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3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4.xml" ContentType="application/vnd.openxmlformats-officedocument.theme+xml"/>
  <Override PartName="/ppt/media/image3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  <p:sldMasterId id="2147483706" r:id="rId3"/>
    <p:sldMasterId id="2147483729" r:id="rId4"/>
  </p:sldMasterIdLst>
  <p:sldIdLst>
    <p:sldId id="281" r:id="rId5"/>
    <p:sldId id="322" r:id="rId6"/>
    <p:sldId id="291" r:id="rId7"/>
    <p:sldId id="286" r:id="rId8"/>
    <p:sldId id="314" r:id="rId9"/>
    <p:sldId id="315" r:id="rId10"/>
    <p:sldId id="280" r:id="rId11"/>
    <p:sldId id="29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>
        <p:scale>
          <a:sx n="60" d="100"/>
          <a:sy n="60" d="100"/>
        </p:scale>
        <p:origin x="90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54882A4-F510-43D0-BF52-907BCEB4D24C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9E0C0E5-C089-4251-BF21-D2ECD3DEF6A6}"/>
                </a:ext>
              </a:extLst>
            </p:cNvPr>
            <p:cNvCxnSpPr>
              <a:cxnSpLocks/>
              <a:stCxn id="67" idx="7"/>
              <a:endCxn id="65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689D931-640E-4CAB-AA5C-F5E362B8F022}"/>
                </a:ext>
              </a:extLst>
            </p:cNvPr>
            <p:cNvCxnSpPr>
              <a:cxnSpLocks/>
              <a:stCxn id="65" idx="4"/>
              <a:endCxn id="84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E6E4CD4-EA59-4E46-A35E-E884F32DDA04}"/>
                </a:ext>
              </a:extLst>
            </p:cNvPr>
            <p:cNvCxnSpPr>
              <a:cxnSpLocks/>
              <a:stCxn id="70" idx="2"/>
              <a:endCxn id="82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C3F0306-26D9-4F4E-95E6-630AA5BDAA55}"/>
                </a:ext>
              </a:extLst>
            </p:cNvPr>
            <p:cNvCxnSpPr>
              <a:cxnSpLocks/>
              <a:stCxn id="84" idx="5"/>
              <a:endCxn id="70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ABD4605-80AD-4825-8D50-CDB858A7A5D6}"/>
                </a:ext>
              </a:extLst>
            </p:cNvPr>
            <p:cNvCxnSpPr>
              <a:cxnSpLocks/>
              <a:stCxn id="65" idx="5"/>
              <a:endCxn id="83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2BB1D53-89B6-481A-A407-8D5C02288A6A}"/>
                </a:ext>
              </a:extLst>
            </p:cNvPr>
            <p:cNvCxnSpPr>
              <a:cxnSpLocks/>
              <a:stCxn id="70" idx="0"/>
              <a:endCxn id="83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393E11F-580C-459F-AFA0-F9EF1C6AC237}"/>
                </a:ext>
              </a:extLst>
            </p:cNvPr>
            <p:cNvCxnSpPr>
              <a:cxnSpLocks/>
              <a:stCxn id="84" idx="3"/>
              <a:endCxn id="82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9693F68-AB8C-4840-9B26-918A9271771B}"/>
                </a:ext>
              </a:extLst>
            </p:cNvPr>
            <p:cNvCxnSpPr>
              <a:cxnSpLocks/>
              <a:stCxn id="190" idx="7"/>
              <a:endCxn id="72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6138786-E79A-468B-8865-501F9254B2CD}"/>
                </a:ext>
              </a:extLst>
            </p:cNvPr>
            <p:cNvCxnSpPr>
              <a:cxnSpLocks/>
              <a:stCxn id="70" idx="7"/>
              <a:endCxn id="72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59B77E1-2BE3-49E8-BDD1-97A0D98305AD}"/>
                </a:ext>
              </a:extLst>
            </p:cNvPr>
            <p:cNvCxnSpPr>
              <a:cxnSpLocks/>
              <a:stCxn id="69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A6E64F4-363E-43A1-B54D-9DF9BA7B4C29}"/>
                </a:ext>
              </a:extLst>
            </p:cNvPr>
            <p:cNvCxnSpPr>
              <a:cxnSpLocks/>
              <a:stCxn id="84" idx="6"/>
              <a:endCxn id="83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904CF09-3E8F-49C7-8508-DE49B8B0CA7D}"/>
                </a:ext>
              </a:extLst>
            </p:cNvPr>
            <p:cNvCxnSpPr>
              <a:cxnSpLocks/>
              <a:stCxn id="69" idx="0"/>
              <a:endCxn id="82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0FF84F9-9C10-4490-8CC7-9EC65C1B0AE3}"/>
                </a:ext>
              </a:extLst>
            </p:cNvPr>
            <p:cNvCxnSpPr>
              <a:cxnSpLocks/>
              <a:stCxn id="83" idx="6"/>
              <a:endCxn id="72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6482F58-A650-41BF-8F7A-4A56C83AF9FA}"/>
                </a:ext>
              </a:extLst>
            </p:cNvPr>
            <p:cNvCxnSpPr>
              <a:cxnSpLocks/>
              <a:stCxn id="71" idx="0"/>
              <a:endCxn id="72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3954BD0-A6C4-425F-988D-D05C7F33C2CD}"/>
                </a:ext>
              </a:extLst>
            </p:cNvPr>
            <p:cNvCxnSpPr>
              <a:cxnSpLocks/>
              <a:stCxn id="74" idx="1"/>
              <a:endCxn id="72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C9694B5-FDE2-48CB-BFE9-C1C1B092CA50}"/>
                </a:ext>
              </a:extLst>
            </p:cNvPr>
            <p:cNvCxnSpPr>
              <a:cxnSpLocks/>
              <a:stCxn id="74" idx="0"/>
              <a:endCxn id="73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53B70AC-F1CC-4F46-AB60-6C054B079D75}"/>
                </a:ext>
              </a:extLst>
            </p:cNvPr>
            <p:cNvCxnSpPr>
              <a:cxnSpLocks/>
              <a:stCxn id="73" idx="2"/>
              <a:endCxn id="72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CEBA4E2-6321-4FC5-AEDF-BA96B02CB26C}"/>
                </a:ext>
              </a:extLst>
            </p:cNvPr>
            <p:cNvCxnSpPr>
              <a:cxnSpLocks/>
              <a:stCxn id="73" idx="7"/>
              <a:endCxn id="213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0B3FB84-2305-4C37-9F79-B34D4D273AE4}"/>
                </a:ext>
              </a:extLst>
            </p:cNvPr>
            <p:cNvCxnSpPr>
              <a:cxnSpLocks/>
              <a:stCxn id="73" idx="6"/>
              <a:endCxn id="80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357324A-5B28-4DB4-A81C-EECA1D9ED5AC}"/>
                </a:ext>
              </a:extLst>
            </p:cNvPr>
            <p:cNvCxnSpPr>
              <a:cxnSpLocks/>
              <a:stCxn id="80" idx="7"/>
              <a:endCxn id="81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4A3F1A9-1265-40D5-B7B0-2DE9C9E23F92}"/>
                </a:ext>
              </a:extLst>
            </p:cNvPr>
            <p:cNvCxnSpPr>
              <a:cxnSpLocks/>
              <a:stCxn id="66" idx="0"/>
              <a:endCxn id="65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85F5B74-8B9D-4FE9-A44A-0BB2A9DAA0E5}"/>
                </a:ext>
              </a:extLst>
            </p:cNvPr>
            <p:cNvCxnSpPr>
              <a:cxnSpLocks/>
              <a:stCxn id="82" idx="2"/>
              <a:endCxn id="66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77FB540-7001-45F6-843E-012E23A3D13F}"/>
                </a:ext>
              </a:extLst>
            </p:cNvPr>
            <p:cNvCxnSpPr>
              <a:cxnSpLocks/>
              <a:stCxn id="69" idx="1"/>
              <a:endCxn id="66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90D9DB9-7700-437A-BA47-CE48810A501E}"/>
                </a:ext>
              </a:extLst>
            </p:cNvPr>
            <p:cNvCxnSpPr>
              <a:cxnSpLocks/>
              <a:stCxn id="68" idx="7"/>
              <a:endCxn id="66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D962945-54D7-4A02-B03F-516E76E9BFC1}"/>
                </a:ext>
              </a:extLst>
            </p:cNvPr>
            <p:cNvCxnSpPr>
              <a:cxnSpLocks/>
              <a:stCxn id="67" idx="6"/>
              <a:endCxn id="66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A438DB8-FFBC-49EE-A010-82CB5A1F81E4}"/>
                </a:ext>
              </a:extLst>
            </p:cNvPr>
            <p:cNvCxnSpPr>
              <a:cxnSpLocks/>
              <a:stCxn id="87" idx="7"/>
              <a:endCxn id="67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803500E-ABD2-463F-B543-C2D588A5F46D}"/>
                </a:ext>
              </a:extLst>
            </p:cNvPr>
            <p:cNvCxnSpPr>
              <a:cxnSpLocks/>
              <a:stCxn id="87" idx="6"/>
              <a:endCxn id="68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AE76178-7247-44B4-8313-BCF136FC7CA4}"/>
                </a:ext>
              </a:extLst>
            </p:cNvPr>
            <p:cNvCxnSpPr>
              <a:cxnSpLocks/>
              <a:stCxn id="87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F7DB749-42EB-4F92-A305-2813ECBAC34B}"/>
                </a:ext>
              </a:extLst>
            </p:cNvPr>
            <p:cNvCxnSpPr>
              <a:cxnSpLocks/>
              <a:stCxn id="68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9200A6D-6CF5-402C-B423-4ED63B70F104}"/>
                </a:ext>
              </a:extLst>
            </p:cNvPr>
            <p:cNvCxnSpPr>
              <a:cxnSpLocks/>
              <a:stCxn id="68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28CA664-50C6-45F0-8189-7B5D70AECDFF}"/>
                </a:ext>
              </a:extLst>
            </p:cNvPr>
            <p:cNvCxnSpPr>
              <a:cxnSpLocks/>
              <a:stCxn id="69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F24342D-A551-4836-9C1B-CBC2778523B2}"/>
                </a:ext>
              </a:extLst>
            </p:cNvPr>
            <p:cNvCxnSpPr>
              <a:cxnSpLocks/>
              <a:stCxn id="68" idx="6"/>
              <a:endCxn id="69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696F3A6-92E8-486C-8AB3-DB14F5A781CB}"/>
                </a:ext>
              </a:extLst>
            </p:cNvPr>
            <p:cNvCxnSpPr>
              <a:cxnSpLocks/>
              <a:stCxn id="69" idx="6"/>
              <a:endCxn id="70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5302FDA-0DFB-4373-BA63-966EB75E458B}"/>
                </a:ext>
              </a:extLst>
            </p:cNvPr>
            <p:cNvCxnSpPr>
              <a:cxnSpLocks/>
              <a:stCxn id="71" idx="2"/>
              <a:endCxn id="70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B9708C9-9EA6-444B-9493-C262C8587ECC}"/>
                </a:ext>
              </a:extLst>
            </p:cNvPr>
            <p:cNvCxnSpPr>
              <a:cxnSpLocks/>
              <a:stCxn id="92" idx="0"/>
              <a:endCxn id="70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AD6997E-7D28-4871-A104-66870508E0C9}"/>
                </a:ext>
              </a:extLst>
            </p:cNvPr>
            <p:cNvCxnSpPr>
              <a:cxnSpLocks/>
              <a:endCxn id="70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06250FD-E7E1-489D-BF99-F26F40F2185A}"/>
                </a:ext>
              </a:extLst>
            </p:cNvPr>
            <p:cNvCxnSpPr>
              <a:cxnSpLocks/>
              <a:stCxn id="92" idx="2"/>
              <a:endCxn id="71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6386406-AF45-4243-A3CE-B999B3173187}"/>
                </a:ext>
              </a:extLst>
            </p:cNvPr>
            <p:cNvCxnSpPr>
              <a:cxnSpLocks/>
              <a:stCxn id="74" idx="2"/>
              <a:endCxn id="71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D5006CB-5DF2-40B6-AB81-F281A518FBE2}"/>
                </a:ext>
              </a:extLst>
            </p:cNvPr>
            <p:cNvCxnSpPr>
              <a:cxnSpLocks/>
              <a:stCxn id="74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F478A5C-E9DE-4BD4-9302-9047B1E37831}"/>
                </a:ext>
              </a:extLst>
            </p:cNvPr>
            <p:cNvCxnSpPr>
              <a:cxnSpLocks/>
              <a:stCxn id="75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ECB0265-7B67-45B3-907F-D5C57FD12A8F}"/>
                </a:ext>
              </a:extLst>
            </p:cNvPr>
            <p:cNvCxnSpPr>
              <a:cxnSpLocks/>
              <a:stCxn id="75" idx="2"/>
              <a:endCxn id="74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BEBDC40-4F04-43AF-9235-511BD8991CB4}"/>
                </a:ext>
              </a:extLst>
            </p:cNvPr>
            <p:cNvCxnSpPr>
              <a:cxnSpLocks/>
              <a:stCxn id="80" idx="4"/>
              <a:endCxn id="75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2E87124-017F-4B80-BBF3-C5E6623C9643}"/>
                </a:ext>
              </a:extLst>
            </p:cNvPr>
            <p:cNvCxnSpPr>
              <a:cxnSpLocks/>
              <a:stCxn id="79" idx="3"/>
              <a:endCxn id="75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C5E3BE2-7AB8-41E7-9C15-663FD7F14828}"/>
                </a:ext>
              </a:extLst>
            </p:cNvPr>
            <p:cNvCxnSpPr>
              <a:cxnSpLocks/>
              <a:stCxn id="79" idx="2"/>
              <a:endCxn id="80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C1AB090-AC6A-4791-B391-3C67723BCF34}"/>
                </a:ext>
              </a:extLst>
            </p:cNvPr>
            <p:cNvCxnSpPr>
              <a:cxnSpLocks/>
              <a:stCxn id="79" idx="1"/>
              <a:endCxn id="81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52B602A-BDBD-4CBD-BDBD-6A184FC089DB}"/>
                </a:ext>
              </a:extLst>
            </p:cNvPr>
            <p:cNvCxnSpPr>
              <a:cxnSpLocks/>
              <a:stCxn id="77" idx="1"/>
              <a:endCxn id="81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581AAC1-C9B4-4FB1-A332-A98B8D5BF987}"/>
                </a:ext>
              </a:extLst>
            </p:cNvPr>
            <p:cNvCxnSpPr>
              <a:cxnSpLocks/>
              <a:stCxn id="77" idx="0"/>
              <a:endCxn id="78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7B566DE-9D94-4F86-89A4-DE48503D4F3D}"/>
                </a:ext>
              </a:extLst>
            </p:cNvPr>
            <p:cNvCxnSpPr>
              <a:cxnSpLocks/>
              <a:stCxn id="149" idx="7"/>
              <a:endCxn id="214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C9EF17E2-DCC8-4568-A56B-F26932E26F28}"/>
                </a:ext>
              </a:extLst>
            </p:cNvPr>
            <p:cNvCxnSpPr>
              <a:cxnSpLocks/>
              <a:endCxn id="76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BC42C58-82B0-4062-96E5-3CE45ABB01D2}"/>
                </a:ext>
              </a:extLst>
            </p:cNvPr>
            <p:cNvCxnSpPr>
              <a:cxnSpLocks/>
              <a:stCxn id="149" idx="0"/>
              <a:endCxn id="213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6B1E2D3-CC37-43DB-B224-CF094AE87BEF}"/>
                </a:ext>
              </a:extLst>
            </p:cNvPr>
            <p:cNvCxnSpPr>
              <a:cxnSpLocks/>
              <a:stCxn id="161" idx="0"/>
              <a:endCxn id="212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68B794B-5012-469D-A5E4-E2AA74C2B613}"/>
                </a:ext>
              </a:extLst>
            </p:cNvPr>
            <p:cNvCxnSpPr>
              <a:cxnSpLocks/>
              <a:stCxn id="161" idx="1"/>
              <a:endCxn id="78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D042018-CBEB-425E-8BB1-B6881355BD02}"/>
                </a:ext>
              </a:extLst>
            </p:cNvPr>
            <p:cNvCxnSpPr>
              <a:cxnSpLocks/>
              <a:stCxn id="78" idx="2"/>
              <a:endCxn id="81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36E5E3E0-873C-49B6-86D4-AA387C791319}"/>
                </a:ext>
              </a:extLst>
            </p:cNvPr>
            <p:cNvCxnSpPr>
              <a:cxnSpLocks/>
              <a:stCxn id="77" idx="2"/>
              <a:endCxn id="79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576F6C5-8F99-49FB-928A-E066EDA8EC78}"/>
                </a:ext>
              </a:extLst>
            </p:cNvPr>
            <p:cNvCxnSpPr>
              <a:cxnSpLocks/>
              <a:stCxn id="76" idx="1"/>
              <a:endCxn id="79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0FB790A7-38D6-421F-98F2-8A64F65A8C35}"/>
                </a:ext>
              </a:extLst>
            </p:cNvPr>
            <p:cNvCxnSpPr>
              <a:cxnSpLocks/>
              <a:stCxn id="76" idx="3"/>
              <a:endCxn id="93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70814B4-C3F0-4ACA-A799-46E05D78DF1A}"/>
                </a:ext>
              </a:extLst>
            </p:cNvPr>
            <p:cNvCxnSpPr>
              <a:cxnSpLocks/>
              <a:stCxn id="79" idx="4"/>
              <a:endCxn id="93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6CBE476-BFF2-43F3-9FA3-68A0168CD2B3}"/>
                </a:ext>
              </a:extLst>
            </p:cNvPr>
            <p:cNvCxnSpPr>
              <a:cxnSpLocks/>
              <a:stCxn id="75" idx="5"/>
              <a:endCxn id="93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38B30D4-4CAF-42C9-BEBA-890C1F6EA145}"/>
                </a:ext>
              </a:extLst>
            </p:cNvPr>
            <p:cNvCxnSpPr>
              <a:cxnSpLocks/>
              <a:stCxn id="76" idx="7"/>
              <a:endCxn id="77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A5EF37F-1534-40FF-9B41-11D888358ACF}"/>
                </a:ext>
              </a:extLst>
            </p:cNvPr>
            <p:cNvCxnSpPr>
              <a:cxnSpLocks/>
              <a:stCxn id="74" idx="7"/>
              <a:endCxn id="80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35D7B48-210B-4F14-A1F5-F34D253EC0D1}"/>
                </a:ext>
              </a:extLst>
            </p:cNvPr>
            <p:cNvCxnSpPr>
              <a:cxnSpLocks/>
              <a:endCxn id="76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1778CE64-8A34-4AB8-B8BC-1C83A21FD53B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5C1BD4B7-A32C-463B-90BE-D197EDC51866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D5B66207-1C6C-442B-9A34-78A42E11174D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98E5A07C-15C7-479E-98C7-04219666C602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665D991-0B38-4DAB-80A8-821716D6F6D8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A5B161B-23F7-4308-BB1A-2FBD63C758B0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11F06911-3547-4C63-BB01-3A5B580B4DA0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9564CF0-2AA7-4D43-A7FA-E2F265BA6072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BA7E5921-B898-4C41-B479-EBD60023EC70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3E1607DA-9BAF-4737-A2F1-7FD39837F8DB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B76A5680-DC5A-4781-8CF7-437381489D74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4DE70953-16F3-4E12-824E-75C42AB65194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E7446F4E-D66A-4E22-8CFC-2A1B0809A646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3064C410-472C-4D12-965D-2D6904A86B68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F5DDD0D1-C519-43B4-816E-3999F4ADD46F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9C4A317F-2403-4DA8-AE82-2C3C04AFED90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24476C86-B372-4E34-91F4-581B49882C64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60C1A70E-562C-42DA-9944-2984CCF3C98E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DD46C8F2-C1CC-48B0-A0E7-CB547A874C5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2CD91EBF-CCAE-4868-89B3-ACBCCDBF3852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F5AAB568-ABD6-49A5-A275-209A21BB6A02}"/>
                </a:ext>
              </a:extLst>
            </p:cNvPr>
            <p:cNvCxnSpPr>
              <a:cxnSpLocks/>
              <a:stCxn id="84" idx="2"/>
              <a:endCxn id="66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8421EACF-F8B1-4121-8E4B-0D83DB34C24F}"/>
                </a:ext>
              </a:extLst>
            </p:cNvPr>
            <p:cNvCxnSpPr>
              <a:cxnSpLocks/>
              <a:stCxn id="67" idx="4"/>
              <a:endCxn id="68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FD7A5A2F-679C-4E51-97B9-5CF49706EF79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C4FCA5A-1A56-4AAA-B4F1-EE25A8E77332}"/>
                </a:ext>
              </a:extLst>
            </p:cNvPr>
            <p:cNvCxnSpPr>
              <a:cxnSpLocks/>
              <a:stCxn id="87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6525B815-0F8F-4A37-A110-AD08B57764AE}"/>
                </a:ext>
              </a:extLst>
            </p:cNvPr>
            <p:cNvCxnSpPr>
              <a:cxnSpLocks/>
              <a:stCxn id="87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C444179A-0FED-45FC-A6C4-6A9C2F13084E}"/>
                </a:ext>
              </a:extLst>
            </p:cNvPr>
            <p:cNvCxnSpPr>
              <a:cxnSpLocks/>
              <a:stCxn id="87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42CFCAEB-C673-4BCB-8FC3-6686BD51D984}"/>
                </a:ext>
              </a:extLst>
            </p:cNvPr>
            <p:cNvCxnSpPr>
              <a:cxnSpLocks/>
              <a:endCxn id="67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Chord 91">
              <a:extLst>
                <a:ext uri="{FF2B5EF4-FFF2-40B4-BE49-F238E27FC236}">
                  <a16:creationId xmlns:a16="http://schemas.microsoft.com/office/drawing/2014/main" id="{F7A8CAF1-EF43-4F6B-BD3C-D522DCA3E88D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Chord 92">
              <a:extLst>
                <a:ext uri="{FF2B5EF4-FFF2-40B4-BE49-F238E27FC236}">
                  <a16:creationId xmlns:a16="http://schemas.microsoft.com/office/drawing/2014/main" id="{823A6D03-5DA9-471E-88C3-F8023A864278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8729BE7E-9588-470D-A7C6-550BE69A9A0D}"/>
                </a:ext>
              </a:extLst>
            </p:cNvPr>
            <p:cNvCxnSpPr>
              <a:cxnSpLocks/>
              <a:stCxn id="92" idx="1"/>
              <a:endCxn id="74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8764E409-368E-4421-8572-89BB9F8517EE}"/>
                </a:ext>
              </a:extLst>
            </p:cNvPr>
            <p:cNvCxnSpPr>
              <a:cxnSpLocks/>
              <a:endCxn id="146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1B3B1E7D-8426-465C-A291-E88409E969AD}"/>
                </a:ext>
              </a:extLst>
            </p:cNvPr>
            <p:cNvCxnSpPr>
              <a:cxnSpLocks/>
              <a:endCxn id="161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2DA5E4AF-0696-45AB-9E97-45F2B352F99B}"/>
                </a:ext>
              </a:extLst>
            </p:cNvPr>
            <p:cNvCxnSpPr>
              <a:cxnSpLocks/>
              <a:stCxn id="146" idx="0"/>
              <a:endCxn id="161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4585D25-C8F0-4ACD-B678-3EF5EB5813E2}"/>
                </a:ext>
              </a:extLst>
            </p:cNvPr>
            <p:cNvCxnSpPr>
              <a:cxnSpLocks/>
              <a:stCxn id="212" idx="2"/>
              <a:endCxn id="148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51C8DAE-4E32-4F81-80DB-A9806C5A47AA}"/>
                </a:ext>
              </a:extLst>
            </p:cNvPr>
            <p:cNvCxnSpPr>
              <a:cxnSpLocks/>
              <a:stCxn id="146" idx="7"/>
              <a:endCxn id="148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E9002EED-34DD-4CE9-B1A7-271B4C599F5B}"/>
                </a:ext>
              </a:extLst>
            </p:cNvPr>
            <p:cNvCxnSpPr>
              <a:cxnSpLocks/>
              <a:endCxn id="161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E0C6836D-2C57-44DD-BA1D-48F79C5F215D}"/>
                </a:ext>
              </a:extLst>
            </p:cNvPr>
            <p:cNvCxnSpPr>
              <a:cxnSpLocks/>
              <a:stCxn id="161" idx="6"/>
              <a:endCxn id="148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C7B4A6A9-E814-4E90-A21F-2164853DABE1}"/>
                </a:ext>
              </a:extLst>
            </p:cNvPr>
            <p:cNvCxnSpPr>
              <a:cxnSpLocks/>
              <a:stCxn id="147" idx="0"/>
              <a:endCxn id="148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20963283-78CC-4734-BEEE-9E4584A0849C}"/>
                </a:ext>
              </a:extLst>
            </p:cNvPr>
            <p:cNvCxnSpPr>
              <a:cxnSpLocks/>
              <a:stCxn id="150" idx="1"/>
              <a:endCxn id="148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B6BE45B6-7848-4EF4-A688-45CDA62B6D29}"/>
                </a:ext>
              </a:extLst>
            </p:cNvPr>
            <p:cNvCxnSpPr>
              <a:cxnSpLocks/>
              <a:stCxn id="150" idx="0"/>
              <a:endCxn id="149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240F770B-5135-4018-9FFB-DEDF6CC1B7F7}"/>
                </a:ext>
              </a:extLst>
            </p:cNvPr>
            <p:cNvCxnSpPr>
              <a:cxnSpLocks/>
              <a:stCxn id="149" idx="2"/>
              <a:endCxn id="148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2AA451A9-042C-4FA7-8457-5FFE52589E51}"/>
                </a:ext>
              </a:extLst>
            </p:cNvPr>
            <p:cNvCxnSpPr>
              <a:cxnSpLocks/>
              <a:stCxn id="149" idx="7"/>
              <a:endCxn id="157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8489B173-F147-45FD-B506-E47C81CE35D3}"/>
                </a:ext>
              </a:extLst>
            </p:cNvPr>
            <p:cNvCxnSpPr>
              <a:cxnSpLocks/>
              <a:stCxn id="149" idx="6"/>
              <a:endCxn id="156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C55CA66A-DAF9-457F-AC55-E4BDAFD2DA63}"/>
                </a:ext>
              </a:extLst>
            </p:cNvPr>
            <p:cNvCxnSpPr>
              <a:cxnSpLocks/>
              <a:stCxn id="156" idx="7"/>
              <a:endCxn id="157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C04DED4E-7E28-47DC-ABAB-95CE50EEF2B2}"/>
                </a:ext>
              </a:extLst>
            </p:cNvPr>
            <p:cNvCxnSpPr>
              <a:cxnSpLocks/>
              <a:stCxn id="213" idx="1"/>
              <a:endCxn id="148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41DD2C0A-B1DF-457B-BFA8-FCCD585686F0}"/>
                </a:ext>
              </a:extLst>
            </p:cNvPr>
            <p:cNvCxnSpPr>
              <a:cxnSpLocks/>
              <a:endCxn id="146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F20C45F8-ADA3-4570-AA36-7F0686B73BA4}"/>
                </a:ext>
              </a:extLst>
            </p:cNvPr>
            <p:cNvCxnSpPr>
              <a:cxnSpLocks/>
              <a:stCxn id="147" idx="2"/>
              <a:endCxn id="146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B36D276E-8E20-4FFB-8E74-F936E4140C83}"/>
                </a:ext>
              </a:extLst>
            </p:cNvPr>
            <p:cNvCxnSpPr>
              <a:cxnSpLocks/>
              <a:stCxn id="162" idx="0"/>
              <a:endCxn id="146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9553AE79-13BE-44BD-BFC3-4BD8B40185C1}"/>
                </a:ext>
              </a:extLst>
            </p:cNvPr>
            <p:cNvCxnSpPr>
              <a:cxnSpLocks/>
              <a:endCxn id="146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A31CF59D-6B36-4669-A2D9-E60287B4B10C}"/>
                </a:ext>
              </a:extLst>
            </p:cNvPr>
            <p:cNvCxnSpPr>
              <a:cxnSpLocks/>
              <a:stCxn id="162" idx="2"/>
              <a:endCxn id="147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C831A53B-B1B1-411A-BF5B-5916E0E1D2C6}"/>
                </a:ext>
              </a:extLst>
            </p:cNvPr>
            <p:cNvCxnSpPr>
              <a:cxnSpLocks/>
              <a:stCxn id="150" idx="2"/>
              <a:endCxn id="147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65E7C5B4-7A44-4862-B0B1-6BB7B3B23B3B}"/>
                </a:ext>
              </a:extLst>
            </p:cNvPr>
            <p:cNvCxnSpPr>
              <a:cxnSpLocks/>
              <a:stCxn id="150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DF0C9E01-7FEB-4A8E-9C55-230B33493C81}"/>
                </a:ext>
              </a:extLst>
            </p:cNvPr>
            <p:cNvCxnSpPr>
              <a:cxnSpLocks/>
              <a:stCxn id="151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D968DF65-6C10-4787-83C9-F64DA382DDA3}"/>
                </a:ext>
              </a:extLst>
            </p:cNvPr>
            <p:cNvCxnSpPr>
              <a:cxnSpLocks/>
              <a:stCxn id="151" idx="2"/>
              <a:endCxn id="150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9312999F-C864-4DCD-8A9F-412BD7C91EE9}"/>
                </a:ext>
              </a:extLst>
            </p:cNvPr>
            <p:cNvCxnSpPr>
              <a:cxnSpLocks/>
              <a:stCxn id="156" idx="4"/>
              <a:endCxn id="151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D3A5A1A7-BC3C-4FC3-9A79-2786E42641E7}"/>
                </a:ext>
              </a:extLst>
            </p:cNvPr>
            <p:cNvCxnSpPr>
              <a:cxnSpLocks/>
              <a:stCxn id="155" idx="3"/>
              <a:endCxn id="151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36A6B448-8543-429C-AD07-C7A88C70E9C3}"/>
                </a:ext>
              </a:extLst>
            </p:cNvPr>
            <p:cNvCxnSpPr>
              <a:cxnSpLocks/>
              <a:stCxn id="155" idx="2"/>
              <a:endCxn id="156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4623E2D1-6EF7-48F3-85A3-8CB712C6D48D}"/>
                </a:ext>
              </a:extLst>
            </p:cNvPr>
            <p:cNvCxnSpPr>
              <a:cxnSpLocks/>
              <a:stCxn id="155" idx="1"/>
              <a:endCxn id="157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77FD62DE-5A83-4318-B6B0-B890F6EB41EC}"/>
                </a:ext>
              </a:extLst>
            </p:cNvPr>
            <p:cNvCxnSpPr>
              <a:cxnSpLocks/>
              <a:stCxn id="153" idx="1"/>
              <a:endCxn id="157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1C642C72-7AF4-4B19-BB13-569C3B2C8F0E}"/>
                </a:ext>
              </a:extLst>
            </p:cNvPr>
            <p:cNvCxnSpPr>
              <a:cxnSpLocks/>
              <a:stCxn id="153" idx="0"/>
              <a:endCxn id="154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767F1FA9-56C1-4B49-853A-461C645D3F97}"/>
                </a:ext>
              </a:extLst>
            </p:cNvPr>
            <p:cNvCxnSpPr>
              <a:cxnSpLocks/>
              <a:stCxn id="159" idx="0"/>
              <a:endCxn id="158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DB969A9C-FF12-43B2-9BA5-848BB9DB0809}"/>
                </a:ext>
              </a:extLst>
            </p:cNvPr>
            <p:cNvCxnSpPr>
              <a:cxnSpLocks/>
              <a:stCxn id="187" idx="7"/>
              <a:endCxn id="158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AC036594-5399-4D90-8C60-87C408468C10}"/>
                </a:ext>
              </a:extLst>
            </p:cNvPr>
            <p:cNvCxnSpPr>
              <a:cxnSpLocks/>
              <a:endCxn id="159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436313FD-70F4-4F4D-8C64-3AF6D3517561}"/>
                </a:ext>
              </a:extLst>
            </p:cNvPr>
            <p:cNvCxnSpPr>
              <a:cxnSpLocks/>
              <a:stCxn id="186" idx="5"/>
              <a:endCxn id="160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4D19BE0A-F19A-4605-A17D-D9C9787E8F90}"/>
                </a:ext>
              </a:extLst>
            </p:cNvPr>
            <p:cNvCxnSpPr>
              <a:cxnSpLocks/>
              <a:endCxn id="160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05BD129F-8B87-4381-8340-5766C1180F0D}"/>
                </a:ext>
              </a:extLst>
            </p:cNvPr>
            <p:cNvCxnSpPr>
              <a:cxnSpLocks/>
              <a:stCxn id="160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33C9045-8981-4796-AC8C-4F42B8348F9A}"/>
                </a:ext>
              </a:extLst>
            </p:cNvPr>
            <p:cNvCxnSpPr>
              <a:cxnSpLocks/>
              <a:stCxn id="160" idx="3"/>
              <a:endCxn id="152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618440AD-2920-4A55-83DF-72C36D34A5F5}"/>
                </a:ext>
              </a:extLst>
            </p:cNvPr>
            <p:cNvCxnSpPr>
              <a:cxnSpLocks/>
              <a:stCxn id="160" idx="1"/>
              <a:endCxn id="153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4E634D4-DAC4-4EF0-B10C-4A12878B6D2E}"/>
                </a:ext>
              </a:extLst>
            </p:cNvPr>
            <p:cNvCxnSpPr>
              <a:cxnSpLocks/>
              <a:stCxn id="159" idx="2"/>
              <a:endCxn id="153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47E52D44-6825-4881-90EE-BAFBF4652FAC}"/>
                </a:ext>
              </a:extLst>
            </p:cNvPr>
            <p:cNvCxnSpPr>
              <a:cxnSpLocks/>
              <a:stCxn id="158" idx="3"/>
              <a:endCxn id="153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9587078F-3404-47F4-8414-DB42332D19ED}"/>
                </a:ext>
              </a:extLst>
            </p:cNvPr>
            <p:cNvCxnSpPr>
              <a:cxnSpLocks/>
              <a:stCxn id="158" idx="2"/>
              <a:endCxn id="154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34C12843-178D-49F3-A2D5-133BB3EC9069}"/>
                </a:ext>
              </a:extLst>
            </p:cNvPr>
            <p:cNvCxnSpPr>
              <a:cxnSpLocks/>
              <a:stCxn id="154" idx="1"/>
              <a:endCxn id="157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A28F2BCD-A00E-4B2B-BA6E-91B46E9F1295}"/>
                </a:ext>
              </a:extLst>
            </p:cNvPr>
            <p:cNvCxnSpPr>
              <a:cxnSpLocks/>
              <a:stCxn id="153" idx="2"/>
              <a:endCxn id="155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8BA3A63B-EDD5-47A3-A056-2A7629DE09AF}"/>
                </a:ext>
              </a:extLst>
            </p:cNvPr>
            <p:cNvCxnSpPr>
              <a:cxnSpLocks/>
              <a:stCxn id="152" idx="1"/>
              <a:endCxn id="155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86267069-D617-48FB-AE44-CA5C971D795F}"/>
                </a:ext>
              </a:extLst>
            </p:cNvPr>
            <p:cNvCxnSpPr>
              <a:cxnSpLocks/>
              <a:stCxn id="152" idx="3"/>
              <a:endCxn id="163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14E3C9D3-5C80-4FA7-B5C5-6DB61DAC2EC9}"/>
                </a:ext>
              </a:extLst>
            </p:cNvPr>
            <p:cNvCxnSpPr>
              <a:cxnSpLocks/>
              <a:stCxn id="155" idx="4"/>
              <a:endCxn id="163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61371FFF-DA67-4F71-85B1-36282E281F36}"/>
                </a:ext>
              </a:extLst>
            </p:cNvPr>
            <p:cNvCxnSpPr>
              <a:cxnSpLocks/>
              <a:stCxn id="151" idx="5"/>
              <a:endCxn id="163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35C12D1A-521D-4B4C-99C8-2CBBD181E6C0}"/>
                </a:ext>
              </a:extLst>
            </p:cNvPr>
            <p:cNvCxnSpPr>
              <a:cxnSpLocks/>
              <a:stCxn id="152" idx="7"/>
              <a:endCxn id="153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15C3A192-FD94-4E68-9E98-D6FCCD649E1E}"/>
                </a:ext>
              </a:extLst>
            </p:cNvPr>
            <p:cNvCxnSpPr>
              <a:cxnSpLocks/>
              <a:stCxn id="150" idx="7"/>
              <a:endCxn id="156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69966834-E72E-4571-9F6D-A26C2329CFD7}"/>
                </a:ext>
              </a:extLst>
            </p:cNvPr>
            <p:cNvCxnSpPr>
              <a:cxnSpLocks/>
              <a:endCxn id="152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35A3EED2-9B46-421B-8AC9-1D0EC030D95C}"/>
                </a:ext>
              </a:extLst>
            </p:cNvPr>
            <p:cNvCxnSpPr>
              <a:cxnSpLocks/>
              <a:stCxn id="160" idx="7"/>
              <a:endCxn id="159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770A659E-DBB0-477B-B77A-5B51FCF37BA4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99AEBEEA-A42C-4CED-BEF3-0623177C79F6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44A39910-EBA8-4D65-B720-0D1F10B10096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EFB37352-1CE1-48A0-93F7-62183E790E63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8E88D8CF-785E-49E7-A4D8-3DA6E3208D8C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338D7A39-9E88-4E4A-AF52-1587C607B4A5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B2456FCF-DA34-42B3-A18A-1B9F29062E89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7A9A99FC-3D48-4AD9-A501-24AD7880FFAC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E9E2DD63-3427-4C67-87DA-A512C804DAA9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02DA475C-6FA4-43FA-BC88-0D8AF2E52787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53803259-926D-48F7-AFC5-95EF1A9EF07B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5B8EDB19-ABFE-4A00-A0B6-C26EF4027485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90E5AA11-128D-403B-B7F9-23ACE85D3FCF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C793ED1A-2C78-44DA-9959-F95DB0F035EC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7664897C-F981-4F02-AA76-5668098A9759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13C34414-EB4D-4D07-9745-C83F05B85DD4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Chord 161">
              <a:extLst>
                <a:ext uri="{FF2B5EF4-FFF2-40B4-BE49-F238E27FC236}">
                  <a16:creationId xmlns:a16="http://schemas.microsoft.com/office/drawing/2014/main" id="{29BCAC49-C95D-4601-BC5A-1DC1E68117C7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Chord 162">
              <a:extLst>
                <a:ext uri="{FF2B5EF4-FFF2-40B4-BE49-F238E27FC236}">
                  <a16:creationId xmlns:a16="http://schemas.microsoft.com/office/drawing/2014/main" id="{6649F059-3AED-40DE-A4FE-8537EF7F3ACE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7B0AED5F-BFE0-44FE-B646-16ED2BFE29F9}"/>
                </a:ext>
              </a:extLst>
            </p:cNvPr>
            <p:cNvCxnSpPr>
              <a:cxnSpLocks/>
              <a:stCxn id="162" idx="1"/>
              <a:endCxn id="150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C44386F8-E470-4331-8A7B-62660C832945}"/>
                </a:ext>
              </a:extLst>
            </p:cNvPr>
            <p:cNvCxnSpPr>
              <a:cxnSpLocks/>
              <a:stCxn id="184" idx="6"/>
              <a:endCxn id="158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11A80EA0-AD4D-4653-885A-2B7A49EE599F}"/>
                </a:ext>
              </a:extLst>
            </p:cNvPr>
            <p:cNvCxnSpPr>
              <a:cxnSpLocks/>
              <a:stCxn id="181" idx="4"/>
              <a:endCxn id="187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A13B372B-3BCC-48C2-9C4A-417537DF9526}"/>
                </a:ext>
              </a:extLst>
            </p:cNvPr>
            <p:cNvCxnSpPr>
              <a:cxnSpLocks/>
              <a:stCxn id="187" idx="4"/>
              <a:endCxn id="186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12A96F0A-8BD1-4A9B-A74B-B79621A942C8}"/>
                </a:ext>
              </a:extLst>
            </p:cNvPr>
            <p:cNvCxnSpPr>
              <a:cxnSpLocks/>
              <a:stCxn id="185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F4D4E195-BBE9-4F77-8C22-A6784D1C6F31}"/>
                </a:ext>
              </a:extLst>
            </p:cNvPr>
            <p:cNvCxnSpPr>
              <a:cxnSpLocks/>
              <a:stCxn id="185" idx="0"/>
              <a:endCxn id="186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C61895F8-8678-47E8-9149-A5552E8DB93D}"/>
                </a:ext>
              </a:extLst>
            </p:cNvPr>
            <p:cNvCxnSpPr>
              <a:cxnSpLocks/>
              <a:stCxn id="195" idx="1"/>
              <a:endCxn id="181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7CB88FB4-AB6D-4EBD-A5D8-FCE1B61EE407}"/>
                </a:ext>
              </a:extLst>
            </p:cNvPr>
            <p:cNvCxnSpPr>
              <a:cxnSpLocks/>
              <a:stCxn id="186" idx="2"/>
              <a:endCxn id="195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F985195E-F967-4EC9-9EFB-2FF04E6E5839}"/>
                </a:ext>
              </a:extLst>
            </p:cNvPr>
            <p:cNvCxnSpPr>
              <a:cxnSpLocks/>
              <a:stCxn id="185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8AAC1CF5-094C-4870-B23D-6918C877CA72}"/>
                </a:ext>
              </a:extLst>
            </p:cNvPr>
            <p:cNvCxnSpPr>
              <a:cxnSpLocks/>
              <a:stCxn id="158" idx="1"/>
              <a:endCxn id="65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BB98C8BB-7D6E-4608-97B3-CEDCBF714CCC}"/>
                </a:ext>
              </a:extLst>
            </p:cNvPr>
            <p:cNvCxnSpPr>
              <a:cxnSpLocks/>
              <a:stCxn id="183" idx="6"/>
              <a:endCxn id="182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F3D12829-0044-4726-BB00-49C47C6A6CF7}"/>
                </a:ext>
              </a:extLst>
            </p:cNvPr>
            <p:cNvCxnSpPr>
              <a:cxnSpLocks/>
              <a:stCxn id="181" idx="7"/>
              <a:endCxn id="183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8A820C33-ACBA-4949-B158-640D0DC46215}"/>
                </a:ext>
              </a:extLst>
            </p:cNvPr>
            <p:cNvCxnSpPr>
              <a:cxnSpLocks/>
              <a:stCxn id="181" idx="5"/>
              <a:endCxn id="184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B4E240C4-EC9B-4D55-BDE5-B26446A36DC8}"/>
                </a:ext>
              </a:extLst>
            </p:cNvPr>
            <p:cNvCxnSpPr>
              <a:cxnSpLocks/>
              <a:stCxn id="182" idx="3"/>
              <a:endCxn id="184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D184AC54-0ECC-4CAA-BDDA-E757896D7E5C}"/>
                </a:ext>
              </a:extLst>
            </p:cNvPr>
            <p:cNvCxnSpPr>
              <a:cxnSpLocks/>
              <a:stCxn id="184" idx="4"/>
              <a:endCxn id="187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2CA2552F-AF03-47A3-881B-3570079312DF}"/>
                </a:ext>
              </a:extLst>
            </p:cNvPr>
            <p:cNvCxnSpPr>
              <a:cxnSpLocks/>
              <a:stCxn id="160" idx="2"/>
              <a:endCxn id="185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041E8173-3727-455F-99BE-E6794C10CB67}"/>
                </a:ext>
              </a:extLst>
            </p:cNvPr>
            <p:cNvCxnSpPr>
              <a:cxnSpLocks/>
              <a:endCxn id="185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86AC3163-C984-49C3-82E5-FD2CDD25A901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06D57681-E99A-49FB-91AF-BB7C291CEEB4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1DB81709-4C85-44BD-8F24-1755333D9F54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01C3F4FF-B7DB-4C59-A83C-8432C444C43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E85FCD3C-ACC7-4C83-9CFD-EC2F05FC98B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5E6F91D8-3DDE-4F23-BD5B-88A30DAB8EB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88B0F5D1-2A42-4812-B03D-7B4367157E2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2E55CC46-001F-4B7F-9196-036DCF756339}"/>
                </a:ext>
              </a:extLst>
            </p:cNvPr>
            <p:cNvCxnSpPr>
              <a:cxnSpLocks/>
              <a:stCxn id="187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7B80878C-27F5-4D46-8BDB-3EAC04E3A5A1}"/>
                </a:ext>
              </a:extLst>
            </p:cNvPr>
            <p:cNvCxnSpPr>
              <a:cxnSpLocks/>
              <a:stCxn id="183" idx="4"/>
              <a:endCxn id="184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C49B82C3-A3D2-4626-B433-E7DB3E82FCC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0756EF6C-0024-4A8A-A59D-537CDEF2CDB5}"/>
                </a:ext>
              </a:extLst>
            </p:cNvPr>
            <p:cNvCxnSpPr>
              <a:cxnSpLocks/>
              <a:stCxn id="190" idx="3"/>
              <a:endCxn id="154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D3681906-8BB5-446A-BB7C-8A27230428C2}"/>
                </a:ext>
              </a:extLst>
            </p:cNvPr>
            <p:cNvCxnSpPr>
              <a:cxnSpLocks/>
              <a:stCxn id="190" idx="2"/>
              <a:endCxn id="65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5A2A3B8B-AEED-41A5-A2CA-44FF8A451718}"/>
                </a:ext>
              </a:extLst>
            </p:cNvPr>
            <p:cNvCxnSpPr>
              <a:cxnSpLocks/>
              <a:stCxn id="183" idx="7"/>
              <a:endCxn id="67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BA6C75D2-2813-4F89-82CE-DA96F6DB3A37}"/>
                </a:ext>
              </a:extLst>
            </p:cNvPr>
            <p:cNvCxnSpPr>
              <a:cxnSpLocks/>
              <a:endCxn id="183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Chord 194">
              <a:extLst>
                <a:ext uri="{FF2B5EF4-FFF2-40B4-BE49-F238E27FC236}">
                  <a16:creationId xmlns:a16="http://schemas.microsoft.com/office/drawing/2014/main" id="{42935506-8F11-40A9-83A3-E4049B70F85D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5D907A4A-8315-4AD1-BB0E-CF9E1887E73F}"/>
                </a:ext>
              </a:extLst>
            </p:cNvPr>
            <p:cNvCxnSpPr>
              <a:cxnSpLocks/>
              <a:stCxn id="186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93A3420E-422C-484D-9DCD-7937E804DC24}"/>
                </a:ext>
              </a:extLst>
            </p:cNvPr>
            <p:cNvCxnSpPr>
              <a:cxnSpLocks/>
              <a:stCxn id="182" idx="6"/>
              <a:endCxn id="65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A5FA1B4D-520F-4D9A-A9C0-410FEB5EF39D}"/>
                </a:ext>
              </a:extLst>
            </p:cNvPr>
            <p:cNvCxnSpPr>
              <a:cxnSpLocks/>
              <a:stCxn id="182" idx="5"/>
              <a:endCxn id="158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C2FB801B-11C9-4D21-B32B-C79E1861BFF6}"/>
                </a:ext>
              </a:extLst>
            </p:cNvPr>
            <p:cNvCxnSpPr>
              <a:cxnSpLocks/>
              <a:stCxn id="67" idx="0"/>
              <a:endCxn id="182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9711B41A-2280-41FF-A35D-F0F1D21D5DAC}"/>
                </a:ext>
              </a:extLst>
            </p:cNvPr>
            <p:cNvCxnSpPr>
              <a:cxnSpLocks/>
              <a:stCxn id="187" idx="5"/>
              <a:endCxn id="159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473BCE6A-65BF-422D-B514-8528E52265A8}"/>
                </a:ext>
              </a:extLst>
            </p:cNvPr>
            <p:cNvCxnSpPr>
              <a:cxnSpLocks/>
              <a:stCxn id="154" idx="7"/>
              <a:endCxn id="65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D926C455-C102-4416-8236-1E45FDF4DE74}"/>
                </a:ext>
              </a:extLst>
            </p:cNvPr>
            <p:cNvCxnSpPr>
              <a:cxnSpLocks/>
              <a:stCxn id="83" idx="7"/>
              <a:endCxn id="190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F95FFCDB-8299-430F-8696-050827A70C4F}"/>
                </a:ext>
              </a:extLst>
            </p:cNvPr>
            <p:cNvCxnSpPr>
              <a:cxnSpLocks/>
              <a:stCxn id="157" idx="7"/>
              <a:endCxn id="72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94177999-5E26-4FC5-BA0A-8DC88342C4B6}"/>
                </a:ext>
              </a:extLst>
            </p:cNvPr>
            <p:cNvCxnSpPr>
              <a:cxnSpLocks/>
              <a:stCxn id="157" idx="6"/>
              <a:endCxn id="190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C7AE023E-0DAF-4C16-93DD-F45931DD1DBD}"/>
                </a:ext>
              </a:extLst>
            </p:cNvPr>
            <p:cNvCxnSpPr>
              <a:cxnSpLocks/>
              <a:stCxn id="73" idx="0"/>
              <a:endCxn id="157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71145FB8-8712-4504-84D1-C9CEDE4C59DF}"/>
                </a:ext>
              </a:extLst>
            </p:cNvPr>
            <p:cNvCxnSpPr>
              <a:cxnSpLocks/>
              <a:stCxn id="213" idx="0"/>
              <a:endCxn id="212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E6455B68-5E2B-49CB-A34B-DAF796F677AA}"/>
                </a:ext>
              </a:extLst>
            </p:cNvPr>
            <p:cNvCxnSpPr>
              <a:cxnSpLocks/>
              <a:stCxn id="81" idx="0"/>
              <a:endCxn id="212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D2A2449F-2499-4F3E-B8D0-294DD0599DDA}"/>
                </a:ext>
              </a:extLst>
            </p:cNvPr>
            <p:cNvCxnSpPr>
              <a:cxnSpLocks/>
              <a:stCxn id="80" idx="0"/>
              <a:endCxn id="213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6EF37D6A-64B1-4CDF-98AD-FE4D6CCB6C1E}"/>
                </a:ext>
              </a:extLst>
            </p:cNvPr>
            <p:cNvCxnSpPr>
              <a:cxnSpLocks/>
              <a:stCxn id="157" idx="1"/>
              <a:endCxn id="214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A5B6DD24-A95E-4F96-B2AC-54C08CF59564}"/>
                </a:ext>
              </a:extLst>
            </p:cNvPr>
            <p:cNvCxnSpPr>
              <a:cxnSpLocks/>
              <a:stCxn id="73" idx="0"/>
              <a:endCxn id="214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204502ED-BFCC-4C99-9615-AE6EF16F2419}"/>
                </a:ext>
              </a:extLst>
            </p:cNvPr>
            <p:cNvCxnSpPr>
              <a:cxnSpLocks/>
              <a:stCxn id="214" idx="7"/>
              <a:endCxn id="213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DE4CE4C3-0AFC-4D67-A44F-C8C7BC50BD61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54AD1F0E-F80F-4C30-A650-9410B1529BD4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4A0F734F-EBC3-4919-B1B4-79D48712BC27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BF98D7D7-7844-4B59-9E70-1BFBFF56EACF}"/>
                </a:ext>
              </a:extLst>
            </p:cNvPr>
            <p:cNvCxnSpPr>
              <a:cxnSpLocks/>
              <a:stCxn id="78" idx="0"/>
              <a:endCxn id="212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FED3C2B3-E2A8-412F-8091-331DF46D4365}"/>
                </a:ext>
              </a:extLst>
            </p:cNvPr>
            <p:cNvCxnSpPr>
              <a:cxnSpLocks/>
              <a:endCxn id="78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0326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E87A07B-B9C9-4EB5-BFAB-87CC6143AAE2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EB1C4F5-6EA7-48B3-88D5-27A71208EC65}"/>
                </a:ext>
              </a:extLst>
            </p:cNvPr>
            <p:cNvCxnSpPr>
              <a:cxnSpLocks/>
              <a:stCxn id="66" idx="7"/>
              <a:endCxn id="64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69F62E7-AA17-4563-811F-D614C902AAA2}"/>
                </a:ext>
              </a:extLst>
            </p:cNvPr>
            <p:cNvCxnSpPr>
              <a:cxnSpLocks/>
              <a:stCxn id="64" idx="4"/>
              <a:endCxn id="83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2253338-A4E9-42CA-95C5-C93F9F1C21FD}"/>
                </a:ext>
              </a:extLst>
            </p:cNvPr>
            <p:cNvCxnSpPr>
              <a:cxnSpLocks/>
              <a:stCxn id="69" idx="2"/>
              <a:endCxn id="81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3917F0A-05E0-45B4-8B35-075CEF66C057}"/>
                </a:ext>
              </a:extLst>
            </p:cNvPr>
            <p:cNvCxnSpPr>
              <a:cxnSpLocks/>
              <a:stCxn id="83" idx="5"/>
              <a:endCxn id="69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BB14053-796E-48B3-8DD0-92B42FE6A961}"/>
                </a:ext>
              </a:extLst>
            </p:cNvPr>
            <p:cNvCxnSpPr>
              <a:cxnSpLocks/>
              <a:stCxn id="64" idx="5"/>
              <a:endCxn id="82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FD5EBAA-6E75-4D4E-906F-1E0C17EE0590}"/>
                </a:ext>
              </a:extLst>
            </p:cNvPr>
            <p:cNvCxnSpPr>
              <a:cxnSpLocks/>
              <a:stCxn id="69" idx="0"/>
              <a:endCxn id="82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897FAA4-C54B-4977-AFA5-571977EA1D2B}"/>
                </a:ext>
              </a:extLst>
            </p:cNvPr>
            <p:cNvCxnSpPr>
              <a:cxnSpLocks/>
              <a:stCxn id="83" idx="3"/>
              <a:endCxn id="81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0DCD467-B7D3-46E5-9231-4D55A5D265F9}"/>
                </a:ext>
              </a:extLst>
            </p:cNvPr>
            <p:cNvCxnSpPr>
              <a:cxnSpLocks/>
              <a:stCxn id="189" idx="7"/>
              <a:endCxn id="71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1B2BFF7-DD4E-4D21-9B49-8CBFEA0C51ED}"/>
                </a:ext>
              </a:extLst>
            </p:cNvPr>
            <p:cNvCxnSpPr>
              <a:cxnSpLocks/>
              <a:stCxn id="69" idx="7"/>
              <a:endCxn id="71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84FC109-BB9A-464B-81DB-C2DC0BAB2400}"/>
                </a:ext>
              </a:extLst>
            </p:cNvPr>
            <p:cNvCxnSpPr>
              <a:cxnSpLocks/>
              <a:stCxn id="68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31BDB41-CB75-4DDC-97E5-7F43CEE61B67}"/>
                </a:ext>
              </a:extLst>
            </p:cNvPr>
            <p:cNvCxnSpPr>
              <a:cxnSpLocks/>
              <a:stCxn id="83" idx="6"/>
              <a:endCxn id="82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E36BDB8-55A0-447B-89C9-FCF843C55FD2}"/>
                </a:ext>
              </a:extLst>
            </p:cNvPr>
            <p:cNvCxnSpPr>
              <a:cxnSpLocks/>
              <a:stCxn id="68" idx="0"/>
              <a:endCxn id="81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1A4D76A-CCC0-4C4D-925B-35DD751DC080}"/>
                </a:ext>
              </a:extLst>
            </p:cNvPr>
            <p:cNvCxnSpPr>
              <a:cxnSpLocks/>
              <a:stCxn id="82" idx="6"/>
              <a:endCxn id="71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F765EAF-6FED-4438-8703-553CF69A4058}"/>
                </a:ext>
              </a:extLst>
            </p:cNvPr>
            <p:cNvCxnSpPr>
              <a:cxnSpLocks/>
              <a:stCxn id="70" idx="0"/>
              <a:endCxn id="71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764520F-9D17-471F-BA69-1CD9FC8042BA}"/>
                </a:ext>
              </a:extLst>
            </p:cNvPr>
            <p:cNvCxnSpPr>
              <a:cxnSpLocks/>
              <a:stCxn id="73" idx="1"/>
              <a:endCxn id="71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904BE38-0917-4332-81B8-30945DA0C4CE}"/>
                </a:ext>
              </a:extLst>
            </p:cNvPr>
            <p:cNvCxnSpPr>
              <a:cxnSpLocks/>
              <a:stCxn id="73" idx="0"/>
              <a:endCxn id="72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7129C94-29C0-4801-A214-6EF16171E907}"/>
                </a:ext>
              </a:extLst>
            </p:cNvPr>
            <p:cNvCxnSpPr>
              <a:cxnSpLocks/>
              <a:stCxn id="72" idx="2"/>
              <a:endCxn id="71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BD0D37D-49B1-4ACF-88B4-98FE577712B8}"/>
                </a:ext>
              </a:extLst>
            </p:cNvPr>
            <p:cNvCxnSpPr>
              <a:cxnSpLocks/>
              <a:stCxn id="72" idx="7"/>
              <a:endCxn id="212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C68D30B-B535-41C6-85EE-8B1D98D13F2D}"/>
                </a:ext>
              </a:extLst>
            </p:cNvPr>
            <p:cNvCxnSpPr>
              <a:cxnSpLocks/>
              <a:stCxn id="72" idx="6"/>
              <a:endCxn id="79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58AA2EC-59F2-460C-9755-165AF4DE3118}"/>
                </a:ext>
              </a:extLst>
            </p:cNvPr>
            <p:cNvCxnSpPr>
              <a:cxnSpLocks/>
              <a:stCxn id="79" idx="7"/>
              <a:endCxn id="80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CA3581D-F0C0-4C66-BCD6-4110FBE4ACBE}"/>
                </a:ext>
              </a:extLst>
            </p:cNvPr>
            <p:cNvCxnSpPr>
              <a:cxnSpLocks/>
              <a:stCxn id="65" idx="0"/>
              <a:endCxn id="64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435FBD3-51DE-4CDC-9731-91B49C6C5B24}"/>
                </a:ext>
              </a:extLst>
            </p:cNvPr>
            <p:cNvCxnSpPr>
              <a:cxnSpLocks/>
              <a:stCxn id="81" idx="2"/>
              <a:endCxn id="65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FB6EA9D-5D0E-4E7E-931B-C3628849650E}"/>
                </a:ext>
              </a:extLst>
            </p:cNvPr>
            <p:cNvCxnSpPr>
              <a:cxnSpLocks/>
              <a:stCxn id="68" idx="1"/>
              <a:endCxn id="65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8C4E6BE-FEAD-45E5-AA0D-ABE7DCA46EB6}"/>
                </a:ext>
              </a:extLst>
            </p:cNvPr>
            <p:cNvCxnSpPr>
              <a:cxnSpLocks/>
              <a:stCxn id="67" idx="7"/>
              <a:endCxn id="65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173BCAF-8B77-40E2-8E23-3198A85484D7}"/>
                </a:ext>
              </a:extLst>
            </p:cNvPr>
            <p:cNvCxnSpPr>
              <a:cxnSpLocks/>
              <a:stCxn id="66" idx="6"/>
              <a:endCxn id="65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E39B779-A657-4FCC-BD1E-D6934CC26E3C}"/>
                </a:ext>
              </a:extLst>
            </p:cNvPr>
            <p:cNvCxnSpPr>
              <a:cxnSpLocks/>
              <a:stCxn id="86" idx="7"/>
              <a:endCxn id="66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D21EA53-533B-41E6-90A5-EB02EAF27FD0}"/>
                </a:ext>
              </a:extLst>
            </p:cNvPr>
            <p:cNvCxnSpPr>
              <a:cxnSpLocks/>
              <a:stCxn id="86" idx="6"/>
              <a:endCxn id="67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0A221A7-56AE-4834-9F53-63879236F8EF}"/>
                </a:ext>
              </a:extLst>
            </p:cNvPr>
            <p:cNvCxnSpPr>
              <a:cxnSpLocks/>
              <a:stCxn id="86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A16F3CD-94B1-4826-9B52-0F6C416983CA}"/>
                </a:ext>
              </a:extLst>
            </p:cNvPr>
            <p:cNvCxnSpPr>
              <a:cxnSpLocks/>
              <a:stCxn id="67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729B2E9-F43D-47CB-909A-13B9FF246CBD}"/>
                </a:ext>
              </a:extLst>
            </p:cNvPr>
            <p:cNvCxnSpPr>
              <a:cxnSpLocks/>
              <a:stCxn id="67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2FA91ED-95F3-4032-9562-F1E7EE4A7F7D}"/>
                </a:ext>
              </a:extLst>
            </p:cNvPr>
            <p:cNvCxnSpPr>
              <a:cxnSpLocks/>
              <a:stCxn id="68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15A1508-2FF2-459B-AC1C-6F2E56AF4FF4}"/>
                </a:ext>
              </a:extLst>
            </p:cNvPr>
            <p:cNvCxnSpPr>
              <a:cxnSpLocks/>
              <a:stCxn id="67" idx="6"/>
              <a:endCxn id="68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2865CBE-5676-47B0-A298-CCDC36276CAC}"/>
                </a:ext>
              </a:extLst>
            </p:cNvPr>
            <p:cNvCxnSpPr>
              <a:cxnSpLocks/>
              <a:stCxn id="68" idx="6"/>
              <a:endCxn id="69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76568FA-D798-4A73-AC22-22E204E03630}"/>
                </a:ext>
              </a:extLst>
            </p:cNvPr>
            <p:cNvCxnSpPr>
              <a:cxnSpLocks/>
              <a:stCxn id="70" idx="2"/>
              <a:endCxn id="69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8676CAA-C527-4AD4-A645-59DD7D4A06F1}"/>
                </a:ext>
              </a:extLst>
            </p:cNvPr>
            <p:cNvCxnSpPr>
              <a:cxnSpLocks/>
              <a:stCxn id="91" idx="0"/>
              <a:endCxn id="69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3565FD2-0575-4C65-AE05-A5B8D764FFA0}"/>
                </a:ext>
              </a:extLst>
            </p:cNvPr>
            <p:cNvCxnSpPr>
              <a:cxnSpLocks/>
              <a:endCxn id="69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7B40BDA-E6DD-467A-BCCB-110E9956A66F}"/>
                </a:ext>
              </a:extLst>
            </p:cNvPr>
            <p:cNvCxnSpPr>
              <a:cxnSpLocks/>
              <a:stCxn id="91" idx="2"/>
              <a:endCxn id="70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28D8FB1-3F5E-4089-8365-759BF796C631}"/>
                </a:ext>
              </a:extLst>
            </p:cNvPr>
            <p:cNvCxnSpPr>
              <a:cxnSpLocks/>
              <a:stCxn id="73" idx="2"/>
              <a:endCxn id="70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ECD96295-1E4E-4A57-9C41-A59C40EF9E3D}"/>
                </a:ext>
              </a:extLst>
            </p:cNvPr>
            <p:cNvCxnSpPr>
              <a:cxnSpLocks/>
              <a:stCxn id="73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9B68CFB-40CB-4FB7-A7B9-CD7ED3E82122}"/>
                </a:ext>
              </a:extLst>
            </p:cNvPr>
            <p:cNvCxnSpPr>
              <a:cxnSpLocks/>
              <a:stCxn id="74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E7EC1EF-1FEF-4815-90C0-480F9497D46F}"/>
                </a:ext>
              </a:extLst>
            </p:cNvPr>
            <p:cNvCxnSpPr>
              <a:cxnSpLocks/>
              <a:stCxn id="74" idx="2"/>
              <a:endCxn id="73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E7DE5BD-9D83-44B6-B8F9-9B7C0FDB3D47}"/>
                </a:ext>
              </a:extLst>
            </p:cNvPr>
            <p:cNvCxnSpPr>
              <a:cxnSpLocks/>
              <a:stCxn id="79" idx="4"/>
              <a:endCxn id="74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E1B9A310-4B11-4E2C-8EC8-BE966E7F8F3B}"/>
                </a:ext>
              </a:extLst>
            </p:cNvPr>
            <p:cNvCxnSpPr>
              <a:cxnSpLocks/>
              <a:stCxn id="78" idx="3"/>
              <a:endCxn id="74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43D9690-6322-4336-BEBB-96252799EAA4}"/>
                </a:ext>
              </a:extLst>
            </p:cNvPr>
            <p:cNvCxnSpPr>
              <a:cxnSpLocks/>
              <a:stCxn id="78" idx="2"/>
              <a:endCxn id="79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DA2BD385-E0BB-4264-BBB6-7EC55E67283E}"/>
                </a:ext>
              </a:extLst>
            </p:cNvPr>
            <p:cNvCxnSpPr>
              <a:cxnSpLocks/>
              <a:stCxn id="78" idx="1"/>
              <a:endCxn id="80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D29B89A2-1E5E-4EDF-8583-77FE80EFB105}"/>
                </a:ext>
              </a:extLst>
            </p:cNvPr>
            <p:cNvCxnSpPr>
              <a:cxnSpLocks/>
              <a:stCxn id="76" idx="1"/>
              <a:endCxn id="80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310B4E4-7FDD-4853-A32C-30D094C09567}"/>
                </a:ext>
              </a:extLst>
            </p:cNvPr>
            <p:cNvCxnSpPr>
              <a:cxnSpLocks/>
              <a:stCxn id="76" idx="0"/>
              <a:endCxn id="77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E4014632-9A5A-4369-8CAB-CFD1C96391A0}"/>
                </a:ext>
              </a:extLst>
            </p:cNvPr>
            <p:cNvCxnSpPr>
              <a:cxnSpLocks/>
              <a:stCxn id="148" idx="7"/>
              <a:endCxn id="213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E9FFB962-E4AA-440F-B1C7-4D0A76307622}"/>
                </a:ext>
              </a:extLst>
            </p:cNvPr>
            <p:cNvCxnSpPr>
              <a:cxnSpLocks/>
              <a:endCxn id="75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3CA6861-AE72-40A4-A01E-F04AF11216E4}"/>
                </a:ext>
              </a:extLst>
            </p:cNvPr>
            <p:cNvCxnSpPr>
              <a:cxnSpLocks/>
              <a:stCxn id="148" idx="0"/>
              <a:endCxn id="212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7C508A5-0312-4CF4-9E2D-75CCE86CDC08}"/>
                </a:ext>
              </a:extLst>
            </p:cNvPr>
            <p:cNvCxnSpPr>
              <a:cxnSpLocks/>
              <a:stCxn id="160" idx="0"/>
              <a:endCxn id="211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C5CC6E6-E545-46E6-8EEC-BC1D0330FAAA}"/>
                </a:ext>
              </a:extLst>
            </p:cNvPr>
            <p:cNvCxnSpPr>
              <a:cxnSpLocks/>
              <a:stCxn id="160" idx="1"/>
              <a:endCxn id="77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0011E9AF-30B4-4767-86B1-39AF910DD5F3}"/>
                </a:ext>
              </a:extLst>
            </p:cNvPr>
            <p:cNvCxnSpPr>
              <a:cxnSpLocks/>
              <a:stCxn id="77" idx="2"/>
              <a:endCxn id="80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8018E72E-3819-47A7-A926-7A1B4FF3952D}"/>
                </a:ext>
              </a:extLst>
            </p:cNvPr>
            <p:cNvCxnSpPr>
              <a:cxnSpLocks/>
              <a:stCxn id="76" idx="2"/>
              <a:endCxn id="78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5B15373-E32A-4180-82D0-1B01C5F9F8BA}"/>
                </a:ext>
              </a:extLst>
            </p:cNvPr>
            <p:cNvCxnSpPr>
              <a:cxnSpLocks/>
              <a:stCxn id="75" idx="1"/>
              <a:endCxn id="78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B25FC7F-9550-4F4E-9954-B44B2D9664AB}"/>
                </a:ext>
              </a:extLst>
            </p:cNvPr>
            <p:cNvCxnSpPr>
              <a:cxnSpLocks/>
              <a:stCxn id="75" idx="3"/>
              <a:endCxn id="92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5EB2B460-2A6A-40AE-831A-9F78653DFFFC}"/>
                </a:ext>
              </a:extLst>
            </p:cNvPr>
            <p:cNvCxnSpPr>
              <a:cxnSpLocks/>
              <a:stCxn id="78" idx="4"/>
              <a:endCxn id="92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D9A8AC89-2161-4B24-BA1F-F0B24C333F0A}"/>
                </a:ext>
              </a:extLst>
            </p:cNvPr>
            <p:cNvCxnSpPr>
              <a:cxnSpLocks/>
              <a:stCxn id="74" idx="5"/>
              <a:endCxn id="92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52317C8-10C1-439A-AD44-BD8353421565}"/>
                </a:ext>
              </a:extLst>
            </p:cNvPr>
            <p:cNvCxnSpPr>
              <a:cxnSpLocks/>
              <a:stCxn id="75" idx="7"/>
              <a:endCxn id="76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CF9AB5C9-A772-42CF-B340-8E808AA55796}"/>
                </a:ext>
              </a:extLst>
            </p:cNvPr>
            <p:cNvCxnSpPr>
              <a:cxnSpLocks/>
              <a:stCxn id="73" idx="7"/>
              <a:endCxn id="79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A849B3B-249E-4A7E-BD0B-551332190B73}"/>
                </a:ext>
              </a:extLst>
            </p:cNvPr>
            <p:cNvCxnSpPr>
              <a:cxnSpLocks/>
              <a:endCxn id="75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D150C3F-2E85-4592-8D00-0011C1C83C57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8748531A-FA4A-4FB9-982B-A6AD1A9B5EC8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A0EEFF4E-A644-4126-B638-E102D841534F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E4778C9-410A-4B1C-B8AE-D957F559A88A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FF542D6F-3357-4834-86CA-E3D567598B4E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7C8F44D-9A93-4F3A-84FD-7E50F25BBF89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E3F786DE-F1A3-4F50-9514-E89EC8411A58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76AC81BD-BF53-4A89-94E8-FB485B84DFC8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4DBDBFDB-ECF6-4D3B-8440-D56EE4C33242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BEDAF695-4BF2-4229-A78F-06F9DD6B4E9D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17D9085C-35D1-44D8-B034-A61E654A2D2F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9F37F6DC-CEFD-4E84-A3BA-561BFD47CADF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CFDA1506-12C2-43C8-B9BA-EA58463C007B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0083476C-D1CF-4D49-AA76-D7A39DE098D3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3B6110A2-0968-4EE5-A296-A2E8D08C8B84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6C558EAB-DA6D-4ACD-809E-3C119555A3C8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996DFA2C-0CB2-4B62-BC2F-5E884E24251C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F9408AE-79C2-45B0-B7DC-9EA027DD4E4E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77F5A5A0-D6C2-49F7-9716-BEBA6F7C24FF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4690BFC-2B6D-4D46-BC35-808BE51AB241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8670DB7E-FF90-4EE3-A40D-32F6570F624E}"/>
                </a:ext>
              </a:extLst>
            </p:cNvPr>
            <p:cNvCxnSpPr>
              <a:cxnSpLocks/>
              <a:stCxn id="83" idx="2"/>
              <a:endCxn id="65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7516950-A61D-4741-BFDF-9DBD3294E833}"/>
                </a:ext>
              </a:extLst>
            </p:cNvPr>
            <p:cNvCxnSpPr>
              <a:cxnSpLocks/>
              <a:stCxn id="66" idx="4"/>
              <a:endCxn id="67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4D6EBD2D-6FEE-4D2C-A800-6C34500D44A5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8155FF4-6850-4C64-992B-7B64D1D52DC3}"/>
                </a:ext>
              </a:extLst>
            </p:cNvPr>
            <p:cNvCxnSpPr>
              <a:cxnSpLocks/>
              <a:stCxn id="86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1C9557C6-C12A-402F-9E07-7626A37E96AF}"/>
                </a:ext>
              </a:extLst>
            </p:cNvPr>
            <p:cNvCxnSpPr>
              <a:cxnSpLocks/>
              <a:stCxn id="86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8B80D1AE-8380-4726-A4C9-18EDA2E53B14}"/>
                </a:ext>
              </a:extLst>
            </p:cNvPr>
            <p:cNvCxnSpPr>
              <a:cxnSpLocks/>
              <a:stCxn id="86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A1D6EF20-405A-42E3-A750-2DF1C8581DEF}"/>
                </a:ext>
              </a:extLst>
            </p:cNvPr>
            <p:cNvCxnSpPr>
              <a:cxnSpLocks/>
              <a:endCxn id="66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Chord 90">
              <a:extLst>
                <a:ext uri="{FF2B5EF4-FFF2-40B4-BE49-F238E27FC236}">
                  <a16:creationId xmlns:a16="http://schemas.microsoft.com/office/drawing/2014/main" id="{6380EFC3-767F-40BD-9F82-7D911D0753DD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Chord 91">
              <a:extLst>
                <a:ext uri="{FF2B5EF4-FFF2-40B4-BE49-F238E27FC236}">
                  <a16:creationId xmlns:a16="http://schemas.microsoft.com/office/drawing/2014/main" id="{4559BF8B-A935-401C-BA84-76715ACBED4F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6499F3F-4D31-4044-8D64-C9DC328FC2CA}"/>
                </a:ext>
              </a:extLst>
            </p:cNvPr>
            <p:cNvCxnSpPr>
              <a:cxnSpLocks/>
              <a:stCxn id="91" idx="1"/>
              <a:endCxn id="73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8D96BDE-D46D-4F0A-9FA2-F2F8BCF563C3}"/>
                </a:ext>
              </a:extLst>
            </p:cNvPr>
            <p:cNvCxnSpPr>
              <a:cxnSpLocks/>
              <a:endCxn id="145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F3FBF222-C169-4EBA-93BE-41F9FFCEA17D}"/>
                </a:ext>
              </a:extLst>
            </p:cNvPr>
            <p:cNvCxnSpPr>
              <a:cxnSpLocks/>
              <a:endCxn id="160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AB8A29F3-F7B8-44EE-8863-48D6B3014E05}"/>
                </a:ext>
              </a:extLst>
            </p:cNvPr>
            <p:cNvCxnSpPr>
              <a:cxnSpLocks/>
              <a:stCxn id="145" idx="0"/>
              <a:endCxn id="160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E2CEBA34-1682-42B8-85B7-F7381D028681}"/>
                </a:ext>
              </a:extLst>
            </p:cNvPr>
            <p:cNvCxnSpPr>
              <a:cxnSpLocks/>
              <a:stCxn id="211" idx="2"/>
              <a:endCxn id="147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4A0B3BCB-C6CC-4FB8-95AC-EA4F807D612A}"/>
                </a:ext>
              </a:extLst>
            </p:cNvPr>
            <p:cNvCxnSpPr>
              <a:cxnSpLocks/>
              <a:stCxn id="145" idx="7"/>
              <a:endCxn id="147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E2B349B8-B71B-4C08-AF4A-C9A0D33124B5}"/>
                </a:ext>
              </a:extLst>
            </p:cNvPr>
            <p:cNvCxnSpPr>
              <a:cxnSpLocks/>
              <a:endCxn id="160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B4277FAB-4691-4484-8BC8-35E7A413AD30}"/>
                </a:ext>
              </a:extLst>
            </p:cNvPr>
            <p:cNvCxnSpPr>
              <a:cxnSpLocks/>
              <a:stCxn id="160" idx="6"/>
              <a:endCxn id="147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1925EEB-5A83-4798-8C20-E2D4EDDED272}"/>
                </a:ext>
              </a:extLst>
            </p:cNvPr>
            <p:cNvCxnSpPr>
              <a:cxnSpLocks/>
              <a:stCxn id="146" idx="0"/>
              <a:endCxn id="147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9FB35BF4-D0EA-46DA-A617-CDB260D4495B}"/>
                </a:ext>
              </a:extLst>
            </p:cNvPr>
            <p:cNvCxnSpPr>
              <a:cxnSpLocks/>
              <a:stCxn id="149" idx="1"/>
              <a:endCxn id="147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E276C43D-3981-4301-AE4D-64FD6FEE5A42}"/>
                </a:ext>
              </a:extLst>
            </p:cNvPr>
            <p:cNvCxnSpPr>
              <a:cxnSpLocks/>
              <a:stCxn id="149" idx="0"/>
              <a:endCxn id="148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ED6C1159-0222-4950-A90C-BE3D5F128358}"/>
                </a:ext>
              </a:extLst>
            </p:cNvPr>
            <p:cNvCxnSpPr>
              <a:cxnSpLocks/>
              <a:stCxn id="148" idx="2"/>
              <a:endCxn id="147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284DE7A1-D273-44EB-82CC-2FEC98F1A8C4}"/>
                </a:ext>
              </a:extLst>
            </p:cNvPr>
            <p:cNvCxnSpPr>
              <a:cxnSpLocks/>
              <a:stCxn id="148" idx="7"/>
              <a:endCxn id="156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268AC657-025D-4198-A971-B9A2F1E7040D}"/>
                </a:ext>
              </a:extLst>
            </p:cNvPr>
            <p:cNvCxnSpPr>
              <a:cxnSpLocks/>
              <a:stCxn id="148" idx="6"/>
              <a:endCxn id="155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80DD1AE4-CD1C-4B3A-B50D-CAFFBAAD6E71}"/>
                </a:ext>
              </a:extLst>
            </p:cNvPr>
            <p:cNvCxnSpPr>
              <a:cxnSpLocks/>
              <a:stCxn id="155" idx="7"/>
              <a:endCxn id="156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2695A46C-9D3F-4D99-A2A0-3367ED690366}"/>
                </a:ext>
              </a:extLst>
            </p:cNvPr>
            <p:cNvCxnSpPr>
              <a:cxnSpLocks/>
              <a:stCxn id="212" idx="1"/>
              <a:endCxn id="147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5AE65D38-DC74-41F3-A504-C0089B2B452B}"/>
                </a:ext>
              </a:extLst>
            </p:cNvPr>
            <p:cNvCxnSpPr>
              <a:cxnSpLocks/>
              <a:endCxn id="145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0AE83C7D-D026-454B-BA5C-0286323B4AF3}"/>
                </a:ext>
              </a:extLst>
            </p:cNvPr>
            <p:cNvCxnSpPr>
              <a:cxnSpLocks/>
              <a:stCxn id="146" idx="2"/>
              <a:endCxn id="145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8893DA6E-5367-4F09-869F-41DCB4623AEF}"/>
                </a:ext>
              </a:extLst>
            </p:cNvPr>
            <p:cNvCxnSpPr>
              <a:cxnSpLocks/>
              <a:stCxn id="161" idx="0"/>
              <a:endCxn id="145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2DCAAB81-05B3-4717-B909-9B93367AF4E2}"/>
                </a:ext>
              </a:extLst>
            </p:cNvPr>
            <p:cNvCxnSpPr>
              <a:cxnSpLocks/>
              <a:endCxn id="145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F84D0816-26A3-4C2F-B922-285CE7A06F26}"/>
                </a:ext>
              </a:extLst>
            </p:cNvPr>
            <p:cNvCxnSpPr>
              <a:cxnSpLocks/>
              <a:stCxn id="161" idx="2"/>
              <a:endCxn id="146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723FB930-76E4-4263-AEBB-7C02028A4CBE}"/>
                </a:ext>
              </a:extLst>
            </p:cNvPr>
            <p:cNvCxnSpPr>
              <a:cxnSpLocks/>
              <a:stCxn id="149" idx="2"/>
              <a:endCxn id="146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50E1141F-0502-410C-BFA1-6F4900E91ABB}"/>
                </a:ext>
              </a:extLst>
            </p:cNvPr>
            <p:cNvCxnSpPr>
              <a:cxnSpLocks/>
              <a:stCxn id="149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43616ED4-24DE-4E06-85B2-4FE18A0DD151}"/>
                </a:ext>
              </a:extLst>
            </p:cNvPr>
            <p:cNvCxnSpPr>
              <a:cxnSpLocks/>
              <a:stCxn id="150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32B47A8E-86E1-4E5B-BDE0-0B8DFCCC8C26}"/>
                </a:ext>
              </a:extLst>
            </p:cNvPr>
            <p:cNvCxnSpPr>
              <a:cxnSpLocks/>
              <a:stCxn id="150" idx="2"/>
              <a:endCxn id="149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50002D33-200A-411E-8A65-8A1636D49A77}"/>
                </a:ext>
              </a:extLst>
            </p:cNvPr>
            <p:cNvCxnSpPr>
              <a:cxnSpLocks/>
              <a:stCxn id="155" idx="4"/>
              <a:endCxn id="150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91A4DC51-5A44-48CE-968E-80545A2B90FA}"/>
                </a:ext>
              </a:extLst>
            </p:cNvPr>
            <p:cNvCxnSpPr>
              <a:cxnSpLocks/>
              <a:stCxn id="154" idx="3"/>
              <a:endCxn id="150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1EA73ED2-0455-4EB9-BEFA-818C63CE2E9F}"/>
                </a:ext>
              </a:extLst>
            </p:cNvPr>
            <p:cNvCxnSpPr>
              <a:cxnSpLocks/>
              <a:stCxn id="154" idx="2"/>
              <a:endCxn id="155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B263C613-75A6-4747-8034-3BC2C5972EDC}"/>
                </a:ext>
              </a:extLst>
            </p:cNvPr>
            <p:cNvCxnSpPr>
              <a:cxnSpLocks/>
              <a:stCxn id="154" idx="1"/>
              <a:endCxn id="156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6E9CB431-C2CA-4953-AC8D-2B68E40D03DA}"/>
                </a:ext>
              </a:extLst>
            </p:cNvPr>
            <p:cNvCxnSpPr>
              <a:cxnSpLocks/>
              <a:stCxn id="152" idx="1"/>
              <a:endCxn id="156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11A32B05-70C4-4D80-BF1B-FB3DEF16F873}"/>
                </a:ext>
              </a:extLst>
            </p:cNvPr>
            <p:cNvCxnSpPr>
              <a:cxnSpLocks/>
              <a:stCxn id="152" idx="0"/>
              <a:endCxn id="153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D19B712E-97E5-4432-917F-BD5A73088BA6}"/>
                </a:ext>
              </a:extLst>
            </p:cNvPr>
            <p:cNvCxnSpPr>
              <a:cxnSpLocks/>
              <a:stCxn id="158" idx="0"/>
              <a:endCxn id="157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7E211E8A-474D-4FDB-9958-B36337193D83}"/>
                </a:ext>
              </a:extLst>
            </p:cNvPr>
            <p:cNvCxnSpPr>
              <a:cxnSpLocks/>
              <a:stCxn id="186" idx="7"/>
              <a:endCxn id="157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5EF890E7-D149-4690-9269-02DD6EACFEFF}"/>
                </a:ext>
              </a:extLst>
            </p:cNvPr>
            <p:cNvCxnSpPr>
              <a:cxnSpLocks/>
              <a:endCxn id="158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F208343D-4649-4F55-A486-C2B3E7DFFD44}"/>
                </a:ext>
              </a:extLst>
            </p:cNvPr>
            <p:cNvCxnSpPr>
              <a:cxnSpLocks/>
              <a:stCxn id="185" idx="5"/>
              <a:endCxn id="159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FE97806E-C9C7-41E3-B08F-58B292A5D783}"/>
                </a:ext>
              </a:extLst>
            </p:cNvPr>
            <p:cNvCxnSpPr>
              <a:cxnSpLocks/>
              <a:endCxn id="159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D598A16F-77EE-4024-8646-AB5C04EABE03}"/>
                </a:ext>
              </a:extLst>
            </p:cNvPr>
            <p:cNvCxnSpPr>
              <a:cxnSpLocks/>
              <a:stCxn id="159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22BA99D5-33F4-409C-9E50-3574B256CC6E}"/>
                </a:ext>
              </a:extLst>
            </p:cNvPr>
            <p:cNvCxnSpPr>
              <a:cxnSpLocks/>
              <a:stCxn id="159" idx="3"/>
              <a:endCxn id="151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362896B5-D4EA-4F71-AD93-4559FBBF4FDC}"/>
                </a:ext>
              </a:extLst>
            </p:cNvPr>
            <p:cNvCxnSpPr>
              <a:cxnSpLocks/>
              <a:stCxn id="159" idx="1"/>
              <a:endCxn id="152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6E612EB7-8D5F-4A17-9415-DF6D29CC87A4}"/>
                </a:ext>
              </a:extLst>
            </p:cNvPr>
            <p:cNvCxnSpPr>
              <a:cxnSpLocks/>
              <a:stCxn id="158" idx="2"/>
              <a:endCxn id="152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4384D1A4-0DAA-42DA-86B2-723804DDC5D6}"/>
                </a:ext>
              </a:extLst>
            </p:cNvPr>
            <p:cNvCxnSpPr>
              <a:cxnSpLocks/>
              <a:stCxn id="157" idx="3"/>
              <a:endCxn id="152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195D473B-8393-4A6D-8171-82633735EF12}"/>
                </a:ext>
              </a:extLst>
            </p:cNvPr>
            <p:cNvCxnSpPr>
              <a:cxnSpLocks/>
              <a:stCxn id="157" idx="2"/>
              <a:endCxn id="153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A2B1343F-ADF6-44C8-AD78-F57DEF8E8FA3}"/>
                </a:ext>
              </a:extLst>
            </p:cNvPr>
            <p:cNvCxnSpPr>
              <a:cxnSpLocks/>
              <a:stCxn id="153" idx="1"/>
              <a:endCxn id="156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DDBD6AE6-6190-4AF4-A85E-ADFC80C1C34B}"/>
                </a:ext>
              </a:extLst>
            </p:cNvPr>
            <p:cNvCxnSpPr>
              <a:cxnSpLocks/>
              <a:stCxn id="152" idx="2"/>
              <a:endCxn id="154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FD76FAC0-407B-468F-BA54-126F0F3D3FDD}"/>
                </a:ext>
              </a:extLst>
            </p:cNvPr>
            <p:cNvCxnSpPr>
              <a:cxnSpLocks/>
              <a:stCxn id="151" idx="1"/>
              <a:endCxn id="154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DB358126-5F15-4F7F-B96B-96EE985A97A4}"/>
                </a:ext>
              </a:extLst>
            </p:cNvPr>
            <p:cNvCxnSpPr>
              <a:cxnSpLocks/>
              <a:stCxn id="151" idx="3"/>
              <a:endCxn id="162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A66AB9B2-57BF-4E2C-A81E-6F5383CC7CD9}"/>
                </a:ext>
              </a:extLst>
            </p:cNvPr>
            <p:cNvCxnSpPr>
              <a:cxnSpLocks/>
              <a:stCxn id="154" idx="4"/>
              <a:endCxn id="162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B9B59690-4C4F-4F3F-9F91-812AD303B592}"/>
                </a:ext>
              </a:extLst>
            </p:cNvPr>
            <p:cNvCxnSpPr>
              <a:cxnSpLocks/>
              <a:stCxn id="150" idx="5"/>
              <a:endCxn id="162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7AC359B5-D554-4844-B96A-6B5581791F63}"/>
                </a:ext>
              </a:extLst>
            </p:cNvPr>
            <p:cNvCxnSpPr>
              <a:cxnSpLocks/>
              <a:stCxn id="151" idx="7"/>
              <a:endCxn id="152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8F2FBE4E-19C7-4A9A-9C3A-FDB20614BE89}"/>
                </a:ext>
              </a:extLst>
            </p:cNvPr>
            <p:cNvCxnSpPr>
              <a:cxnSpLocks/>
              <a:stCxn id="149" idx="7"/>
              <a:endCxn id="155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69AC8AB1-6238-4D1C-B00D-3AAF4B7B4F3A}"/>
                </a:ext>
              </a:extLst>
            </p:cNvPr>
            <p:cNvCxnSpPr>
              <a:cxnSpLocks/>
              <a:endCxn id="151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D64CAE42-87A5-48CB-8227-81659BC92928}"/>
                </a:ext>
              </a:extLst>
            </p:cNvPr>
            <p:cNvCxnSpPr>
              <a:cxnSpLocks/>
              <a:stCxn id="159" idx="7"/>
              <a:endCxn id="158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CC75C94F-BBA0-4A51-A3AA-181CE32DBE74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F244BF9A-ADDB-44A2-B5C0-58D841C1D318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5293F8AF-567E-427D-99FE-4411308F2332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F3A8C687-423B-4625-BED5-7C54F4671372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C027916A-84D9-418B-94FD-04544B80EE3C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CB4FC009-DED0-4514-AAFF-B02133FD139A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5BA7B929-F753-4A11-8AE9-C51C33F7DA46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DFBDE813-0FE1-407A-8E9E-ECFAE257B1E6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DF1AEC2E-4D90-4940-A07C-CE7257FF4C71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6C673984-AACA-4247-8945-E9646A74F34C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191BD8EC-C6F1-45CD-82BC-EE86CD100E61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55061039-AF6D-4DE7-8F22-A7CC2DC1F6E4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E94CC978-44B9-4F08-B8E1-85C90C86F18C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D0ECD2FB-2F6F-4B6A-AA56-2E3D8C41A415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DEA82331-FE99-4C0D-A242-4D21CBADEE12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C242ABD8-B23A-45AB-AF96-028E8F3C1C47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Chord 160">
              <a:extLst>
                <a:ext uri="{FF2B5EF4-FFF2-40B4-BE49-F238E27FC236}">
                  <a16:creationId xmlns:a16="http://schemas.microsoft.com/office/drawing/2014/main" id="{06BB9226-3E5A-4CB3-9D8F-BF9D7A9021F2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Chord 161">
              <a:extLst>
                <a:ext uri="{FF2B5EF4-FFF2-40B4-BE49-F238E27FC236}">
                  <a16:creationId xmlns:a16="http://schemas.microsoft.com/office/drawing/2014/main" id="{7B911C08-95D1-4A0D-ABFF-419FFFBE9935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6B0542CB-C7B7-44C1-9EF1-02E4D873BFDF}"/>
                </a:ext>
              </a:extLst>
            </p:cNvPr>
            <p:cNvCxnSpPr>
              <a:cxnSpLocks/>
              <a:stCxn id="161" idx="1"/>
              <a:endCxn id="149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ACFC4239-E6CC-4C9A-897C-F0B6475B3E52}"/>
                </a:ext>
              </a:extLst>
            </p:cNvPr>
            <p:cNvCxnSpPr>
              <a:cxnSpLocks/>
              <a:stCxn id="183" idx="6"/>
              <a:endCxn id="157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1A80588B-9813-4B03-9ED2-5015D5A8C217}"/>
                </a:ext>
              </a:extLst>
            </p:cNvPr>
            <p:cNvCxnSpPr>
              <a:cxnSpLocks/>
              <a:stCxn id="180" idx="4"/>
              <a:endCxn id="186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9BA337E5-1617-4613-BAA3-C64291007553}"/>
                </a:ext>
              </a:extLst>
            </p:cNvPr>
            <p:cNvCxnSpPr>
              <a:cxnSpLocks/>
              <a:stCxn id="186" idx="4"/>
              <a:endCxn id="185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25D9275C-FE73-442D-9ADE-439FC206E022}"/>
                </a:ext>
              </a:extLst>
            </p:cNvPr>
            <p:cNvCxnSpPr>
              <a:cxnSpLocks/>
              <a:stCxn id="184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67AD9F8E-DD04-43A5-B94B-B33F6989375C}"/>
                </a:ext>
              </a:extLst>
            </p:cNvPr>
            <p:cNvCxnSpPr>
              <a:cxnSpLocks/>
              <a:stCxn id="184" idx="0"/>
              <a:endCxn id="185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8F4EA3C1-77AB-473F-8539-82220A155623}"/>
                </a:ext>
              </a:extLst>
            </p:cNvPr>
            <p:cNvCxnSpPr>
              <a:cxnSpLocks/>
              <a:stCxn id="194" idx="1"/>
              <a:endCxn id="180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E682B884-A2AA-4547-A215-0B9EE7B3DF2B}"/>
                </a:ext>
              </a:extLst>
            </p:cNvPr>
            <p:cNvCxnSpPr>
              <a:cxnSpLocks/>
              <a:stCxn id="185" idx="2"/>
              <a:endCxn id="194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D502A514-7828-4127-915C-41BD1B6B728E}"/>
                </a:ext>
              </a:extLst>
            </p:cNvPr>
            <p:cNvCxnSpPr>
              <a:cxnSpLocks/>
              <a:stCxn id="184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EE536885-5B34-481C-A582-2CE453D3210F}"/>
                </a:ext>
              </a:extLst>
            </p:cNvPr>
            <p:cNvCxnSpPr>
              <a:cxnSpLocks/>
              <a:stCxn id="157" idx="1"/>
              <a:endCxn id="64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239D1669-C8D9-4A9D-A86F-2AFF489A34E5}"/>
                </a:ext>
              </a:extLst>
            </p:cNvPr>
            <p:cNvCxnSpPr>
              <a:cxnSpLocks/>
              <a:stCxn id="182" idx="6"/>
              <a:endCxn id="181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327070E6-A537-4933-AB80-8B2E6B201098}"/>
                </a:ext>
              </a:extLst>
            </p:cNvPr>
            <p:cNvCxnSpPr>
              <a:cxnSpLocks/>
              <a:stCxn id="180" idx="7"/>
              <a:endCxn id="182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35D716A8-ACA0-431D-83DF-007987603FCD}"/>
                </a:ext>
              </a:extLst>
            </p:cNvPr>
            <p:cNvCxnSpPr>
              <a:cxnSpLocks/>
              <a:stCxn id="180" idx="5"/>
              <a:endCxn id="183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F25D4FC4-6BAB-4F36-BC81-BC3269272563}"/>
                </a:ext>
              </a:extLst>
            </p:cNvPr>
            <p:cNvCxnSpPr>
              <a:cxnSpLocks/>
              <a:stCxn id="181" idx="3"/>
              <a:endCxn id="183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F9CE377F-8C45-4207-994B-9AF6D960F489}"/>
                </a:ext>
              </a:extLst>
            </p:cNvPr>
            <p:cNvCxnSpPr>
              <a:cxnSpLocks/>
              <a:stCxn id="183" idx="4"/>
              <a:endCxn id="186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65E0D35D-E0E4-4070-9F03-537A23F62347}"/>
                </a:ext>
              </a:extLst>
            </p:cNvPr>
            <p:cNvCxnSpPr>
              <a:cxnSpLocks/>
              <a:stCxn id="159" idx="2"/>
              <a:endCxn id="184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73833DA9-4198-4FB5-879F-24B995B49E5E}"/>
                </a:ext>
              </a:extLst>
            </p:cNvPr>
            <p:cNvCxnSpPr>
              <a:cxnSpLocks/>
              <a:endCxn id="184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85736CA7-46C1-4049-84B3-18CA838BCA1D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EA1E05BC-0F05-4DEE-BF27-64CC1AA0A45A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959D4C32-1690-4A98-898D-1E98A78C2474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A32656DF-B1E6-4820-97FF-D938BE9E00C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51E9D4C9-FA3C-4D3F-94E9-F73D0F37829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30959951-567E-495E-9504-4FEE5E2D907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8D6B03FD-2D8B-4B5D-8A26-5EA666EF451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2B8BE1A2-0227-4892-A103-F241189BD8FC}"/>
                </a:ext>
              </a:extLst>
            </p:cNvPr>
            <p:cNvCxnSpPr>
              <a:cxnSpLocks/>
              <a:stCxn id="186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6FDB3D25-371F-4494-82B5-BC7066151323}"/>
                </a:ext>
              </a:extLst>
            </p:cNvPr>
            <p:cNvCxnSpPr>
              <a:cxnSpLocks/>
              <a:stCxn id="182" idx="4"/>
              <a:endCxn id="183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DBAD6A1B-D845-4013-A334-F19E7D5CD10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0E3B499A-4E94-4BE1-9928-92AED5C645CB}"/>
                </a:ext>
              </a:extLst>
            </p:cNvPr>
            <p:cNvCxnSpPr>
              <a:cxnSpLocks/>
              <a:stCxn id="189" idx="3"/>
              <a:endCxn id="153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80E175B2-E1F4-4A26-AA60-86211971C3FF}"/>
                </a:ext>
              </a:extLst>
            </p:cNvPr>
            <p:cNvCxnSpPr>
              <a:cxnSpLocks/>
              <a:stCxn id="189" idx="2"/>
              <a:endCxn id="64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8E6B1408-9D0F-4935-BA7F-2206F3EF95B7}"/>
                </a:ext>
              </a:extLst>
            </p:cNvPr>
            <p:cNvCxnSpPr>
              <a:cxnSpLocks/>
              <a:stCxn id="182" idx="7"/>
              <a:endCxn id="66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3A6A9E8A-3D68-4785-8C8E-0EBF780D0023}"/>
                </a:ext>
              </a:extLst>
            </p:cNvPr>
            <p:cNvCxnSpPr>
              <a:cxnSpLocks/>
              <a:endCxn id="182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Chord 193">
              <a:extLst>
                <a:ext uri="{FF2B5EF4-FFF2-40B4-BE49-F238E27FC236}">
                  <a16:creationId xmlns:a16="http://schemas.microsoft.com/office/drawing/2014/main" id="{023F3C0D-14E4-40B2-9F27-9ACAD81DD9F6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712BDE26-258C-4FF0-BC18-8910490C5F5F}"/>
                </a:ext>
              </a:extLst>
            </p:cNvPr>
            <p:cNvCxnSpPr>
              <a:cxnSpLocks/>
              <a:stCxn id="185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6096FDB1-4B71-4A75-9AA3-4F96F5881646}"/>
                </a:ext>
              </a:extLst>
            </p:cNvPr>
            <p:cNvCxnSpPr>
              <a:cxnSpLocks/>
              <a:stCxn id="181" idx="6"/>
              <a:endCxn id="64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07B89D8F-6A08-4805-8C25-4D9BCE212592}"/>
                </a:ext>
              </a:extLst>
            </p:cNvPr>
            <p:cNvCxnSpPr>
              <a:cxnSpLocks/>
              <a:stCxn id="181" idx="5"/>
              <a:endCxn id="157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2E7A40B4-9ADE-4BA7-9BB1-83B574569578}"/>
                </a:ext>
              </a:extLst>
            </p:cNvPr>
            <p:cNvCxnSpPr>
              <a:cxnSpLocks/>
              <a:stCxn id="66" idx="0"/>
              <a:endCxn id="181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FA69F0CF-5DC4-4761-9D51-B8A423A137BF}"/>
                </a:ext>
              </a:extLst>
            </p:cNvPr>
            <p:cNvCxnSpPr>
              <a:cxnSpLocks/>
              <a:stCxn id="186" idx="5"/>
              <a:endCxn id="158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F12F26D0-03E7-477A-B29A-E2BF233B528D}"/>
                </a:ext>
              </a:extLst>
            </p:cNvPr>
            <p:cNvCxnSpPr>
              <a:cxnSpLocks/>
              <a:stCxn id="153" idx="7"/>
              <a:endCxn id="64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2A82C2C0-D6FE-44CF-9184-64CAEA9102CD}"/>
                </a:ext>
              </a:extLst>
            </p:cNvPr>
            <p:cNvCxnSpPr>
              <a:cxnSpLocks/>
              <a:stCxn id="82" idx="7"/>
              <a:endCxn id="189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FBFCFE9A-F4B5-4509-9611-276E14B5399C}"/>
                </a:ext>
              </a:extLst>
            </p:cNvPr>
            <p:cNvCxnSpPr>
              <a:cxnSpLocks/>
              <a:stCxn id="156" idx="7"/>
              <a:endCxn id="71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FD389A29-AE70-421F-87E4-145F52CE08FC}"/>
                </a:ext>
              </a:extLst>
            </p:cNvPr>
            <p:cNvCxnSpPr>
              <a:cxnSpLocks/>
              <a:stCxn id="156" idx="6"/>
              <a:endCxn id="189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5D82203E-6ABC-4015-85CC-41649AE6B182}"/>
                </a:ext>
              </a:extLst>
            </p:cNvPr>
            <p:cNvCxnSpPr>
              <a:cxnSpLocks/>
              <a:stCxn id="72" idx="0"/>
              <a:endCxn id="156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D6077C3D-77AE-4E5D-9D79-62E975588AD9}"/>
                </a:ext>
              </a:extLst>
            </p:cNvPr>
            <p:cNvCxnSpPr>
              <a:cxnSpLocks/>
              <a:stCxn id="212" idx="0"/>
              <a:endCxn id="211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AC82A8B2-9287-45F5-BFBE-6DCC7F83C417}"/>
                </a:ext>
              </a:extLst>
            </p:cNvPr>
            <p:cNvCxnSpPr>
              <a:cxnSpLocks/>
              <a:stCxn id="80" idx="0"/>
              <a:endCxn id="211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C6D5F02A-614B-4D16-A793-BFA738D25909}"/>
                </a:ext>
              </a:extLst>
            </p:cNvPr>
            <p:cNvCxnSpPr>
              <a:cxnSpLocks/>
              <a:stCxn id="79" idx="0"/>
              <a:endCxn id="212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0C1B9E72-ECF5-4245-A82C-6E0A183A09B2}"/>
                </a:ext>
              </a:extLst>
            </p:cNvPr>
            <p:cNvCxnSpPr>
              <a:cxnSpLocks/>
              <a:stCxn id="156" idx="1"/>
              <a:endCxn id="213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9BAC8569-F3C3-4A8D-8BD9-1AD98B1DF1C8}"/>
                </a:ext>
              </a:extLst>
            </p:cNvPr>
            <p:cNvCxnSpPr>
              <a:cxnSpLocks/>
              <a:stCxn id="72" idx="0"/>
              <a:endCxn id="213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855AA0D4-9ADE-40C0-A873-81A5778C658F}"/>
                </a:ext>
              </a:extLst>
            </p:cNvPr>
            <p:cNvCxnSpPr>
              <a:cxnSpLocks/>
              <a:stCxn id="213" idx="7"/>
              <a:endCxn id="212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9DA39CD6-B4D3-420C-902C-C362CC473112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8C17FD21-CE68-4D84-B1CC-98196A96C5C9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7453D88A-BB14-42E1-9FFA-ACD2113CBC92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2246EFC8-9F87-4142-861E-A735ED5797B8}"/>
                </a:ext>
              </a:extLst>
            </p:cNvPr>
            <p:cNvCxnSpPr>
              <a:cxnSpLocks/>
              <a:stCxn id="77" idx="0"/>
              <a:endCxn id="211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7E17BF48-C2F9-4DCD-832B-83DF2AD3A0E6}"/>
                </a:ext>
              </a:extLst>
            </p:cNvPr>
            <p:cNvCxnSpPr>
              <a:cxnSpLocks/>
              <a:endCxn id="77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32708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Images &amp; Contents Layou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D8169D9-66A7-4D0C-8F27-B4C48EFB2292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7DDC847-3482-4C0B-93A8-A7CFE885AEEA}"/>
                </a:ext>
              </a:extLst>
            </p:cNvPr>
            <p:cNvCxnSpPr>
              <a:cxnSpLocks/>
              <a:stCxn id="70" idx="7"/>
              <a:endCxn id="68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EAA2E8B-8834-41A5-AEE3-BAFEA1225100}"/>
                </a:ext>
              </a:extLst>
            </p:cNvPr>
            <p:cNvCxnSpPr>
              <a:cxnSpLocks/>
              <a:stCxn id="68" idx="4"/>
              <a:endCxn id="87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D09B947-4224-4EAB-B828-ED8991609A55}"/>
                </a:ext>
              </a:extLst>
            </p:cNvPr>
            <p:cNvCxnSpPr>
              <a:cxnSpLocks/>
              <a:stCxn id="73" idx="2"/>
              <a:endCxn id="85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D645CE3-EE0B-4734-B17A-090A17295F38}"/>
                </a:ext>
              </a:extLst>
            </p:cNvPr>
            <p:cNvCxnSpPr>
              <a:cxnSpLocks/>
              <a:stCxn id="87" idx="5"/>
              <a:endCxn id="73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1DA5A01-B5A6-4AC0-B3CD-0176BBAF7C34}"/>
                </a:ext>
              </a:extLst>
            </p:cNvPr>
            <p:cNvCxnSpPr>
              <a:cxnSpLocks/>
              <a:stCxn id="68" idx="5"/>
              <a:endCxn id="86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0B10771-044F-466C-BD19-669667F3EB84}"/>
                </a:ext>
              </a:extLst>
            </p:cNvPr>
            <p:cNvCxnSpPr>
              <a:cxnSpLocks/>
              <a:stCxn id="73" idx="0"/>
              <a:endCxn id="86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63BB138-9A90-404B-BEA0-6C360A02DF35}"/>
                </a:ext>
              </a:extLst>
            </p:cNvPr>
            <p:cNvCxnSpPr>
              <a:cxnSpLocks/>
              <a:stCxn id="87" idx="3"/>
              <a:endCxn id="85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AD0705D-AABA-4EFB-9224-A283F0BC72B6}"/>
                </a:ext>
              </a:extLst>
            </p:cNvPr>
            <p:cNvCxnSpPr>
              <a:cxnSpLocks/>
              <a:stCxn id="193" idx="7"/>
              <a:endCxn id="75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311A25F-8BDA-4F0B-9124-24A9F94D3896}"/>
                </a:ext>
              </a:extLst>
            </p:cNvPr>
            <p:cNvCxnSpPr>
              <a:cxnSpLocks/>
              <a:stCxn id="73" idx="7"/>
              <a:endCxn id="75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C61FB2B-D8B0-4F15-9ACA-9F708408E857}"/>
                </a:ext>
              </a:extLst>
            </p:cNvPr>
            <p:cNvCxnSpPr>
              <a:cxnSpLocks/>
              <a:stCxn id="72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4565D16-1293-4AFB-B56C-DFB0B603D4C7}"/>
                </a:ext>
              </a:extLst>
            </p:cNvPr>
            <p:cNvCxnSpPr>
              <a:cxnSpLocks/>
              <a:stCxn id="87" idx="6"/>
              <a:endCxn id="86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8963326-73BD-4209-860B-1DF374ED692D}"/>
                </a:ext>
              </a:extLst>
            </p:cNvPr>
            <p:cNvCxnSpPr>
              <a:cxnSpLocks/>
              <a:stCxn id="72" idx="0"/>
              <a:endCxn id="85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1870609-F139-4A34-86DD-9BB1A0A41231}"/>
                </a:ext>
              </a:extLst>
            </p:cNvPr>
            <p:cNvCxnSpPr>
              <a:cxnSpLocks/>
              <a:stCxn id="86" idx="6"/>
              <a:endCxn id="75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4E98D5F-B620-4669-BCE4-762A8A2F650F}"/>
                </a:ext>
              </a:extLst>
            </p:cNvPr>
            <p:cNvCxnSpPr>
              <a:cxnSpLocks/>
              <a:stCxn id="74" idx="0"/>
              <a:endCxn id="75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B1D36AF-87F8-4185-A1D1-64CD18AC9B4E}"/>
                </a:ext>
              </a:extLst>
            </p:cNvPr>
            <p:cNvCxnSpPr>
              <a:cxnSpLocks/>
              <a:stCxn id="77" idx="1"/>
              <a:endCxn id="75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FCB4F02-AC9B-4AA8-9407-C36E2531A565}"/>
                </a:ext>
              </a:extLst>
            </p:cNvPr>
            <p:cNvCxnSpPr>
              <a:cxnSpLocks/>
              <a:stCxn id="77" idx="0"/>
              <a:endCxn id="76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1C8C8B1-C0CE-405A-A258-40B113AB11A6}"/>
                </a:ext>
              </a:extLst>
            </p:cNvPr>
            <p:cNvCxnSpPr>
              <a:cxnSpLocks/>
              <a:stCxn id="76" idx="2"/>
              <a:endCxn id="75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2925DAE-462E-4EE0-8C6F-47DBF03AA398}"/>
                </a:ext>
              </a:extLst>
            </p:cNvPr>
            <p:cNvCxnSpPr>
              <a:cxnSpLocks/>
              <a:stCxn id="76" idx="7"/>
              <a:endCxn id="216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0F91277-6E2C-4AC9-AF76-6C193409B866}"/>
                </a:ext>
              </a:extLst>
            </p:cNvPr>
            <p:cNvCxnSpPr>
              <a:cxnSpLocks/>
              <a:stCxn id="76" idx="6"/>
              <a:endCxn id="83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71809BE-6347-4447-8ACB-1D18AE0E68FD}"/>
                </a:ext>
              </a:extLst>
            </p:cNvPr>
            <p:cNvCxnSpPr>
              <a:cxnSpLocks/>
              <a:stCxn id="83" idx="7"/>
              <a:endCxn id="84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98CFB34-BEE0-45B4-811D-7CA9B265BCDF}"/>
                </a:ext>
              </a:extLst>
            </p:cNvPr>
            <p:cNvCxnSpPr>
              <a:cxnSpLocks/>
              <a:stCxn id="69" idx="0"/>
              <a:endCxn id="68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210DA9A-10F3-450F-B4B2-82E910EAFE59}"/>
                </a:ext>
              </a:extLst>
            </p:cNvPr>
            <p:cNvCxnSpPr>
              <a:cxnSpLocks/>
              <a:stCxn id="85" idx="2"/>
              <a:endCxn id="69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8E4063A-7D81-4CAD-9160-5546E59076D7}"/>
                </a:ext>
              </a:extLst>
            </p:cNvPr>
            <p:cNvCxnSpPr>
              <a:cxnSpLocks/>
              <a:stCxn id="72" idx="1"/>
              <a:endCxn id="69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4E56EFC-22C5-48F9-9A95-965CFBAC7EFF}"/>
                </a:ext>
              </a:extLst>
            </p:cNvPr>
            <p:cNvCxnSpPr>
              <a:cxnSpLocks/>
              <a:stCxn id="71" idx="7"/>
              <a:endCxn id="69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0E34A97-EABA-42DE-92E7-7DF61EEC96FF}"/>
                </a:ext>
              </a:extLst>
            </p:cNvPr>
            <p:cNvCxnSpPr>
              <a:cxnSpLocks/>
              <a:stCxn id="70" idx="6"/>
              <a:endCxn id="69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5B2CB9E-AFAD-41F7-8F1F-02D30919770F}"/>
                </a:ext>
              </a:extLst>
            </p:cNvPr>
            <p:cNvCxnSpPr>
              <a:cxnSpLocks/>
              <a:stCxn id="90" idx="7"/>
              <a:endCxn id="70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31023C5-E4DE-4A0D-8DD0-98FC5899696C}"/>
                </a:ext>
              </a:extLst>
            </p:cNvPr>
            <p:cNvCxnSpPr>
              <a:cxnSpLocks/>
              <a:stCxn id="90" idx="6"/>
              <a:endCxn id="71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17DD6CF-3A00-43FA-9882-480FEEF83100}"/>
                </a:ext>
              </a:extLst>
            </p:cNvPr>
            <p:cNvCxnSpPr>
              <a:cxnSpLocks/>
              <a:stCxn id="90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858FD2A-ECA5-4B67-A50C-491C8E7249DA}"/>
                </a:ext>
              </a:extLst>
            </p:cNvPr>
            <p:cNvCxnSpPr>
              <a:cxnSpLocks/>
              <a:stCxn id="71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9695608-3345-4F11-AAB2-8E4C0AC22071}"/>
                </a:ext>
              </a:extLst>
            </p:cNvPr>
            <p:cNvCxnSpPr>
              <a:cxnSpLocks/>
              <a:stCxn id="71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87EB2EF-C0BB-48F8-9D61-FEE6DDA8ED88}"/>
                </a:ext>
              </a:extLst>
            </p:cNvPr>
            <p:cNvCxnSpPr>
              <a:cxnSpLocks/>
              <a:stCxn id="72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CEF3DEE-12CB-4FE0-8928-BF9D4EC9F5E8}"/>
                </a:ext>
              </a:extLst>
            </p:cNvPr>
            <p:cNvCxnSpPr>
              <a:cxnSpLocks/>
              <a:stCxn id="71" idx="6"/>
              <a:endCxn id="72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C865F8A-AF83-410B-82D3-B7B5B03A9FEC}"/>
                </a:ext>
              </a:extLst>
            </p:cNvPr>
            <p:cNvCxnSpPr>
              <a:cxnSpLocks/>
              <a:stCxn id="72" idx="6"/>
              <a:endCxn id="73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2E1FEAB-8705-4F2B-BC27-85FDA44BC373}"/>
                </a:ext>
              </a:extLst>
            </p:cNvPr>
            <p:cNvCxnSpPr>
              <a:cxnSpLocks/>
              <a:stCxn id="74" idx="2"/>
              <a:endCxn id="73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E271154-7509-45C5-9BB3-B64AC9EBF53B}"/>
                </a:ext>
              </a:extLst>
            </p:cNvPr>
            <p:cNvCxnSpPr>
              <a:cxnSpLocks/>
              <a:stCxn id="95" idx="0"/>
              <a:endCxn id="73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C88AC78-5DE4-40E4-9F69-A446CDEF6356}"/>
                </a:ext>
              </a:extLst>
            </p:cNvPr>
            <p:cNvCxnSpPr>
              <a:cxnSpLocks/>
              <a:endCxn id="73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1D900E7-A502-4C8B-BCDF-6C6BFA1FFDAC}"/>
                </a:ext>
              </a:extLst>
            </p:cNvPr>
            <p:cNvCxnSpPr>
              <a:cxnSpLocks/>
              <a:stCxn id="95" idx="2"/>
              <a:endCxn id="74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15505B7-331B-4FC7-A24B-E673C2AA99FB}"/>
                </a:ext>
              </a:extLst>
            </p:cNvPr>
            <p:cNvCxnSpPr>
              <a:cxnSpLocks/>
              <a:stCxn id="77" idx="2"/>
              <a:endCxn id="74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BD3C938-C28B-42F1-8A91-A33536D4A73D}"/>
                </a:ext>
              </a:extLst>
            </p:cNvPr>
            <p:cNvCxnSpPr>
              <a:cxnSpLocks/>
              <a:stCxn id="77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7E7936E-CBAE-4B2C-A836-351BBE89D279}"/>
                </a:ext>
              </a:extLst>
            </p:cNvPr>
            <p:cNvCxnSpPr>
              <a:cxnSpLocks/>
              <a:stCxn id="78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214AAA1-583B-4DC4-B495-CF97AB3A41DB}"/>
                </a:ext>
              </a:extLst>
            </p:cNvPr>
            <p:cNvCxnSpPr>
              <a:cxnSpLocks/>
              <a:stCxn id="78" idx="2"/>
              <a:endCxn id="77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2D25D04-A5EE-4530-8676-92C90A7E3099}"/>
                </a:ext>
              </a:extLst>
            </p:cNvPr>
            <p:cNvCxnSpPr>
              <a:cxnSpLocks/>
              <a:stCxn id="83" idx="4"/>
              <a:endCxn id="78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29E5F88-B847-4004-B89C-2A8AF0EC5B3B}"/>
                </a:ext>
              </a:extLst>
            </p:cNvPr>
            <p:cNvCxnSpPr>
              <a:cxnSpLocks/>
              <a:stCxn id="82" idx="3"/>
              <a:endCxn id="78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C98F344-2A1A-469A-A946-558FAA7F3ABD}"/>
                </a:ext>
              </a:extLst>
            </p:cNvPr>
            <p:cNvCxnSpPr>
              <a:cxnSpLocks/>
              <a:stCxn id="82" idx="2"/>
              <a:endCxn id="83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EB8C3A62-136C-4459-9F32-15381F98C450}"/>
                </a:ext>
              </a:extLst>
            </p:cNvPr>
            <p:cNvCxnSpPr>
              <a:cxnSpLocks/>
              <a:stCxn id="82" idx="1"/>
              <a:endCxn id="84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C84ADA0B-A04E-4E59-9EA0-E8D089F646FE}"/>
                </a:ext>
              </a:extLst>
            </p:cNvPr>
            <p:cNvCxnSpPr>
              <a:cxnSpLocks/>
              <a:stCxn id="80" idx="1"/>
              <a:endCxn id="84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3ADD1DF-6940-4AAF-8526-E4AE034908E9}"/>
                </a:ext>
              </a:extLst>
            </p:cNvPr>
            <p:cNvCxnSpPr>
              <a:cxnSpLocks/>
              <a:stCxn id="80" idx="0"/>
              <a:endCxn id="81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FA5AF44-E22E-40B4-B9F0-6C140426BB28}"/>
                </a:ext>
              </a:extLst>
            </p:cNvPr>
            <p:cNvCxnSpPr>
              <a:cxnSpLocks/>
              <a:stCxn id="152" idx="7"/>
              <a:endCxn id="217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28CBEE2-C710-4DF5-A93A-33971F2D447B}"/>
                </a:ext>
              </a:extLst>
            </p:cNvPr>
            <p:cNvCxnSpPr>
              <a:cxnSpLocks/>
              <a:endCxn id="79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3466B0E-4D44-4C0C-9BCF-9E43AD9F13BA}"/>
                </a:ext>
              </a:extLst>
            </p:cNvPr>
            <p:cNvCxnSpPr>
              <a:cxnSpLocks/>
              <a:stCxn id="152" idx="0"/>
              <a:endCxn id="216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EA58425-9499-4B04-A2A0-DDD9379B78F0}"/>
                </a:ext>
              </a:extLst>
            </p:cNvPr>
            <p:cNvCxnSpPr>
              <a:cxnSpLocks/>
              <a:stCxn id="164" idx="0"/>
              <a:endCxn id="215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B70B8148-8923-42FE-9F7F-EE6B8AAC50D9}"/>
                </a:ext>
              </a:extLst>
            </p:cNvPr>
            <p:cNvCxnSpPr>
              <a:cxnSpLocks/>
              <a:stCxn id="164" idx="1"/>
              <a:endCxn id="81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7C14A4BB-F2CC-4DDC-82B5-ACAF3AAC7D58}"/>
                </a:ext>
              </a:extLst>
            </p:cNvPr>
            <p:cNvCxnSpPr>
              <a:cxnSpLocks/>
              <a:stCxn id="81" idx="2"/>
              <a:endCxn id="84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B11B6C1-84F8-4726-B734-96963CE9C6E8}"/>
                </a:ext>
              </a:extLst>
            </p:cNvPr>
            <p:cNvCxnSpPr>
              <a:cxnSpLocks/>
              <a:stCxn id="80" idx="2"/>
              <a:endCxn id="82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F438110-2E46-4A36-85E2-BE889D4D6A8E}"/>
                </a:ext>
              </a:extLst>
            </p:cNvPr>
            <p:cNvCxnSpPr>
              <a:cxnSpLocks/>
              <a:stCxn id="79" idx="1"/>
              <a:endCxn id="82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A0A3A1C7-E3DA-4401-A87E-09069C100E77}"/>
                </a:ext>
              </a:extLst>
            </p:cNvPr>
            <p:cNvCxnSpPr>
              <a:cxnSpLocks/>
              <a:stCxn id="79" idx="3"/>
              <a:endCxn id="96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B5E403E-8BB1-4710-A495-538FFA3FF487}"/>
                </a:ext>
              </a:extLst>
            </p:cNvPr>
            <p:cNvCxnSpPr>
              <a:cxnSpLocks/>
              <a:stCxn id="82" idx="4"/>
              <a:endCxn id="96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D82A6E72-11CB-4784-922B-7746486F8A1B}"/>
                </a:ext>
              </a:extLst>
            </p:cNvPr>
            <p:cNvCxnSpPr>
              <a:cxnSpLocks/>
              <a:stCxn id="78" idx="5"/>
              <a:endCxn id="96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598B4D10-8184-459E-92FF-A934C001BA48}"/>
                </a:ext>
              </a:extLst>
            </p:cNvPr>
            <p:cNvCxnSpPr>
              <a:cxnSpLocks/>
              <a:stCxn id="79" idx="7"/>
              <a:endCxn id="80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8E3AC95-E661-4594-BDC2-A508F633B67A}"/>
                </a:ext>
              </a:extLst>
            </p:cNvPr>
            <p:cNvCxnSpPr>
              <a:cxnSpLocks/>
              <a:stCxn id="77" idx="7"/>
              <a:endCxn id="83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10B3221-10DB-4C46-A702-8E80BA6C7E5C}"/>
                </a:ext>
              </a:extLst>
            </p:cNvPr>
            <p:cNvCxnSpPr>
              <a:cxnSpLocks/>
              <a:endCxn id="79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CDA9F05E-4D0A-42A7-A1DB-87F45A543B5C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B2F9756-8CD1-4D56-9930-CBEA13BA4796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E0F467E7-451E-4FE5-84B1-FCAB7A68D4EF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50DF4EF5-B521-4F45-B851-6C0575F04E17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F864367A-97BF-4872-866A-039F23B17D37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77FD30E6-E8E6-44E4-88E4-22A9FE37A985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558FD571-C840-4EBD-B812-30EB6F087880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8C3CBBC0-CD63-4295-900C-2C33AD446C71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B5BE416D-6B1B-4271-AC23-E3007798B2EC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C8B0649C-7DF6-408C-9041-55E32D2A640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247C0C44-CB3B-4F6C-BD35-9F6A66D86E5A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78F225D3-534E-45E5-BBEC-66FF0FDF76C7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383211BB-D658-43C0-AE4F-63A1F7D05230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00745616-36FC-47DA-A505-1C7E297627FB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0342F728-C50B-4CA5-B6BD-6FD3DD6837A9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56D21B6-8111-43CF-842F-B7DD6C7621A3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AE0577A9-64A3-4EE7-A79E-298B7661393F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C6D4AA2E-742F-4A6E-9B9A-C0B6D950A88C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CBBD26DB-4638-45C3-A14B-84CC09E72C1C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4A1F63CD-8344-4764-883A-0DDA57919D51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EF00AB4-7326-44F2-AACB-A2251E2DBBC8}"/>
                </a:ext>
              </a:extLst>
            </p:cNvPr>
            <p:cNvCxnSpPr>
              <a:cxnSpLocks/>
              <a:stCxn id="87" idx="2"/>
              <a:endCxn id="69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AFAB60E8-F7EA-48BA-A092-E229780030C6}"/>
                </a:ext>
              </a:extLst>
            </p:cNvPr>
            <p:cNvCxnSpPr>
              <a:cxnSpLocks/>
              <a:stCxn id="70" idx="4"/>
              <a:endCxn id="71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81D0C4DE-55C2-4A0A-81E9-87E3325A8AE4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51FAC5D7-B011-470B-8AE8-1752B9AFC43D}"/>
                </a:ext>
              </a:extLst>
            </p:cNvPr>
            <p:cNvCxnSpPr>
              <a:cxnSpLocks/>
              <a:stCxn id="90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7200332F-C340-4E08-ABA1-1FD100B63AA9}"/>
                </a:ext>
              </a:extLst>
            </p:cNvPr>
            <p:cNvCxnSpPr>
              <a:cxnSpLocks/>
              <a:stCxn id="90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4CDF7196-C49E-433E-9C4B-6D81884330F4}"/>
                </a:ext>
              </a:extLst>
            </p:cNvPr>
            <p:cNvCxnSpPr>
              <a:cxnSpLocks/>
              <a:stCxn id="90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815B5DDA-F300-4633-81D2-F2A1E46F2492}"/>
                </a:ext>
              </a:extLst>
            </p:cNvPr>
            <p:cNvCxnSpPr>
              <a:cxnSpLocks/>
              <a:endCxn id="70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Chord 94">
              <a:extLst>
                <a:ext uri="{FF2B5EF4-FFF2-40B4-BE49-F238E27FC236}">
                  <a16:creationId xmlns:a16="http://schemas.microsoft.com/office/drawing/2014/main" id="{6C118763-90B9-4A11-9D2B-8C4B1E6444C3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Chord 95">
              <a:extLst>
                <a:ext uri="{FF2B5EF4-FFF2-40B4-BE49-F238E27FC236}">
                  <a16:creationId xmlns:a16="http://schemas.microsoft.com/office/drawing/2014/main" id="{A2473F01-2F6C-4EFC-939F-113856D070BA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3B27AC31-48D4-4BBA-BA68-1D004E778C95}"/>
                </a:ext>
              </a:extLst>
            </p:cNvPr>
            <p:cNvCxnSpPr>
              <a:cxnSpLocks/>
              <a:stCxn id="95" idx="1"/>
              <a:endCxn id="77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A22F544B-B76E-4AE0-9441-0B55FB521F76}"/>
                </a:ext>
              </a:extLst>
            </p:cNvPr>
            <p:cNvCxnSpPr>
              <a:cxnSpLocks/>
              <a:endCxn id="149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2E70F32B-ACAF-41BC-BFEA-4CDB18162317}"/>
                </a:ext>
              </a:extLst>
            </p:cNvPr>
            <p:cNvCxnSpPr>
              <a:cxnSpLocks/>
              <a:endCxn id="164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38D579E-4777-4050-9C0C-C80125D913AB}"/>
                </a:ext>
              </a:extLst>
            </p:cNvPr>
            <p:cNvCxnSpPr>
              <a:cxnSpLocks/>
              <a:stCxn id="149" idx="0"/>
              <a:endCxn id="164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DCA8B2F1-2DD7-4799-B244-B9E80796E69A}"/>
                </a:ext>
              </a:extLst>
            </p:cNvPr>
            <p:cNvCxnSpPr>
              <a:cxnSpLocks/>
              <a:stCxn id="215" idx="2"/>
              <a:endCxn id="151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DAE93656-BFAD-4966-A948-CF8E3EA97E52}"/>
                </a:ext>
              </a:extLst>
            </p:cNvPr>
            <p:cNvCxnSpPr>
              <a:cxnSpLocks/>
              <a:stCxn id="149" idx="7"/>
              <a:endCxn id="151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6A9ADF4-2897-4ABC-8E94-B6C31D6D0A8C}"/>
                </a:ext>
              </a:extLst>
            </p:cNvPr>
            <p:cNvCxnSpPr>
              <a:cxnSpLocks/>
              <a:endCxn id="164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DBC8694C-AAD0-46F9-9C77-CA8D6D95ADDD}"/>
                </a:ext>
              </a:extLst>
            </p:cNvPr>
            <p:cNvCxnSpPr>
              <a:cxnSpLocks/>
              <a:stCxn id="164" idx="6"/>
              <a:endCxn id="151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B67D5824-3E9F-4F12-8920-F804C898E26C}"/>
                </a:ext>
              </a:extLst>
            </p:cNvPr>
            <p:cNvCxnSpPr>
              <a:cxnSpLocks/>
              <a:stCxn id="150" idx="0"/>
              <a:endCxn id="151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9E788589-8898-470D-8DB1-408B211F827A}"/>
                </a:ext>
              </a:extLst>
            </p:cNvPr>
            <p:cNvCxnSpPr>
              <a:cxnSpLocks/>
              <a:stCxn id="153" idx="1"/>
              <a:endCxn id="151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400DD778-AEAD-4620-AAA2-C3073B434A1C}"/>
                </a:ext>
              </a:extLst>
            </p:cNvPr>
            <p:cNvCxnSpPr>
              <a:cxnSpLocks/>
              <a:stCxn id="153" idx="0"/>
              <a:endCxn id="152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0C92A9CD-C471-47B4-BBF2-F63961EA929E}"/>
                </a:ext>
              </a:extLst>
            </p:cNvPr>
            <p:cNvCxnSpPr>
              <a:cxnSpLocks/>
              <a:stCxn id="152" idx="2"/>
              <a:endCxn id="151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895F3FAE-FB99-4E80-99D2-3CA6AE0E49B1}"/>
                </a:ext>
              </a:extLst>
            </p:cNvPr>
            <p:cNvCxnSpPr>
              <a:cxnSpLocks/>
              <a:stCxn id="152" idx="7"/>
              <a:endCxn id="160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FC887AE8-A00A-4CAB-8AFF-E6306B476E17}"/>
                </a:ext>
              </a:extLst>
            </p:cNvPr>
            <p:cNvCxnSpPr>
              <a:cxnSpLocks/>
              <a:stCxn id="152" idx="6"/>
              <a:endCxn id="159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AAC4C25-A90B-4F4A-990D-5125EE8615AF}"/>
                </a:ext>
              </a:extLst>
            </p:cNvPr>
            <p:cNvCxnSpPr>
              <a:cxnSpLocks/>
              <a:stCxn id="159" idx="7"/>
              <a:endCxn id="160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68B25305-B55E-4D42-B14E-0BC3461ECFD5}"/>
                </a:ext>
              </a:extLst>
            </p:cNvPr>
            <p:cNvCxnSpPr>
              <a:cxnSpLocks/>
              <a:stCxn id="216" idx="1"/>
              <a:endCxn id="151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0A8DF0C8-F4E4-4CA1-9DFC-DC49BA52438A}"/>
                </a:ext>
              </a:extLst>
            </p:cNvPr>
            <p:cNvCxnSpPr>
              <a:cxnSpLocks/>
              <a:endCxn id="149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F3B10811-B36A-4AD0-B1C3-B9773312F58F}"/>
                </a:ext>
              </a:extLst>
            </p:cNvPr>
            <p:cNvCxnSpPr>
              <a:cxnSpLocks/>
              <a:stCxn id="150" idx="2"/>
              <a:endCxn id="149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FEDB9C36-7D89-48ED-B3FC-18A061E4A7A3}"/>
                </a:ext>
              </a:extLst>
            </p:cNvPr>
            <p:cNvCxnSpPr>
              <a:cxnSpLocks/>
              <a:stCxn id="165" idx="0"/>
              <a:endCxn id="149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3771B6F4-844A-41A0-A4D7-B2773A20E416}"/>
                </a:ext>
              </a:extLst>
            </p:cNvPr>
            <p:cNvCxnSpPr>
              <a:cxnSpLocks/>
              <a:endCxn id="149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C7431C9F-50D5-4356-AF92-7F68EBE14540}"/>
                </a:ext>
              </a:extLst>
            </p:cNvPr>
            <p:cNvCxnSpPr>
              <a:cxnSpLocks/>
              <a:stCxn id="165" idx="2"/>
              <a:endCxn id="150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83CC32A4-39F8-40C5-AE21-ECAB0B51295B}"/>
                </a:ext>
              </a:extLst>
            </p:cNvPr>
            <p:cNvCxnSpPr>
              <a:cxnSpLocks/>
              <a:stCxn id="153" idx="2"/>
              <a:endCxn id="150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165EED85-E319-4AA4-9937-CEDF4ABEB7EF}"/>
                </a:ext>
              </a:extLst>
            </p:cNvPr>
            <p:cNvCxnSpPr>
              <a:cxnSpLocks/>
              <a:stCxn id="153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27A647AD-37B1-4F43-8319-55BF6348E3E3}"/>
                </a:ext>
              </a:extLst>
            </p:cNvPr>
            <p:cNvCxnSpPr>
              <a:cxnSpLocks/>
              <a:stCxn id="154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84BD915B-12CA-4147-87EA-26364D36E213}"/>
                </a:ext>
              </a:extLst>
            </p:cNvPr>
            <p:cNvCxnSpPr>
              <a:cxnSpLocks/>
              <a:stCxn id="154" idx="2"/>
              <a:endCxn id="153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BC945BD5-D3EE-449F-BDD4-EE77083ACB9A}"/>
                </a:ext>
              </a:extLst>
            </p:cNvPr>
            <p:cNvCxnSpPr>
              <a:cxnSpLocks/>
              <a:stCxn id="159" idx="4"/>
              <a:endCxn id="154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FE230071-FA3B-4901-870E-1CD290D62A0B}"/>
                </a:ext>
              </a:extLst>
            </p:cNvPr>
            <p:cNvCxnSpPr>
              <a:cxnSpLocks/>
              <a:stCxn id="158" idx="3"/>
              <a:endCxn id="154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9D3CDA2C-BF37-4160-9E31-E032C9E4D313}"/>
                </a:ext>
              </a:extLst>
            </p:cNvPr>
            <p:cNvCxnSpPr>
              <a:cxnSpLocks/>
              <a:stCxn id="158" idx="2"/>
              <a:endCxn id="159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CB522238-E2C6-4475-A3EA-DDD2AA8101F6}"/>
                </a:ext>
              </a:extLst>
            </p:cNvPr>
            <p:cNvCxnSpPr>
              <a:cxnSpLocks/>
              <a:stCxn id="158" idx="1"/>
              <a:endCxn id="160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233C6D0C-FA96-4E98-A199-5916D8D702D3}"/>
                </a:ext>
              </a:extLst>
            </p:cNvPr>
            <p:cNvCxnSpPr>
              <a:cxnSpLocks/>
              <a:stCxn id="156" idx="1"/>
              <a:endCxn id="160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A729AD61-2C90-4A40-9373-111E09D129FF}"/>
                </a:ext>
              </a:extLst>
            </p:cNvPr>
            <p:cNvCxnSpPr>
              <a:cxnSpLocks/>
              <a:stCxn id="156" idx="0"/>
              <a:endCxn id="157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CCD5735F-C572-4051-AFD1-2FDB5C9E41CD}"/>
                </a:ext>
              </a:extLst>
            </p:cNvPr>
            <p:cNvCxnSpPr>
              <a:cxnSpLocks/>
              <a:stCxn id="162" idx="0"/>
              <a:endCxn id="161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0FEF02E9-3660-47F0-8B9A-F0001D874234}"/>
                </a:ext>
              </a:extLst>
            </p:cNvPr>
            <p:cNvCxnSpPr>
              <a:cxnSpLocks/>
              <a:stCxn id="190" idx="7"/>
              <a:endCxn id="161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54F3F369-F64B-4F9C-85D1-D648D50CE0B4}"/>
                </a:ext>
              </a:extLst>
            </p:cNvPr>
            <p:cNvCxnSpPr>
              <a:cxnSpLocks/>
              <a:endCxn id="162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4F94C582-AC89-4DE1-AA8B-F09965AB1C62}"/>
                </a:ext>
              </a:extLst>
            </p:cNvPr>
            <p:cNvCxnSpPr>
              <a:cxnSpLocks/>
              <a:stCxn id="189" idx="5"/>
              <a:endCxn id="163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4523F999-D436-4633-ACDB-24472C3CC257}"/>
                </a:ext>
              </a:extLst>
            </p:cNvPr>
            <p:cNvCxnSpPr>
              <a:cxnSpLocks/>
              <a:endCxn id="163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B3D64676-DB67-40B9-AEC9-9B75F16D631D}"/>
                </a:ext>
              </a:extLst>
            </p:cNvPr>
            <p:cNvCxnSpPr>
              <a:cxnSpLocks/>
              <a:stCxn id="163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1F7355A7-F8E5-41B2-9B05-B62EF4732C59}"/>
                </a:ext>
              </a:extLst>
            </p:cNvPr>
            <p:cNvCxnSpPr>
              <a:cxnSpLocks/>
              <a:stCxn id="163" idx="3"/>
              <a:endCxn id="155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99823B59-3C0E-455B-8FF9-04B29851A6A0}"/>
                </a:ext>
              </a:extLst>
            </p:cNvPr>
            <p:cNvCxnSpPr>
              <a:cxnSpLocks/>
              <a:stCxn id="163" idx="1"/>
              <a:endCxn id="156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312ED6C6-4020-4BB9-A786-2506D8F27791}"/>
                </a:ext>
              </a:extLst>
            </p:cNvPr>
            <p:cNvCxnSpPr>
              <a:cxnSpLocks/>
              <a:stCxn id="162" idx="2"/>
              <a:endCxn id="156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9FE7B4C3-08E4-4D39-9F8A-9F58159511B1}"/>
                </a:ext>
              </a:extLst>
            </p:cNvPr>
            <p:cNvCxnSpPr>
              <a:cxnSpLocks/>
              <a:stCxn id="161" idx="3"/>
              <a:endCxn id="156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95B5A73C-6A49-4311-81A1-40E05BC85011}"/>
                </a:ext>
              </a:extLst>
            </p:cNvPr>
            <p:cNvCxnSpPr>
              <a:cxnSpLocks/>
              <a:stCxn id="161" idx="2"/>
              <a:endCxn id="157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8B3880C6-3B0F-467B-8B62-1CC43C10042B}"/>
                </a:ext>
              </a:extLst>
            </p:cNvPr>
            <p:cNvCxnSpPr>
              <a:cxnSpLocks/>
              <a:stCxn id="157" idx="1"/>
              <a:endCxn id="160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95C7548A-EB61-44C1-85E4-C4F4D4CEF154}"/>
                </a:ext>
              </a:extLst>
            </p:cNvPr>
            <p:cNvCxnSpPr>
              <a:cxnSpLocks/>
              <a:stCxn id="156" idx="2"/>
              <a:endCxn id="158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AFD0F992-182A-4AA4-9AA3-1D667E3305FC}"/>
                </a:ext>
              </a:extLst>
            </p:cNvPr>
            <p:cNvCxnSpPr>
              <a:cxnSpLocks/>
              <a:stCxn id="155" idx="1"/>
              <a:endCxn id="158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35BDD1C-461D-44FD-B830-0C84D42E5C51}"/>
                </a:ext>
              </a:extLst>
            </p:cNvPr>
            <p:cNvCxnSpPr>
              <a:cxnSpLocks/>
              <a:stCxn id="155" idx="3"/>
              <a:endCxn id="166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E7DF0928-E9BB-407B-9C07-682EAE36AB7D}"/>
                </a:ext>
              </a:extLst>
            </p:cNvPr>
            <p:cNvCxnSpPr>
              <a:cxnSpLocks/>
              <a:stCxn id="158" idx="4"/>
              <a:endCxn id="166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2446533E-7A02-4BE9-BBBC-2CCADCDE0D1E}"/>
                </a:ext>
              </a:extLst>
            </p:cNvPr>
            <p:cNvCxnSpPr>
              <a:cxnSpLocks/>
              <a:stCxn id="154" idx="5"/>
              <a:endCxn id="166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6ECDB391-731C-404B-85D4-C2628967D634}"/>
                </a:ext>
              </a:extLst>
            </p:cNvPr>
            <p:cNvCxnSpPr>
              <a:cxnSpLocks/>
              <a:stCxn id="155" idx="7"/>
              <a:endCxn id="156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96D2F6C9-FEC3-4ADF-AA24-325DDE138937}"/>
                </a:ext>
              </a:extLst>
            </p:cNvPr>
            <p:cNvCxnSpPr>
              <a:cxnSpLocks/>
              <a:stCxn id="153" idx="7"/>
              <a:endCxn id="159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6B12357E-FF6B-4E99-89D4-6B33CE456113}"/>
                </a:ext>
              </a:extLst>
            </p:cNvPr>
            <p:cNvCxnSpPr>
              <a:cxnSpLocks/>
              <a:endCxn id="155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CBB8C5EF-8D5B-411B-931F-BAE9CF677D5C}"/>
                </a:ext>
              </a:extLst>
            </p:cNvPr>
            <p:cNvCxnSpPr>
              <a:cxnSpLocks/>
              <a:stCxn id="163" idx="7"/>
              <a:endCxn id="162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918CD5B5-7BA7-4AAA-B55C-52A783DED9C2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B1867FA9-EA25-46D4-955D-D750DF4202FA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4EB8A289-7281-4C44-A8FA-CF490A67DE5F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DE92BBD4-127C-4A55-B360-F0703EF32816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4E8DC9A0-C9AE-4F6B-B074-554E988FD734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350E12A7-92D2-4832-8C11-D2EF077CAA60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997A0C3D-DE6B-47AF-BF4D-355EE879A62D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CAF18318-0B39-401E-A80B-5022BF0A5F77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5E4ED360-1F4F-4BF4-B7E4-939726B81390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63E9B74E-BA0F-489D-87B1-DC19435EBCAC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45BAFD2B-A9A5-481D-88DA-82FDB857E53B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7FC3C5CD-DEBC-43B6-BCA5-62C5367D370A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9633E220-DACF-41BA-887C-0F82F1ED870A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DE42CE21-B5FF-4B0C-9889-7E06D3130A30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471B7682-0FDC-42EA-812E-4E3FDB250781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F4E72050-C69C-42F9-96C3-C2957922C80E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Chord 164">
              <a:extLst>
                <a:ext uri="{FF2B5EF4-FFF2-40B4-BE49-F238E27FC236}">
                  <a16:creationId xmlns:a16="http://schemas.microsoft.com/office/drawing/2014/main" id="{7CA00376-0EE2-4B06-9D7B-B125A6E09ABD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Chord 165">
              <a:extLst>
                <a:ext uri="{FF2B5EF4-FFF2-40B4-BE49-F238E27FC236}">
                  <a16:creationId xmlns:a16="http://schemas.microsoft.com/office/drawing/2014/main" id="{57F280ED-BB4E-4E25-A44A-6CD8135A8B96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AA77E452-5747-46E5-ABF3-6AC157DCCC70}"/>
                </a:ext>
              </a:extLst>
            </p:cNvPr>
            <p:cNvCxnSpPr>
              <a:cxnSpLocks/>
              <a:stCxn id="165" idx="1"/>
              <a:endCxn id="153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20CDE5E1-34A1-481A-B2E2-387B2CBD1241}"/>
                </a:ext>
              </a:extLst>
            </p:cNvPr>
            <p:cNvCxnSpPr>
              <a:cxnSpLocks/>
              <a:stCxn id="187" idx="6"/>
              <a:endCxn id="161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FBF83BC1-9A13-4D9A-8782-5A73E98B3ADD}"/>
                </a:ext>
              </a:extLst>
            </p:cNvPr>
            <p:cNvCxnSpPr>
              <a:cxnSpLocks/>
              <a:stCxn id="184" idx="4"/>
              <a:endCxn id="190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3C8FFE22-7453-4801-944E-F13F978920C6}"/>
                </a:ext>
              </a:extLst>
            </p:cNvPr>
            <p:cNvCxnSpPr>
              <a:cxnSpLocks/>
              <a:stCxn id="190" idx="4"/>
              <a:endCxn id="189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1E3E1655-67D3-4AF8-8B80-CBDAC34258E9}"/>
                </a:ext>
              </a:extLst>
            </p:cNvPr>
            <p:cNvCxnSpPr>
              <a:cxnSpLocks/>
              <a:stCxn id="188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ADC782EA-CD84-4EEA-9A37-9C9284079F0D}"/>
                </a:ext>
              </a:extLst>
            </p:cNvPr>
            <p:cNvCxnSpPr>
              <a:cxnSpLocks/>
              <a:stCxn id="188" idx="0"/>
              <a:endCxn id="189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03764B74-6C2F-4126-8046-5794168C5A1F}"/>
                </a:ext>
              </a:extLst>
            </p:cNvPr>
            <p:cNvCxnSpPr>
              <a:cxnSpLocks/>
              <a:stCxn id="198" idx="1"/>
              <a:endCxn id="184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D4EDF647-0DDC-4B1F-9D35-50264C207371}"/>
                </a:ext>
              </a:extLst>
            </p:cNvPr>
            <p:cNvCxnSpPr>
              <a:cxnSpLocks/>
              <a:stCxn id="189" idx="2"/>
              <a:endCxn id="198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C1C349FE-A8BE-41F1-8263-96E3CCB375CE}"/>
                </a:ext>
              </a:extLst>
            </p:cNvPr>
            <p:cNvCxnSpPr>
              <a:cxnSpLocks/>
              <a:stCxn id="188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0FEC21BE-0572-4FDB-990B-9FBE780FFD20}"/>
                </a:ext>
              </a:extLst>
            </p:cNvPr>
            <p:cNvCxnSpPr>
              <a:cxnSpLocks/>
              <a:stCxn id="161" idx="1"/>
              <a:endCxn id="68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F5D8913D-7314-4DF7-8A8F-6298A4FBEAA7}"/>
                </a:ext>
              </a:extLst>
            </p:cNvPr>
            <p:cNvCxnSpPr>
              <a:cxnSpLocks/>
              <a:stCxn id="186" idx="6"/>
              <a:endCxn id="185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682DBBFD-3D61-4A35-9A53-CDB7F1CF5F1A}"/>
                </a:ext>
              </a:extLst>
            </p:cNvPr>
            <p:cNvCxnSpPr>
              <a:cxnSpLocks/>
              <a:stCxn id="184" idx="7"/>
              <a:endCxn id="186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9B056A01-E964-4B68-8AD0-CBCD03C45EDF}"/>
                </a:ext>
              </a:extLst>
            </p:cNvPr>
            <p:cNvCxnSpPr>
              <a:cxnSpLocks/>
              <a:stCxn id="184" idx="5"/>
              <a:endCxn id="187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B54F9885-287A-4DC7-9137-2CDE4D7CA098}"/>
                </a:ext>
              </a:extLst>
            </p:cNvPr>
            <p:cNvCxnSpPr>
              <a:cxnSpLocks/>
              <a:stCxn id="185" idx="3"/>
              <a:endCxn id="187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6B26F277-DC45-4628-B233-EB399E4EB57A}"/>
                </a:ext>
              </a:extLst>
            </p:cNvPr>
            <p:cNvCxnSpPr>
              <a:cxnSpLocks/>
              <a:stCxn id="187" idx="4"/>
              <a:endCxn id="190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49C7A482-614F-4EE2-8116-F8EBFBAABF53}"/>
                </a:ext>
              </a:extLst>
            </p:cNvPr>
            <p:cNvCxnSpPr>
              <a:cxnSpLocks/>
              <a:stCxn id="163" idx="2"/>
              <a:endCxn id="188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DCE28BA0-7308-40E5-98FF-FC21503A5B6A}"/>
                </a:ext>
              </a:extLst>
            </p:cNvPr>
            <p:cNvCxnSpPr>
              <a:cxnSpLocks/>
              <a:endCxn id="188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F684A9A5-FD03-43F7-821E-7CAED02F8CE0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4B1FF205-9F88-462C-8123-8D3230362A05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DD0BCC4B-B86D-416D-8CA4-2F28B8158BF7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835BA151-9715-4892-9B9F-44AD3355811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F69DD253-2962-479B-ABCC-E4A5E437198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526D8040-2E7B-4197-85D2-2B53408667B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D970FB96-3383-4573-B5CC-C540DD214A8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F2D68DB8-1D21-4EF0-9E48-1574CCAA9B74}"/>
                </a:ext>
              </a:extLst>
            </p:cNvPr>
            <p:cNvCxnSpPr>
              <a:cxnSpLocks/>
              <a:stCxn id="190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5BCDDE6E-EA52-40A5-BB3F-79FF9E5D281F}"/>
                </a:ext>
              </a:extLst>
            </p:cNvPr>
            <p:cNvCxnSpPr>
              <a:cxnSpLocks/>
              <a:stCxn id="186" idx="4"/>
              <a:endCxn id="187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CCA03371-1F8C-40B6-AA4E-F18321AC69C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B76A6D09-DC0C-458E-9093-BB5321FB7005}"/>
                </a:ext>
              </a:extLst>
            </p:cNvPr>
            <p:cNvCxnSpPr>
              <a:cxnSpLocks/>
              <a:stCxn id="193" idx="3"/>
              <a:endCxn id="157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12CD88CD-0A38-4CC0-8654-B7A7F993F91F}"/>
                </a:ext>
              </a:extLst>
            </p:cNvPr>
            <p:cNvCxnSpPr>
              <a:cxnSpLocks/>
              <a:stCxn id="193" idx="2"/>
              <a:endCxn id="68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F02F2C51-8333-441A-9C35-4657792FD377}"/>
                </a:ext>
              </a:extLst>
            </p:cNvPr>
            <p:cNvCxnSpPr>
              <a:cxnSpLocks/>
              <a:stCxn id="186" idx="7"/>
              <a:endCxn id="70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19E20C2C-3D8B-4180-A382-8A897EC4A50C}"/>
                </a:ext>
              </a:extLst>
            </p:cNvPr>
            <p:cNvCxnSpPr>
              <a:cxnSpLocks/>
              <a:endCxn id="186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Chord 197">
              <a:extLst>
                <a:ext uri="{FF2B5EF4-FFF2-40B4-BE49-F238E27FC236}">
                  <a16:creationId xmlns:a16="http://schemas.microsoft.com/office/drawing/2014/main" id="{BA8AAD6F-48DD-4B4A-8B07-8D14F0482F25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5619848B-D2DD-45E2-9E98-6D843AAFC00F}"/>
                </a:ext>
              </a:extLst>
            </p:cNvPr>
            <p:cNvCxnSpPr>
              <a:cxnSpLocks/>
              <a:stCxn id="189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F4F32B7E-8633-40E7-BCCF-C102FDD59C1A}"/>
                </a:ext>
              </a:extLst>
            </p:cNvPr>
            <p:cNvCxnSpPr>
              <a:cxnSpLocks/>
              <a:stCxn id="185" idx="6"/>
              <a:endCxn id="68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1652FB14-5DFE-48A7-A91A-ABBB3E05BE8B}"/>
                </a:ext>
              </a:extLst>
            </p:cNvPr>
            <p:cNvCxnSpPr>
              <a:cxnSpLocks/>
              <a:stCxn id="185" idx="5"/>
              <a:endCxn id="161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71F0BB60-FEE5-4AFD-96DD-718BD92A9334}"/>
                </a:ext>
              </a:extLst>
            </p:cNvPr>
            <p:cNvCxnSpPr>
              <a:cxnSpLocks/>
              <a:stCxn id="70" idx="0"/>
              <a:endCxn id="185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64AE5D89-BAF1-436F-8C2D-335C798AECC2}"/>
                </a:ext>
              </a:extLst>
            </p:cNvPr>
            <p:cNvCxnSpPr>
              <a:cxnSpLocks/>
              <a:stCxn id="190" idx="5"/>
              <a:endCxn id="162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465529D6-F12E-4CDA-A0D6-C3EDD27398E7}"/>
                </a:ext>
              </a:extLst>
            </p:cNvPr>
            <p:cNvCxnSpPr>
              <a:cxnSpLocks/>
              <a:stCxn id="157" idx="7"/>
              <a:endCxn id="68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44B7F7E3-3FE7-4599-A41F-54E61B46C73F}"/>
                </a:ext>
              </a:extLst>
            </p:cNvPr>
            <p:cNvCxnSpPr>
              <a:cxnSpLocks/>
              <a:stCxn id="86" idx="7"/>
              <a:endCxn id="193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66318CED-53D0-44E7-A885-CB55EB0AD117}"/>
                </a:ext>
              </a:extLst>
            </p:cNvPr>
            <p:cNvCxnSpPr>
              <a:cxnSpLocks/>
              <a:stCxn id="160" idx="7"/>
              <a:endCxn id="75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8946FED9-2169-44E8-A754-AB62DA037F0A}"/>
                </a:ext>
              </a:extLst>
            </p:cNvPr>
            <p:cNvCxnSpPr>
              <a:cxnSpLocks/>
              <a:stCxn id="160" idx="6"/>
              <a:endCxn id="193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0B37CBF4-9C3B-48B5-AA98-461BAB810D12}"/>
                </a:ext>
              </a:extLst>
            </p:cNvPr>
            <p:cNvCxnSpPr>
              <a:cxnSpLocks/>
              <a:stCxn id="76" idx="0"/>
              <a:endCxn id="160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07ACB1E0-C614-417B-889A-FE4A3B7587F6}"/>
                </a:ext>
              </a:extLst>
            </p:cNvPr>
            <p:cNvCxnSpPr>
              <a:cxnSpLocks/>
              <a:stCxn id="216" idx="0"/>
              <a:endCxn id="215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3309A7A1-7982-4C1F-A2DF-41C106014407}"/>
                </a:ext>
              </a:extLst>
            </p:cNvPr>
            <p:cNvCxnSpPr>
              <a:cxnSpLocks/>
              <a:stCxn id="84" idx="0"/>
              <a:endCxn id="215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2B4C1051-A852-40BC-9B46-737F248DB59D}"/>
                </a:ext>
              </a:extLst>
            </p:cNvPr>
            <p:cNvCxnSpPr>
              <a:cxnSpLocks/>
              <a:stCxn id="83" idx="0"/>
              <a:endCxn id="216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C3356B23-C110-432A-B5BD-D8DAF0D562C5}"/>
                </a:ext>
              </a:extLst>
            </p:cNvPr>
            <p:cNvCxnSpPr>
              <a:cxnSpLocks/>
              <a:stCxn id="160" idx="1"/>
              <a:endCxn id="217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E4D5028F-BDBA-4D80-A3AE-9A52527CC849}"/>
                </a:ext>
              </a:extLst>
            </p:cNvPr>
            <p:cNvCxnSpPr>
              <a:cxnSpLocks/>
              <a:stCxn id="76" idx="0"/>
              <a:endCxn id="217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AB7C5C6B-4C3C-4375-968A-AC135645C31E}"/>
                </a:ext>
              </a:extLst>
            </p:cNvPr>
            <p:cNvCxnSpPr>
              <a:cxnSpLocks/>
              <a:stCxn id="217" idx="7"/>
              <a:endCxn id="216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CEF204AF-7FC9-4D6C-A985-4FEA30A8B7D8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AD5E5801-7F9B-452B-8250-1C6C1CD5B2EE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3E8B1BA6-41C6-482C-AB43-908F91646B5C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A903B2E3-0088-4A7E-A8DA-16B33C3CC211}"/>
                </a:ext>
              </a:extLst>
            </p:cNvPr>
            <p:cNvCxnSpPr>
              <a:cxnSpLocks/>
              <a:stCxn id="81" idx="0"/>
              <a:endCxn id="215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25F9924A-2C18-42D0-BE32-4582BDDC2523}"/>
                </a:ext>
              </a:extLst>
            </p:cNvPr>
            <p:cNvCxnSpPr>
              <a:cxnSpLocks/>
              <a:endCxn id="81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2">
            <a:extLst>
              <a:ext uri="{FF2B5EF4-FFF2-40B4-BE49-F238E27FC236}">
                <a16:creationId xmlns:a16="http://schemas.microsoft.com/office/drawing/2014/main" id="{C670D5AB-725A-48A6-9103-3AD03CA8FC5D}"/>
              </a:ext>
            </a:extLst>
          </p:cNvPr>
          <p:cNvSpPr/>
          <p:nvPr userDrawn="1"/>
        </p:nvSpPr>
        <p:spPr>
          <a:xfrm flipH="1">
            <a:off x="7824192" y="0"/>
            <a:ext cx="43678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272301" y="540477"/>
            <a:ext cx="4200812" cy="57770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81002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5796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4EACB64-F6DC-4D86-A45D-D1CA4F9266F7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04D3738-1F49-4305-950A-D880AC31CE47}"/>
                </a:ext>
              </a:extLst>
            </p:cNvPr>
            <p:cNvCxnSpPr>
              <a:cxnSpLocks/>
              <a:stCxn id="75" idx="7"/>
              <a:endCxn id="73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9DC4ED5-DE79-4FC3-994C-E0B81963F0E9}"/>
                </a:ext>
              </a:extLst>
            </p:cNvPr>
            <p:cNvCxnSpPr>
              <a:cxnSpLocks/>
              <a:stCxn id="73" idx="4"/>
              <a:endCxn id="92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33E94FC-DED1-43CD-A071-8E30A7F69D0A}"/>
                </a:ext>
              </a:extLst>
            </p:cNvPr>
            <p:cNvCxnSpPr>
              <a:cxnSpLocks/>
              <a:stCxn id="78" idx="2"/>
              <a:endCxn id="90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6E2A120-BA3C-45EC-B0DA-1D355A4D2FEF}"/>
                </a:ext>
              </a:extLst>
            </p:cNvPr>
            <p:cNvCxnSpPr>
              <a:cxnSpLocks/>
              <a:stCxn id="92" idx="5"/>
              <a:endCxn id="78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4B7CE50-8125-4E04-9178-0906C42E8E2B}"/>
                </a:ext>
              </a:extLst>
            </p:cNvPr>
            <p:cNvCxnSpPr>
              <a:cxnSpLocks/>
              <a:stCxn id="73" idx="5"/>
              <a:endCxn id="91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F1337BB-BDB0-49D5-A49A-8D450CCBB68B}"/>
                </a:ext>
              </a:extLst>
            </p:cNvPr>
            <p:cNvCxnSpPr>
              <a:cxnSpLocks/>
              <a:stCxn id="78" idx="0"/>
              <a:endCxn id="91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1C337AF-FFEE-4696-BF32-1C056F3D3CD7}"/>
                </a:ext>
              </a:extLst>
            </p:cNvPr>
            <p:cNvCxnSpPr>
              <a:cxnSpLocks/>
              <a:stCxn id="92" idx="3"/>
              <a:endCxn id="90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C576D6D-A4F2-42F5-8411-E870BB87E365}"/>
                </a:ext>
              </a:extLst>
            </p:cNvPr>
            <p:cNvCxnSpPr>
              <a:cxnSpLocks/>
              <a:stCxn id="198" idx="7"/>
              <a:endCxn id="80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5FF4653-F227-4477-8138-0A6799FD94A0}"/>
                </a:ext>
              </a:extLst>
            </p:cNvPr>
            <p:cNvCxnSpPr>
              <a:cxnSpLocks/>
              <a:stCxn id="78" idx="7"/>
              <a:endCxn id="80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83E0AE9-A816-4815-BBB8-282F17C8B22D}"/>
                </a:ext>
              </a:extLst>
            </p:cNvPr>
            <p:cNvCxnSpPr>
              <a:cxnSpLocks/>
              <a:stCxn id="77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1CDD51C-919F-45F5-A96A-DAFEF0997DF6}"/>
                </a:ext>
              </a:extLst>
            </p:cNvPr>
            <p:cNvCxnSpPr>
              <a:cxnSpLocks/>
              <a:stCxn id="92" idx="6"/>
              <a:endCxn id="91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9BA0421-6991-44E9-AF0E-843D62015B26}"/>
                </a:ext>
              </a:extLst>
            </p:cNvPr>
            <p:cNvCxnSpPr>
              <a:cxnSpLocks/>
              <a:stCxn id="77" idx="0"/>
              <a:endCxn id="90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A863F8D-2EED-41D5-A5EB-3D129FFDC105}"/>
                </a:ext>
              </a:extLst>
            </p:cNvPr>
            <p:cNvCxnSpPr>
              <a:cxnSpLocks/>
              <a:stCxn id="91" idx="6"/>
              <a:endCxn id="80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1D5A6FE-4B60-4C8A-BA7A-F239A6677C5B}"/>
                </a:ext>
              </a:extLst>
            </p:cNvPr>
            <p:cNvCxnSpPr>
              <a:cxnSpLocks/>
              <a:stCxn id="79" idx="0"/>
              <a:endCxn id="80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7FF5816-7300-42BA-B9D4-E2A6EAFD7AA9}"/>
                </a:ext>
              </a:extLst>
            </p:cNvPr>
            <p:cNvCxnSpPr>
              <a:cxnSpLocks/>
              <a:stCxn id="82" idx="1"/>
              <a:endCxn id="80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BE10980-498E-4605-B4E6-774FAAB7145C}"/>
                </a:ext>
              </a:extLst>
            </p:cNvPr>
            <p:cNvCxnSpPr>
              <a:cxnSpLocks/>
              <a:stCxn id="82" idx="0"/>
              <a:endCxn id="81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397650E-BEED-4006-A581-4CDF45A0BA8B}"/>
                </a:ext>
              </a:extLst>
            </p:cNvPr>
            <p:cNvCxnSpPr>
              <a:cxnSpLocks/>
              <a:stCxn id="81" idx="2"/>
              <a:endCxn id="80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8CF99B7-5530-49BF-8B28-3C8367DC9770}"/>
                </a:ext>
              </a:extLst>
            </p:cNvPr>
            <p:cNvCxnSpPr>
              <a:cxnSpLocks/>
              <a:stCxn id="81" idx="7"/>
              <a:endCxn id="221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F86948F-C0D6-48A4-87E8-19C3DEC43EE1}"/>
                </a:ext>
              </a:extLst>
            </p:cNvPr>
            <p:cNvCxnSpPr>
              <a:cxnSpLocks/>
              <a:stCxn id="81" idx="6"/>
              <a:endCxn id="88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BEA126F-7910-4476-A59A-64E8A2E38E7E}"/>
                </a:ext>
              </a:extLst>
            </p:cNvPr>
            <p:cNvCxnSpPr>
              <a:cxnSpLocks/>
              <a:stCxn id="88" idx="7"/>
              <a:endCxn id="89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13C5884-C34F-47F0-BE60-6C9106AF552F}"/>
                </a:ext>
              </a:extLst>
            </p:cNvPr>
            <p:cNvCxnSpPr>
              <a:cxnSpLocks/>
              <a:stCxn id="74" idx="0"/>
              <a:endCxn id="73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7866AE0-4F25-4009-9DFE-CF239EA9260D}"/>
                </a:ext>
              </a:extLst>
            </p:cNvPr>
            <p:cNvCxnSpPr>
              <a:cxnSpLocks/>
              <a:stCxn id="90" idx="2"/>
              <a:endCxn id="74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9803D01-C5FD-4EBB-AE00-2614A8CA545E}"/>
                </a:ext>
              </a:extLst>
            </p:cNvPr>
            <p:cNvCxnSpPr>
              <a:cxnSpLocks/>
              <a:stCxn id="77" idx="1"/>
              <a:endCxn id="74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DC08BE8-D5F0-498B-BB4E-FBED49AB494E}"/>
                </a:ext>
              </a:extLst>
            </p:cNvPr>
            <p:cNvCxnSpPr>
              <a:cxnSpLocks/>
              <a:stCxn id="76" idx="7"/>
              <a:endCxn id="74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6B1D56B-291E-4216-9EA0-80E7EDE9D183}"/>
                </a:ext>
              </a:extLst>
            </p:cNvPr>
            <p:cNvCxnSpPr>
              <a:cxnSpLocks/>
              <a:stCxn id="75" idx="6"/>
              <a:endCxn id="74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C1C7AA9-1829-48BD-8151-236DFAE427E2}"/>
                </a:ext>
              </a:extLst>
            </p:cNvPr>
            <p:cNvCxnSpPr>
              <a:cxnSpLocks/>
              <a:stCxn id="95" idx="7"/>
              <a:endCxn id="75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AACE93C-CD87-4F33-9527-435007FE31B5}"/>
                </a:ext>
              </a:extLst>
            </p:cNvPr>
            <p:cNvCxnSpPr>
              <a:cxnSpLocks/>
              <a:stCxn id="95" idx="6"/>
              <a:endCxn id="76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B33C47F-7213-48ED-A34A-B4E8ED4E8D65}"/>
                </a:ext>
              </a:extLst>
            </p:cNvPr>
            <p:cNvCxnSpPr>
              <a:cxnSpLocks/>
              <a:stCxn id="95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DE51260-8D0F-4256-8861-98A13917DD40}"/>
                </a:ext>
              </a:extLst>
            </p:cNvPr>
            <p:cNvCxnSpPr>
              <a:cxnSpLocks/>
              <a:stCxn id="76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58E40CD-E48A-489D-84EB-520DD12AC01D}"/>
                </a:ext>
              </a:extLst>
            </p:cNvPr>
            <p:cNvCxnSpPr>
              <a:cxnSpLocks/>
              <a:stCxn id="76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B7C1B98-1A90-438F-B4CA-0BFBB8A7470A}"/>
                </a:ext>
              </a:extLst>
            </p:cNvPr>
            <p:cNvCxnSpPr>
              <a:cxnSpLocks/>
              <a:stCxn id="77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4BA9C7E-F0CE-401F-8107-0B94794A8382}"/>
                </a:ext>
              </a:extLst>
            </p:cNvPr>
            <p:cNvCxnSpPr>
              <a:cxnSpLocks/>
              <a:stCxn id="76" idx="6"/>
              <a:endCxn id="77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E76DFDC-F08A-405A-83EC-F4AEEFC48A1C}"/>
                </a:ext>
              </a:extLst>
            </p:cNvPr>
            <p:cNvCxnSpPr>
              <a:cxnSpLocks/>
              <a:stCxn id="77" idx="6"/>
              <a:endCxn id="78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5199D4C6-A216-4382-8B36-86D88E58A1B3}"/>
                </a:ext>
              </a:extLst>
            </p:cNvPr>
            <p:cNvCxnSpPr>
              <a:cxnSpLocks/>
              <a:stCxn id="79" idx="2"/>
              <a:endCxn id="78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6429844-69E7-44D1-A1A2-9EE22988C5BF}"/>
                </a:ext>
              </a:extLst>
            </p:cNvPr>
            <p:cNvCxnSpPr>
              <a:cxnSpLocks/>
              <a:stCxn id="100" idx="0"/>
              <a:endCxn id="78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03D7BAA-845E-4D3E-A3E5-D796E8024EDA}"/>
                </a:ext>
              </a:extLst>
            </p:cNvPr>
            <p:cNvCxnSpPr>
              <a:cxnSpLocks/>
              <a:endCxn id="78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1BE08B2-DF35-4D2F-84DB-5D09F65B7FDB}"/>
                </a:ext>
              </a:extLst>
            </p:cNvPr>
            <p:cNvCxnSpPr>
              <a:cxnSpLocks/>
              <a:stCxn id="100" idx="2"/>
              <a:endCxn id="79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53B9BF4-39A6-4069-9A16-273212237888}"/>
                </a:ext>
              </a:extLst>
            </p:cNvPr>
            <p:cNvCxnSpPr>
              <a:cxnSpLocks/>
              <a:stCxn id="82" idx="2"/>
              <a:endCxn id="79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F40B2A9-B623-416B-A189-26C101D57F74}"/>
                </a:ext>
              </a:extLst>
            </p:cNvPr>
            <p:cNvCxnSpPr>
              <a:cxnSpLocks/>
              <a:stCxn id="82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DB815F44-0A1E-409B-A750-283786AB936C}"/>
                </a:ext>
              </a:extLst>
            </p:cNvPr>
            <p:cNvCxnSpPr>
              <a:cxnSpLocks/>
              <a:stCxn id="83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C914A2FD-5FB1-4D90-B8DB-66B6ED04A33C}"/>
                </a:ext>
              </a:extLst>
            </p:cNvPr>
            <p:cNvCxnSpPr>
              <a:cxnSpLocks/>
              <a:stCxn id="83" idx="2"/>
              <a:endCxn id="82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AEEB89A-40CB-46F8-AE2E-A7C682EBF614}"/>
                </a:ext>
              </a:extLst>
            </p:cNvPr>
            <p:cNvCxnSpPr>
              <a:cxnSpLocks/>
              <a:stCxn id="88" idx="4"/>
              <a:endCxn id="83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682DFDF-85DE-45E8-AC6A-691595799133}"/>
                </a:ext>
              </a:extLst>
            </p:cNvPr>
            <p:cNvCxnSpPr>
              <a:cxnSpLocks/>
              <a:stCxn id="87" idx="3"/>
              <a:endCxn id="83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ED161B6C-1EF1-41BF-B970-66B43097166D}"/>
                </a:ext>
              </a:extLst>
            </p:cNvPr>
            <p:cNvCxnSpPr>
              <a:cxnSpLocks/>
              <a:stCxn id="87" idx="2"/>
              <a:endCxn id="88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A497732-9A0D-4BA9-A3EB-326C68F6E994}"/>
                </a:ext>
              </a:extLst>
            </p:cNvPr>
            <p:cNvCxnSpPr>
              <a:cxnSpLocks/>
              <a:stCxn id="87" idx="1"/>
              <a:endCxn id="89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B32D1DA8-0273-4EF1-924A-8B46FB2CF8F1}"/>
                </a:ext>
              </a:extLst>
            </p:cNvPr>
            <p:cNvCxnSpPr>
              <a:cxnSpLocks/>
              <a:stCxn id="85" idx="1"/>
              <a:endCxn id="89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2FCB82D-8708-425D-A3B6-B172D17A6FA6}"/>
                </a:ext>
              </a:extLst>
            </p:cNvPr>
            <p:cNvCxnSpPr>
              <a:cxnSpLocks/>
              <a:stCxn id="85" idx="0"/>
              <a:endCxn id="86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3265677F-95F5-4423-B754-87E500393D70}"/>
                </a:ext>
              </a:extLst>
            </p:cNvPr>
            <p:cNvCxnSpPr>
              <a:cxnSpLocks/>
              <a:stCxn id="157" idx="7"/>
              <a:endCxn id="222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4E6AC30-8E35-4B56-96E5-C7DAB8D82E35}"/>
                </a:ext>
              </a:extLst>
            </p:cNvPr>
            <p:cNvCxnSpPr>
              <a:cxnSpLocks/>
              <a:endCxn id="84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133DFC5-31F5-49B0-B3CC-B98028E3A0BE}"/>
                </a:ext>
              </a:extLst>
            </p:cNvPr>
            <p:cNvCxnSpPr>
              <a:cxnSpLocks/>
              <a:stCxn id="157" idx="0"/>
              <a:endCxn id="221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7FB2F6C-6810-4E2D-8D37-0788A2551D60}"/>
                </a:ext>
              </a:extLst>
            </p:cNvPr>
            <p:cNvCxnSpPr>
              <a:cxnSpLocks/>
              <a:stCxn id="169" idx="0"/>
              <a:endCxn id="220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C15964A5-B700-4CBD-BD81-1A84A3507082}"/>
                </a:ext>
              </a:extLst>
            </p:cNvPr>
            <p:cNvCxnSpPr>
              <a:cxnSpLocks/>
              <a:stCxn id="169" idx="1"/>
              <a:endCxn id="86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7779A71-438D-434D-BBFB-DFE1487EA9C4}"/>
                </a:ext>
              </a:extLst>
            </p:cNvPr>
            <p:cNvCxnSpPr>
              <a:cxnSpLocks/>
              <a:stCxn id="86" idx="2"/>
              <a:endCxn id="89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452A269-A497-4640-B811-1C974A65273E}"/>
                </a:ext>
              </a:extLst>
            </p:cNvPr>
            <p:cNvCxnSpPr>
              <a:cxnSpLocks/>
              <a:stCxn id="85" idx="2"/>
              <a:endCxn id="87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10BCE6A-4C4D-4857-BC2D-4EB3AAA62B9D}"/>
                </a:ext>
              </a:extLst>
            </p:cNvPr>
            <p:cNvCxnSpPr>
              <a:cxnSpLocks/>
              <a:stCxn id="84" idx="1"/>
              <a:endCxn id="87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22505390-3D04-4448-99D7-3866405042D6}"/>
                </a:ext>
              </a:extLst>
            </p:cNvPr>
            <p:cNvCxnSpPr>
              <a:cxnSpLocks/>
              <a:stCxn id="84" idx="3"/>
              <a:endCxn id="101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43E50851-308A-4438-9438-BE8B348193CB}"/>
                </a:ext>
              </a:extLst>
            </p:cNvPr>
            <p:cNvCxnSpPr>
              <a:cxnSpLocks/>
              <a:stCxn id="87" idx="4"/>
              <a:endCxn id="101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1D45F8E3-7FF2-40A7-BCBA-2E6CBD41899D}"/>
                </a:ext>
              </a:extLst>
            </p:cNvPr>
            <p:cNvCxnSpPr>
              <a:cxnSpLocks/>
              <a:stCxn id="83" idx="5"/>
              <a:endCxn id="101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7DAFB949-400D-4400-BC4F-DBA9CC0EEBA9}"/>
                </a:ext>
              </a:extLst>
            </p:cNvPr>
            <p:cNvCxnSpPr>
              <a:cxnSpLocks/>
              <a:stCxn id="84" idx="7"/>
              <a:endCxn id="85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7745037-3FFD-4EDA-BFA8-92A5E4A92941}"/>
                </a:ext>
              </a:extLst>
            </p:cNvPr>
            <p:cNvCxnSpPr>
              <a:cxnSpLocks/>
              <a:stCxn id="82" idx="7"/>
              <a:endCxn id="88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4B6DD90E-CECB-48D8-9C09-9A946B6C6ABF}"/>
                </a:ext>
              </a:extLst>
            </p:cNvPr>
            <p:cNvCxnSpPr>
              <a:cxnSpLocks/>
              <a:endCxn id="84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4A5ADD4-5F24-4DF6-8F20-B77540290AE4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68ED6EA5-F750-45AB-A683-778F327C6C01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C62BE18B-7A1D-43B9-A55E-CEF877160205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C4B39F48-4937-404F-B1AF-15E276E099E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FB3C8D0B-E13F-4E5D-9DE6-563452664085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8D7AE294-E310-432A-9324-B78E386BE323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8FC52C89-38CC-4AF2-85E3-87B5A598EE1C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C5572FB6-CFE7-481A-A0FB-7711EE52506E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62FE668C-5105-4522-B4CA-3A273ED79A52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426DDAB7-7227-4C76-8601-6479FB9C01D3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EDE7F169-AFB7-46B2-AC38-6BCE422841B3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2791E83B-92C0-4F95-9DE5-7810C021D4E6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2BE9FE69-7E91-46D7-9E5A-A6FF7F2311AE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11C02B49-B24F-4193-A298-90486D71C674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D0899118-ADC6-4F28-BAB6-94D50541B836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1A6CFB6D-D94D-4FCA-A585-5D1AFFCE66D5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1A3A147E-1347-4308-841C-55930A1A1A9B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DD8C943E-FB26-4B12-92EB-C3FEFDE517D2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A69EE418-A72F-45FA-A0AD-18C9D62FB7B3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929DF606-C256-4282-B1FF-9DFA5E9E389A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99552980-CB9E-4836-A77E-C496A528E3B6}"/>
                </a:ext>
              </a:extLst>
            </p:cNvPr>
            <p:cNvCxnSpPr>
              <a:cxnSpLocks/>
              <a:stCxn id="92" idx="2"/>
              <a:endCxn id="74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BFC7C092-56B4-462E-92A7-532653311A81}"/>
                </a:ext>
              </a:extLst>
            </p:cNvPr>
            <p:cNvCxnSpPr>
              <a:cxnSpLocks/>
              <a:stCxn id="75" idx="4"/>
              <a:endCxn id="76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D8A1A109-8F7A-4183-9A11-E765D0C6629C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A318034E-465E-4490-8BC8-E85511B61F69}"/>
                </a:ext>
              </a:extLst>
            </p:cNvPr>
            <p:cNvCxnSpPr>
              <a:cxnSpLocks/>
              <a:stCxn id="95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86CA6388-CAD7-4D26-9CA6-EC17F12A22E4}"/>
                </a:ext>
              </a:extLst>
            </p:cNvPr>
            <p:cNvCxnSpPr>
              <a:cxnSpLocks/>
              <a:stCxn id="95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669A3EFA-3737-41BE-856D-8D8FEECD04C1}"/>
                </a:ext>
              </a:extLst>
            </p:cNvPr>
            <p:cNvCxnSpPr>
              <a:cxnSpLocks/>
              <a:stCxn id="95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8F98FC32-5DE6-4930-B9A8-C585278A7DCA}"/>
                </a:ext>
              </a:extLst>
            </p:cNvPr>
            <p:cNvCxnSpPr>
              <a:cxnSpLocks/>
              <a:endCxn id="75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Chord 99">
              <a:extLst>
                <a:ext uri="{FF2B5EF4-FFF2-40B4-BE49-F238E27FC236}">
                  <a16:creationId xmlns:a16="http://schemas.microsoft.com/office/drawing/2014/main" id="{AB73C22A-AF7E-4860-B904-D413854E9B6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Chord 100">
              <a:extLst>
                <a:ext uri="{FF2B5EF4-FFF2-40B4-BE49-F238E27FC236}">
                  <a16:creationId xmlns:a16="http://schemas.microsoft.com/office/drawing/2014/main" id="{71E863EE-0198-402C-9FD9-008A4FAE210D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C504D352-670F-4A02-8C2C-3C136E212052}"/>
                </a:ext>
              </a:extLst>
            </p:cNvPr>
            <p:cNvCxnSpPr>
              <a:cxnSpLocks/>
              <a:stCxn id="100" idx="1"/>
              <a:endCxn id="82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C24EDF9B-C681-40F1-9C78-D1BAF2DCFB88}"/>
                </a:ext>
              </a:extLst>
            </p:cNvPr>
            <p:cNvCxnSpPr>
              <a:cxnSpLocks/>
              <a:endCxn id="154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19BE984E-D6C4-45ED-AC5F-6CA44CC2A830}"/>
                </a:ext>
              </a:extLst>
            </p:cNvPr>
            <p:cNvCxnSpPr>
              <a:cxnSpLocks/>
              <a:endCxn id="169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F3647C6A-E77D-4241-B0AD-B503284DEABA}"/>
                </a:ext>
              </a:extLst>
            </p:cNvPr>
            <p:cNvCxnSpPr>
              <a:cxnSpLocks/>
              <a:stCxn id="154" idx="0"/>
              <a:endCxn id="169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9CADA421-7C1A-419E-913C-4BE0416E341F}"/>
                </a:ext>
              </a:extLst>
            </p:cNvPr>
            <p:cNvCxnSpPr>
              <a:cxnSpLocks/>
              <a:stCxn id="220" idx="2"/>
              <a:endCxn id="156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71B8D10F-73A7-4AE4-B54F-D284AD1EAAD3}"/>
                </a:ext>
              </a:extLst>
            </p:cNvPr>
            <p:cNvCxnSpPr>
              <a:cxnSpLocks/>
              <a:stCxn id="154" idx="7"/>
              <a:endCxn id="156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175EAE93-3B0B-4788-8654-1B5BA9CDF860}"/>
                </a:ext>
              </a:extLst>
            </p:cNvPr>
            <p:cNvCxnSpPr>
              <a:cxnSpLocks/>
              <a:endCxn id="169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377C7293-C76C-4888-8C53-86472AC49E86}"/>
                </a:ext>
              </a:extLst>
            </p:cNvPr>
            <p:cNvCxnSpPr>
              <a:cxnSpLocks/>
              <a:stCxn id="169" idx="6"/>
              <a:endCxn id="156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B8BAC77-F0C7-45E5-8719-5F200BB12A30}"/>
                </a:ext>
              </a:extLst>
            </p:cNvPr>
            <p:cNvCxnSpPr>
              <a:cxnSpLocks/>
              <a:stCxn id="155" idx="0"/>
              <a:endCxn id="156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EF204A78-9D00-4AF2-98E3-24D22D372E14}"/>
                </a:ext>
              </a:extLst>
            </p:cNvPr>
            <p:cNvCxnSpPr>
              <a:cxnSpLocks/>
              <a:stCxn id="158" idx="1"/>
              <a:endCxn id="156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6C5527AC-69A4-45CF-AB80-0DDD605EDC7B}"/>
                </a:ext>
              </a:extLst>
            </p:cNvPr>
            <p:cNvCxnSpPr>
              <a:cxnSpLocks/>
              <a:stCxn id="158" idx="0"/>
              <a:endCxn id="157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E888FBCE-458F-4AD1-A8E3-D1BF6C9466FD}"/>
                </a:ext>
              </a:extLst>
            </p:cNvPr>
            <p:cNvCxnSpPr>
              <a:cxnSpLocks/>
              <a:stCxn id="157" idx="2"/>
              <a:endCxn id="156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2D100506-150B-42C8-846D-74890F3BE12D}"/>
                </a:ext>
              </a:extLst>
            </p:cNvPr>
            <p:cNvCxnSpPr>
              <a:cxnSpLocks/>
              <a:stCxn id="157" idx="7"/>
              <a:endCxn id="165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A9FE94C9-B342-4E35-8C82-59B6A49359A1}"/>
                </a:ext>
              </a:extLst>
            </p:cNvPr>
            <p:cNvCxnSpPr>
              <a:cxnSpLocks/>
              <a:stCxn id="157" idx="6"/>
              <a:endCxn id="164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EF7E70F4-4BB8-4728-8872-F4DABBB689AE}"/>
                </a:ext>
              </a:extLst>
            </p:cNvPr>
            <p:cNvCxnSpPr>
              <a:cxnSpLocks/>
              <a:stCxn id="164" idx="7"/>
              <a:endCxn id="165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BA7AA665-C21F-4FD1-A398-4EF4E5B50117}"/>
                </a:ext>
              </a:extLst>
            </p:cNvPr>
            <p:cNvCxnSpPr>
              <a:cxnSpLocks/>
              <a:stCxn id="221" idx="1"/>
              <a:endCxn id="156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CD7DDC46-BF94-42E7-A246-DB83DF519F1D}"/>
                </a:ext>
              </a:extLst>
            </p:cNvPr>
            <p:cNvCxnSpPr>
              <a:cxnSpLocks/>
              <a:endCxn id="154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9E71FF4C-2CB4-4C13-B427-8D98888F44DF}"/>
                </a:ext>
              </a:extLst>
            </p:cNvPr>
            <p:cNvCxnSpPr>
              <a:cxnSpLocks/>
              <a:stCxn id="155" idx="2"/>
              <a:endCxn id="154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7346693C-01D6-4125-AADD-A3654B651D79}"/>
                </a:ext>
              </a:extLst>
            </p:cNvPr>
            <p:cNvCxnSpPr>
              <a:cxnSpLocks/>
              <a:stCxn id="170" idx="0"/>
              <a:endCxn id="154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A57773A4-B8C0-4FCD-8A31-7C9F705536D5}"/>
                </a:ext>
              </a:extLst>
            </p:cNvPr>
            <p:cNvCxnSpPr>
              <a:cxnSpLocks/>
              <a:endCxn id="154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095D1C8E-6D17-4FDC-93A5-99B669505F71}"/>
                </a:ext>
              </a:extLst>
            </p:cNvPr>
            <p:cNvCxnSpPr>
              <a:cxnSpLocks/>
              <a:stCxn id="170" idx="2"/>
              <a:endCxn id="155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EABA7AF0-3A56-465C-AF61-5DBD052798E2}"/>
                </a:ext>
              </a:extLst>
            </p:cNvPr>
            <p:cNvCxnSpPr>
              <a:cxnSpLocks/>
              <a:stCxn id="158" idx="2"/>
              <a:endCxn id="155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A243F2BF-F9D8-429F-90DA-E78E73126C8C}"/>
                </a:ext>
              </a:extLst>
            </p:cNvPr>
            <p:cNvCxnSpPr>
              <a:cxnSpLocks/>
              <a:stCxn id="158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CE358FDE-9A2D-4A01-8D71-D8250A7A9AA8}"/>
                </a:ext>
              </a:extLst>
            </p:cNvPr>
            <p:cNvCxnSpPr>
              <a:cxnSpLocks/>
              <a:stCxn id="159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B449AA7C-F4C4-49C0-A0DE-38CB1DE797E4}"/>
                </a:ext>
              </a:extLst>
            </p:cNvPr>
            <p:cNvCxnSpPr>
              <a:cxnSpLocks/>
              <a:stCxn id="159" idx="2"/>
              <a:endCxn id="158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B46F7A79-C3AE-4188-87B2-70776948AE86}"/>
                </a:ext>
              </a:extLst>
            </p:cNvPr>
            <p:cNvCxnSpPr>
              <a:cxnSpLocks/>
              <a:stCxn id="164" idx="4"/>
              <a:endCxn id="159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9F5BE79C-1A3D-40E7-AC0C-88FB84894E8E}"/>
                </a:ext>
              </a:extLst>
            </p:cNvPr>
            <p:cNvCxnSpPr>
              <a:cxnSpLocks/>
              <a:stCxn id="163" idx="3"/>
              <a:endCxn id="159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E5526B6F-8F0E-4D78-8F2C-415FFB0EA863}"/>
                </a:ext>
              </a:extLst>
            </p:cNvPr>
            <p:cNvCxnSpPr>
              <a:cxnSpLocks/>
              <a:stCxn id="163" idx="2"/>
              <a:endCxn id="164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9AAD7D67-2449-41DC-BB01-634C2CC5CA90}"/>
                </a:ext>
              </a:extLst>
            </p:cNvPr>
            <p:cNvCxnSpPr>
              <a:cxnSpLocks/>
              <a:stCxn id="163" idx="1"/>
              <a:endCxn id="165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0032821B-899B-4229-A325-0F9C670718AF}"/>
                </a:ext>
              </a:extLst>
            </p:cNvPr>
            <p:cNvCxnSpPr>
              <a:cxnSpLocks/>
              <a:stCxn id="161" idx="1"/>
              <a:endCxn id="165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449F685F-5183-42C2-8EA4-96351F05D072}"/>
                </a:ext>
              </a:extLst>
            </p:cNvPr>
            <p:cNvCxnSpPr>
              <a:cxnSpLocks/>
              <a:stCxn id="161" idx="0"/>
              <a:endCxn id="162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3E1C7645-D925-4E2D-A0E8-B51DCCCB57FB}"/>
                </a:ext>
              </a:extLst>
            </p:cNvPr>
            <p:cNvCxnSpPr>
              <a:cxnSpLocks/>
              <a:stCxn id="167" idx="0"/>
              <a:endCxn id="166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441F2AF3-2308-4D76-A583-35BAB53F06DD}"/>
                </a:ext>
              </a:extLst>
            </p:cNvPr>
            <p:cNvCxnSpPr>
              <a:cxnSpLocks/>
              <a:stCxn id="195" idx="7"/>
              <a:endCxn id="166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BE2F9636-1C93-4909-9C63-4B3772223745}"/>
                </a:ext>
              </a:extLst>
            </p:cNvPr>
            <p:cNvCxnSpPr>
              <a:cxnSpLocks/>
              <a:endCxn id="167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C9E88C23-1927-40A6-AC21-6E251665BADC}"/>
                </a:ext>
              </a:extLst>
            </p:cNvPr>
            <p:cNvCxnSpPr>
              <a:cxnSpLocks/>
              <a:stCxn id="194" idx="5"/>
              <a:endCxn id="168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F9A3E0C8-AF9F-4280-BD78-C8529493D753}"/>
                </a:ext>
              </a:extLst>
            </p:cNvPr>
            <p:cNvCxnSpPr>
              <a:cxnSpLocks/>
              <a:endCxn id="168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83DC71A2-83D9-4223-8E75-1B362E7F98FC}"/>
                </a:ext>
              </a:extLst>
            </p:cNvPr>
            <p:cNvCxnSpPr>
              <a:cxnSpLocks/>
              <a:stCxn id="168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109C4DFB-6823-4520-9AA7-8B3EE02E5101}"/>
                </a:ext>
              </a:extLst>
            </p:cNvPr>
            <p:cNvCxnSpPr>
              <a:cxnSpLocks/>
              <a:stCxn id="168" idx="3"/>
              <a:endCxn id="160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1C76C91C-B9F9-4973-9939-D2E92F564ACD}"/>
                </a:ext>
              </a:extLst>
            </p:cNvPr>
            <p:cNvCxnSpPr>
              <a:cxnSpLocks/>
              <a:stCxn id="168" idx="1"/>
              <a:endCxn id="161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B2330AB3-C1F9-4747-AACE-9F1B0A96C351}"/>
                </a:ext>
              </a:extLst>
            </p:cNvPr>
            <p:cNvCxnSpPr>
              <a:cxnSpLocks/>
              <a:stCxn id="167" idx="2"/>
              <a:endCxn id="161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88D0DBDE-0F65-4233-8D7B-77331BEE99CB}"/>
                </a:ext>
              </a:extLst>
            </p:cNvPr>
            <p:cNvCxnSpPr>
              <a:cxnSpLocks/>
              <a:stCxn id="166" idx="3"/>
              <a:endCxn id="161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014E3E66-8B0A-47BD-B9C9-417CC3ADAE56}"/>
                </a:ext>
              </a:extLst>
            </p:cNvPr>
            <p:cNvCxnSpPr>
              <a:cxnSpLocks/>
              <a:stCxn id="166" idx="2"/>
              <a:endCxn id="162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328AEFE4-2910-4CED-B4D7-F7A3F8EE7CF2}"/>
                </a:ext>
              </a:extLst>
            </p:cNvPr>
            <p:cNvCxnSpPr>
              <a:cxnSpLocks/>
              <a:stCxn id="162" idx="1"/>
              <a:endCxn id="165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4FFE449F-670F-4167-8B43-D89814166B08}"/>
                </a:ext>
              </a:extLst>
            </p:cNvPr>
            <p:cNvCxnSpPr>
              <a:cxnSpLocks/>
              <a:stCxn id="161" idx="2"/>
              <a:endCxn id="163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52405D2D-030C-4DAC-B794-9BBC41F3D834}"/>
                </a:ext>
              </a:extLst>
            </p:cNvPr>
            <p:cNvCxnSpPr>
              <a:cxnSpLocks/>
              <a:stCxn id="160" idx="1"/>
              <a:endCxn id="163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D3CE6960-5601-45C7-85A6-3973AC818CF9}"/>
                </a:ext>
              </a:extLst>
            </p:cNvPr>
            <p:cNvCxnSpPr>
              <a:cxnSpLocks/>
              <a:stCxn id="160" idx="3"/>
              <a:endCxn id="171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5CA3FB0B-6EBB-4408-8D7D-F9FF967223BE}"/>
                </a:ext>
              </a:extLst>
            </p:cNvPr>
            <p:cNvCxnSpPr>
              <a:cxnSpLocks/>
              <a:stCxn id="163" idx="4"/>
              <a:endCxn id="171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0B9DE8BE-2D92-4B85-8993-ECB0EB91A228}"/>
                </a:ext>
              </a:extLst>
            </p:cNvPr>
            <p:cNvCxnSpPr>
              <a:cxnSpLocks/>
              <a:stCxn id="159" idx="5"/>
              <a:endCxn id="171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D9AAB1D6-7D0A-417C-956F-5BFD23639146}"/>
                </a:ext>
              </a:extLst>
            </p:cNvPr>
            <p:cNvCxnSpPr>
              <a:cxnSpLocks/>
              <a:stCxn id="160" idx="7"/>
              <a:endCxn id="161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8DF28450-0730-4B0A-A26E-D534794B6DF3}"/>
                </a:ext>
              </a:extLst>
            </p:cNvPr>
            <p:cNvCxnSpPr>
              <a:cxnSpLocks/>
              <a:stCxn id="158" idx="7"/>
              <a:endCxn id="164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593A9E32-A037-43D6-933F-DA7EB114DB4F}"/>
                </a:ext>
              </a:extLst>
            </p:cNvPr>
            <p:cNvCxnSpPr>
              <a:cxnSpLocks/>
              <a:endCxn id="160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2A8B7A73-2086-4F11-BB21-B6E864E6E314}"/>
                </a:ext>
              </a:extLst>
            </p:cNvPr>
            <p:cNvCxnSpPr>
              <a:cxnSpLocks/>
              <a:stCxn id="168" idx="7"/>
              <a:endCxn id="167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4C3A11FE-4072-4D3C-804B-3570821845CC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1A0B08EF-4BD4-4814-9B79-4368935600CA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44DAF39F-5C61-464C-A4F5-945DA27A4662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F4D400D4-41D4-40DE-B539-FB7C0982F34B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80FE1601-E3FE-4D7A-95C5-FFD6D4A8685E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B741604C-E3F9-486D-AE29-EF492B1A1788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AF4CDE30-744D-4947-B3B8-ED30CF1A30D2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E2F620CB-392E-4FAA-8A67-F25E97807347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0FEA6F20-99AC-4D40-B708-B3B81B5A897A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5786AEA3-C7A5-45D6-8A01-2216291697C7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C4F034F3-426A-4CAE-A8C9-DF6A8FEB5E28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4A1F5A1E-E949-4AEA-8329-998CA96706E3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00DD81B4-1428-4B6A-B851-6E57E57F558C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67825584-D7DD-4597-833B-E111FC550429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1835169F-3DE9-4A49-8101-B770748182FB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1472A75F-C429-4A29-B476-D96FD059C6D9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Chord 169">
              <a:extLst>
                <a:ext uri="{FF2B5EF4-FFF2-40B4-BE49-F238E27FC236}">
                  <a16:creationId xmlns:a16="http://schemas.microsoft.com/office/drawing/2014/main" id="{A40C06CB-7D79-4E4D-9B7A-708B546A21EE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Chord 170">
              <a:extLst>
                <a:ext uri="{FF2B5EF4-FFF2-40B4-BE49-F238E27FC236}">
                  <a16:creationId xmlns:a16="http://schemas.microsoft.com/office/drawing/2014/main" id="{6565F8F6-0886-4942-949E-121D3E2AAC15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2722F8A0-DE2D-40E4-89A9-0EADC0CEFDEF}"/>
                </a:ext>
              </a:extLst>
            </p:cNvPr>
            <p:cNvCxnSpPr>
              <a:cxnSpLocks/>
              <a:stCxn id="170" idx="1"/>
              <a:endCxn id="158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B33D06C1-8096-4EE5-B774-48CBB9BAD524}"/>
                </a:ext>
              </a:extLst>
            </p:cNvPr>
            <p:cNvCxnSpPr>
              <a:cxnSpLocks/>
              <a:stCxn id="192" idx="6"/>
              <a:endCxn id="166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942A6873-FC7D-4856-B818-956D6FE52E80}"/>
                </a:ext>
              </a:extLst>
            </p:cNvPr>
            <p:cNvCxnSpPr>
              <a:cxnSpLocks/>
              <a:stCxn id="189" idx="4"/>
              <a:endCxn id="195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B9AAB9BE-C41A-4FDC-8BD7-B26A3E30F544}"/>
                </a:ext>
              </a:extLst>
            </p:cNvPr>
            <p:cNvCxnSpPr>
              <a:cxnSpLocks/>
              <a:stCxn id="195" idx="4"/>
              <a:endCxn id="194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C4CF80DA-A156-44B0-8F96-1CD0D63063E8}"/>
                </a:ext>
              </a:extLst>
            </p:cNvPr>
            <p:cNvCxnSpPr>
              <a:cxnSpLocks/>
              <a:stCxn id="193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71127FBA-D38D-4771-853E-6F49A85FE626}"/>
                </a:ext>
              </a:extLst>
            </p:cNvPr>
            <p:cNvCxnSpPr>
              <a:cxnSpLocks/>
              <a:stCxn id="193" idx="0"/>
              <a:endCxn id="194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A68A6F5E-E31E-412A-A00D-F4F766ABA0D2}"/>
                </a:ext>
              </a:extLst>
            </p:cNvPr>
            <p:cNvCxnSpPr>
              <a:cxnSpLocks/>
              <a:stCxn id="203" idx="1"/>
              <a:endCxn id="189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9163E70D-B12B-4CB8-8BBF-88CF876B2267}"/>
                </a:ext>
              </a:extLst>
            </p:cNvPr>
            <p:cNvCxnSpPr>
              <a:cxnSpLocks/>
              <a:stCxn id="194" idx="2"/>
              <a:endCxn id="203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E3AA376E-4C09-47B2-A0E7-E791D6BE392B}"/>
                </a:ext>
              </a:extLst>
            </p:cNvPr>
            <p:cNvCxnSpPr>
              <a:cxnSpLocks/>
              <a:stCxn id="193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BD804890-0FBC-4454-9B15-738CE4FC8E1D}"/>
                </a:ext>
              </a:extLst>
            </p:cNvPr>
            <p:cNvCxnSpPr>
              <a:cxnSpLocks/>
              <a:stCxn id="166" idx="1"/>
              <a:endCxn id="73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351010D1-B2EE-43BB-A3B7-B8C93325E1D0}"/>
                </a:ext>
              </a:extLst>
            </p:cNvPr>
            <p:cNvCxnSpPr>
              <a:cxnSpLocks/>
              <a:stCxn id="191" idx="6"/>
              <a:endCxn id="190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561224BB-32BF-4637-AC61-5F148C762355}"/>
                </a:ext>
              </a:extLst>
            </p:cNvPr>
            <p:cNvCxnSpPr>
              <a:cxnSpLocks/>
              <a:stCxn id="189" idx="7"/>
              <a:endCxn id="191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10DB40E6-4D9C-4549-97E1-623E89487388}"/>
                </a:ext>
              </a:extLst>
            </p:cNvPr>
            <p:cNvCxnSpPr>
              <a:cxnSpLocks/>
              <a:stCxn id="189" idx="5"/>
              <a:endCxn id="192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2E6FA45F-0DB9-401E-BE10-1EE567FE2EA5}"/>
                </a:ext>
              </a:extLst>
            </p:cNvPr>
            <p:cNvCxnSpPr>
              <a:cxnSpLocks/>
              <a:stCxn id="190" idx="3"/>
              <a:endCxn id="192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098FD3B5-85C5-4A99-A4A2-34A9C1AC25D8}"/>
                </a:ext>
              </a:extLst>
            </p:cNvPr>
            <p:cNvCxnSpPr>
              <a:cxnSpLocks/>
              <a:stCxn id="192" idx="4"/>
              <a:endCxn id="195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8F7A7626-E9F7-489A-8325-BFD819C8C80A}"/>
                </a:ext>
              </a:extLst>
            </p:cNvPr>
            <p:cNvCxnSpPr>
              <a:cxnSpLocks/>
              <a:stCxn id="168" idx="2"/>
              <a:endCxn id="193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9D044AC1-2AF8-4BF2-9759-461C512C112D}"/>
                </a:ext>
              </a:extLst>
            </p:cNvPr>
            <p:cNvCxnSpPr>
              <a:cxnSpLocks/>
              <a:endCxn id="193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D3C2402F-C535-44B4-93BA-06C36EAEA759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22ABAAE8-04C7-48CF-843B-75D0E8B8AFAF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7CE63C74-37FD-460E-AB78-482E1BA4D11B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0BCD0F29-265E-4C09-8AC9-94E40324C0D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63EFFC93-12B8-495A-849A-3100C4C5C6B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6186239B-7067-4C64-BD93-BE2660F9BE6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3674E492-3A32-400F-8638-7697B9B7746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6DC926BB-EBFD-413B-933C-C7D54C3BAC94}"/>
                </a:ext>
              </a:extLst>
            </p:cNvPr>
            <p:cNvCxnSpPr>
              <a:cxnSpLocks/>
              <a:stCxn id="195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9BB15203-EC88-467B-AB5E-9621E86746AD}"/>
                </a:ext>
              </a:extLst>
            </p:cNvPr>
            <p:cNvCxnSpPr>
              <a:cxnSpLocks/>
              <a:stCxn id="191" idx="4"/>
              <a:endCxn id="192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98BE0E55-410F-4AB2-8570-7F03E846B0C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4C873B00-8DF4-4E46-A075-677E4C22DCA6}"/>
                </a:ext>
              </a:extLst>
            </p:cNvPr>
            <p:cNvCxnSpPr>
              <a:cxnSpLocks/>
              <a:stCxn id="198" idx="3"/>
              <a:endCxn id="162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E8A5A920-E4F9-4DBB-BEB5-1FC30B4C66A6}"/>
                </a:ext>
              </a:extLst>
            </p:cNvPr>
            <p:cNvCxnSpPr>
              <a:cxnSpLocks/>
              <a:stCxn id="198" idx="2"/>
              <a:endCxn id="73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AA9B0325-F0DC-4852-A27D-AA949151CD22}"/>
                </a:ext>
              </a:extLst>
            </p:cNvPr>
            <p:cNvCxnSpPr>
              <a:cxnSpLocks/>
              <a:stCxn id="191" idx="7"/>
              <a:endCxn id="75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6D26F7FD-AF09-4B43-9801-BAED3374AD11}"/>
                </a:ext>
              </a:extLst>
            </p:cNvPr>
            <p:cNvCxnSpPr>
              <a:cxnSpLocks/>
              <a:endCxn id="191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Chord 202">
              <a:extLst>
                <a:ext uri="{FF2B5EF4-FFF2-40B4-BE49-F238E27FC236}">
                  <a16:creationId xmlns:a16="http://schemas.microsoft.com/office/drawing/2014/main" id="{C6CE2EB0-4701-41F9-8447-56DD3253ECA6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7B40281D-34B6-4DBA-85BF-F716FDAFA14D}"/>
                </a:ext>
              </a:extLst>
            </p:cNvPr>
            <p:cNvCxnSpPr>
              <a:cxnSpLocks/>
              <a:stCxn id="194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60C3DBE8-1EA5-46CB-AC54-5AC9EF7DECDE}"/>
                </a:ext>
              </a:extLst>
            </p:cNvPr>
            <p:cNvCxnSpPr>
              <a:cxnSpLocks/>
              <a:stCxn id="190" idx="6"/>
              <a:endCxn id="73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4D056E06-068D-4235-A85A-709B03714432}"/>
                </a:ext>
              </a:extLst>
            </p:cNvPr>
            <p:cNvCxnSpPr>
              <a:cxnSpLocks/>
              <a:stCxn id="190" idx="5"/>
              <a:endCxn id="166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2444B01A-782A-4FE2-8BF7-001CC4D9233C}"/>
                </a:ext>
              </a:extLst>
            </p:cNvPr>
            <p:cNvCxnSpPr>
              <a:cxnSpLocks/>
              <a:stCxn id="75" idx="0"/>
              <a:endCxn id="190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4C288527-707B-49FB-9DB7-8D1C6FDB08E2}"/>
                </a:ext>
              </a:extLst>
            </p:cNvPr>
            <p:cNvCxnSpPr>
              <a:cxnSpLocks/>
              <a:stCxn id="195" idx="5"/>
              <a:endCxn id="167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03B44215-0C65-4DF8-9CBA-4AA497DBD8C7}"/>
                </a:ext>
              </a:extLst>
            </p:cNvPr>
            <p:cNvCxnSpPr>
              <a:cxnSpLocks/>
              <a:stCxn id="162" idx="7"/>
              <a:endCxn id="73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7B6822C3-86C5-4E56-B536-B7531618D8D3}"/>
                </a:ext>
              </a:extLst>
            </p:cNvPr>
            <p:cNvCxnSpPr>
              <a:cxnSpLocks/>
              <a:stCxn id="91" idx="7"/>
              <a:endCxn id="198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5693C355-2CBC-4429-828E-805C087A2A08}"/>
                </a:ext>
              </a:extLst>
            </p:cNvPr>
            <p:cNvCxnSpPr>
              <a:cxnSpLocks/>
              <a:stCxn id="165" idx="7"/>
              <a:endCxn id="80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7EB61F2A-A368-4F5B-A098-97115A504D7B}"/>
                </a:ext>
              </a:extLst>
            </p:cNvPr>
            <p:cNvCxnSpPr>
              <a:cxnSpLocks/>
              <a:stCxn id="165" idx="6"/>
              <a:endCxn id="198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7E210156-2D68-4919-BFA8-8A0CF3DB8355}"/>
                </a:ext>
              </a:extLst>
            </p:cNvPr>
            <p:cNvCxnSpPr>
              <a:cxnSpLocks/>
              <a:stCxn id="81" idx="0"/>
              <a:endCxn id="165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7BCCB5EF-2E04-4164-A385-5485B38316B5}"/>
                </a:ext>
              </a:extLst>
            </p:cNvPr>
            <p:cNvCxnSpPr>
              <a:cxnSpLocks/>
              <a:stCxn id="221" idx="0"/>
              <a:endCxn id="220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96FC0A05-BD3D-4C61-AAB2-ED51D93C0CC3}"/>
                </a:ext>
              </a:extLst>
            </p:cNvPr>
            <p:cNvCxnSpPr>
              <a:cxnSpLocks/>
              <a:stCxn id="89" idx="0"/>
              <a:endCxn id="220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7AC9D796-1C86-4C86-82F0-477CBA1666A5}"/>
                </a:ext>
              </a:extLst>
            </p:cNvPr>
            <p:cNvCxnSpPr>
              <a:cxnSpLocks/>
              <a:stCxn id="88" idx="0"/>
              <a:endCxn id="221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14A547A0-7EC0-4101-AC5D-DAC611AB8BDC}"/>
                </a:ext>
              </a:extLst>
            </p:cNvPr>
            <p:cNvCxnSpPr>
              <a:cxnSpLocks/>
              <a:stCxn id="165" idx="1"/>
              <a:endCxn id="222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62A771CB-9059-49B6-8378-F7E9C5B85404}"/>
                </a:ext>
              </a:extLst>
            </p:cNvPr>
            <p:cNvCxnSpPr>
              <a:cxnSpLocks/>
              <a:stCxn id="81" idx="0"/>
              <a:endCxn id="222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3746C589-DAAE-4371-8DFB-8E27AD744666}"/>
                </a:ext>
              </a:extLst>
            </p:cNvPr>
            <p:cNvCxnSpPr>
              <a:cxnSpLocks/>
              <a:stCxn id="222" idx="7"/>
              <a:endCxn id="221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C9C1B133-A6DE-498F-B625-896D5CE746B8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AC1A0D63-3B84-48AB-86B7-CD838890CA91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9CE5713B-2F81-4965-8C71-9BDCA71C86E8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4F439034-524E-406B-B523-C253C3E15004}"/>
                </a:ext>
              </a:extLst>
            </p:cNvPr>
            <p:cNvCxnSpPr>
              <a:cxnSpLocks/>
              <a:stCxn id="86" idx="0"/>
              <a:endCxn id="220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5BCBA56F-2AB5-4BFD-8A3D-D179768BF868}"/>
                </a:ext>
              </a:extLst>
            </p:cNvPr>
            <p:cNvCxnSpPr>
              <a:cxnSpLocks/>
              <a:endCxn id="86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AD65883F-1E35-454C-BD75-14E14736726E}"/>
              </a:ext>
            </a:extLst>
          </p:cNvPr>
          <p:cNvSpPr/>
          <p:nvPr userDrawn="1"/>
        </p:nvSpPr>
        <p:spPr>
          <a:xfrm flipV="1">
            <a:off x="0" y="-5799"/>
            <a:ext cx="12192000" cy="4073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  <p:grpSp>
        <p:nvGrpSpPr>
          <p:cNvPr id="3" name="Group 14">
            <a:extLst>
              <a:ext uri="{FF2B5EF4-FFF2-40B4-BE49-F238E27FC236}">
                <a16:creationId xmlns:a16="http://schemas.microsoft.com/office/drawing/2014/main" id="{DD86D43F-0B11-486B-871D-30E23A341921}"/>
              </a:ext>
            </a:extLst>
          </p:cNvPr>
          <p:cNvGrpSpPr/>
          <p:nvPr userDrawn="1"/>
        </p:nvGrpSpPr>
        <p:grpSpPr>
          <a:xfrm>
            <a:off x="4917086" y="1975299"/>
            <a:ext cx="2357831" cy="4144944"/>
            <a:chOff x="445712" y="1449040"/>
            <a:chExt cx="2113018" cy="3924176"/>
          </a:xfrm>
        </p:grpSpPr>
        <p:sp>
          <p:nvSpPr>
            <p:cNvPr id="4" name="Rounded Rectangle 15">
              <a:extLst>
                <a:ext uri="{FF2B5EF4-FFF2-40B4-BE49-F238E27FC236}">
                  <a16:creationId xmlns:a16="http://schemas.microsoft.com/office/drawing/2014/main" id="{7423505D-E6DA-4A35-90F0-F8D2B6C95B2A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5" name="Rectangle 16">
              <a:extLst>
                <a:ext uri="{FF2B5EF4-FFF2-40B4-BE49-F238E27FC236}">
                  <a16:creationId xmlns:a16="http://schemas.microsoft.com/office/drawing/2014/main" id="{64CBA8CE-47F7-4169-BECE-69FCE6ADBB34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6" name="Group 17">
              <a:extLst>
                <a:ext uri="{FF2B5EF4-FFF2-40B4-BE49-F238E27FC236}">
                  <a16:creationId xmlns:a16="http://schemas.microsoft.com/office/drawing/2014/main" id="{141B4784-7701-4A17-867A-F4D34EBD8198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7" name="Oval 18">
                <a:extLst>
                  <a:ext uri="{FF2B5EF4-FFF2-40B4-BE49-F238E27FC236}">
                    <a16:creationId xmlns:a16="http://schemas.microsoft.com/office/drawing/2014/main" id="{215CEAFC-AC6C-41C9-98FB-BBD1FA3E5059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8" name="Rounded Rectangle 19">
                <a:extLst>
                  <a:ext uri="{FF2B5EF4-FFF2-40B4-BE49-F238E27FC236}">
                    <a16:creationId xmlns:a16="http://schemas.microsoft.com/office/drawing/2014/main" id="{EC8A6DC0-CEDB-48A3-9A94-633EA5395D2D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1F4C0A7-37AD-46D2-9226-DD1EBA6D4B1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5083388" y="2321178"/>
            <a:ext cx="2025226" cy="332137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0DC8F0C-9A4D-4387-9B33-6E14C75684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276948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121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4">
            <a:extLst>
              <a:ext uri="{FF2B5EF4-FFF2-40B4-BE49-F238E27FC236}">
                <a16:creationId xmlns:a16="http://schemas.microsoft.com/office/drawing/2014/main" id="{66D0986F-E9AB-4BB8-9CCC-463C22C22AC8}"/>
              </a:ext>
            </a:extLst>
          </p:cNvPr>
          <p:cNvGrpSpPr/>
          <p:nvPr userDrawn="1"/>
        </p:nvGrpSpPr>
        <p:grpSpPr>
          <a:xfrm>
            <a:off x="637723" y="3059055"/>
            <a:ext cx="4156177" cy="3268904"/>
            <a:chOff x="2444748" y="555045"/>
            <a:chExt cx="7282048" cy="572745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ED2D22B-EA8C-402C-BFD2-3C8C5210B331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38EA7A8-9652-4648-8AEC-627E14A06219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3278011-9FD0-4BC8-BE34-9B970FFA9BAC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D0688DD-7D30-4F6C-B1C4-C1AFF210C0CF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226B76D-3730-4A02-AF03-D3A6D6C71076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985ACE6-18FE-4B4E-8478-026B5D75589A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52B756D-9E3D-4A38-92FC-0C847E1F1E34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4BE3445-3A1E-46D6-8847-57A1CFDEC6F8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3691A1FA-03B4-4607-AE9E-FBA0D97D06B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3884023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3176042"/>
              <a:gd name="connsiteX1" fmla="*/ 9144000 w 9144000"/>
              <a:gd name="connsiteY1" fmla="*/ 0 h 3176042"/>
              <a:gd name="connsiteX2" fmla="*/ 9144000 w 9144000"/>
              <a:gd name="connsiteY2" fmla="*/ 3176042 h 3176042"/>
              <a:gd name="connsiteX3" fmla="*/ 0 w 9144000"/>
              <a:gd name="connsiteY3" fmla="*/ 1556792 h 3176042"/>
              <a:gd name="connsiteX4" fmla="*/ 0 w 9144000"/>
              <a:gd name="connsiteY4" fmla="*/ 0 h 3176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3176042">
                <a:moveTo>
                  <a:pt x="0" y="0"/>
                </a:moveTo>
                <a:lnTo>
                  <a:pt x="9144000" y="0"/>
                </a:lnTo>
                <a:lnTo>
                  <a:pt x="9144000" y="3176042"/>
                </a:lnTo>
                <a:lnTo>
                  <a:pt x="0" y="155679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6D7EA1BA-3C62-48F3-A1C4-E3A6BD5C3FD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67538" y="3202164"/>
            <a:ext cx="3917673" cy="22514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05076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roup 215">
            <a:extLst>
              <a:ext uri="{FF2B5EF4-FFF2-40B4-BE49-F238E27FC236}">
                <a16:creationId xmlns:a16="http://schemas.microsoft.com/office/drawing/2014/main" id="{CD7B0E81-B610-4A9D-8254-4298324FFAC9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E7893C73-8077-4BE1-981D-D4BE31914B05}"/>
                </a:ext>
              </a:extLst>
            </p:cNvPr>
            <p:cNvCxnSpPr>
              <a:cxnSpLocks/>
              <a:stCxn id="280" idx="7"/>
              <a:endCxn id="278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68C258B3-310A-48E5-BA88-63CA0E07DA1F}"/>
                </a:ext>
              </a:extLst>
            </p:cNvPr>
            <p:cNvCxnSpPr>
              <a:cxnSpLocks/>
              <a:stCxn id="278" idx="4"/>
              <a:endCxn id="297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00883803-C1B8-48C6-BA64-7F4B323A2CA1}"/>
                </a:ext>
              </a:extLst>
            </p:cNvPr>
            <p:cNvCxnSpPr>
              <a:cxnSpLocks/>
              <a:stCxn id="283" idx="2"/>
              <a:endCxn id="295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677DCBF3-4B2A-4A40-AAD9-8D2E62B936C9}"/>
                </a:ext>
              </a:extLst>
            </p:cNvPr>
            <p:cNvCxnSpPr>
              <a:cxnSpLocks/>
              <a:stCxn id="297" idx="5"/>
              <a:endCxn id="283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0344E688-E110-4DFA-8A04-DF20F31191F9}"/>
                </a:ext>
              </a:extLst>
            </p:cNvPr>
            <p:cNvCxnSpPr>
              <a:cxnSpLocks/>
              <a:stCxn id="278" idx="5"/>
              <a:endCxn id="296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B954AD7E-EAF9-4B74-9463-EB928E832F6D}"/>
                </a:ext>
              </a:extLst>
            </p:cNvPr>
            <p:cNvCxnSpPr>
              <a:cxnSpLocks/>
              <a:stCxn id="283" idx="0"/>
              <a:endCxn id="296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4919D8ED-4F84-4786-8C31-94762E936944}"/>
                </a:ext>
              </a:extLst>
            </p:cNvPr>
            <p:cNvCxnSpPr>
              <a:cxnSpLocks/>
              <a:stCxn id="297" idx="3"/>
              <a:endCxn id="295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E0CE6993-6EF1-4911-817C-15059F7186E4}"/>
                </a:ext>
              </a:extLst>
            </p:cNvPr>
            <p:cNvCxnSpPr>
              <a:cxnSpLocks/>
              <a:stCxn id="403" idx="7"/>
              <a:endCxn id="285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FC5B031C-AEA3-46F7-9BBC-FA4402AAE00A}"/>
                </a:ext>
              </a:extLst>
            </p:cNvPr>
            <p:cNvCxnSpPr>
              <a:cxnSpLocks/>
              <a:stCxn id="283" idx="7"/>
              <a:endCxn id="285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40E8A078-75E3-43B0-9BF9-97E5BC7B68A3}"/>
                </a:ext>
              </a:extLst>
            </p:cNvPr>
            <p:cNvCxnSpPr>
              <a:cxnSpLocks/>
              <a:stCxn id="282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C2E27580-0038-4188-8457-52F5720DCD8F}"/>
                </a:ext>
              </a:extLst>
            </p:cNvPr>
            <p:cNvCxnSpPr>
              <a:cxnSpLocks/>
              <a:stCxn id="297" idx="6"/>
              <a:endCxn id="296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F9C49D04-7BE5-465F-85E8-D376DC89E3EF}"/>
                </a:ext>
              </a:extLst>
            </p:cNvPr>
            <p:cNvCxnSpPr>
              <a:cxnSpLocks/>
              <a:stCxn id="282" idx="0"/>
              <a:endCxn id="295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5CECAE10-3F58-4B39-8A0A-CA3CFB4CFDBC}"/>
                </a:ext>
              </a:extLst>
            </p:cNvPr>
            <p:cNvCxnSpPr>
              <a:cxnSpLocks/>
              <a:stCxn id="296" idx="6"/>
              <a:endCxn id="285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A9D2C9EF-1FE7-4DDD-B537-64570F341CE0}"/>
                </a:ext>
              </a:extLst>
            </p:cNvPr>
            <p:cNvCxnSpPr>
              <a:cxnSpLocks/>
              <a:stCxn id="284" idx="0"/>
              <a:endCxn id="285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59084052-86E8-42FD-9E4F-84B1DB28931E}"/>
                </a:ext>
              </a:extLst>
            </p:cNvPr>
            <p:cNvCxnSpPr>
              <a:cxnSpLocks/>
              <a:stCxn id="287" idx="1"/>
              <a:endCxn id="285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09CCE289-CECD-4196-8ED0-7B3069B3AAB1}"/>
                </a:ext>
              </a:extLst>
            </p:cNvPr>
            <p:cNvCxnSpPr>
              <a:cxnSpLocks/>
              <a:stCxn id="287" idx="0"/>
              <a:endCxn id="286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3D459DD2-AD68-420B-B350-7EB3E61ECAFF}"/>
                </a:ext>
              </a:extLst>
            </p:cNvPr>
            <p:cNvCxnSpPr>
              <a:cxnSpLocks/>
              <a:stCxn id="286" idx="2"/>
              <a:endCxn id="285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DFC84ECD-15D6-4737-86FB-BF1EF9E0981C}"/>
                </a:ext>
              </a:extLst>
            </p:cNvPr>
            <p:cNvCxnSpPr>
              <a:cxnSpLocks/>
              <a:stCxn id="286" idx="7"/>
              <a:endCxn id="426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C3B44B58-6E74-46F3-BFDD-D07225FD011D}"/>
                </a:ext>
              </a:extLst>
            </p:cNvPr>
            <p:cNvCxnSpPr>
              <a:cxnSpLocks/>
              <a:stCxn id="286" idx="6"/>
              <a:endCxn id="293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EB9D69D3-BB75-4BA8-9CBC-26D30859BDF9}"/>
                </a:ext>
              </a:extLst>
            </p:cNvPr>
            <p:cNvCxnSpPr>
              <a:cxnSpLocks/>
              <a:stCxn id="293" idx="7"/>
              <a:endCxn id="294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82392879-260E-4414-AE85-45A19A8827EF}"/>
                </a:ext>
              </a:extLst>
            </p:cNvPr>
            <p:cNvCxnSpPr>
              <a:cxnSpLocks/>
              <a:stCxn id="279" idx="0"/>
              <a:endCxn id="278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98EC2102-37A1-4C8E-9212-B88F2AFF78DA}"/>
                </a:ext>
              </a:extLst>
            </p:cNvPr>
            <p:cNvCxnSpPr>
              <a:cxnSpLocks/>
              <a:stCxn id="295" idx="2"/>
              <a:endCxn id="279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CADB3FE8-EC06-4978-955E-7FCA88DE58C2}"/>
                </a:ext>
              </a:extLst>
            </p:cNvPr>
            <p:cNvCxnSpPr>
              <a:cxnSpLocks/>
              <a:stCxn id="282" idx="1"/>
              <a:endCxn id="279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6B9041CB-79FD-4DEB-983B-7DD05BB3482F}"/>
                </a:ext>
              </a:extLst>
            </p:cNvPr>
            <p:cNvCxnSpPr>
              <a:cxnSpLocks/>
              <a:stCxn id="281" idx="7"/>
              <a:endCxn id="279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387A0A4B-956F-448F-9EC3-12CC7F0464C4}"/>
                </a:ext>
              </a:extLst>
            </p:cNvPr>
            <p:cNvCxnSpPr>
              <a:cxnSpLocks/>
              <a:stCxn id="280" idx="6"/>
              <a:endCxn id="279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010338F1-EB1B-401B-B2B6-E850EE8F7A1C}"/>
                </a:ext>
              </a:extLst>
            </p:cNvPr>
            <p:cNvCxnSpPr>
              <a:cxnSpLocks/>
              <a:stCxn id="300" idx="7"/>
              <a:endCxn id="280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645AAFE0-E646-4104-8441-DF1C589C1DF2}"/>
                </a:ext>
              </a:extLst>
            </p:cNvPr>
            <p:cNvCxnSpPr>
              <a:cxnSpLocks/>
              <a:stCxn id="300" idx="6"/>
              <a:endCxn id="281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BACFB9E6-46F7-48A5-AD60-45B33C791046}"/>
                </a:ext>
              </a:extLst>
            </p:cNvPr>
            <p:cNvCxnSpPr>
              <a:cxnSpLocks/>
              <a:stCxn id="300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F78232E1-7B15-4981-9C87-83FDB747C79F}"/>
                </a:ext>
              </a:extLst>
            </p:cNvPr>
            <p:cNvCxnSpPr>
              <a:cxnSpLocks/>
              <a:stCxn id="281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32439E9B-3AAE-4BCD-A004-1BC2CE9BFFA0}"/>
                </a:ext>
              </a:extLst>
            </p:cNvPr>
            <p:cNvCxnSpPr>
              <a:cxnSpLocks/>
              <a:stCxn id="281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5A067206-AAEE-45A3-A790-EE2DFDE483C5}"/>
                </a:ext>
              </a:extLst>
            </p:cNvPr>
            <p:cNvCxnSpPr>
              <a:cxnSpLocks/>
              <a:stCxn id="282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9C0C6BA8-DD13-442C-86C7-E73F726D8199}"/>
                </a:ext>
              </a:extLst>
            </p:cNvPr>
            <p:cNvCxnSpPr>
              <a:cxnSpLocks/>
              <a:stCxn id="281" idx="6"/>
              <a:endCxn id="282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3D5F6161-D8C2-4FF3-92C9-77489ABBE88A}"/>
                </a:ext>
              </a:extLst>
            </p:cNvPr>
            <p:cNvCxnSpPr>
              <a:cxnSpLocks/>
              <a:stCxn id="282" idx="6"/>
              <a:endCxn id="283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868FC51A-2C86-45DF-8AFA-92593ABA00A2}"/>
                </a:ext>
              </a:extLst>
            </p:cNvPr>
            <p:cNvCxnSpPr>
              <a:cxnSpLocks/>
              <a:stCxn id="284" idx="2"/>
              <a:endCxn id="283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FDCD7B18-D953-49D6-B44B-8DAEFD98D1E3}"/>
                </a:ext>
              </a:extLst>
            </p:cNvPr>
            <p:cNvCxnSpPr>
              <a:cxnSpLocks/>
              <a:stCxn id="305" idx="0"/>
              <a:endCxn id="283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43795FD9-1912-46BD-AC5F-FDC9A9F33B69}"/>
                </a:ext>
              </a:extLst>
            </p:cNvPr>
            <p:cNvCxnSpPr>
              <a:cxnSpLocks/>
              <a:endCxn id="283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EE812A3C-9383-4E5B-B1DE-E3327DC9DCEE}"/>
                </a:ext>
              </a:extLst>
            </p:cNvPr>
            <p:cNvCxnSpPr>
              <a:cxnSpLocks/>
              <a:stCxn id="305" idx="2"/>
              <a:endCxn id="284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9A8508C5-716D-4CDC-B678-A6758E398C71}"/>
                </a:ext>
              </a:extLst>
            </p:cNvPr>
            <p:cNvCxnSpPr>
              <a:cxnSpLocks/>
              <a:stCxn id="287" idx="2"/>
              <a:endCxn id="284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7D3F4BF5-94EA-4DC1-A167-B5BEF787E345}"/>
                </a:ext>
              </a:extLst>
            </p:cNvPr>
            <p:cNvCxnSpPr>
              <a:cxnSpLocks/>
              <a:stCxn id="287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A8FFC4F5-2AA2-44C5-903D-54DE1D04D69D}"/>
                </a:ext>
              </a:extLst>
            </p:cNvPr>
            <p:cNvCxnSpPr>
              <a:cxnSpLocks/>
              <a:stCxn id="288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28BE5A43-7505-42CC-97E9-7E70A1E876E5}"/>
                </a:ext>
              </a:extLst>
            </p:cNvPr>
            <p:cNvCxnSpPr>
              <a:cxnSpLocks/>
              <a:stCxn id="288" idx="2"/>
              <a:endCxn id="287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2A9289CB-2AE8-4943-82A8-9527CE879B43}"/>
                </a:ext>
              </a:extLst>
            </p:cNvPr>
            <p:cNvCxnSpPr>
              <a:cxnSpLocks/>
              <a:stCxn id="293" idx="4"/>
              <a:endCxn id="288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322A7A70-B072-4125-9E1A-BA3D46AE5772}"/>
                </a:ext>
              </a:extLst>
            </p:cNvPr>
            <p:cNvCxnSpPr>
              <a:cxnSpLocks/>
              <a:stCxn id="292" idx="3"/>
              <a:endCxn id="288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759896C0-45C9-4D01-8C50-C08934F9602C}"/>
                </a:ext>
              </a:extLst>
            </p:cNvPr>
            <p:cNvCxnSpPr>
              <a:cxnSpLocks/>
              <a:stCxn id="292" idx="2"/>
              <a:endCxn id="293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D8221D39-0988-4BD8-95BE-88AF63B2890C}"/>
                </a:ext>
              </a:extLst>
            </p:cNvPr>
            <p:cNvCxnSpPr>
              <a:cxnSpLocks/>
              <a:stCxn id="292" idx="1"/>
              <a:endCxn id="294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E5D692F5-00C0-4A6A-A758-97B0A0AEF3DF}"/>
                </a:ext>
              </a:extLst>
            </p:cNvPr>
            <p:cNvCxnSpPr>
              <a:cxnSpLocks/>
              <a:stCxn id="290" idx="1"/>
              <a:endCxn id="294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D4855F3D-A600-42F2-AD82-6F1BFA4C93FA}"/>
                </a:ext>
              </a:extLst>
            </p:cNvPr>
            <p:cNvCxnSpPr>
              <a:cxnSpLocks/>
              <a:stCxn id="290" idx="0"/>
              <a:endCxn id="291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2618BD81-7499-4C74-A73B-527982EC8B66}"/>
                </a:ext>
              </a:extLst>
            </p:cNvPr>
            <p:cNvCxnSpPr>
              <a:cxnSpLocks/>
              <a:stCxn id="362" idx="7"/>
              <a:endCxn id="427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415858D3-1BF7-4A22-9163-018B60237EEE}"/>
                </a:ext>
              </a:extLst>
            </p:cNvPr>
            <p:cNvCxnSpPr>
              <a:cxnSpLocks/>
              <a:endCxn id="289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9029EE5B-033F-42D3-BBBF-E7412984ED14}"/>
                </a:ext>
              </a:extLst>
            </p:cNvPr>
            <p:cNvCxnSpPr>
              <a:cxnSpLocks/>
              <a:stCxn id="362" idx="0"/>
              <a:endCxn id="426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D288CAE0-27FC-4160-85DB-24D1F26CC1BA}"/>
                </a:ext>
              </a:extLst>
            </p:cNvPr>
            <p:cNvCxnSpPr>
              <a:cxnSpLocks/>
              <a:stCxn id="374" idx="0"/>
              <a:endCxn id="425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F4CB54ED-0F92-4AA1-9C5E-47D93910C07D}"/>
                </a:ext>
              </a:extLst>
            </p:cNvPr>
            <p:cNvCxnSpPr>
              <a:cxnSpLocks/>
              <a:stCxn id="374" idx="1"/>
              <a:endCxn id="291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0460B3D9-1F2D-420E-9590-EE19B3534F7F}"/>
                </a:ext>
              </a:extLst>
            </p:cNvPr>
            <p:cNvCxnSpPr>
              <a:cxnSpLocks/>
              <a:stCxn id="291" idx="2"/>
              <a:endCxn id="294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470E3097-6465-4EC3-9ED9-B648E6A7DC7A}"/>
                </a:ext>
              </a:extLst>
            </p:cNvPr>
            <p:cNvCxnSpPr>
              <a:cxnSpLocks/>
              <a:stCxn id="290" idx="2"/>
              <a:endCxn id="292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05F76776-81A4-4240-B4FF-973AC41CC5C3}"/>
                </a:ext>
              </a:extLst>
            </p:cNvPr>
            <p:cNvCxnSpPr>
              <a:cxnSpLocks/>
              <a:stCxn id="289" idx="1"/>
              <a:endCxn id="292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7C1E769F-541B-43B2-A1B8-13E0063F9283}"/>
                </a:ext>
              </a:extLst>
            </p:cNvPr>
            <p:cNvCxnSpPr>
              <a:cxnSpLocks/>
              <a:stCxn id="289" idx="3"/>
              <a:endCxn id="306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A364C1B0-2AAC-4AFD-AEAA-85F644FA7843}"/>
                </a:ext>
              </a:extLst>
            </p:cNvPr>
            <p:cNvCxnSpPr>
              <a:cxnSpLocks/>
              <a:stCxn id="292" idx="4"/>
              <a:endCxn id="306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DC69A0BA-54EF-4370-B01E-B4A5BF46D544}"/>
                </a:ext>
              </a:extLst>
            </p:cNvPr>
            <p:cNvCxnSpPr>
              <a:cxnSpLocks/>
              <a:stCxn id="288" idx="5"/>
              <a:endCxn id="306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A53C4522-67C1-4D46-9C9C-495B99DDD1B4}"/>
                </a:ext>
              </a:extLst>
            </p:cNvPr>
            <p:cNvCxnSpPr>
              <a:cxnSpLocks/>
              <a:stCxn id="289" idx="7"/>
              <a:endCxn id="290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778F57A1-5CDD-455C-B229-B0D597EA68B8}"/>
                </a:ext>
              </a:extLst>
            </p:cNvPr>
            <p:cNvCxnSpPr>
              <a:cxnSpLocks/>
              <a:stCxn id="287" idx="7"/>
              <a:endCxn id="293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7C15B007-5135-4B21-8D4C-16BA23F649CC}"/>
                </a:ext>
              </a:extLst>
            </p:cNvPr>
            <p:cNvCxnSpPr>
              <a:cxnSpLocks/>
              <a:endCxn id="289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2C73B2E8-418D-44C1-99B4-42CB6E71E485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ABD265EB-C007-43B7-B5D8-12E2F144252A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116E17A9-C87E-4D32-ACEA-2F2EC0F5AE7C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017D0F1B-AF12-44F4-91F8-54D65272542F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2DE4F281-C4BA-4DCB-B4C7-E72C8D075BA2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302E38EA-EF2B-433D-A654-AE60CFEF9704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2BAF3971-D8CA-421F-8713-04074D6B04C3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1246C86C-3891-4253-937B-31AF24C3D380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B2E361E8-CDE3-42DF-ADE1-8A101094DC34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193404F7-49BB-489C-A1E4-8A71D3256527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DF9994C2-ABD3-4130-9019-742122A596D8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1457F310-0108-4C01-ACF3-AB03BC780770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8134985E-8F9D-4F3B-8182-665D8342C9CD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ADFCA3EA-B3EA-4706-88A2-039B050E4CE5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B2FFBCB0-0A6E-4252-81F8-2A0E5E7B35E7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3317D023-1698-4446-ACD5-6A30F2CD1B22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108EF3BB-E310-442A-A28C-5635A569132D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208BE4C1-CF0E-4E53-A236-4062F813EC5A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A7349EFE-11F3-445D-84D6-7D0E21EEBC20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737D6246-531A-4F35-B075-9E99F9D2B7CD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63E73314-425F-4AFB-BF7B-94D1524C2AF2}"/>
                </a:ext>
              </a:extLst>
            </p:cNvPr>
            <p:cNvCxnSpPr>
              <a:cxnSpLocks/>
              <a:stCxn id="297" idx="2"/>
              <a:endCxn id="279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0ABA7747-C6F2-4B31-AF33-31182F5F10A0}"/>
                </a:ext>
              </a:extLst>
            </p:cNvPr>
            <p:cNvCxnSpPr>
              <a:cxnSpLocks/>
              <a:stCxn id="280" idx="4"/>
              <a:endCxn id="281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30985B84-8873-4FD1-9671-C62554D4E9D4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7D974A51-03B6-4D2C-8676-E439A0A3E948}"/>
                </a:ext>
              </a:extLst>
            </p:cNvPr>
            <p:cNvCxnSpPr>
              <a:cxnSpLocks/>
              <a:stCxn id="300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729DA174-BEBE-4C22-BBA8-9630695B05AA}"/>
                </a:ext>
              </a:extLst>
            </p:cNvPr>
            <p:cNvCxnSpPr>
              <a:cxnSpLocks/>
              <a:stCxn id="300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17CEDE54-831A-41FC-8837-2EAC2C9284E4}"/>
                </a:ext>
              </a:extLst>
            </p:cNvPr>
            <p:cNvCxnSpPr>
              <a:cxnSpLocks/>
              <a:stCxn id="300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18B05773-F3A8-4A08-8A39-80DF2FC0D75F}"/>
                </a:ext>
              </a:extLst>
            </p:cNvPr>
            <p:cNvCxnSpPr>
              <a:cxnSpLocks/>
              <a:endCxn id="280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5" name="Chord 304">
              <a:extLst>
                <a:ext uri="{FF2B5EF4-FFF2-40B4-BE49-F238E27FC236}">
                  <a16:creationId xmlns:a16="http://schemas.microsoft.com/office/drawing/2014/main" id="{88D040A7-3A6E-4A6F-9929-3F3A11E5B278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Chord 305">
              <a:extLst>
                <a:ext uri="{FF2B5EF4-FFF2-40B4-BE49-F238E27FC236}">
                  <a16:creationId xmlns:a16="http://schemas.microsoft.com/office/drawing/2014/main" id="{D3AD2E65-E325-4CD1-B01C-6B39582B7F9C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A7D9EACA-6DDA-42A0-8443-C2098ADCE1C6}"/>
                </a:ext>
              </a:extLst>
            </p:cNvPr>
            <p:cNvCxnSpPr>
              <a:cxnSpLocks/>
              <a:stCxn id="305" idx="1"/>
              <a:endCxn id="287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6660B2E9-F059-4486-913A-6831034EE9D5}"/>
                </a:ext>
              </a:extLst>
            </p:cNvPr>
            <p:cNvCxnSpPr>
              <a:cxnSpLocks/>
              <a:endCxn id="359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7B8AA844-57BD-4179-8FBF-A2270F702808}"/>
                </a:ext>
              </a:extLst>
            </p:cNvPr>
            <p:cNvCxnSpPr>
              <a:cxnSpLocks/>
              <a:endCxn id="374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A65302F9-A675-442D-9F14-8D17E6E5216E}"/>
                </a:ext>
              </a:extLst>
            </p:cNvPr>
            <p:cNvCxnSpPr>
              <a:cxnSpLocks/>
              <a:stCxn id="359" idx="0"/>
              <a:endCxn id="374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09C1AA70-8A3F-4BB1-855A-B301E39287CA}"/>
                </a:ext>
              </a:extLst>
            </p:cNvPr>
            <p:cNvCxnSpPr>
              <a:cxnSpLocks/>
              <a:stCxn id="425" idx="2"/>
              <a:endCxn id="361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8D70AF19-4BD3-41BF-87A8-972550327F7E}"/>
                </a:ext>
              </a:extLst>
            </p:cNvPr>
            <p:cNvCxnSpPr>
              <a:cxnSpLocks/>
              <a:stCxn id="359" idx="7"/>
              <a:endCxn id="361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45CE9301-FBA3-4ED5-A0C0-3AB948666454}"/>
                </a:ext>
              </a:extLst>
            </p:cNvPr>
            <p:cNvCxnSpPr>
              <a:cxnSpLocks/>
              <a:endCxn id="374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4139FB64-1147-42D5-A4D0-C076D277E2B7}"/>
                </a:ext>
              </a:extLst>
            </p:cNvPr>
            <p:cNvCxnSpPr>
              <a:cxnSpLocks/>
              <a:stCxn id="374" idx="6"/>
              <a:endCxn id="361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13BEB394-9BA9-49A6-9CE7-D9AC8238263D}"/>
                </a:ext>
              </a:extLst>
            </p:cNvPr>
            <p:cNvCxnSpPr>
              <a:cxnSpLocks/>
              <a:stCxn id="360" idx="0"/>
              <a:endCxn id="361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4565783E-9459-4C6D-B867-75E6C707534C}"/>
                </a:ext>
              </a:extLst>
            </p:cNvPr>
            <p:cNvCxnSpPr>
              <a:cxnSpLocks/>
              <a:stCxn id="363" idx="1"/>
              <a:endCxn id="361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849FBA7E-71A8-4753-9136-1A91EC229C77}"/>
                </a:ext>
              </a:extLst>
            </p:cNvPr>
            <p:cNvCxnSpPr>
              <a:cxnSpLocks/>
              <a:stCxn id="363" idx="0"/>
              <a:endCxn id="362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F0DA1EA9-EB9A-4F8C-A1E5-E6EE67DEA1F2}"/>
                </a:ext>
              </a:extLst>
            </p:cNvPr>
            <p:cNvCxnSpPr>
              <a:cxnSpLocks/>
              <a:stCxn id="362" idx="2"/>
              <a:endCxn id="361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D6ECBB5B-B043-401D-B9A4-7570EC3E6304}"/>
                </a:ext>
              </a:extLst>
            </p:cNvPr>
            <p:cNvCxnSpPr>
              <a:cxnSpLocks/>
              <a:stCxn id="362" idx="7"/>
              <a:endCxn id="370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E778DF75-C92A-4794-8F8F-5E3CC206A7DE}"/>
                </a:ext>
              </a:extLst>
            </p:cNvPr>
            <p:cNvCxnSpPr>
              <a:cxnSpLocks/>
              <a:stCxn id="362" idx="6"/>
              <a:endCxn id="369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15545D1D-9741-40EE-B757-3637A308ED06}"/>
                </a:ext>
              </a:extLst>
            </p:cNvPr>
            <p:cNvCxnSpPr>
              <a:cxnSpLocks/>
              <a:stCxn id="369" idx="7"/>
              <a:endCxn id="370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991CA565-3B8F-4F51-BB2F-83FF27815C00}"/>
                </a:ext>
              </a:extLst>
            </p:cNvPr>
            <p:cNvCxnSpPr>
              <a:cxnSpLocks/>
              <a:stCxn id="426" idx="1"/>
              <a:endCxn id="361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E8081D33-2B4D-4625-B2B1-572E65DDA168}"/>
                </a:ext>
              </a:extLst>
            </p:cNvPr>
            <p:cNvCxnSpPr>
              <a:cxnSpLocks/>
              <a:endCxn id="359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8BF51E69-B89B-47C4-B542-D8826A252A28}"/>
                </a:ext>
              </a:extLst>
            </p:cNvPr>
            <p:cNvCxnSpPr>
              <a:cxnSpLocks/>
              <a:stCxn id="360" idx="2"/>
              <a:endCxn id="359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F687AFEB-BF27-4F19-8E6C-E05412A14F33}"/>
                </a:ext>
              </a:extLst>
            </p:cNvPr>
            <p:cNvCxnSpPr>
              <a:cxnSpLocks/>
              <a:stCxn id="375" idx="0"/>
              <a:endCxn id="359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C16894BC-924D-460C-B726-294E02661D7A}"/>
                </a:ext>
              </a:extLst>
            </p:cNvPr>
            <p:cNvCxnSpPr>
              <a:cxnSpLocks/>
              <a:endCxn id="359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8A3F03CC-F10B-4191-ADB1-9F43DE0BC29B}"/>
                </a:ext>
              </a:extLst>
            </p:cNvPr>
            <p:cNvCxnSpPr>
              <a:cxnSpLocks/>
              <a:stCxn id="375" idx="2"/>
              <a:endCxn id="360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9716A65A-6A75-41DB-A73A-9480C05F6563}"/>
                </a:ext>
              </a:extLst>
            </p:cNvPr>
            <p:cNvCxnSpPr>
              <a:cxnSpLocks/>
              <a:stCxn id="363" idx="2"/>
              <a:endCxn id="360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F6DD599F-23E8-4EDC-BDFE-919BDB4933F0}"/>
                </a:ext>
              </a:extLst>
            </p:cNvPr>
            <p:cNvCxnSpPr>
              <a:cxnSpLocks/>
              <a:stCxn id="363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id="{C1ECACA0-B229-4FE8-A6C9-9F0EDF09A1DB}"/>
                </a:ext>
              </a:extLst>
            </p:cNvPr>
            <p:cNvCxnSpPr>
              <a:cxnSpLocks/>
              <a:stCxn id="364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id="{33EB8B8C-754D-4AFC-A330-2F213E109C3C}"/>
                </a:ext>
              </a:extLst>
            </p:cNvPr>
            <p:cNvCxnSpPr>
              <a:cxnSpLocks/>
              <a:stCxn id="364" idx="2"/>
              <a:endCxn id="363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25F2346F-C643-4C11-8698-7053A69D12E3}"/>
                </a:ext>
              </a:extLst>
            </p:cNvPr>
            <p:cNvCxnSpPr>
              <a:cxnSpLocks/>
              <a:stCxn id="369" idx="4"/>
              <a:endCxn id="364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4F95FE23-F315-46DA-84BC-BE48AF04153F}"/>
                </a:ext>
              </a:extLst>
            </p:cNvPr>
            <p:cNvCxnSpPr>
              <a:cxnSpLocks/>
              <a:stCxn id="368" idx="3"/>
              <a:endCxn id="364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id="{E4A9082D-A2C4-4995-BB67-03E747E7AC25}"/>
                </a:ext>
              </a:extLst>
            </p:cNvPr>
            <p:cNvCxnSpPr>
              <a:cxnSpLocks/>
              <a:stCxn id="368" idx="2"/>
              <a:endCxn id="369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0FAB7A54-2D0F-4982-AF53-42A2BC1958A8}"/>
                </a:ext>
              </a:extLst>
            </p:cNvPr>
            <p:cNvCxnSpPr>
              <a:cxnSpLocks/>
              <a:stCxn id="368" idx="1"/>
              <a:endCxn id="370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A1FC95DE-C05E-45BE-8192-6182952A6BE7}"/>
                </a:ext>
              </a:extLst>
            </p:cNvPr>
            <p:cNvCxnSpPr>
              <a:cxnSpLocks/>
              <a:stCxn id="366" idx="1"/>
              <a:endCxn id="370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33B2176B-8B8B-48F8-8147-D0C071202A40}"/>
                </a:ext>
              </a:extLst>
            </p:cNvPr>
            <p:cNvCxnSpPr>
              <a:cxnSpLocks/>
              <a:stCxn id="366" idx="0"/>
              <a:endCxn id="367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9B44FC8B-3DFC-4B10-B9AE-62ED02202754}"/>
                </a:ext>
              </a:extLst>
            </p:cNvPr>
            <p:cNvCxnSpPr>
              <a:cxnSpLocks/>
              <a:stCxn id="372" idx="0"/>
              <a:endCxn id="371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35CB26D1-60B0-4A9B-9D15-879C86B9C4C5}"/>
                </a:ext>
              </a:extLst>
            </p:cNvPr>
            <p:cNvCxnSpPr>
              <a:cxnSpLocks/>
              <a:stCxn id="400" idx="7"/>
              <a:endCxn id="371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6AAC7601-2F4E-46EA-8236-299800AD6ACE}"/>
                </a:ext>
              </a:extLst>
            </p:cNvPr>
            <p:cNvCxnSpPr>
              <a:cxnSpLocks/>
              <a:endCxn id="372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id="{A72E4E7D-CA7C-4E08-A968-6DEF5D7A4E7A}"/>
                </a:ext>
              </a:extLst>
            </p:cNvPr>
            <p:cNvCxnSpPr>
              <a:cxnSpLocks/>
              <a:stCxn id="399" idx="5"/>
              <a:endCxn id="373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229E5EE9-E15F-491A-BC23-4F8802106BA7}"/>
                </a:ext>
              </a:extLst>
            </p:cNvPr>
            <p:cNvCxnSpPr>
              <a:cxnSpLocks/>
              <a:endCxn id="373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997E4CC0-4F14-4E11-AC28-B27FB12CC1DC}"/>
                </a:ext>
              </a:extLst>
            </p:cNvPr>
            <p:cNvCxnSpPr>
              <a:cxnSpLocks/>
              <a:stCxn id="373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3E2C50E3-C44F-4846-A66B-7853A4028A65}"/>
                </a:ext>
              </a:extLst>
            </p:cNvPr>
            <p:cNvCxnSpPr>
              <a:cxnSpLocks/>
              <a:stCxn id="373" idx="3"/>
              <a:endCxn id="365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691F21CB-DF67-4B69-931C-405D3B1011A8}"/>
                </a:ext>
              </a:extLst>
            </p:cNvPr>
            <p:cNvCxnSpPr>
              <a:cxnSpLocks/>
              <a:stCxn id="373" idx="1"/>
              <a:endCxn id="366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31C1FAE9-20BF-4ACB-8229-64F8BFFF0A6C}"/>
                </a:ext>
              </a:extLst>
            </p:cNvPr>
            <p:cNvCxnSpPr>
              <a:cxnSpLocks/>
              <a:stCxn id="372" idx="2"/>
              <a:endCxn id="366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A4F8C258-9B9B-4BF4-B5A2-E8167E1BA0B5}"/>
                </a:ext>
              </a:extLst>
            </p:cNvPr>
            <p:cNvCxnSpPr>
              <a:cxnSpLocks/>
              <a:stCxn id="371" idx="3"/>
              <a:endCxn id="366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C78A8156-0A86-431E-9CD1-7C38E48EBB31}"/>
                </a:ext>
              </a:extLst>
            </p:cNvPr>
            <p:cNvCxnSpPr>
              <a:cxnSpLocks/>
              <a:stCxn id="371" idx="2"/>
              <a:endCxn id="367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8841E652-D612-4A06-8589-D625D4482440}"/>
                </a:ext>
              </a:extLst>
            </p:cNvPr>
            <p:cNvCxnSpPr>
              <a:cxnSpLocks/>
              <a:stCxn id="367" idx="1"/>
              <a:endCxn id="370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1A3ED03B-88EE-4AC2-8622-3B3FAAE6FE84}"/>
                </a:ext>
              </a:extLst>
            </p:cNvPr>
            <p:cNvCxnSpPr>
              <a:cxnSpLocks/>
              <a:stCxn id="366" idx="2"/>
              <a:endCxn id="368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C2A8D3C0-90DF-48ED-A358-3CFAFD9C18F8}"/>
                </a:ext>
              </a:extLst>
            </p:cNvPr>
            <p:cNvCxnSpPr>
              <a:cxnSpLocks/>
              <a:stCxn id="365" idx="1"/>
              <a:endCxn id="368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D98319B2-B324-42B8-BED1-3079085AA7C5}"/>
                </a:ext>
              </a:extLst>
            </p:cNvPr>
            <p:cNvCxnSpPr>
              <a:cxnSpLocks/>
              <a:stCxn id="365" idx="3"/>
              <a:endCxn id="376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B96FD94C-F95B-406D-833C-70E89A577351}"/>
                </a:ext>
              </a:extLst>
            </p:cNvPr>
            <p:cNvCxnSpPr>
              <a:cxnSpLocks/>
              <a:stCxn id="368" idx="4"/>
              <a:endCxn id="376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E8D2DFFE-9FB5-44A7-A03E-5D364C50084B}"/>
                </a:ext>
              </a:extLst>
            </p:cNvPr>
            <p:cNvCxnSpPr>
              <a:cxnSpLocks/>
              <a:stCxn id="364" idx="5"/>
              <a:endCxn id="376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id="{C9A54D6E-CF38-4F1A-B8A0-48335FC16AC1}"/>
                </a:ext>
              </a:extLst>
            </p:cNvPr>
            <p:cNvCxnSpPr>
              <a:cxnSpLocks/>
              <a:stCxn id="365" idx="7"/>
              <a:endCxn id="366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8E8D7C8A-9B6A-477E-8C4D-70627AD71626}"/>
                </a:ext>
              </a:extLst>
            </p:cNvPr>
            <p:cNvCxnSpPr>
              <a:cxnSpLocks/>
              <a:stCxn id="363" idx="7"/>
              <a:endCxn id="369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62F84021-BAE9-44E2-BD21-CF965A4908F0}"/>
                </a:ext>
              </a:extLst>
            </p:cNvPr>
            <p:cNvCxnSpPr>
              <a:cxnSpLocks/>
              <a:endCxn id="365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7C27ACC5-BEAA-4AEA-A77F-37AEDC14C7D8}"/>
                </a:ext>
              </a:extLst>
            </p:cNvPr>
            <p:cNvCxnSpPr>
              <a:cxnSpLocks/>
              <a:stCxn id="373" idx="7"/>
              <a:endCxn id="372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878CA2A1-BF16-4997-97C6-09A7044BD605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8BDC6344-A5EB-4835-8A96-AB878D02E680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BB3CA4F0-B791-4FE4-919C-7796B5871CDE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74D9D970-39EC-4123-8B8B-A597B09D830E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540DB0C9-D8BE-4B4F-ABE4-31455BD44A34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1B79F4E3-63CA-48EE-A2E4-9BD0B7F82D80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EBBF5F20-8A76-4248-B7CA-9B6C23D82793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8EAD3832-92E6-437F-A075-EA04BB5E0854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9962974A-BB1C-4676-BCAF-E0F7A0109EC9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0934823F-100D-47ED-BFD9-B8B07B4E245B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2FAFA5E5-67D4-4E82-9619-0602BBA89A97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F95C1264-A030-4F74-B615-A9E09B68ACF0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Oval 370">
              <a:extLst>
                <a:ext uri="{FF2B5EF4-FFF2-40B4-BE49-F238E27FC236}">
                  <a16:creationId xmlns:a16="http://schemas.microsoft.com/office/drawing/2014/main" id="{4FF2E79E-B3ED-4BA3-B4C4-2DC228226E52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Oval 371">
              <a:extLst>
                <a:ext uri="{FF2B5EF4-FFF2-40B4-BE49-F238E27FC236}">
                  <a16:creationId xmlns:a16="http://schemas.microsoft.com/office/drawing/2014/main" id="{0266AC30-B4CA-4DD4-B8F7-115F431C35F2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Oval 372">
              <a:extLst>
                <a:ext uri="{FF2B5EF4-FFF2-40B4-BE49-F238E27FC236}">
                  <a16:creationId xmlns:a16="http://schemas.microsoft.com/office/drawing/2014/main" id="{D6DB7E34-1C9A-430B-BAA1-CAA7C58A06F4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Oval 373">
              <a:extLst>
                <a:ext uri="{FF2B5EF4-FFF2-40B4-BE49-F238E27FC236}">
                  <a16:creationId xmlns:a16="http://schemas.microsoft.com/office/drawing/2014/main" id="{6E7B2507-78A0-4766-96A4-89BFB08788BA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Chord 374">
              <a:extLst>
                <a:ext uri="{FF2B5EF4-FFF2-40B4-BE49-F238E27FC236}">
                  <a16:creationId xmlns:a16="http://schemas.microsoft.com/office/drawing/2014/main" id="{6756C758-72BF-4B7E-AD64-D3DEDEAFAAEB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Chord 375">
              <a:extLst>
                <a:ext uri="{FF2B5EF4-FFF2-40B4-BE49-F238E27FC236}">
                  <a16:creationId xmlns:a16="http://schemas.microsoft.com/office/drawing/2014/main" id="{3E2EF3D9-A3E0-476A-A92C-620D147A54B0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id="{8C1BDA46-F9CF-405E-B1F8-DB453D70DF55}"/>
                </a:ext>
              </a:extLst>
            </p:cNvPr>
            <p:cNvCxnSpPr>
              <a:cxnSpLocks/>
              <a:stCxn id="375" idx="1"/>
              <a:endCxn id="363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>
              <a:extLst>
                <a:ext uri="{FF2B5EF4-FFF2-40B4-BE49-F238E27FC236}">
                  <a16:creationId xmlns:a16="http://schemas.microsoft.com/office/drawing/2014/main" id="{D8538BDB-906F-439F-8D0A-D679C9FB6DDE}"/>
                </a:ext>
              </a:extLst>
            </p:cNvPr>
            <p:cNvCxnSpPr>
              <a:cxnSpLocks/>
              <a:stCxn id="397" idx="6"/>
              <a:endCxn id="371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id="{BFAF05BF-B4FA-4BA1-B38C-5040819920C4}"/>
                </a:ext>
              </a:extLst>
            </p:cNvPr>
            <p:cNvCxnSpPr>
              <a:cxnSpLocks/>
              <a:stCxn id="394" idx="4"/>
              <a:endCxn id="400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>
              <a:extLst>
                <a:ext uri="{FF2B5EF4-FFF2-40B4-BE49-F238E27FC236}">
                  <a16:creationId xmlns:a16="http://schemas.microsoft.com/office/drawing/2014/main" id="{B48E4104-5B5A-4084-AE95-50E121B2C6A2}"/>
                </a:ext>
              </a:extLst>
            </p:cNvPr>
            <p:cNvCxnSpPr>
              <a:cxnSpLocks/>
              <a:stCxn id="400" idx="4"/>
              <a:endCxn id="399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>
              <a:extLst>
                <a:ext uri="{FF2B5EF4-FFF2-40B4-BE49-F238E27FC236}">
                  <a16:creationId xmlns:a16="http://schemas.microsoft.com/office/drawing/2014/main" id="{94A42C92-870A-40B6-B1D0-FAACCDF175CC}"/>
                </a:ext>
              </a:extLst>
            </p:cNvPr>
            <p:cNvCxnSpPr>
              <a:cxnSpLocks/>
              <a:stCxn id="398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>
              <a:extLst>
                <a:ext uri="{FF2B5EF4-FFF2-40B4-BE49-F238E27FC236}">
                  <a16:creationId xmlns:a16="http://schemas.microsoft.com/office/drawing/2014/main" id="{35521C61-4F00-4DE2-A5FE-E1964E75D36D}"/>
                </a:ext>
              </a:extLst>
            </p:cNvPr>
            <p:cNvCxnSpPr>
              <a:cxnSpLocks/>
              <a:stCxn id="398" idx="0"/>
              <a:endCxn id="399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>
              <a:extLst>
                <a:ext uri="{FF2B5EF4-FFF2-40B4-BE49-F238E27FC236}">
                  <a16:creationId xmlns:a16="http://schemas.microsoft.com/office/drawing/2014/main" id="{A1D8D2D0-30D2-4EEA-A8CA-8E476929E7C2}"/>
                </a:ext>
              </a:extLst>
            </p:cNvPr>
            <p:cNvCxnSpPr>
              <a:cxnSpLocks/>
              <a:stCxn id="408" idx="1"/>
              <a:endCxn id="394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id="{1225D5A2-73D1-497E-922B-4C790347414B}"/>
                </a:ext>
              </a:extLst>
            </p:cNvPr>
            <p:cNvCxnSpPr>
              <a:cxnSpLocks/>
              <a:stCxn id="399" idx="2"/>
              <a:endCxn id="408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EA54123A-E710-434C-BE12-7C9F412AB917}"/>
                </a:ext>
              </a:extLst>
            </p:cNvPr>
            <p:cNvCxnSpPr>
              <a:cxnSpLocks/>
              <a:stCxn id="398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id="{A05C7F84-C23C-4A1C-8F2F-772AC8FCE992}"/>
                </a:ext>
              </a:extLst>
            </p:cNvPr>
            <p:cNvCxnSpPr>
              <a:cxnSpLocks/>
              <a:stCxn id="371" idx="1"/>
              <a:endCxn id="278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>
              <a:extLst>
                <a:ext uri="{FF2B5EF4-FFF2-40B4-BE49-F238E27FC236}">
                  <a16:creationId xmlns:a16="http://schemas.microsoft.com/office/drawing/2014/main" id="{2DD35B3D-BA7F-46E0-8723-E3631B08652C}"/>
                </a:ext>
              </a:extLst>
            </p:cNvPr>
            <p:cNvCxnSpPr>
              <a:cxnSpLocks/>
              <a:stCxn id="396" idx="6"/>
              <a:endCxn id="395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id="{91A646F6-823B-4C58-9AA7-1D1D5C1203E1}"/>
                </a:ext>
              </a:extLst>
            </p:cNvPr>
            <p:cNvCxnSpPr>
              <a:cxnSpLocks/>
              <a:stCxn id="394" idx="7"/>
              <a:endCxn id="396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>
              <a:extLst>
                <a:ext uri="{FF2B5EF4-FFF2-40B4-BE49-F238E27FC236}">
                  <a16:creationId xmlns:a16="http://schemas.microsoft.com/office/drawing/2014/main" id="{6D46DAEA-09F6-492D-B8E0-A21B47CAA28A}"/>
                </a:ext>
              </a:extLst>
            </p:cNvPr>
            <p:cNvCxnSpPr>
              <a:cxnSpLocks/>
              <a:stCxn id="394" idx="5"/>
              <a:endCxn id="397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>
              <a:extLst>
                <a:ext uri="{FF2B5EF4-FFF2-40B4-BE49-F238E27FC236}">
                  <a16:creationId xmlns:a16="http://schemas.microsoft.com/office/drawing/2014/main" id="{ED2E067B-71A9-49B0-8D1F-1835CFAA3B01}"/>
                </a:ext>
              </a:extLst>
            </p:cNvPr>
            <p:cNvCxnSpPr>
              <a:cxnSpLocks/>
              <a:stCxn id="395" idx="3"/>
              <a:endCxn id="397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>
              <a:extLst>
                <a:ext uri="{FF2B5EF4-FFF2-40B4-BE49-F238E27FC236}">
                  <a16:creationId xmlns:a16="http://schemas.microsoft.com/office/drawing/2014/main" id="{98826402-6BFE-4BED-BD3C-DCA8D2F95726}"/>
                </a:ext>
              </a:extLst>
            </p:cNvPr>
            <p:cNvCxnSpPr>
              <a:cxnSpLocks/>
              <a:stCxn id="397" idx="4"/>
              <a:endCxn id="400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>
              <a:extLst>
                <a:ext uri="{FF2B5EF4-FFF2-40B4-BE49-F238E27FC236}">
                  <a16:creationId xmlns:a16="http://schemas.microsoft.com/office/drawing/2014/main" id="{4283BC04-5A9A-4998-94C5-677EC4F54078}"/>
                </a:ext>
              </a:extLst>
            </p:cNvPr>
            <p:cNvCxnSpPr>
              <a:cxnSpLocks/>
              <a:stCxn id="373" idx="2"/>
              <a:endCxn id="398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>
              <a:extLst>
                <a:ext uri="{FF2B5EF4-FFF2-40B4-BE49-F238E27FC236}">
                  <a16:creationId xmlns:a16="http://schemas.microsoft.com/office/drawing/2014/main" id="{E76897A9-35C0-4407-BE22-65984E82A18C}"/>
                </a:ext>
              </a:extLst>
            </p:cNvPr>
            <p:cNvCxnSpPr>
              <a:cxnSpLocks/>
              <a:endCxn id="398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8132CE5B-EA5A-47E5-B63D-469CDC8D6889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6F9BCDB4-C474-4F0A-A936-26A99DA5496F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576861BB-37F7-4F1E-8C75-87CB8BE4F22A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B011BB99-8702-4FF4-97F0-7C799968985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294BEE3B-8B5E-4CE4-9BEE-156B358F9C5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4BCDBE67-7D49-4203-ABB7-93E821083C6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DB377BA2-695F-4614-9E71-1DD05273C5E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id="{7A3D84BE-297F-4721-916A-0E1CBC17BB70}"/>
                </a:ext>
              </a:extLst>
            </p:cNvPr>
            <p:cNvCxnSpPr>
              <a:cxnSpLocks/>
              <a:stCxn id="400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id="{314C23E8-9A40-4122-9EAA-F8CB0E8D61E2}"/>
                </a:ext>
              </a:extLst>
            </p:cNvPr>
            <p:cNvCxnSpPr>
              <a:cxnSpLocks/>
              <a:stCxn id="396" idx="4"/>
              <a:endCxn id="397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E9B3E96D-BA3E-4DE3-AA50-A7A486F4CCE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id="{3DEC9911-F288-48D9-8191-DDCCAB238BD7}"/>
                </a:ext>
              </a:extLst>
            </p:cNvPr>
            <p:cNvCxnSpPr>
              <a:cxnSpLocks/>
              <a:stCxn id="403" idx="3"/>
              <a:endCxn id="367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F1417A49-79DF-40F5-AE11-4693B48CB778}"/>
                </a:ext>
              </a:extLst>
            </p:cNvPr>
            <p:cNvCxnSpPr>
              <a:cxnSpLocks/>
              <a:stCxn id="403" idx="2"/>
              <a:endCxn id="278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id="{322CA76D-BB52-4635-A4B3-C8FC23584246}"/>
                </a:ext>
              </a:extLst>
            </p:cNvPr>
            <p:cNvCxnSpPr>
              <a:cxnSpLocks/>
              <a:stCxn id="396" idx="7"/>
              <a:endCxn id="280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>
              <a:extLst>
                <a:ext uri="{FF2B5EF4-FFF2-40B4-BE49-F238E27FC236}">
                  <a16:creationId xmlns:a16="http://schemas.microsoft.com/office/drawing/2014/main" id="{2D35160C-A84B-4747-9CB3-1522E289FBD5}"/>
                </a:ext>
              </a:extLst>
            </p:cNvPr>
            <p:cNvCxnSpPr>
              <a:cxnSpLocks/>
              <a:endCxn id="396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8" name="Chord 407">
              <a:extLst>
                <a:ext uri="{FF2B5EF4-FFF2-40B4-BE49-F238E27FC236}">
                  <a16:creationId xmlns:a16="http://schemas.microsoft.com/office/drawing/2014/main" id="{6B27212D-2798-4AD9-AC3A-8C5E834AD6DD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9" name="Straight Connector 408">
              <a:extLst>
                <a:ext uri="{FF2B5EF4-FFF2-40B4-BE49-F238E27FC236}">
                  <a16:creationId xmlns:a16="http://schemas.microsoft.com/office/drawing/2014/main" id="{086D1ADC-56E3-4999-B0A4-6650F3108C59}"/>
                </a:ext>
              </a:extLst>
            </p:cNvPr>
            <p:cNvCxnSpPr>
              <a:cxnSpLocks/>
              <a:stCxn id="399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id="{1E950FD6-536E-4218-A603-5A5332A0129B}"/>
                </a:ext>
              </a:extLst>
            </p:cNvPr>
            <p:cNvCxnSpPr>
              <a:cxnSpLocks/>
              <a:stCxn id="395" idx="6"/>
              <a:endCxn id="278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>
              <a:extLst>
                <a:ext uri="{FF2B5EF4-FFF2-40B4-BE49-F238E27FC236}">
                  <a16:creationId xmlns:a16="http://schemas.microsoft.com/office/drawing/2014/main" id="{0E885CE6-42FA-49CE-89BC-EDFA13DF5A28}"/>
                </a:ext>
              </a:extLst>
            </p:cNvPr>
            <p:cNvCxnSpPr>
              <a:cxnSpLocks/>
              <a:stCxn id="395" idx="5"/>
              <a:endCxn id="371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>
              <a:extLst>
                <a:ext uri="{FF2B5EF4-FFF2-40B4-BE49-F238E27FC236}">
                  <a16:creationId xmlns:a16="http://schemas.microsoft.com/office/drawing/2014/main" id="{BF5F2EED-218B-4400-986A-2F96EAD344F9}"/>
                </a:ext>
              </a:extLst>
            </p:cNvPr>
            <p:cNvCxnSpPr>
              <a:cxnSpLocks/>
              <a:stCxn id="280" idx="0"/>
              <a:endCxn id="395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>
              <a:extLst>
                <a:ext uri="{FF2B5EF4-FFF2-40B4-BE49-F238E27FC236}">
                  <a16:creationId xmlns:a16="http://schemas.microsoft.com/office/drawing/2014/main" id="{CD329DFC-0260-43E0-A7A8-11B87A39E487}"/>
                </a:ext>
              </a:extLst>
            </p:cNvPr>
            <p:cNvCxnSpPr>
              <a:cxnSpLocks/>
              <a:stCxn id="400" idx="5"/>
              <a:endCxn id="372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>
              <a:extLst>
                <a:ext uri="{FF2B5EF4-FFF2-40B4-BE49-F238E27FC236}">
                  <a16:creationId xmlns:a16="http://schemas.microsoft.com/office/drawing/2014/main" id="{569A683C-6FE4-4272-BB94-C47781F916BE}"/>
                </a:ext>
              </a:extLst>
            </p:cNvPr>
            <p:cNvCxnSpPr>
              <a:cxnSpLocks/>
              <a:stCxn id="367" idx="7"/>
              <a:endCxn id="278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>
              <a:extLst>
                <a:ext uri="{FF2B5EF4-FFF2-40B4-BE49-F238E27FC236}">
                  <a16:creationId xmlns:a16="http://schemas.microsoft.com/office/drawing/2014/main" id="{9A9D56BA-219C-499F-8FDA-E0331F10B604}"/>
                </a:ext>
              </a:extLst>
            </p:cNvPr>
            <p:cNvCxnSpPr>
              <a:cxnSpLocks/>
              <a:stCxn id="296" idx="7"/>
              <a:endCxn id="403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>
              <a:extLst>
                <a:ext uri="{FF2B5EF4-FFF2-40B4-BE49-F238E27FC236}">
                  <a16:creationId xmlns:a16="http://schemas.microsoft.com/office/drawing/2014/main" id="{86E291E7-0207-4B1B-9647-CB344D8CEE4B}"/>
                </a:ext>
              </a:extLst>
            </p:cNvPr>
            <p:cNvCxnSpPr>
              <a:cxnSpLocks/>
              <a:stCxn id="370" idx="7"/>
              <a:endCxn id="285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>
              <a:extLst>
                <a:ext uri="{FF2B5EF4-FFF2-40B4-BE49-F238E27FC236}">
                  <a16:creationId xmlns:a16="http://schemas.microsoft.com/office/drawing/2014/main" id="{B4C95059-0258-4D7B-B44A-A642694C4145}"/>
                </a:ext>
              </a:extLst>
            </p:cNvPr>
            <p:cNvCxnSpPr>
              <a:cxnSpLocks/>
              <a:stCxn id="370" idx="6"/>
              <a:endCxn id="403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764AE964-6EC8-472E-AB76-A3C96583EA7F}"/>
                </a:ext>
              </a:extLst>
            </p:cNvPr>
            <p:cNvCxnSpPr>
              <a:cxnSpLocks/>
              <a:stCxn id="286" idx="0"/>
              <a:endCxn id="370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>
              <a:extLst>
                <a:ext uri="{FF2B5EF4-FFF2-40B4-BE49-F238E27FC236}">
                  <a16:creationId xmlns:a16="http://schemas.microsoft.com/office/drawing/2014/main" id="{3869F9BA-9BC4-4018-A4A5-6DF8F88EBD15}"/>
                </a:ext>
              </a:extLst>
            </p:cNvPr>
            <p:cNvCxnSpPr>
              <a:cxnSpLocks/>
              <a:stCxn id="426" idx="0"/>
              <a:endCxn id="425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>
              <a:extLst>
                <a:ext uri="{FF2B5EF4-FFF2-40B4-BE49-F238E27FC236}">
                  <a16:creationId xmlns:a16="http://schemas.microsoft.com/office/drawing/2014/main" id="{6B584D9E-C721-4253-9A84-131513298BDB}"/>
                </a:ext>
              </a:extLst>
            </p:cNvPr>
            <p:cNvCxnSpPr>
              <a:cxnSpLocks/>
              <a:stCxn id="294" idx="0"/>
              <a:endCxn id="425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>
              <a:extLst>
                <a:ext uri="{FF2B5EF4-FFF2-40B4-BE49-F238E27FC236}">
                  <a16:creationId xmlns:a16="http://schemas.microsoft.com/office/drawing/2014/main" id="{D4005D83-FAEA-43E2-B5B4-5DE4DB493913}"/>
                </a:ext>
              </a:extLst>
            </p:cNvPr>
            <p:cNvCxnSpPr>
              <a:cxnSpLocks/>
              <a:stCxn id="293" idx="0"/>
              <a:endCxn id="426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>
              <a:extLst>
                <a:ext uri="{FF2B5EF4-FFF2-40B4-BE49-F238E27FC236}">
                  <a16:creationId xmlns:a16="http://schemas.microsoft.com/office/drawing/2014/main" id="{A9811511-1438-48C4-AE7B-7759240D7D90}"/>
                </a:ext>
              </a:extLst>
            </p:cNvPr>
            <p:cNvCxnSpPr>
              <a:cxnSpLocks/>
              <a:stCxn id="370" idx="1"/>
              <a:endCxn id="427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>
              <a:extLst>
                <a:ext uri="{FF2B5EF4-FFF2-40B4-BE49-F238E27FC236}">
                  <a16:creationId xmlns:a16="http://schemas.microsoft.com/office/drawing/2014/main" id="{280B67A6-A8A8-429D-BC56-7C79F2EB1AE9}"/>
                </a:ext>
              </a:extLst>
            </p:cNvPr>
            <p:cNvCxnSpPr>
              <a:cxnSpLocks/>
              <a:stCxn id="286" idx="0"/>
              <a:endCxn id="427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>
              <a:extLst>
                <a:ext uri="{FF2B5EF4-FFF2-40B4-BE49-F238E27FC236}">
                  <a16:creationId xmlns:a16="http://schemas.microsoft.com/office/drawing/2014/main" id="{89DDF064-5DE0-465B-AF03-CCEB5455E7FC}"/>
                </a:ext>
              </a:extLst>
            </p:cNvPr>
            <p:cNvCxnSpPr>
              <a:cxnSpLocks/>
              <a:stCxn id="427" idx="7"/>
              <a:endCxn id="426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58890C6A-C402-4922-8287-B3DA7C59A36E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B1E69AAC-28E4-4708-9740-5C1946843BF7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1B943F2C-5117-4403-91C2-154765D07333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8" name="Straight Connector 427">
              <a:extLst>
                <a:ext uri="{FF2B5EF4-FFF2-40B4-BE49-F238E27FC236}">
                  <a16:creationId xmlns:a16="http://schemas.microsoft.com/office/drawing/2014/main" id="{68CDCF47-3919-4B64-AF50-EE33AA51D80C}"/>
                </a:ext>
              </a:extLst>
            </p:cNvPr>
            <p:cNvCxnSpPr>
              <a:cxnSpLocks/>
              <a:stCxn id="291" idx="0"/>
              <a:endCxn id="425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>
              <a:extLst>
                <a:ext uri="{FF2B5EF4-FFF2-40B4-BE49-F238E27FC236}">
                  <a16:creationId xmlns:a16="http://schemas.microsoft.com/office/drawing/2014/main" id="{C2140F54-98B2-43FE-BD87-CAC51DFE19D3}"/>
                </a:ext>
              </a:extLst>
            </p:cNvPr>
            <p:cNvCxnSpPr>
              <a:cxnSpLocks/>
              <a:endCxn id="291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0" name="Picture Placeholder 2">
            <a:extLst>
              <a:ext uri="{FF2B5EF4-FFF2-40B4-BE49-F238E27FC236}">
                <a16:creationId xmlns:a16="http://schemas.microsoft.com/office/drawing/2014/main" id="{C050FD47-85FC-44C2-A9A3-A1FB053F000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600622" y="1305993"/>
            <a:ext cx="4334608" cy="433509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32" name="Arc 431">
            <a:extLst>
              <a:ext uri="{FF2B5EF4-FFF2-40B4-BE49-F238E27FC236}">
                <a16:creationId xmlns:a16="http://schemas.microsoft.com/office/drawing/2014/main" id="{4B9AAF35-AB2B-4044-875F-9A7377BE392A}"/>
              </a:ext>
            </a:extLst>
          </p:cNvPr>
          <p:cNvSpPr/>
          <p:nvPr userDrawn="1"/>
        </p:nvSpPr>
        <p:spPr>
          <a:xfrm>
            <a:off x="6320628" y="1026240"/>
            <a:ext cx="4894597" cy="4894597"/>
          </a:xfrm>
          <a:prstGeom prst="arc">
            <a:avLst>
              <a:gd name="adj1" fmla="val 12493243"/>
              <a:gd name="adj2" fmla="val 8891088"/>
            </a:avLst>
          </a:prstGeom>
          <a:ln w="25400">
            <a:solidFill>
              <a:schemeClr val="bg1"/>
            </a:solidFill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49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1317368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714477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8377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88BEA61-F084-411B-A153-E0C996B4C3E5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DDA56C4-772B-4030-8288-CF4EE0ACD7E2}"/>
                </a:ext>
              </a:extLst>
            </p:cNvPr>
            <p:cNvCxnSpPr>
              <a:cxnSpLocks/>
              <a:stCxn id="67" idx="7"/>
              <a:endCxn id="65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5317D414-6D1F-4DF3-BE64-BFA09CDBA625}"/>
                </a:ext>
              </a:extLst>
            </p:cNvPr>
            <p:cNvCxnSpPr>
              <a:cxnSpLocks/>
              <a:stCxn id="65" idx="4"/>
              <a:endCxn id="84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2CA3AF4-DF13-434C-8812-36D1E4CA0C8C}"/>
                </a:ext>
              </a:extLst>
            </p:cNvPr>
            <p:cNvCxnSpPr>
              <a:cxnSpLocks/>
              <a:stCxn id="70" idx="2"/>
              <a:endCxn id="82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7013D0F-98EC-4E8F-AFAD-6FF8A58C8F79}"/>
                </a:ext>
              </a:extLst>
            </p:cNvPr>
            <p:cNvCxnSpPr>
              <a:cxnSpLocks/>
              <a:stCxn id="84" idx="5"/>
              <a:endCxn id="70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5402C70-DA29-46C8-9929-3BFD774E1E96}"/>
                </a:ext>
              </a:extLst>
            </p:cNvPr>
            <p:cNvCxnSpPr>
              <a:cxnSpLocks/>
              <a:stCxn id="65" idx="5"/>
              <a:endCxn id="83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F5A109C-EC3F-422C-A121-E5A963F029CE}"/>
                </a:ext>
              </a:extLst>
            </p:cNvPr>
            <p:cNvCxnSpPr>
              <a:cxnSpLocks/>
              <a:stCxn id="70" idx="0"/>
              <a:endCxn id="83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3CBD052-10F9-4BA0-948B-2F90F95CCF48}"/>
                </a:ext>
              </a:extLst>
            </p:cNvPr>
            <p:cNvCxnSpPr>
              <a:cxnSpLocks/>
              <a:stCxn id="84" idx="3"/>
              <a:endCxn id="82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9779E93-4BB6-4B21-8989-67DBBDB96BBD}"/>
                </a:ext>
              </a:extLst>
            </p:cNvPr>
            <p:cNvCxnSpPr>
              <a:cxnSpLocks/>
              <a:stCxn id="190" idx="7"/>
              <a:endCxn id="72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D69A3F5-EC14-47CF-A7B7-FBBC117BF8D6}"/>
                </a:ext>
              </a:extLst>
            </p:cNvPr>
            <p:cNvCxnSpPr>
              <a:cxnSpLocks/>
              <a:stCxn id="70" idx="7"/>
              <a:endCxn id="72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2A6DD14-13A1-44D8-8E67-E21BF05E806F}"/>
                </a:ext>
              </a:extLst>
            </p:cNvPr>
            <p:cNvCxnSpPr>
              <a:cxnSpLocks/>
              <a:stCxn id="69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7A4F9A9-E257-4F7F-9EC0-F47089920E78}"/>
                </a:ext>
              </a:extLst>
            </p:cNvPr>
            <p:cNvCxnSpPr>
              <a:cxnSpLocks/>
              <a:stCxn id="84" idx="6"/>
              <a:endCxn id="83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50FA7E4-672B-4306-BD9D-9594FD47A34B}"/>
                </a:ext>
              </a:extLst>
            </p:cNvPr>
            <p:cNvCxnSpPr>
              <a:cxnSpLocks/>
              <a:stCxn id="69" idx="0"/>
              <a:endCxn id="82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A44F12F-39FA-49B2-885A-31EB31BFE498}"/>
                </a:ext>
              </a:extLst>
            </p:cNvPr>
            <p:cNvCxnSpPr>
              <a:cxnSpLocks/>
              <a:stCxn id="83" idx="6"/>
              <a:endCxn id="72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A557438-998D-4A8A-892E-3C8105C3198D}"/>
                </a:ext>
              </a:extLst>
            </p:cNvPr>
            <p:cNvCxnSpPr>
              <a:cxnSpLocks/>
              <a:stCxn id="71" idx="0"/>
              <a:endCxn id="72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0159477-E2AC-4275-9E18-1C97CECF82DE}"/>
                </a:ext>
              </a:extLst>
            </p:cNvPr>
            <p:cNvCxnSpPr>
              <a:cxnSpLocks/>
              <a:stCxn id="74" idx="1"/>
              <a:endCxn id="72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2A740-0409-406D-A8D8-54F898453AD3}"/>
                </a:ext>
              </a:extLst>
            </p:cNvPr>
            <p:cNvCxnSpPr>
              <a:cxnSpLocks/>
              <a:stCxn id="74" idx="0"/>
              <a:endCxn id="73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D397D06-F070-460A-89C1-F12915D05733}"/>
                </a:ext>
              </a:extLst>
            </p:cNvPr>
            <p:cNvCxnSpPr>
              <a:cxnSpLocks/>
              <a:stCxn id="73" idx="2"/>
              <a:endCxn id="72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3FE479C-9912-490D-A8F2-91EEF028B5C7}"/>
                </a:ext>
              </a:extLst>
            </p:cNvPr>
            <p:cNvCxnSpPr>
              <a:cxnSpLocks/>
              <a:stCxn id="73" idx="7"/>
              <a:endCxn id="213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E226426-15CA-4F68-8B8E-C5A67FE330D6}"/>
                </a:ext>
              </a:extLst>
            </p:cNvPr>
            <p:cNvCxnSpPr>
              <a:cxnSpLocks/>
              <a:stCxn id="73" idx="6"/>
              <a:endCxn id="80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3A7488D-6FAC-42C0-BC17-D6C2976BCE5C}"/>
                </a:ext>
              </a:extLst>
            </p:cNvPr>
            <p:cNvCxnSpPr>
              <a:cxnSpLocks/>
              <a:stCxn id="80" idx="7"/>
              <a:endCxn id="81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C003D1E-8146-418A-9745-2A28B4C42ED4}"/>
                </a:ext>
              </a:extLst>
            </p:cNvPr>
            <p:cNvCxnSpPr>
              <a:cxnSpLocks/>
              <a:stCxn id="66" idx="0"/>
              <a:endCxn id="65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42D599C-5047-4893-A175-F285A0534CDD}"/>
                </a:ext>
              </a:extLst>
            </p:cNvPr>
            <p:cNvCxnSpPr>
              <a:cxnSpLocks/>
              <a:stCxn id="82" idx="2"/>
              <a:endCxn id="66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F1864F6-14D6-4ABA-9BB9-7050CF4D3690}"/>
                </a:ext>
              </a:extLst>
            </p:cNvPr>
            <p:cNvCxnSpPr>
              <a:cxnSpLocks/>
              <a:stCxn id="69" idx="1"/>
              <a:endCxn id="66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384F8EA-8FCE-4CB2-9382-04F27F334F8E}"/>
                </a:ext>
              </a:extLst>
            </p:cNvPr>
            <p:cNvCxnSpPr>
              <a:cxnSpLocks/>
              <a:stCxn id="68" idx="7"/>
              <a:endCxn id="66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141ABE3-6C95-4D90-B283-D166ED1AEDF4}"/>
                </a:ext>
              </a:extLst>
            </p:cNvPr>
            <p:cNvCxnSpPr>
              <a:cxnSpLocks/>
              <a:stCxn id="67" idx="6"/>
              <a:endCxn id="66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715CA3F-D595-477C-9779-20F41BF1AF5F}"/>
                </a:ext>
              </a:extLst>
            </p:cNvPr>
            <p:cNvCxnSpPr>
              <a:cxnSpLocks/>
              <a:stCxn id="87" idx="7"/>
              <a:endCxn id="67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97E5E86-16F1-4A17-890F-499B14B1230F}"/>
                </a:ext>
              </a:extLst>
            </p:cNvPr>
            <p:cNvCxnSpPr>
              <a:cxnSpLocks/>
              <a:stCxn id="87" idx="6"/>
              <a:endCxn id="68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FDEC264-0F46-48D2-8242-944EC2773248}"/>
                </a:ext>
              </a:extLst>
            </p:cNvPr>
            <p:cNvCxnSpPr>
              <a:cxnSpLocks/>
              <a:stCxn id="87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E869694-EA52-40E0-BB52-56E1764DF99C}"/>
                </a:ext>
              </a:extLst>
            </p:cNvPr>
            <p:cNvCxnSpPr>
              <a:cxnSpLocks/>
              <a:stCxn id="68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0E8842D-7D03-42B7-A2D2-71FEE3F9696E}"/>
                </a:ext>
              </a:extLst>
            </p:cNvPr>
            <p:cNvCxnSpPr>
              <a:cxnSpLocks/>
              <a:stCxn id="68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4CCA081-11EB-4C65-9FBE-D4DCD0940F6B}"/>
                </a:ext>
              </a:extLst>
            </p:cNvPr>
            <p:cNvCxnSpPr>
              <a:cxnSpLocks/>
              <a:stCxn id="69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48827F6-818C-4F97-BD8A-55630B1CA0B1}"/>
                </a:ext>
              </a:extLst>
            </p:cNvPr>
            <p:cNvCxnSpPr>
              <a:cxnSpLocks/>
              <a:stCxn id="68" idx="6"/>
              <a:endCxn id="69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C9E58A4-32BF-454A-B4E3-A6235436EA3B}"/>
                </a:ext>
              </a:extLst>
            </p:cNvPr>
            <p:cNvCxnSpPr>
              <a:cxnSpLocks/>
              <a:stCxn id="69" idx="6"/>
              <a:endCxn id="70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1229AF0-E81A-4893-BAAF-F3ABAFD5767F}"/>
                </a:ext>
              </a:extLst>
            </p:cNvPr>
            <p:cNvCxnSpPr>
              <a:cxnSpLocks/>
              <a:stCxn id="71" idx="2"/>
              <a:endCxn id="70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FE634C6-B9C5-4125-8110-1E61E4DD9ED5}"/>
                </a:ext>
              </a:extLst>
            </p:cNvPr>
            <p:cNvCxnSpPr>
              <a:cxnSpLocks/>
              <a:stCxn id="92" idx="0"/>
              <a:endCxn id="70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BC3B956-CE52-4427-BB04-3524AF10DA83}"/>
                </a:ext>
              </a:extLst>
            </p:cNvPr>
            <p:cNvCxnSpPr>
              <a:cxnSpLocks/>
              <a:endCxn id="70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75DAE1E-F3BC-4352-A813-620A10844687}"/>
                </a:ext>
              </a:extLst>
            </p:cNvPr>
            <p:cNvCxnSpPr>
              <a:cxnSpLocks/>
              <a:stCxn id="92" idx="2"/>
              <a:endCxn id="71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E45C4ED-201A-4515-856B-C365A565D0FA}"/>
                </a:ext>
              </a:extLst>
            </p:cNvPr>
            <p:cNvCxnSpPr>
              <a:cxnSpLocks/>
              <a:stCxn id="74" idx="2"/>
              <a:endCxn id="71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3CBE530-18CF-417E-A814-D323CFCE11C8}"/>
                </a:ext>
              </a:extLst>
            </p:cNvPr>
            <p:cNvCxnSpPr>
              <a:cxnSpLocks/>
              <a:stCxn id="74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0068FD9-31AB-4D44-80A0-838119BE3AC0}"/>
                </a:ext>
              </a:extLst>
            </p:cNvPr>
            <p:cNvCxnSpPr>
              <a:cxnSpLocks/>
              <a:stCxn id="75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886351E-3166-4797-803D-CF8339B4A5AC}"/>
                </a:ext>
              </a:extLst>
            </p:cNvPr>
            <p:cNvCxnSpPr>
              <a:cxnSpLocks/>
              <a:stCxn id="75" idx="2"/>
              <a:endCxn id="74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D19E2DAA-D706-4503-90E1-A1A8B932848A}"/>
                </a:ext>
              </a:extLst>
            </p:cNvPr>
            <p:cNvCxnSpPr>
              <a:cxnSpLocks/>
              <a:stCxn id="80" idx="4"/>
              <a:endCxn id="75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EACD23D-4F2E-406B-A5A8-E2127C71F02F}"/>
                </a:ext>
              </a:extLst>
            </p:cNvPr>
            <p:cNvCxnSpPr>
              <a:cxnSpLocks/>
              <a:stCxn id="79" idx="3"/>
              <a:endCxn id="75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C00820C2-DB84-45A7-BBCA-04606D0A11C1}"/>
                </a:ext>
              </a:extLst>
            </p:cNvPr>
            <p:cNvCxnSpPr>
              <a:cxnSpLocks/>
              <a:stCxn id="79" idx="2"/>
              <a:endCxn id="80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8C0AA88-8F30-4D3E-B5F9-75B35A47718F}"/>
                </a:ext>
              </a:extLst>
            </p:cNvPr>
            <p:cNvCxnSpPr>
              <a:cxnSpLocks/>
              <a:stCxn id="79" idx="1"/>
              <a:endCxn id="81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2FC2FD9-01CB-4D14-BD97-8FAA54420228}"/>
                </a:ext>
              </a:extLst>
            </p:cNvPr>
            <p:cNvCxnSpPr>
              <a:cxnSpLocks/>
              <a:stCxn id="77" idx="1"/>
              <a:endCxn id="81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3488574-B736-48E7-8862-6EC14F597A52}"/>
                </a:ext>
              </a:extLst>
            </p:cNvPr>
            <p:cNvCxnSpPr>
              <a:cxnSpLocks/>
              <a:stCxn id="77" idx="0"/>
              <a:endCxn id="78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68FC0805-6617-4282-A4EC-5681979E0ECF}"/>
                </a:ext>
              </a:extLst>
            </p:cNvPr>
            <p:cNvCxnSpPr>
              <a:cxnSpLocks/>
              <a:stCxn id="149" idx="7"/>
              <a:endCxn id="214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552AF10-17A2-40CA-8FAE-393DBAE67FDC}"/>
                </a:ext>
              </a:extLst>
            </p:cNvPr>
            <p:cNvCxnSpPr>
              <a:cxnSpLocks/>
              <a:endCxn id="76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53A0CBE-5425-4EEF-8C79-D2A4CDFE0087}"/>
                </a:ext>
              </a:extLst>
            </p:cNvPr>
            <p:cNvCxnSpPr>
              <a:cxnSpLocks/>
              <a:stCxn id="149" idx="0"/>
              <a:endCxn id="213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DC92F44-5A2D-4D2A-AC22-44EDE0E9780F}"/>
                </a:ext>
              </a:extLst>
            </p:cNvPr>
            <p:cNvCxnSpPr>
              <a:cxnSpLocks/>
              <a:stCxn id="161" idx="0"/>
              <a:endCxn id="212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D1F59CC-9F6D-409E-85EE-1E8FF91F7A10}"/>
                </a:ext>
              </a:extLst>
            </p:cNvPr>
            <p:cNvCxnSpPr>
              <a:cxnSpLocks/>
              <a:stCxn id="161" idx="1"/>
              <a:endCxn id="78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3D86B92-CA1A-4B58-AFDF-61E3CEE8FD29}"/>
                </a:ext>
              </a:extLst>
            </p:cNvPr>
            <p:cNvCxnSpPr>
              <a:cxnSpLocks/>
              <a:stCxn id="78" idx="2"/>
              <a:endCxn id="81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D049A67-6896-4534-9F74-9761B7AED830}"/>
                </a:ext>
              </a:extLst>
            </p:cNvPr>
            <p:cNvCxnSpPr>
              <a:cxnSpLocks/>
              <a:stCxn id="77" idx="2"/>
              <a:endCxn id="79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34BFB0B-ECEA-4EBA-9214-12B78FFF0215}"/>
                </a:ext>
              </a:extLst>
            </p:cNvPr>
            <p:cNvCxnSpPr>
              <a:cxnSpLocks/>
              <a:stCxn id="76" idx="1"/>
              <a:endCxn id="79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9E77413-84EA-4708-8F56-F4835C50567D}"/>
                </a:ext>
              </a:extLst>
            </p:cNvPr>
            <p:cNvCxnSpPr>
              <a:cxnSpLocks/>
              <a:stCxn id="76" idx="3"/>
              <a:endCxn id="93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DC0AB6CE-3E2D-4F84-BE9F-92D268FD958F}"/>
                </a:ext>
              </a:extLst>
            </p:cNvPr>
            <p:cNvCxnSpPr>
              <a:cxnSpLocks/>
              <a:stCxn id="79" idx="4"/>
              <a:endCxn id="93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6957BFA-CA25-48E0-8413-F85EA39F4C86}"/>
                </a:ext>
              </a:extLst>
            </p:cNvPr>
            <p:cNvCxnSpPr>
              <a:cxnSpLocks/>
              <a:stCxn id="75" idx="5"/>
              <a:endCxn id="93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4006D20-08DD-4545-BCA9-EFE3F27595DE}"/>
                </a:ext>
              </a:extLst>
            </p:cNvPr>
            <p:cNvCxnSpPr>
              <a:cxnSpLocks/>
              <a:stCxn id="76" idx="7"/>
              <a:endCxn id="77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BAEECE7-0370-4D79-A10B-B127915D50C0}"/>
                </a:ext>
              </a:extLst>
            </p:cNvPr>
            <p:cNvCxnSpPr>
              <a:cxnSpLocks/>
              <a:stCxn id="74" idx="7"/>
              <a:endCxn id="80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82CACA70-3195-4F12-9A0E-A03B1E8B0B72}"/>
                </a:ext>
              </a:extLst>
            </p:cNvPr>
            <p:cNvCxnSpPr>
              <a:cxnSpLocks/>
              <a:endCxn id="76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F9A0CF29-7E7D-4415-955A-09F2426386E1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30578A5C-1F01-4CA3-B7F5-AC6FD08AB58B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70E373F0-803F-47DA-87A5-C49157314A49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93A239E2-9DA2-4181-B0B9-EA01621430E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DC8CAE03-0F09-4226-B3DB-814D99B49CF1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CC265633-D48A-4984-9025-BBD3E52BBDFD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4EC04EB0-6848-49E9-B0BA-E367F83C5991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0D1B0A5F-61CF-48E9-B091-D65275F73047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2E4B71BA-CEE3-4199-A6EE-29E3C7CDEC8D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C49302C2-F326-4081-B4F7-33A3D4932BAF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0D64FF31-A5D4-4F30-AF57-97FBA6A55F8D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F1A27F02-C0D0-43A9-8120-3E99FA8AB8DB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3AEBFF7A-79AB-4703-BBC7-557395A2E875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D9437B5C-8938-48D9-AD43-72E9DCEA5558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D3FEB664-BE2F-4CA5-B33F-191CA498D62B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E54A5C6C-3325-4FDB-9890-E62D89C2225E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1E4D3BA3-EA8D-4529-8ECF-507EC98AFAB7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EE41EF2B-C5E8-4A60-BFBD-85621920A25B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4B7B1FEF-CD0A-4E0C-A130-9525DFCBF440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78748288-C12D-44B0-BE2B-36E5C262034E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1A87C0B-63C2-476D-BBBF-EF1B21DF24CC}"/>
                </a:ext>
              </a:extLst>
            </p:cNvPr>
            <p:cNvCxnSpPr>
              <a:cxnSpLocks/>
              <a:stCxn id="84" idx="2"/>
              <a:endCxn id="66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B803EB28-A9C8-4470-9F9B-4AE805126ADA}"/>
                </a:ext>
              </a:extLst>
            </p:cNvPr>
            <p:cNvCxnSpPr>
              <a:cxnSpLocks/>
              <a:stCxn id="67" idx="4"/>
              <a:endCxn id="68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3425DCB6-6A11-4D27-B704-878D16B6C27E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606090CA-A219-4B53-B9F2-90DB6D82C0FB}"/>
                </a:ext>
              </a:extLst>
            </p:cNvPr>
            <p:cNvCxnSpPr>
              <a:cxnSpLocks/>
              <a:stCxn id="87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BC0A3B4B-E254-4380-BEA5-E1713DFD8C9A}"/>
                </a:ext>
              </a:extLst>
            </p:cNvPr>
            <p:cNvCxnSpPr>
              <a:cxnSpLocks/>
              <a:stCxn id="87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8D4D7E61-8DA7-4AE9-A14D-584346C15ACC}"/>
                </a:ext>
              </a:extLst>
            </p:cNvPr>
            <p:cNvCxnSpPr>
              <a:cxnSpLocks/>
              <a:stCxn id="87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18652454-F35B-4869-8467-07A96C5C5D3E}"/>
                </a:ext>
              </a:extLst>
            </p:cNvPr>
            <p:cNvCxnSpPr>
              <a:cxnSpLocks/>
              <a:endCxn id="67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Chord 91">
              <a:extLst>
                <a:ext uri="{FF2B5EF4-FFF2-40B4-BE49-F238E27FC236}">
                  <a16:creationId xmlns:a16="http://schemas.microsoft.com/office/drawing/2014/main" id="{25E71840-1B2B-40B3-9A6C-37271BE8D491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Chord 92">
              <a:extLst>
                <a:ext uri="{FF2B5EF4-FFF2-40B4-BE49-F238E27FC236}">
                  <a16:creationId xmlns:a16="http://schemas.microsoft.com/office/drawing/2014/main" id="{603D1F3D-C1F7-438E-8BCE-BE6D69305C7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9F205BD-2C8B-43BC-98D2-709102ABF2F5}"/>
                </a:ext>
              </a:extLst>
            </p:cNvPr>
            <p:cNvCxnSpPr>
              <a:cxnSpLocks/>
              <a:stCxn id="92" idx="1"/>
              <a:endCxn id="74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3D712903-4B0D-4856-8951-8C9DE97B17D9}"/>
                </a:ext>
              </a:extLst>
            </p:cNvPr>
            <p:cNvCxnSpPr>
              <a:cxnSpLocks/>
              <a:endCxn id="146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B937B2C4-5F7B-4004-9E30-556DB06E9D08}"/>
                </a:ext>
              </a:extLst>
            </p:cNvPr>
            <p:cNvCxnSpPr>
              <a:cxnSpLocks/>
              <a:endCxn id="161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B2B5747D-7248-4A7A-BFBF-0DCF6003F6DA}"/>
                </a:ext>
              </a:extLst>
            </p:cNvPr>
            <p:cNvCxnSpPr>
              <a:cxnSpLocks/>
              <a:stCxn id="146" idx="0"/>
              <a:endCxn id="161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C8997E36-E756-4E00-A545-4959E5D5E074}"/>
                </a:ext>
              </a:extLst>
            </p:cNvPr>
            <p:cNvCxnSpPr>
              <a:cxnSpLocks/>
              <a:stCxn id="212" idx="2"/>
              <a:endCxn id="148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EFAED0D6-FBED-484D-A9C3-D7D92ACACE81}"/>
                </a:ext>
              </a:extLst>
            </p:cNvPr>
            <p:cNvCxnSpPr>
              <a:cxnSpLocks/>
              <a:stCxn id="146" idx="7"/>
              <a:endCxn id="148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97BA021-07A9-4526-882A-D5E3A52ED095}"/>
                </a:ext>
              </a:extLst>
            </p:cNvPr>
            <p:cNvCxnSpPr>
              <a:cxnSpLocks/>
              <a:endCxn id="161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99F84AE7-9CF7-4119-A8B0-097CBD106329}"/>
                </a:ext>
              </a:extLst>
            </p:cNvPr>
            <p:cNvCxnSpPr>
              <a:cxnSpLocks/>
              <a:stCxn id="161" idx="6"/>
              <a:endCxn id="148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AE96F9A7-F64E-47B1-9D35-77A46EF68E24}"/>
                </a:ext>
              </a:extLst>
            </p:cNvPr>
            <p:cNvCxnSpPr>
              <a:cxnSpLocks/>
              <a:stCxn id="147" idx="0"/>
              <a:endCxn id="148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0D87D556-8B8C-4018-AF9F-7882F06508A2}"/>
                </a:ext>
              </a:extLst>
            </p:cNvPr>
            <p:cNvCxnSpPr>
              <a:cxnSpLocks/>
              <a:stCxn id="150" idx="1"/>
              <a:endCxn id="148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2FBA1BA1-4EFB-442C-A893-3A7E360D2E6B}"/>
                </a:ext>
              </a:extLst>
            </p:cNvPr>
            <p:cNvCxnSpPr>
              <a:cxnSpLocks/>
              <a:stCxn id="150" idx="0"/>
              <a:endCxn id="149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9B7EB176-CE51-40A5-AAF5-2D95CE201F7A}"/>
                </a:ext>
              </a:extLst>
            </p:cNvPr>
            <p:cNvCxnSpPr>
              <a:cxnSpLocks/>
              <a:stCxn id="149" idx="2"/>
              <a:endCxn id="148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2CE37FAB-0B9D-4046-B13E-BF9E43EE27E3}"/>
                </a:ext>
              </a:extLst>
            </p:cNvPr>
            <p:cNvCxnSpPr>
              <a:cxnSpLocks/>
              <a:stCxn id="149" idx="7"/>
              <a:endCxn id="157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D161F570-896F-4130-94FA-CD97F0B6A1E2}"/>
                </a:ext>
              </a:extLst>
            </p:cNvPr>
            <p:cNvCxnSpPr>
              <a:cxnSpLocks/>
              <a:stCxn id="149" idx="6"/>
              <a:endCxn id="156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245505DD-0AE8-4F43-B924-A4C7E3681C1D}"/>
                </a:ext>
              </a:extLst>
            </p:cNvPr>
            <p:cNvCxnSpPr>
              <a:cxnSpLocks/>
              <a:stCxn id="156" idx="7"/>
              <a:endCxn id="157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CC3C596-8AF1-4764-A921-656F3A3415F5}"/>
                </a:ext>
              </a:extLst>
            </p:cNvPr>
            <p:cNvCxnSpPr>
              <a:cxnSpLocks/>
              <a:stCxn id="213" idx="1"/>
              <a:endCxn id="148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9090B441-2210-4622-847D-F558ABA9CA4D}"/>
                </a:ext>
              </a:extLst>
            </p:cNvPr>
            <p:cNvCxnSpPr>
              <a:cxnSpLocks/>
              <a:endCxn id="146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5E9D913C-2266-4C7F-8D60-95A919BB2513}"/>
                </a:ext>
              </a:extLst>
            </p:cNvPr>
            <p:cNvCxnSpPr>
              <a:cxnSpLocks/>
              <a:stCxn id="147" idx="2"/>
              <a:endCxn id="146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031B2045-6B0E-4746-A932-3206CA869813}"/>
                </a:ext>
              </a:extLst>
            </p:cNvPr>
            <p:cNvCxnSpPr>
              <a:cxnSpLocks/>
              <a:stCxn id="162" idx="0"/>
              <a:endCxn id="146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951C700C-5DF3-4643-B077-623C789B67EC}"/>
                </a:ext>
              </a:extLst>
            </p:cNvPr>
            <p:cNvCxnSpPr>
              <a:cxnSpLocks/>
              <a:endCxn id="146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A62D7FA2-0EC2-4A54-BE42-44C27BF0F090}"/>
                </a:ext>
              </a:extLst>
            </p:cNvPr>
            <p:cNvCxnSpPr>
              <a:cxnSpLocks/>
              <a:stCxn id="162" idx="2"/>
              <a:endCxn id="147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AA4F23A0-6056-4A02-997B-D36D2B5B2F1E}"/>
                </a:ext>
              </a:extLst>
            </p:cNvPr>
            <p:cNvCxnSpPr>
              <a:cxnSpLocks/>
              <a:stCxn id="150" idx="2"/>
              <a:endCxn id="147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4FE5CC08-9887-4BE7-B0F4-E8306DCD1A84}"/>
                </a:ext>
              </a:extLst>
            </p:cNvPr>
            <p:cNvCxnSpPr>
              <a:cxnSpLocks/>
              <a:stCxn id="150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1FFF8BCE-6CCB-483E-90C3-CF8770771674}"/>
                </a:ext>
              </a:extLst>
            </p:cNvPr>
            <p:cNvCxnSpPr>
              <a:cxnSpLocks/>
              <a:stCxn id="151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5C62B022-52EF-42FB-A01D-8449A16414F5}"/>
                </a:ext>
              </a:extLst>
            </p:cNvPr>
            <p:cNvCxnSpPr>
              <a:cxnSpLocks/>
              <a:stCxn id="151" idx="2"/>
              <a:endCxn id="150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8109D186-B0FC-4E42-AF7E-CA05D1676E99}"/>
                </a:ext>
              </a:extLst>
            </p:cNvPr>
            <p:cNvCxnSpPr>
              <a:cxnSpLocks/>
              <a:stCxn id="156" idx="4"/>
              <a:endCxn id="151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82A9EFED-3B59-44E0-BBD8-5B029509752F}"/>
                </a:ext>
              </a:extLst>
            </p:cNvPr>
            <p:cNvCxnSpPr>
              <a:cxnSpLocks/>
              <a:stCxn id="155" idx="3"/>
              <a:endCxn id="151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28FA5C67-3B3F-4363-8163-52654A4C0E85}"/>
                </a:ext>
              </a:extLst>
            </p:cNvPr>
            <p:cNvCxnSpPr>
              <a:cxnSpLocks/>
              <a:stCxn id="155" idx="2"/>
              <a:endCxn id="156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C9F634F9-46E6-43C3-AACC-7846717EFFFC}"/>
                </a:ext>
              </a:extLst>
            </p:cNvPr>
            <p:cNvCxnSpPr>
              <a:cxnSpLocks/>
              <a:stCxn id="155" idx="1"/>
              <a:endCxn id="157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9E407357-6AA2-436F-8820-703F22FE2F1E}"/>
                </a:ext>
              </a:extLst>
            </p:cNvPr>
            <p:cNvCxnSpPr>
              <a:cxnSpLocks/>
              <a:stCxn id="153" idx="1"/>
              <a:endCxn id="157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243ED58E-1BF5-4611-8E8C-AC8C9192C4E5}"/>
                </a:ext>
              </a:extLst>
            </p:cNvPr>
            <p:cNvCxnSpPr>
              <a:cxnSpLocks/>
              <a:stCxn id="153" idx="0"/>
              <a:endCxn id="154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3E5E9E1C-C166-4570-ABF1-3C31D744B687}"/>
                </a:ext>
              </a:extLst>
            </p:cNvPr>
            <p:cNvCxnSpPr>
              <a:cxnSpLocks/>
              <a:stCxn id="159" idx="0"/>
              <a:endCxn id="158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40D7E7D3-3A82-48B0-B861-6143303D001D}"/>
                </a:ext>
              </a:extLst>
            </p:cNvPr>
            <p:cNvCxnSpPr>
              <a:cxnSpLocks/>
              <a:stCxn id="187" idx="7"/>
              <a:endCxn id="158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3AD4F134-8462-4C86-B7EC-C4F9765BC55A}"/>
                </a:ext>
              </a:extLst>
            </p:cNvPr>
            <p:cNvCxnSpPr>
              <a:cxnSpLocks/>
              <a:endCxn id="159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A09DFC11-0459-4191-8092-01CF2FF696B5}"/>
                </a:ext>
              </a:extLst>
            </p:cNvPr>
            <p:cNvCxnSpPr>
              <a:cxnSpLocks/>
              <a:stCxn id="186" idx="5"/>
              <a:endCxn id="160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BED7E41B-B092-490F-B0E3-16DA3F812FD0}"/>
                </a:ext>
              </a:extLst>
            </p:cNvPr>
            <p:cNvCxnSpPr>
              <a:cxnSpLocks/>
              <a:endCxn id="160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B83225FC-EB05-4F81-9093-F182D7A25D2B}"/>
                </a:ext>
              </a:extLst>
            </p:cNvPr>
            <p:cNvCxnSpPr>
              <a:cxnSpLocks/>
              <a:stCxn id="160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510C58C2-7623-4393-86D6-E47848C14C1C}"/>
                </a:ext>
              </a:extLst>
            </p:cNvPr>
            <p:cNvCxnSpPr>
              <a:cxnSpLocks/>
              <a:stCxn id="160" idx="3"/>
              <a:endCxn id="152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D2129BA8-3618-4774-B4D6-16EA3693E6BC}"/>
                </a:ext>
              </a:extLst>
            </p:cNvPr>
            <p:cNvCxnSpPr>
              <a:cxnSpLocks/>
              <a:stCxn id="160" idx="1"/>
              <a:endCxn id="153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45A7FC49-4454-4B65-9406-6A7FFA24A740}"/>
                </a:ext>
              </a:extLst>
            </p:cNvPr>
            <p:cNvCxnSpPr>
              <a:cxnSpLocks/>
              <a:stCxn id="159" idx="2"/>
              <a:endCxn id="153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B6A9FE50-AA52-4C16-9F12-807D87990E41}"/>
                </a:ext>
              </a:extLst>
            </p:cNvPr>
            <p:cNvCxnSpPr>
              <a:cxnSpLocks/>
              <a:stCxn id="158" idx="3"/>
              <a:endCxn id="153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22A69EAC-DA43-4F65-9936-9A32799C131F}"/>
                </a:ext>
              </a:extLst>
            </p:cNvPr>
            <p:cNvCxnSpPr>
              <a:cxnSpLocks/>
              <a:stCxn id="158" idx="2"/>
              <a:endCxn id="154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B9259B35-245D-4C18-9724-6921D8FA1105}"/>
                </a:ext>
              </a:extLst>
            </p:cNvPr>
            <p:cNvCxnSpPr>
              <a:cxnSpLocks/>
              <a:stCxn id="154" idx="1"/>
              <a:endCxn id="157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E7A1B6C8-C3DE-468D-A737-18D8C2A4C922}"/>
                </a:ext>
              </a:extLst>
            </p:cNvPr>
            <p:cNvCxnSpPr>
              <a:cxnSpLocks/>
              <a:stCxn id="153" idx="2"/>
              <a:endCxn id="155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150537A9-2D9F-48D8-BD59-C5898BEBA838}"/>
                </a:ext>
              </a:extLst>
            </p:cNvPr>
            <p:cNvCxnSpPr>
              <a:cxnSpLocks/>
              <a:stCxn id="152" idx="1"/>
              <a:endCxn id="155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AB43C7C8-3746-418F-90FA-7A96DAB1FC14}"/>
                </a:ext>
              </a:extLst>
            </p:cNvPr>
            <p:cNvCxnSpPr>
              <a:cxnSpLocks/>
              <a:stCxn id="152" idx="3"/>
              <a:endCxn id="163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D4A2C4E6-B263-44A7-9A68-5CF0C2D966AB}"/>
                </a:ext>
              </a:extLst>
            </p:cNvPr>
            <p:cNvCxnSpPr>
              <a:cxnSpLocks/>
              <a:stCxn id="155" idx="4"/>
              <a:endCxn id="163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2C6B7800-CED1-4BA7-87E6-51F11A328BB7}"/>
                </a:ext>
              </a:extLst>
            </p:cNvPr>
            <p:cNvCxnSpPr>
              <a:cxnSpLocks/>
              <a:stCxn id="151" idx="5"/>
              <a:endCxn id="163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A6488D0B-2F30-41A1-BE05-78F6BBA0431E}"/>
                </a:ext>
              </a:extLst>
            </p:cNvPr>
            <p:cNvCxnSpPr>
              <a:cxnSpLocks/>
              <a:stCxn id="152" idx="7"/>
              <a:endCxn id="153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941AC601-F893-4833-B52B-637204D6D7C2}"/>
                </a:ext>
              </a:extLst>
            </p:cNvPr>
            <p:cNvCxnSpPr>
              <a:cxnSpLocks/>
              <a:stCxn id="150" idx="7"/>
              <a:endCxn id="156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84555B86-ACC4-4CA3-862E-D5BCBE099CE1}"/>
                </a:ext>
              </a:extLst>
            </p:cNvPr>
            <p:cNvCxnSpPr>
              <a:cxnSpLocks/>
              <a:endCxn id="152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2F74C763-6E41-473E-B2ED-73DB004F6E45}"/>
                </a:ext>
              </a:extLst>
            </p:cNvPr>
            <p:cNvCxnSpPr>
              <a:cxnSpLocks/>
              <a:stCxn id="160" idx="7"/>
              <a:endCxn id="159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D6392FD1-9045-48BB-93C2-0BEAD8050153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74A5893B-84F8-48B5-A1E8-610605AB0C0D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017DEC8B-A91A-42CD-A61B-ABECDB443C1C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6169EE61-E3F3-4AF1-8653-16D944AC2A4C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32A5BDA8-87C7-4369-A70E-6CA51AD0ABB9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8FA253E1-5A05-458A-B2DB-1497A0F51A72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6A82F371-5327-441C-83EB-7FD884947BA9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6D0D9368-C5CE-43B2-AC02-81744DFFF67C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0DF74E1D-370D-442F-BBAA-D960BE08419F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192EBC37-A56F-4DCF-8046-CCD35AFEF199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76BE6139-F9FD-4B62-BED5-C04A98F19700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E751D85A-A524-4910-B61D-3E1D10DB1F79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FB27D89B-5F87-4F01-ADC2-F41774A0CE35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ED270F7E-310A-4AC0-A3BE-8D7303B224D9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D76AA8B9-E108-404F-AB2E-A91C556E1660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3B11DC06-FEB0-47F2-9896-E3228EDC5D14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Chord 161">
              <a:extLst>
                <a:ext uri="{FF2B5EF4-FFF2-40B4-BE49-F238E27FC236}">
                  <a16:creationId xmlns:a16="http://schemas.microsoft.com/office/drawing/2014/main" id="{164BA7C1-A6CD-4257-B87D-703B53F710A4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Chord 162">
              <a:extLst>
                <a:ext uri="{FF2B5EF4-FFF2-40B4-BE49-F238E27FC236}">
                  <a16:creationId xmlns:a16="http://schemas.microsoft.com/office/drawing/2014/main" id="{F8B12F72-0FCF-4F5B-8CC0-E2D1C964BB5D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4802769C-D9C1-4BE6-9398-C7049A9A6CE4}"/>
                </a:ext>
              </a:extLst>
            </p:cNvPr>
            <p:cNvCxnSpPr>
              <a:cxnSpLocks/>
              <a:stCxn id="162" idx="1"/>
              <a:endCxn id="150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F9021708-D294-4A2C-8E5D-81F2E2E6C893}"/>
                </a:ext>
              </a:extLst>
            </p:cNvPr>
            <p:cNvCxnSpPr>
              <a:cxnSpLocks/>
              <a:stCxn id="184" idx="6"/>
              <a:endCxn id="158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D551B6A5-E491-4F1C-8FFE-F56972DAA980}"/>
                </a:ext>
              </a:extLst>
            </p:cNvPr>
            <p:cNvCxnSpPr>
              <a:cxnSpLocks/>
              <a:stCxn id="181" idx="4"/>
              <a:endCxn id="187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FF3D83DD-26DF-4E65-8316-A5CE359963B8}"/>
                </a:ext>
              </a:extLst>
            </p:cNvPr>
            <p:cNvCxnSpPr>
              <a:cxnSpLocks/>
              <a:stCxn id="187" idx="4"/>
              <a:endCxn id="186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715B13BE-94B4-4BAC-90E4-DE1DD061E339}"/>
                </a:ext>
              </a:extLst>
            </p:cNvPr>
            <p:cNvCxnSpPr>
              <a:cxnSpLocks/>
              <a:stCxn id="185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3D8A94D2-B5DF-46AE-8F07-89C75A8D49DD}"/>
                </a:ext>
              </a:extLst>
            </p:cNvPr>
            <p:cNvCxnSpPr>
              <a:cxnSpLocks/>
              <a:stCxn id="185" idx="0"/>
              <a:endCxn id="186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F195AC21-3617-444E-9A01-1AAA2815269B}"/>
                </a:ext>
              </a:extLst>
            </p:cNvPr>
            <p:cNvCxnSpPr>
              <a:cxnSpLocks/>
              <a:stCxn id="195" idx="1"/>
              <a:endCxn id="181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205F6D37-5470-4028-9436-7209A75512E1}"/>
                </a:ext>
              </a:extLst>
            </p:cNvPr>
            <p:cNvCxnSpPr>
              <a:cxnSpLocks/>
              <a:stCxn id="186" idx="2"/>
              <a:endCxn id="195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5382E231-E3E8-4E16-9000-D7655E2D376E}"/>
                </a:ext>
              </a:extLst>
            </p:cNvPr>
            <p:cNvCxnSpPr>
              <a:cxnSpLocks/>
              <a:stCxn id="185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FCA97133-B217-40DF-A1D2-2D165304B25E}"/>
                </a:ext>
              </a:extLst>
            </p:cNvPr>
            <p:cNvCxnSpPr>
              <a:cxnSpLocks/>
              <a:stCxn id="158" idx="1"/>
              <a:endCxn id="65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6E149D75-E84A-4494-BFCB-51C292A77F56}"/>
                </a:ext>
              </a:extLst>
            </p:cNvPr>
            <p:cNvCxnSpPr>
              <a:cxnSpLocks/>
              <a:stCxn id="183" idx="6"/>
              <a:endCxn id="182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6F290C8B-C344-4CA5-9C78-976651E7C62E}"/>
                </a:ext>
              </a:extLst>
            </p:cNvPr>
            <p:cNvCxnSpPr>
              <a:cxnSpLocks/>
              <a:stCxn id="181" idx="7"/>
              <a:endCxn id="183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005B6568-DE50-4CA6-9732-D27F78215026}"/>
                </a:ext>
              </a:extLst>
            </p:cNvPr>
            <p:cNvCxnSpPr>
              <a:cxnSpLocks/>
              <a:stCxn id="181" idx="5"/>
              <a:endCxn id="184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EA39E2CF-92C6-4465-85B1-50468F8B20D9}"/>
                </a:ext>
              </a:extLst>
            </p:cNvPr>
            <p:cNvCxnSpPr>
              <a:cxnSpLocks/>
              <a:stCxn id="182" idx="3"/>
              <a:endCxn id="184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5E4972A8-F985-4732-81CD-07ECEEE6DC1C}"/>
                </a:ext>
              </a:extLst>
            </p:cNvPr>
            <p:cNvCxnSpPr>
              <a:cxnSpLocks/>
              <a:stCxn id="184" idx="4"/>
              <a:endCxn id="187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613DAC1A-194E-4AAB-85F9-1456DF72A876}"/>
                </a:ext>
              </a:extLst>
            </p:cNvPr>
            <p:cNvCxnSpPr>
              <a:cxnSpLocks/>
              <a:stCxn id="160" idx="2"/>
              <a:endCxn id="185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B825BC29-DEF3-41A7-BF53-FD9085FC4E61}"/>
                </a:ext>
              </a:extLst>
            </p:cNvPr>
            <p:cNvCxnSpPr>
              <a:cxnSpLocks/>
              <a:endCxn id="185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88CEC832-4F52-4CBB-9B58-CA81782A806E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75123150-2F10-4BC4-914B-7927A0C1A3E6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523799C1-0503-4F71-B3FF-55AE5D3CD045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9919265B-C5BA-48EA-85C5-7968387D784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C21B4C3C-F660-4265-B3FA-A1CB00AFAB3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642B8F1A-0768-470A-A68A-DD9E149866F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EF51067-F1C5-433F-8771-1BAFEAA1E36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504EA11B-11BC-4159-82E0-D8D63F7F627C}"/>
                </a:ext>
              </a:extLst>
            </p:cNvPr>
            <p:cNvCxnSpPr>
              <a:cxnSpLocks/>
              <a:stCxn id="187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83DFA702-7AE3-4B71-BBEE-75FAEDDBE33C}"/>
                </a:ext>
              </a:extLst>
            </p:cNvPr>
            <p:cNvCxnSpPr>
              <a:cxnSpLocks/>
              <a:stCxn id="183" idx="4"/>
              <a:endCxn id="184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63AD05E3-9842-4CBB-A46A-59D35415560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C6EE767E-47D9-42B0-8333-596DA589E780}"/>
                </a:ext>
              </a:extLst>
            </p:cNvPr>
            <p:cNvCxnSpPr>
              <a:cxnSpLocks/>
              <a:stCxn id="190" idx="3"/>
              <a:endCxn id="154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BDD5FDA8-E86D-4328-978E-B577F68D00E6}"/>
                </a:ext>
              </a:extLst>
            </p:cNvPr>
            <p:cNvCxnSpPr>
              <a:cxnSpLocks/>
              <a:stCxn id="190" idx="2"/>
              <a:endCxn id="65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EF264F46-E2D4-4A35-88F3-E43528E60738}"/>
                </a:ext>
              </a:extLst>
            </p:cNvPr>
            <p:cNvCxnSpPr>
              <a:cxnSpLocks/>
              <a:stCxn id="183" idx="7"/>
              <a:endCxn id="67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BEF86C4E-FD56-424C-91C5-659F17251E60}"/>
                </a:ext>
              </a:extLst>
            </p:cNvPr>
            <p:cNvCxnSpPr>
              <a:cxnSpLocks/>
              <a:endCxn id="183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Chord 194">
              <a:extLst>
                <a:ext uri="{FF2B5EF4-FFF2-40B4-BE49-F238E27FC236}">
                  <a16:creationId xmlns:a16="http://schemas.microsoft.com/office/drawing/2014/main" id="{8E10AFBA-D486-47E0-892D-C0621A28346C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AC5F7B71-AF61-44CB-B68A-1094F3A4CD64}"/>
                </a:ext>
              </a:extLst>
            </p:cNvPr>
            <p:cNvCxnSpPr>
              <a:cxnSpLocks/>
              <a:stCxn id="186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E34C1EBA-2F51-4B30-AF42-24119CA1F182}"/>
                </a:ext>
              </a:extLst>
            </p:cNvPr>
            <p:cNvCxnSpPr>
              <a:cxnSpLocks/>
              <a:stCxn id="182" idx="6"/>
              <a:endCxn id="65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FEDBD39C-56B8-4FD6-94F8-400C2195705E}"/>
                </a:ext>
              </a:extLst>
            </p:cNvPr>
            <p:cNvCxnSpPr>
              <a:cxnSpLocks/>
              <a:stCxn id="182" idx="5"/>
              <a:endCxn id="158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4B66FE28-3335-400B-B888-92E14D0D41A1}"/>
                </a:ext>
              </a:extLst>
            </p:cNvPr>
            <p:cNvCxnSpPr>
              <a:cxnSpLocks/>
              <a:stCxn id="67" idx="0"/>
              <a:endCxn id="182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D1044C19-BC73-4D4E-BC23-E27F89EA45E7}"/>
                </a:ext>
              </a:extLst>
            </p:cNvPr>
            <p:cNvCxnSpPr>
              <a:cxnSpLocks/>
              <a:stCxn id="187" idx="5"/>
              <a:endCxn id="159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1329B421-98C7-4788-99D4-A097B0871925}"/>
                </a:ext>
              </a:extLst>
            </p:cNvPr>
            <p:cNvCxnSpPr>
              <a:cxnSpLocks/>
              <a:stCxn id="154" idx="7"/>
              <a:endCxn id="65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AC69FF25-D33E-45F5-95E5-1491E9A7EBC8}"/>
                </a:ext>
              </a:extLst>
            </p:cNvPr>
            <p:cNvCxnSpPr>
              <a:cxnSpLocks/>
              <a:stCxn id="83" idx="7"/>
              <a:endCxn id="190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88301224-6582-41AD-8392-1DF584355ADD}"/>
                </a:ext>
              </a:extLst>
            </p:cNvPr>
            <p:cNvCxnSpPr>
              <a:cxnSpLocks/>
              <a:stCxn id="157" idx="7"/>
              <a:endCxn id="72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DCEC9C97-C8BE-4AC0-B3F5-9CAF7D949A57}"/>
                </a:ext>
              </a:extLst>
            </p:cNvPr>
            <p:cNvCxnSpPr>
              <a:cxnSpLocks/>
              <a:stCxn id="157" idx="6"/>
              <a:endCxn id="190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6EADFCC7-1F53-480A-A801-15C2176BACDD}"/>
                </a:ext>
              </a:extLst>
            </p:cNvPr>
            <p:cNvCxnSpPr>
              <a:cxnSpLocks/>
              <a:stCxn id="73" idx="0"/>
              <a:endCxn id="157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8EECDD7F-DF21-46C0-810A-BEB844A8388C}"/>
                </a:ext>
              </a:extLst>
            </p:cNvPr>
            <p:cNvCxnSpPr>
              <a:cxnSpLocks/>
              <a:stCxn id="213" idx="0"/>
              <a:endCxn id="212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B713C0A0-A238-4D87-8DF7-5ECFD403B2A7}"/>
                </a:ext>
              </a:extLst>
            </p:cNvPr>
            <p:cNvCxnSpPr>
              <a:cxnSpLocks/>
              <a:stCxn id="81" idx="0"/>
              <a:endCxn id="212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C179A7A2-26AC-4C11-B1B3-198E75B1EB92}"/>
                </a:ext>
              </a:extLst>
            </p:cNvPr>
            <p:cNvCxnSpPr>
              <a:cxnSpLocks/>
              <a:stCxn id="80" idx="0"/>
              <a:endCxn id="213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A7616C2A-1A9E-46BF-A054-0512C5601704}"/>
                </a:ext>
              </a:extLst>
            </p:cNvPr>
            <p:cNvCxnSpPr>
              <a:cxnSpLocks/>
              <a:stCxn id="157" idx="1"/>
              <a:endCxn id="214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3EE51F03-6AC4-422F-8679-7DCC39B76190}"/>
                </a:ext>
              </a:extLst>
            </p:cNvPr>
            <p:cNvCxnSpPr>
              <a:cxnSpLocks/>
              <a:stCxn id="73" idx="0"/>
              <a:endCxn id="214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8400C77B-42C1-4E00-AC17-C8B5F447B1E1}"/>
                </a:ext>
              </a:extLst>
            </p:cNvPr>
            <p:cNvCxnSpPr>
              <a:cxnSpLocks/>
              <a:stCxn id="214" idx="7"/>
              <a:endCxn id="213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D07EA2FE-D711-49D4-A597-571160AB16D4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EE63E045-C7F1-403D-8B61-608BEC3BFA98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33E72CB2-F8E7-49FD-871E-3D54E83CFEC5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F989AFB3-B3FC-4155-9AD0-FE5F10BD1D10}"/>
                </a:ext>
              </a:extLst>
            </p:cNvPr>
            <p:cNvCxnSpPr>
              <a:cxnSpLocks/>
              <a:stCxn id="78" idx="0"/>
              <a:endCxn id="212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4492924D-891B-4445-896C-8ADFE6448A3A}"/>
                </a:ext>
              </a:extLst>
            </p:cNvPr>
            <p:cNvCxnSpPr>
              <a:cxnSpLocks/>
              <a:endCxn id="78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9" name="Group 388">
            <a:extLst>
              <a:ext uri="{FF2B5EF4-FFF2-40B4-BE49-F238E27FC236}">
                <a16:creationId xmlns:a16="http://schemas.microsoft.com/office/drawing/2014/main" id="{646DA1A7-7190-4BA9-A8FB-8B1D9D609C1A}"/>
              </a:ext>
            </a:extLst>
          </p:cNvPr>
          <p:cNvGrpSpPr/>
          <p:nvPr userDrawn="1"/>
        </p:nvGrpSpPr>
        <p:grpSpPr>
          <a:xfrm>
            <a:off x="-28777" y="-72822"/>
            <a:ext cx="2634356" cy="1640244"/>
            <a:chOff x="-28777" y="-72822"/>
            <a:chExt cx="2634356" cy="1640244"/>
          </a:xfrm>
        </p:grpSpPr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394A5143-CBA1-4121-99EA-B6A6C717E29B}"/>
                </a:ext>
              </a:extLst>
            </p:cNvPr>
            <p:cNvCxnSpPr>
              <a:cxnSpLocks/>
              <a:stCxn id="280" idx="7"/>
              <a:endCxn id="278" idx="2"/>
            </p:cNvCxnSpPr>
            <p:nvPr userDrawn="1"/>
          </p:nvCxnSpPr>
          <p:spPr>
            <a:xfrm rot="9888766" flipV="1">
              <a:off x="1208367" y="574276"/>
              <a:ext cx="600723" cy="5914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F453E714-239D-4732-86F6-2455DA51FD07}"/>
                </a:ext>
              </a:extLst>
            </p:cNvPr>
            <p:cNvCxnSpPr>
              <a:cxnSpLocks/>
              <a:stCxn id="278" idx="4"/>
              <a:endCxn id="300" idx="1"/>
            </p:cNvCxnSpPr>
            <p:nvPr userDrawn="1"/>
          </p:nvCxnSpPr>
          <p:spPr>
            <a:xfrm rot="9888766">
              <a:off x="993831" y="798494"/>
              <a:ext cx="190127" cy="4560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CB3942B7-63E3-4815-9F38-E61C1F1437B5}"/>
                </a:ext>
              </a:extLst>
            </p:cNvPr>
            <p:cNvCxnSpPr>
              <a:cxnSpLocks/>
              <a:stCxn id="283" idx="2"/>
              <a:endCxn id="298" idx="6"/>
            </p:cNvCxnSpPr>
            <p:nvPr userDrawn="1"/>
          </p:nvCxnSpPr>
          <p:spPr>
            <a:xfrm>
              <a:off x="356983" y="366234"/>
              <a:ext cx="472728" cy="19735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5D6F6516-F567-449F-9A97-CD46F0D62E1A}"/>
                </a:ext>
              </a:extLst>
            </p:cNvPr>
            <p:cNvCxnSpPr>
              <a:cxnSpLocks/>
              <a:stCxn id="300" idx="5"/>
              <a:endCxn id="283" idx="1"/>
            </p:cNvCxnSpPr>
            <p:nvPr userDrawn="1"/>
          </p:nvCxnSpPr>
          <p:spPr>
            <a:xfrm flipH="1" flipV="1">
              <a:off x="352822" y="398664"/>
              <a:ext cx="537699" cy="4058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7585D01B-FBC6-4E56-A48D-9C4E017FC7AE}"/>
                </a:ext>
              </a:extLst>
            </p:cNvPr>
            <p:cNvCxnSpPr>
              <a:cxnSpLocks/>
              <a:stCxn id="278" idx="5"/>
              <a:endCxn id="299" idx="1"/>
            </p:cNvCxnSpPr>
            <p:nvPr userDrawn="1"/>
          </p:nvCxnSpPr>
          <p:spPr>
            <a:xfrm rot="9888766">
              <a:off x="625773" y="865810"/>
              <a:ext cx="545961" cy="46081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6787714C-4224-417A-AA99-E21095F46BF7}"/>
                </a:ext>
              </a:extLst>
            </p:cNvPr>
            <p:cNvCxnSpPr>
              <a:cxnSpLocks/>
              <a:stCxn id="283" idx="0"/>
              <a:endCxn id="299" idx="4"/>
            </p:cNvCxnSpPr>
            <p:nvPr userDrawn="1"/>
          </p:nvCxnSpPr>
          <p:spPr>
            <a:xfrm>
              <a:off x="326946" y="418653"/>
              <a:ext cx="217472" cy="4872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F154B2B4-5347-4035-B42B-19D8005783D9}"/>
                </a:ext>
              </a:extLst>
            </p:cNvPr>
            <p:cNvCxnSpPr>
              <a:cxnSpLocks/>
              <a:stCxn id="300" idx="3"/>
              <a:endCxn id="298" idx="0"/>
            </p:cNvCxnSpPr>
            <p:nvPr userDrawn="1"/>
          </p:nvCxnSpPr>
          <p:spPr>
            <a:xfrm rot="9888766" flipH="1">
              <a:off x="900057" y="589344"/>
              <a:ext cx="6741" cy="2078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3923734C-7685-48BB-9F00-0E8FBC1CBE3B}"/>
                </a:ext>
              </a:extLst>
            </p:cNvPr>
            <p:cNvCxnSpPr>
              <a:cxnSpLocks/>
              <a:stCxn id="278" idx="6"/>
              <a:endCxn id="287" idx="2"/>
            </p:cNvCxnSpPr>
            <p:nvPr userDrawn="1"/>
          </p:nvCxnSpPr>
          <p:spPr>
            <a:xfrm flipH="1" flipV="1">
              <a:off x="694963" y="1213621"/>
              <a:ext cx="532965" cy="639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ADF22676-2528-409D-9F4A-DE964A8332A9}"/>
                </a:ext>
              </a:extLst>
            </p:cNvPr>
            <p:cNvCxnSpPr>
              <a:cxnSpLocks/>
              <a:stCxn id="283" idx="7"/>
              <a:endCxn id="285" idx="3"/>
            </p:cNvCxnSpPr>
            <p:nvPr userDrawn="1"/>
          </p:nvCxnSpPr>
          <p:spPr>
            <a:xfrm flipH="1">
              <a:off x="199571" y="414492"/>
              <a:ext cx="94946" cy="71437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30032AED-995E-4E1E-A061-A59C21934E43}"/>
                </a:ext>
              </a:extLst>
            </p:cNvPr>
            <p:cNvCxnSpPr>
              <a:cxnSpLocks/>
              <a:stCxn id="300" idx="6"/>
              <a:endCxn id="299" idx="2"/>
            </p:cNvCxnSpPr>
            <p:nvPr userDrawn="1"/>
          </p:nvCxnSpPr>
          <p:spPr>
            <a:xfrm rot="9888766" flipV="1">
              <a:off x="569919" y="867396"/>
              <a:ext cx="325630" cy="150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C4237091-745C-45D6-B633-F5946211842D}"/>
                </a:ext>
              </a:extLst>
            </p:cNvPr>
            <p:cNvCxnSpPr>
              <a:cxnSpLocks/>
              <a:stCxn id="282" idx="0"/>
              <a:endCxn id="298" idx="4"/>
            </p:cNvCxnSpPr>
            <p:nvPr userDrawn="1"/>
          </p:nvCxnSpPr>
          <p:spPr>
            <a:xfrm>
              <a:off x="809265" y="86803"/>
              <a:ext cx="48947" cy="4270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35F946B6-EE6E-4F2C-9ECA-B67161D2BB9B}"/>
                </a:ext>
              </a:extLst>
            </p:cNvPr>
            <p:cNvCxnSpPr>
              <a:cxnSpLocks/>
              <a:stCxn id="299" idx="6"/>
              <a:endCxn id="285" idx="2"/>
            </p:cNvCxnSpPr>
            <p:nvPr userDrawn="1"/>
          </p:nvCxnSpPr>
          <p:spPr>
            <a:xfrm rot="9888766" flipV="1">
              <a:off x="195812" y="982956"/>
              <a:ext cx="352331" cy="12652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E3C68231-6833-4A71-8D70-2FDA785E75BD}"/>
                </a:ext>
              </a:extLst>
            </p:cNvPr>
            <p:cNvCxnSpPr>
              <a:cxnSpLocks/>
              <a:stCxn id="284" idx="0"/>
              <a:endCxn id="285" idx="4"/>
            </p:cNvCxnSpPr>
            <p:nvPr userDrawn="1"/>
          </p:nvCxnSpPr>
          <p:spPr>
            <a:xfrm>
              <a:off x="19075" y="733170"/>
              <a:ext cx="149723" cy="3917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CD9CD7D0-0695-45E6-A5B2-E61BCA117D51}"/>
                </a:ext>
              </a:extLst>
            </p:cNvPr>
            <p:cNvCxnSpPr>
              <a:cxnSpLocks/>
              <a:stCxn id="287" idx="1"/>
              <a:endCxn id="285" idx="5"/>
            </p:cNvCxnSpPr>
            <p:nvPr userDrawn="1"/>
          </p:nvCxnSpPr>
          <p:spPr>
            <a:xfrm flipH="1" flipV="1">
              <a:off x="144246" y="1143887"/>
              <a:ext cx="548085" cy="902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2C75D059-62E1-441B-AA8C-810C3F290BB0}"/>
                </a:ext>
              </a:extLst>
            </p:cNvPr>
            <p:cNvCxnSpPr>
              <a:cxnSpLocks/>
              <a:stCxn id="287" idx="7"/>
              <a:endCxn id="286" idx="3"/>
            </p:cNvCxnSpPr>
            <p:nvPr userDrawn="1"/>
          </p:nvCxnSpPr>
          <p:spPr>
            <a:xfrm flipH="1">
              <a:off x="408479" y="1244149"/>
              <a:ext cx="246968" cy="24756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375847E8-F74B-4C15-A19B-2E1883A8786C}"/>
                </a:ext>
              </a:extLst>
            </p:cNvPr>
            <p:cNvCxnSpPr>
              <a:cxnSpLocks/>
              <a:stCxn id="286" idx="5"/>
              <a:endCxn id="285" idx="1"/>
            </p:cNvCxnSpPr>
            <p:nvPr userDrawn="1"/>
          </p:nvCxnSpPr>
          <p:spPr>
            <a:xfrm flipH="1" flipV="1">
              <a:off x="214589" y="1184194"/>
              <a:ext cx="138565" cy="32253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1221C30D-171B-4371-B698-14C5B603E0BA}"/>
                </a:ext>
              </a:extLst>
            </p:cNvPr>
            <p:cNvCxnSpPr>
              <a:cxnSpLocks/>
              <a:stCxn id="286" idx="6"/>
            </p:cNvCxnSpPr>
            <p:nvPr userDrawn="1"/>
          </p:nvCxnSpPr>
          <p:spPr>
            <a:xfrm flipH="1" flipV="1">
              <a:off x="-21567" y="1483634"/>
              <a:ext cx="370772" cy="5387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65C46142-6B2F-4CA6-81BF-4CF154E4B796}"/>
                </a:ext>
              </a:extLst>
            </p:cNvPr>
            <p:cNvCxnSpPr>
              <a:cxnSpLocks/>
              <a:stCxn id="279" idx="0"/>
              <a:endCxn id="278" idx="3"/>
            </p:cNvCxnSpPr>
            <p:nvPr userDrawn="1"/>
          </p:nvCxnSpPr>
          <p:spPr>
            <a:xfrm rot="9888766" flipV="1">
              <a:off x="1186271" y="581266"/>
              <a:ext cx="157054" cy="6253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CA91E332-097F-4A3F-92A9-B008B6704173}"/>
                </a:ext>
              </a:extLst>
            </p:cNvPr>
            <p:cNvCxnSpPr>
              <a:cxnSpLocks/>
              <a:stCxn id="298" idx="2"/>
              <a:endCxn id="279" idx="6"/>
            </p:cNvCxnSpPr>
            <p:nvPr userDrawn="1"/>
          </p:nvCxnSpPr>
          <p:spPr>
            <a:xfrm rot="9888766" flipH="1" flipV="1">
              <a:off x="913060" y="503264"/>
              <a:ext cx="288080" cy="774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247D6126-2DE2-4400-B610-DB321D279158}"/>
                </a:ext>
              </a:extLst>
            </p:cNvPr>
            <p:cNvCxnSpPr>
              <a:cxnSpLocks/>
              <a:stCxn id="282" idx="1"/>
              <a:endCxn id="279" idx="5"/>
            </p:cNvCxnSpPr>
            <p:nvPr userDrawn="1"/>
          </p:nvCxnSpPr>
          <p:spPr>
            <a:xfrm>
              <a:off x="833817" y="67836"/>
              <a:ext cx="376592" cy="4413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C9592472-BB1F-4C9A-8536-E5BB23B65E41}"/>
                </a:ext>
              </a:extLst>
            </p:cNvPr>
            <p:cNvCxnSpPr>
              <a:cxnSpLocks/>
              <a:stCxn id="281" idx="7"/>
              <a:endCxn id="279" idx="3"/>
            </p:cNvCxnSpPr>
            <p:nvPr userDrawn="1"/>
          </p:nvCxnSpPr>
          <p:spPr>
            <a:xfrm flipH="1">
              <a:off x="1268714" y="-22350"/>
              <a:ext cx="275423" cy="51567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04BA2BB1-C93B-460F-BE41-2B0712A935F3}"/>
                </a:ext>
              </a:extLst>
            </p:cNvPr>
            <p:cNvCxnSpPr>
              <a:cxnSpLocks/>
              <a:stCxn id="280" idx="6"/>
              <a:endCxn id="279" idx="2"/>
            </p:cNvCxnSpPr>
            <p:nvPr userDrawn="1"/>
          </p:nvCxnSpPr>
          <p:spPr>
            <a:xfrm rot="9888766">
              <a:off x="1290967" y="464377"/>
              <a:ext cx="408926" cy="7180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54D5749A-ECD2-4129-AFF1-9EE593DEEA28}"/>
                </a:ext>
              </a:extLst>
            </p:cNvPr>
            <p:cNvCxnSpPr>
              <a:cxnSpLocks/>
              <a:stCxn id="303" idx="7"/>
              <a:endCxn id="280" idx="3"/>
            </p:cNvCxnSpPr>
            <p:nvPr userDrawn="1"/>
          </p:nvCxnSpPr>
          <p:spPr>
            <a:xfrm flipH="1">
              <a:off x="1761433" y="90002"/>
              <a:ext cx="398513" cy="3455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E4C6BB8F-257A-42C3-8B2D-13F066E42367}"/>
                </a:ext>
              </a:extLst>
            </p:cNvPr>
            <p:cNvCxnSpPr>
              <a:cxnSpLocks/>
              <a:stCxn id="303" idx="6"/>
              <a:endCxn id="281" idx="2"/>
            </p:cNvCxnSpPr>
            <p:nvPr userDrawn="1"/>
          </p:nvCxnSpPr>
          <p:spPr>
            <a:xfrm flipH="1" flipV="1">
              <a:off x="1583653" y="-52878"/>
              <a:ext cx="563649" cy="1265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FBBFDC4B-E2FD-4844-9829-EBA3AE3EC2B9}"/>
                </a:ext>
              </a:extLst>
            </p:cNvPr>
            <p:cNvCxnSpPr>
              <a:cxnSpLocks/>
              <a:stCxn id="303" idx="4"/>
            </p:cNvCxnSpPr>
            <p:nvPr userDrawn="1"/>
          </p:nvCxnSpPr>
          <p:spPr>
            <a:xfrm flipH="1" flipV="1">
              <a:off x="2122026" y="-9110"/>
              <a:ext cx="44276" cy="4958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7DC0385F-D2FD-4678-BEF8-3A03E4C6EBE6}"/>
                </a:ext>
              </a:extLst>
            </p:cNvPr>
            <p:cNvCxnSpPr>
              <a:cxnSpLocks/>
              <a:stCxn id="281" idx="6"/>
              <a:endCxn id="282" idx="2"/>
            </p:cNvCxnSpPr>
            <p:nvPr userDrawn="1"/>
          </p:nvCxnSpPr>
          <p:spPr>
            <a:xfrm flipH="1">
              <a:off x="837766" y="-38718"/>
              <a:ext cx="693727" cy="7578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A786C3D5-40F9-4F0B-A768-22A2B81FDEC8}"/>
                </a:ext>
              </a:extLst>
            </p:cNvPr>
            <p:cNvCxnSpPr>
              <a:cxnSpLocks/>
              <a:stCxn id="282" idx="6"/>
              <a:endCxn id="283" idx="3"/>
            </p:cNvCxnSpPr>
            <p:nvPr userDrawn="1"/>
          </p:nvCxnSpPr>
          <p:spPr>
            <a:xfrm flipH="1">
              <a:off x="336994" y="58302"/>
              <a:ext cx="422531" cy="28205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D30D4FBD-D105-42FC-BE6A-07DF2BFA642A}"/>
                </a:ext>
              </a:extLst>
            </p:cNvPr>
            <p:cNvCxnSpPr>
              <a:cxnSpLocks/>
              <a:stCxn id="284" idx="2"/>
              <a:endCxn id="283" idx="6"/>
            </p:cNvCxnSpPr>
            <p:nvPr userDrawn="1"/>
          </p:nvCxnSpPr>
          <p:spPr>
            <a:xfrm flipV="1">
              <a:off x="38075" y="388616"/>
              <a:ext cx="236453" cy="3113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08314A49-292C-43CA-8DA3-4383C9B7580F}"/>
                </a:ext>
              </a:extLst>
            </p:cNvPr>
            <p:cNvCxnSpPr>
              <a:cxnSpLocks/>
              <a:endCxn id="283" idx="5"/>
            </p:cNvCxnSpPr>
            <p:nvPr userDrawn="1"/>
          </p:nvCxnSpPr>
          <p:spPr>
            <a:xfrm>
              <a:off x="-6090" y="281927"/>
              <a:ext cx="284779" cy="7426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7E2458C0-183C-442C-9C75-9B7C2F950B05}"/>
                </a:ext>
              </a:extLst>
            </p:cNvPr>
            <p:cNvCxnSpPr>
              <a:cxnSpLocks/>
              <a:endCxn id="283" idx="3"/>
            </p:cNvCxnSpPr>
            <p:nvPr userDrawn="1"/>
          </p:nvCxnSpPr>
          <p:spPr>
            <a:xfrm flipH="1">
              <a:off x="336994" y="-23344"/>
              <a:ext cx="68920" cy="3637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C457C0DE-7369-4939-AE61-35C8EC8AD536}"/>
                </a:ext>
              </a:extLst>
            </p:cNvPr>
            <p:cNvCxnSpPr>
              <a:cxnSpLocks/>
              <a:stCxn id="287" idx="4"/>
              <a:endCxn id="299" idx="0"/>
            </p:cNvCxnSpPr>
            <p:nvPr userDrawn="1"/>
          </p:nvCxnSpPr>
          <p:spPr>
            <a:xfrm flipH="1" flipV="1">
              <a:off x="558578" y="958015"/>
              <a:ext cx="103225" cy="23660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680A36FD-6073-41BD-8BD9-7DECEA858447}"/>
                </a:ext>
              </a:extLst>
            </p:cNvPr>
            <p:cNvCxnSpPr>
              <a:cxnSpLocks/>
              <a:endCxn id="285" idx="6"/>
            </p:cNvCxnSpPr>
            <p:nvPr userDrawn="1"/>
          </p:nvCxnSpPr>
          <p:spPr>
            <a:xfrm>
              <a:off x="-16940" y="1146159"/>
              <a:ext cx="157237" cy="2850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BC654C56-3254-4D40-B16A-13CEF6C10B21}"/>
                </a:ext>
              </a:extLst>
            </p:cNvPr>
            <p:cNvCxnSpPr>
              <a:cxnSpLocks/>
              <a:stCxn id="285" idx="7"/>
            </p:cNvCxnSpPr>
            <p:nvPr userDrawn="1"/>
          </p:nvCxnSpPr>
          <p:spPr>
            <a:xfrm flipH="1">
              <a:off x="-28777" y="1199212"/>
              <a:ext cx="188041" cy="2120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A9B35DA0-3C6A-4F32-BF5A-8CCF63CDEB94}"/>
                </a:ext>
              </a:extLst>
            </p:cNvPr>
            <p:cNvSpPr/>
            <p:nvPr userDrawn="1"/>
          </p:nvSpPr>
          <p:spPr>
            <a:xfrm rot="8852236">
              <a:off x="1221594" y="1215323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02340CA7-0628-47E8-9E85-4E04EE0B260A}"/>
                </a:ext>
              </a:extLst>
            </p:cNvPr>
            <p:cNvSpPr/>
            <p:nvPr userDrawn="1"/>
          </p:nvSpPr>
          <p:spPr>
            <a:xfrm rot="9888766">
              <a:off x="1204756" y="487667"/>
              <a:ext cx="85439" cy="854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62209704-3AD7-43C9-B59C-9E551D89EC06}"/>
                </a:ext>
              </a:extLst>
            </p:cNvPr>
            <p:cNvSpPr/>
            <p:nvPr userDrawn="1"/>
          </p:nvSpPr>
          <p:spPr>
            <a:xfrm rot="9888766">
              <a:off x="1700743" y="430210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77EE959B-90F5-419A-8805-02FF8AB0F221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1530549" y="-72822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7424944D-B01E-453B-A636-EB7220C0F04D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758109" y="7146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5B70598B-2AD1-43CC-879E-434D630DD09A}"/>
                </a:ext>
              </a:extLst>
            </p:cNvPr>
            <p:cNvSpPr/>
            <p:nvPr userDrawn="1"/>
          </p:nvSpPr>
          <p:spPr>
            <a:xfrm rot="9888766">
              <a:off x="273036" y="334706"/>
              <a:ext cx="85439" cy="854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4777D0F8-2F6F-4212-8F64-0D043E36EF88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-15029" y="680066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7B27A0DD-9073-4D73-A27F-D2CD8DDA10BE}"/>
                </a:ext>
              </a:extLst>
            </p:cNvPr>
            <p:cNvSpPr/>
            <p:nvPr userDrawn="1"/>
          </p:nvSpPr>
          <p:spPr>
            <a:xfrm rot="9888766">
              <a:off x="138881" y="1123504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B5DE3168-EF86-468B-BF0B-61FE1065885F}"/>
                </a:ext>
              </a:extLst>
            </p:cNvPr>
            <p:cNvSpPr/>
            <p:nvPr userDrawn="1"/>
          </p:nvSpPr>
          <p:spPr>
            <a:xfrm rot="9888766">
              <a:off x="347789" y="1486349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F6D007E5-4230-4DB0-86CD-632369C9D1ED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641859" y="1193677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9E756F48-69B3-4E9D-8030-3B8592DC9A36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828295" y="512434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B53E0485-2F49-4228-A368-27CB0AFCFBB1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524474" y="904911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48A37485-33E0-441A-A05E-8DE973D02B77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886945" y="790902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7F45383A-FE62-42FC-A7E4-523EDE4EF502}"/>
                </a:ext>
              </a:extLst>
            </p:cNvPr>
            <p:cNvCxnSpPr>
              <a:cxnSpLocks/>
              <a:stCxn id="300" idx="2"/>
              <a:endCxn id="279" idx="7"/>
            </p:cNvCxnSpPr>
            <p:nvPr userDrawn="1"/>
          </p:nvCxnSpPr>
          <p:spPr>
            <a:xfrm rot="9888766" flipH="1">
              <a:off x="913165" y="609190"/>
              <a:ext cx="339955" cy="1599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06C4E934-D177-426F-9379-39ACCBB8CBB4}"/>
                </a:ext>
              </a:extLst>
            </p:cNvPr>
            <p:cNvCxnSpPr>
              <a:cxnSpLocks/>
              <a:stCxn id="280" idx="4"/>
              <a:endCxn id="281" idx="1"/>
            </p:cNvCxnSpPr>
            <p:nvPr userDrawn="1"/>
          </p:nvCxnSpPr>
          <p:spPr>
            <a:xfrm flipH="1" flipV="1">
              <a:off x="1581021" y="-32362"/>
              <a:ext cx="149639" cy="4639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0B59674A-1D7D-472A-A3E7-E932B263744F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2146358" y="39530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EECA8F92-7836-41ED-9EC8-C7F25074E607}"/>
                </a:ext>
              </a:extLst>
            </p:cNvPr>
            <p:cNvCxnSpPr>
              <a:cxnSpLocks/>
              <a:stCxn id="303" idx="3"/>
            </p:cNvCxnSpPr>
            <p:nvPr userDrawn="1"/>
          </p:nvCxnSpPr>
          <p:spPr>
            <a:xfrm rot="9888766" flipH="1">
              <a:off x="2174347" y="-50442"/>
              <a:ext cx="62078" cy="8693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4E5A6100-2B9B-4030-AECE-BDC3233622B9}"/>
                </a:ext>
              </a:extLst>
            </p:cNvPr>
            <p:cNvCxnSpPr>
              <a:cxnSpLocks/>
              <a:stCxn id="303" idx="1"/>
              <a:endCxn id="313" idx="2"/>
            </p:cNvCxnSpPr>
            <p:nvPr userDrawn="1"/>
          </p:nvCxnSpPr>
          <p:spPr>
            <a:xfrm>
              <a:off x="2196830" y="79990"/>
              <a:ext cx="166170" cy="19780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0B09899D-19E1-4B75-AAE8-EA659B416F92}"/>
                </a:ext>
              </a:extLst>
            </p:cNvPr>
            <p:cNvCxnSpPr>
              <a:cxnSpLocks/>
              <a:stCxn id="313" idx="3"/>
              <a:endCxn id="280" idx="2"/>
            </p:cNvCxnSpPr>
            <p:nvPr userDrawn="1"/>
          </p:nvCxnSpPr>
          <p:spPr>
            <a:xfrm flipH="1">
              <a:off x="1780400" y="299945"/>
              <a:ext cx="577138" cy="1601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46DEFC7A-DEA4-460F-938A-90926E79A0D0}"/>
                </a:ext>
              </a:extLst>
            </p:cNvPr>
            <p:cNvCxnSpPr>
              <a:cxnSpLocks/>
              <a:stCxn id="278" idx="7"/>
              <a:endCxn id="286" idx="2"/>
            </p:cNvCxnSpPr>
            <p:nvPr userDrawn="1"/>
          </p:nvCxnSpPr>
          <p:spPr>
            <a:xfrm flipH="1">
              <a:off x="427446" y="1295429"/>
              <a:ext cx="825885" cy="22083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75DD3E74-1AE9-43B6-93FA-911F61031228}"/>
                </a:ext>
              </a:extLst>
            </p:cNvPr>
            <p:cNvCxnSpPr>
              <a:cxnSpLocks/>
              <a:stCxn id="280" idx="1"/>
              <a:endCxn id="310" idx="4"/>
            </p:cNvCxnSpPr>
            <p:nvPr/>
          </p:nvCxnSpPr>
          <p:spPr>
            <a:xfrm>
              <a:off x="1776451" y="490900"/>
              <a:ext cx="440756" cy="2819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15AC871D-02EF-41C3-941D-14A914C07B96}"/>
                </a:ext>
              </a:extLst>
            </p:cNvPr>
            <p:cNvSpPr/>
            <p:nvPr/>
          </p:nvSpPr>
          <p:spPr>
            <a:xfrm rot="8852236">
              <a:off x="2203401" y="768190"/>
              <a:ext cx="59607" cy="5960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E129402E-4D4E-4C33-A05E-B6ED4F94DA77}"/>
                </a:ext>
              </a:extLst>
            </p:cNvPr>
            <p:cNvCxnSpPr>
              <a:cxnSpLocks/>
              <a:stCxn id="310" idx="6"/>
              <a:endCxn id="278" idx="1"/>
            </p:cNvCxnSpPr>
            <p:nvPr/>
          </p:nvCxnSpPr>
          <p:spPr>
            <a:xfrm flipH="1">
              <a:off x="1301700" y="813990"/>
              <a:ext cx="906358" cy="4506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7A725384-1A9A-4B26-9335-695B957379B3}"/>
                </a:ext>
              </a:extLst>
            </p:cNvPr>
            <p:cNvCxnSpPr>
              <a:cxnSpLocks/>
              <a:stCxn id="313" idx="4"/>
              <a:endCxn id="310" idx="2"/>
            </p:cNvCxnSpPr>
            <p:nvPr/>
          </p:nvCxnSpPr>
          <p:spPr>
            <a:xfrm flipH="1">
              <a:off x="2258351" y="319468"/>
              <a:ext cx="110986" cy="46252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193B28E6-9F4D-4A39-A913-FE44B27B31B4}"/>
                </a:ext>
              </a:extLst>
            </p:cNvPr>
            <p:cNvSpPr/>
            <p:nvPr userDrawn="1"/>
          </p:nvSpPr>
          <p:spPr>
            <a:xfrm rot="2181221">
              <a:off x="2357200" y="265661"/>
              <a:ext cx="59607" cy="5960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id="{DDD392E6-BA48-48D3-A378-812B1CF42DF3}"/>
                </a:ext>
              </a:extLst>
            </p:cNvPr>
            <p:cNvCxnSpPr>
              <a:cxnSpLocks/>
              <a:endCxn id="283" idx="4"/>
            </p:cNvCxnSpPr>
            <p:nvPr userDrawn="1"/>
          </p:nvCxnSpPr>
          <p:spPr>
            <a:xfrm>
              <a:off x="61339" y="-8698"/>
              <a:ext cx="243225" cy="3448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6" name="Oval 345">
              <a:extLst>
                <a:ext uri="{FF2B5EF4-FFF2-40B4-BE49-F238E27FC236}">
                  <a16:creationId xmlns:a16="http://schemas.microsoft.com/office/drawing/2014/main" id="{5A3548C6-2D44-49B8-831D-2A956FD743C3}"/>
                </a:ext>
              </a:extLst>
            </p:cNvPr>
            <p:cNvSpPr/>
            <p:nvPr userDrawn="1"/>
          </p:nvSpPr>
          <p:spPr>
            <a:xfrm rot="8852236">
              <a:off x="2545972" y="-969"/>
              <a:ext cx="59607" cy="5960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B477194E-6BF7-4F20-9349-2F440C78FA1A}"/>
                </a:ext>
              </a:extLst>
            </p:cNvPr>
            <p:cNvCxnSpPr>
              <a:cxnSpLocks/>
              <a:stCxn id="346" idx="7"/>
              <a:endCxn id="313" idx="0"/>
            </p:cNvCxnSpPr>
            <p:nvPr userDrawn="1"/>
          </p:nvCxnSpPr>
          <p:spPr>
            <a:xfrm flipH="1">
              <a:off x="2404670" y="57928"/>
              <a:ext cx="164636" cy="21353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650DCBD7-41BB-44B7-8AE5-726F3A9ACED4}"/>
                </a:ext>
              </a:extLst>
            </p:cNvPr>
            <p:cNvCxnSpPr>
              <a:cxnSpLocks/>
              <a:stCxn id="346" idx="5"/>
              <a:endCxn id="303" idx="1"/>
            </p:cNvCxnSpPr>
            <p:nvPr userDrawn="1"/>
          </p:nvCxnSpPr>
          <p:spPr>
            <a:xfrm flipH="1">
              <a:off x="2196830" y="22365"/>
              <a:ext cx="349852" cy="5762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2" name="Group 451">
            <a:extLst>
              <a:ext uri="{FF2B5EF4-FFF2-40B4-BE49-F238E27FC236}">
                <a16:creationId xmlns:a16="http://schemas.microsoft.com/office/drawing/2014/main" id="{94A52F1D-A8E0-4B79-AD02-40EE13ACFDCE}"/>
              </a:ext>
            </a:extLst>
          </p:cNvPr>
          <p:cNvGrpSpPr/>
          <p:nvPr userDrawn="1"/>
        </p:nvGrpSpPr>
        <p:grpSpPr>
          <a:xfrm flipH="1">
            <a:off x="9573659" y="-68234"/>
            <a:ext cx="2634356" cy="1640244"/>
            <a:chOff x="123623" y="79578"/>
            <a:chExt cx="2634356" cy="1640244"/>
          </a:xfrm>
        </p:grpSpPr>
        <p:cxnSp>
          <p:nvCxnSpPr>
            <p:cNvPr id="390" name="Straight Connector 389">
              <a:extLst>
                <a:ext uri="{FF2B5EF4-FFF2-40B4-BE49-F238E27FC236}">
                  <a16:creationId xmlns:a16="http://schemas.microsoft.com/office/drawing/2014/main" id="{64AAE9F9-F4AC-4827-9ABB-A278AC7E3065}"/>
                </a:ext>
              </a:extLst>
            </p:cNvPr>
            <p:cNvCxnSpPr>
              <a:cxnSpLocks/>
              <a:stCxn id="425" idx="7"/>
              <a:endCxn id="423" idx="2"/>
            </p:cNvCxnSpPr>
            <p:nvPr userDrawn="1"/>
          </p:nvCxnSpPr>
          <p:spPr>
            <a:xfrm rot="9888766" flipV="1">
              <a:off x="1360767" y="726676"/>
              <a:ext cx="600723" cy="5914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>
              <a:extLst>
                <a:ext uri="{FF2B5EF4-FFF2-40B4-BE49-F238E27FC236}">
                  <a16:creationId xmlns:a16="http://schemas.microsoft.com/office/drawing/2014/main" id="{FE2930D1-CF2B-439A-B306-567FCD965EDF}"/>
                </a:ext>
              </a:extLst>
            </p:cNvPr>
            <p:cNvCxnSpPr>
              <a:cxnSpLocks/>
              <a:stCxn id="423" idx="4"/>
              <a:endCxn id="435" idx="1"/>
            </p:cNvCxnSpPr>
            <p:nvPr userDrawn="1"/>
          </p:nvCxnSpPr>
          <p:spPr>
            <a:xfrm rot="9888766">
              <a:off x="1146231" y="950894"/>
              <a:ext cx="190127" cy="4560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>
              <a:extLst>
                <a:ext uri="{FF2B5EF4-FFF2-40B4-BE49-F238E27FC236}">
                  <a16:creationId xmlns:a16="http://schemas.microsoft.com/office/drawing/2014/main" id="{8FF36ACF-649A-4CB1-8273-2DEBCD7980CF}"/>
                </a:ext>
              </a:extLst>
            </p:cNvPr>
            <p:cNvCxnSpPr>
              <a:cxnSpLocks/>
              <a:stCxn id="428" idx="2"/>
              <a:endCxn id="433" idx="6"/>
            </p:cNvCxnSpPr>
            <p:nvPr userDrawn="1"/>
          </p:nvCxnSpPr>
          <p:spPr>
            <a:xfrm>
              <a:off x="509383" y="518634"/>
              <a:ext cx="472728" cy="19735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>
              <a:extLst>
                <a:ext uri="{FF2B5EF4-FFF2-40B4-BE49-F238E27FC236}">
                  <a16:creationId xmlns:a16="http://schemas.microsoft.com/office/drawing/2014/main" id="{1C1DD5CB-803A-4C23-8C39-709D3E134DEB}"/>
                </a:ext>
              </a:extLst>
            </p:cNvPr>
            <p:cNvCxnSpPr>
              <a:cxnSpLocks/>
              <a:stCxn id="435" idx="5"/>
              <a:endCxn id="428" idx="1"/>
            </p:cNvCxnSpPr>
            <p:nvPr userDrawn="1"/>
          </p:nvCxnSpPr>
          <p:spPr>
            <a:xfrm flipH="1" flipV="1">
              <a:off x="505222" y="551064"/>
              <a:ext cx="537699" cy="4058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>
              <a:extLst>
                <a:ext uri="{FF2B5EF4-FFF2-40B4-BE49-F238E27FC236}">
                  <a16:creationId xmlns:a16="http://schemas.microsoft.com/office/drawing/2014/main" id="{5C49EA2F-4583-4BB5-B840-8874BA03CF21}"/>
                </a:ext>
              </a:extLst>
            </p:cNvPr>
            <p:cNvCxnSpPr>
              <a:cxnSpLocks/>
              <a:stCxn id="423" idx="5"/>
              <a:endCxn id="434" idx="1"/>
            </p:cNvCxnSpPr>
            <p:nvPr userDrawn="1"/>
          </p:nvCxnSpPr>
          <p:spPr>
            <a:xfrm rot="9888766">
              <a:off x="778173" y="1018210"/>
              <a:ext cx="545961" cy="46081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>
              <a:extLst>
                <a:ext uri="{FF2B5EF4-FFF2-40B4-BE49-F238E27FC236}">
                  <a16:creationId xmlns:a16="http://schemas.microsoft.com/office/drawing/2014/main" id="{B1738490-84A0-497A-9C45-102DAE17ABAC}"/>
                </a:ext>
              </a:extLst>
            </p:cNvPr>
            <p:cNvCxnSpPr>
              <a:cxnSpLocks/>
              <a:stCxn id="428" idx="0"/>
              <a:endCxn id="434" idx="4"/>
            </p:cNvCxnSpPr>
            <p:nvPr userDrawn="1"/>
          </p:nvCxnSpPr>
          <p:spPr>
            <a:xfrm>
              <a:off x="479346" y="571053"/>
              <a:ext cx="217472" cy="4872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>
              <a:extLst>
                <a:ext uri="{FF2B5EF4-FFF2-40B4-BE49-F238E27FC236}">
                  <a16:creationId xmlns:a16="http://schemas.microsoft.com/office/drawing/2014/main" id="{280603F7-4888-4C9F-843F-03707A5BB7AE}"/>
                </a:ext>
              </a:extLst>
            </p:cNvPr>
            <p:cNvCxnSpPr>
              <a:cxnSpLocks/>
              <a:stCxn id="435" idx="3"/>
              <a:endCxn id="433" idx="0"/>
            </p:cNvCxnSpPr>
            <p:nvPr userDrawn="1"/>
          </p:nvCxnSpPr>
          <p:spPr>
            <a:xfrm rot="9888766" flipH="1">
              <a:off x="1052457" y="741744"/>
              <a:ext cx="6741" cy="2078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>
              <a:extLst>
                <a:ext uri="{FF2B5EF4-FFF2-40B4-BE49-F238E27FC236}">
                  <a16:creationId xmlns:a16="http://schemas.microsoft.com/office/drawing/2014/main" id="{9F176CF5-BC06-4C41-9205-0A86A10A7053}"/>
                </a:ext>
              </a:extLst>
            </p:cNvPr>
            <p:cNvCxnSpPr>
              <a:cxnSpLocks/>
              <a:stCxn id="423" idx="6"/>
              <a:endCxn id="432" idx="2"/>
            </p:cNvCxnSpPr>
            <p:nvPr userDrawn="1"/>
          </p:nvCxnSpPr>
          <p:spPr>
            <a:xfrm flipH="1" flipV="1">
              <a:off x="847363" y="1366021"/>
              <a:ext cx="532965" cy="639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>
              <a:extLst>
                <a:ext uri="{FF2B5EF4-FFF2-40B4-BE49-F238E27FC236}">
                  <a16:creationId xmlns:a16="http://schemas.microsoft.com/office/drawing/2014/main" id="{4D5D09F6-DCA4-431C-B181-2F7A401F0A78}"/>
                </a:ext>
              </a:extLst>
            </p:cNvPr>
            <p:cNvCxnSpPr>
              <a:cxnSpLocks/>
              <a:stCxn id="428" idx="7"/>
              <a:endCxn id="430" idx="3"/>
            </p:cNvCxnSpPr>
            <p:nvPr userDrawn="1"/>
          </p:nvCxnSpPr>
          <p:spPr>
            <a:xfrm flipH="1">
              <a:off x="351971" y="566892"/>
              <a:ext cx="94946" cy="71437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>
              <a:extLst>
                <a:ext uri="{FF2B5EF4-FFF2-40B4-BE49-F238E27FC236}">
                  <a16:creationId xmlns:a16="http://schemas.microsoft.com/office/drawing/2014/main" id="{EADE9C2B-A0BE-4EE5-A343-A54C5C1783CF}"/>
                </a:ext>
              </a:extLst>
            </p:cNvPr>
            <p:cNvCxnSpPr>
              <a:cxnSpLocks/>
              <a:stCxn id="435" idx="6"/>
              <a:endCxn id="434" idx="2"/>
            </p:cNvCxnSpPr>
            <p:nvPr userDrawn="1"/>
          </p:nvCxnSpPr>
          <p:spPr>
            <a:xfrm rot="9888766" flipV="1">
              <a:off x="722319" y="1019796"/>
              <a:ext cx="325630" cy="150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>
              <a:extLst>
                <a:ext uri="{FF2B5EF4-FFF2-40B4-BE49-F238E27FC236}">
                  <a16:creationId xmlns:a16="http://schemas.microsoft.com/office/drawing/2014/main" id="{B9D12CD3-39AE-4C08-BB96-4AF703C35BDF}"/>
                </a:ext>
              </a:extLst>
            </p:cNvPr>
            <p:cNvCxnSpPr>
              <a:cxnSpLocks/>
              <a:stCxn id="427" idx="0"/>
              <a:endCxn id="433" idx="4"/>
            </p:cNvCxnSpPr>
            <p:nvPr userDrawn="1"/>
          </p:nvCxnSpPr>
          <p:spPr>
            <a:xfrm>
              <a:off x="961665" y="239203"/>
              <a:ext cx="48947" cy="4270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id="{BCD1E4FC-F9E9-47BD-8CCA-45A60F971985}"/>
                </a:ext>
              </a:extLst>
            </p:cNvPr>
            <p:cNvCxnSpPr>
              <a:cxnSpLocks/>
              <a:stCxn id="434" idx="6"/>
              <a:endCxn id="430" idx="2"/>
            </p:cNvCxnSpPr>
            <p:nvPr userDrawn="1"/>
          </p:nvCxnSpPr>
          <p:spPr>
            <a:xfrm rot="9888766" flipV="1">
              <a:off x="348212" y="1135356"/>
              <a:ext cx="352331" cy="12652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id="{9AE5CD1C-55DC-4C15-B2FF-A910C31EA3FB}"/>
                </a:ext>
              </a:extLst>
            </p:cNvPr>
            <p:cNvCxnSpPr>
              <a:cxnSpLocks/>
              <a:stCxn id="429" idx="0"/>
              <a:endCxn id="430" idx="4"/>
            </p:cNvCxnSpPr>
            <p:nvPr userDrawn="1"/>
          </p:nvCxnSpPr>
          <p:spPr>
            <a:xfrm>
              <a:off x="171475" y="885570"/>
              <a:ext cx="149723" cy="3917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>
              <a:extLst>
                <a:ext uri="{FF2B5EF4-FFF2-40B4-BE49-F238E27FC236}">
                  <a16:creationId xmlns:a16="http://schemas.microsoft.com/office/drawing/2014/main" id="{F5722ECB-C37E-40EA-8A64-9DB32C56C46C}"/>
                </a:ext>
              </a:extLst>
            </p:cNvPr>
            <p:cNvCxnSpPr>
              <a:cxnSpLocks/>
              <a:stCxn id="432" idx="1"/>
              <a:endCxn id="430" idx="5"/>
            </p:cNvCxnSpPr>
            <p:nvPr userDrawn="1"/>
          </p:nvCxnSpPr>
          <p:spPr>
            <a:xfrm flipH="1" flipV="1">
              <a:off x="296646" y="1296287"/>
              <a:ext cx="548085" cy="902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id="{64DA1FB6-BAC6-4844-AB2C-5A268FC07030}"/>
                </a:ext>
              </a:extLst>
            </p:cNvPr>
            <p:cNvCxnSpPr>
              <a:cxnSpLocks/>
              <a:stCxn id="432" idx="7"/>
              <a:endCxn id="431" idx="3"/>
            </p:cNvCxnSpPr>
            <p:nvPr userDrawn="1"/>
          </p:nvCxnSpPr>
          <p:spPr>
            <a:xfrm flipH="1">
              <a:off x="560879" y="1396549"/>
              <a:ext cx="246968" cy="24756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8E2BFD9E-B2A6-4D0D-AA33-CA11AA89597E}"/>
                </a:ext>
              </a:extLst>
            </p:cNvPr>
            <p:cNvCxnSpPr>
              <a:cxnSpLocks/>
              <a:stCxn id="431" idx="5"/>
              <a:endCxn id="430" idx="1"/>
            </p:cNvCxnSpPr>
            <p:nvPr userDrawn="1"/>
          </p:nvCxnSpPr>
          <p:spPr>
            <a:xfrm flipH="1" flipV="1">
              <a:off x="366989" y="1336594"/>
              <a:ext cx="138565" cy="32253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id="{CD36DF3A-4276-4464-91CD-77CAADB314E3}"/>
                </a:ext>
              </a:extLst>
            </p:cNvPr>
            <p:cNvCxnSpPr>
              <a:cxnSpLocks/>
              <a:stCxn id="431" idx="6"/>
            </p:cNvCxnSpPr>
            <p:nvPr userDrawn="1"/>
          </p:nvCxnSpPr>
          <p:spPr>
            <a:xfrm flipH="1" flipV="1">
              <a:off x="130833" y="1636034"/>
              <a:ext cx="370772" cy="5387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>
              <a:extLst>
                <a:ext uri="{FF2B5EF4-FFF2-40B4-BE49-F238E27FC236}">
                  <a16:creationId xmlns:a16="http://schemas.microsoft.com/office/drawing/2014/main" id="{BAA92504-9B47-499B-A030-2F8CB01AF83A}"/>
                </a:ext>
              </a:extLst>
            </p:cNvPr>
            <p:cNvCxnSpPr>
              <a:cxnSpLocks/>
              <a:stCxn id="424" idx="0"/>
              <a:endCxn id="423" idx="3"/>
            </p:cNvCxnSpPr>
            <p:nvPr userDrawn="1"/>
          </p:nvCxnSpPr>
          <p:spPr>
            <a:xfrm rot="9888766" flipV="1">
              <a:off x="1338671" y="733666"/>
              <a:ext cx="157054" cy="6253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>
              <a:extLst>
                <a:ext uri="{FF2B5EF4-FFF2-40B4-BE49-F238E27FC236}">
                  <a16:creationId xmlns:a16="http://schemas.microsoft.com/office/drawing/2014/main" id="{536ABAE3-F6C8-4CD0-9255-28C22843E680}"/>
                </a:ext>
              </a:extLst>
            </p:cNvPr>
            <p:cNvCxnSpPr>
              <a:cxnSpLocks/>
              <a:stCxn id="433" idx="2"/>
              <a:endCxn id="424" idx="6"/>
            </p:cNvCxnSpPr>
            <p:nvPr userDrawn="1"/>
          </p:nvCxnSpPr>
          <p:spPr>
            <a:xfrm rot="9888766" flipH="1" flipV="1">
              <a:off x="1065460" y="655664"/>
              <a:ext cx="288080" cy="774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>
              <a:extLst>
                <a:ext uri="{FF2B5EF4-FFF2-40B4-BE49-F238E27FC236}">
                  <a16:creationId xmlns:a16="http://schemas.microsoft.com/office/drawing/2014/main" id="{A127C11B-0606-4824-A719-64C9D9CBC3F5}"/>
                </a:ext>
              </a:extLst>
            </p:cNvPr>
            <p:cNvCxnSpPr>
              <a:cxnSpLocks/>
              <a:stCxn id="427" idx="1"/>
              <a:endCxn id="424" idx="5"/>
            </p:cNvCxnSpPr>
            <p:nvPr userDrawn="1"/>
          </p:nvCxnSpPr>
          <p:spPr>
            <a:xfrm>
              <a:off x="986217" y="220236"/>
              <a:ext cx="376592" cy="4413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id="{5151E67F-3700-400D-852C-697A37C3DA1D}"/>
                </a:ext>
              </a:extLst>
            </p:cNvPr>
            <p:cNvCxnSpPr>
              <a:cxnSpLocks/>
              <a:stCxn id="426" idx="7"/>
              <a:endCxn id="424" idx="3"/>
            </p:cNvCxnSpPr>
            <p:nvPr userDrawn="1"/>
          </p:nvCxnSpPr>
          <p:spPr>
            <a:xfrm flipH="1">
              <a:off x="1421114" y="130050"/>
              <a:ext cx="275423" cy="51567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>
              <a:extLst>
                <a:ext uri="{FF2B5EF4-FFF2-40B4-BE49-F238E27FC236}">
                  <a16:creationId xmlns:a16="http://schemas.microsoft.com/office/drawing/2014/main" id="{5BF99317-1401-4BF0-B65E-F7D994FE6CD3}"/>
                </a:ext>
              </a:extLst>
            </p:cNvPr>
            <p:cNvCxnSpPr>
              <a:cxnSpLocks/>
              <a:stCxn id="425" idx="6"/>
              <a:endCxn id="424" idx="2"/>
            </p:cNvCxnSpPr>
            <p:nvPr userDrawn="1"/>
          </p:nvCxnSpPr>
          <p:spPr>
            <a:xfrm rot="9888766">
              <a:off x="1443367" y="616777"/>
              <a:ext cx="408926" cy="7180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>
              <a:extLst>
                <a:ext uri="{FF2B5EF4-FFF2-40B4-BE49-F238E27FC236}">
                  <a16:creationId xmlns:a16="http://schemas.microsoft.com/office/drawing/2014/main" id="{1AA620D2-9A00-46A4-96CF-22DB2FECF458}"/>
                </a:ext>
              </a:extLst>
            </p:cNvPr>
            <p:cNvCxnSpPr>
              <a:cxnSpLocks/>
              <a:stCxn id="438" idx="7"/>
              <a:endCxn id="425" idx="3"/>
            </p:cNvCxnSpPr>
            <p:nvPr userDrawn="1"/>
          </p:nvCxnSpPr>
          <p:spPr>
            <a:xfrm flipH="1">
              <a:off x="1913833" y="242402"/>
              <a:ext cx="398513" cy="3455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>
              <a:extLst>
                <a:ext uri="{FF2B5EF4-FFF2-40B4-BE49-F238E27FC236}">
                  <a16:creationId xmlns:a16="http://schemas.microsoft.com/office/drawing/2014/main" id="{2FDFD141-FA63-4E05-960A-6D5618D80474}"/>
                </a:ext>
              </a:extLst>
            </p:cNvPr>
            <p:cNvCxnSpPr>
              <a:cxnSpLocks/>
              <a:stCxn id="438" idx="6"/>
              <a:endCxn id="426" idx="2"/>
            </p:cNvCxnSpPr>
            <p:nvPr userDrawn="1"/>
          </p:nvCxnSpPr>
          <p:spPr>
            <a:xfrm flipH="1" flipV="1">
              <a:off x="1736053" y="99522"/>
              <a:ext cx="563649" cy="1265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>
              <a:extLst>
                <a:ext uri="{FF2B5EF4-FFF2-40B4-BE49-F238E27FC236}">
                  <a16:creationId xmlns:a16="http://schemas.microsoft.com/office/drawing/2014/main" id="{8F94F9AA-B40E-4339-AB88-E1C883468D40}"/>
                </a:ext>
              </a:extLst>
            </p:cNvPr>
            <p:cNvCxnSpPr>
              <a:cxnSpLocks/>
              <a:stCxn id="438" idx="4"/>
            </p:cNvCxnSpPr>
            <p:nvPr userDrawn="1"/>
          </p:nvCxnSpPr>
          <p:spPr>
            <a:xfrm flipH="1" flipV="1">
              <a:off x="2274426" y="143290"/>
              <a:ext cx="44276" cy="4958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>
              <a:extLst>
                <a:ext uri="{FF2B5EF4-FFF2-40B4-BE49-F238E27FC236}">
                  <a16:creationId xmlns:a16="http://schemas.microsoft.com/office/drawing/2014/main" id="{9086A817-0E2C-4225-AADB-479F35745904}"/>
                </a:ext>
              </a:extLst>
            </p:cNvPr>
            <p:cNvCxnSpPr>
              <a:cxnSpLocks/>
              <a:stCxn id="426" idx="6"/>
              <a:endCxn id="427" idx="2"/>
            </p:cNvCxnSpPr>
            <p:nvPr userDrawn="1"/>
          </p:nvCxnSpPr>
          <p:spPr>
            <a:xfrm flipH="1">
              <a:off x="990166" y="113682"/>
              <a:ext cx="693727" cy="7578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>
              <a:extLst>
                <a:ext uri="{FF2B5EF4-FFF2-40B4-BE49-F238E27FC236}">
                  <a16:creationId xmlns:a16="http://schemas.microsoft.com/office/drawing/2014/main" id="{23FA985B-EDC1-4DFF-98C8-19C469E434F6}"/>
                </a:ext>
              </a:extLst>
            </p:cNvPr>
            <p:cNvCxnSpPr>
              <a:cxnSpLocks/>
              <a:stCxn id="427" idx="6"/>
              <a:endCxn id="428" idx="3"/>
            </p:cNvCxnSpPr>
            <p:nvPr userDrawn="1"/>
          </p:nvCxnSpPr>
          <p:spPr>
            <a:xfrm flipH="1">
              <a:off x="489394" y="210702"/>
              <a:ext cx="422531" cy="28205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>
              <a:extLst>
                <a:ext uri="{FF2B5EF4-FFF2-40B4-BE49-F238E27FC236}">
                  <a16:creationId xmlns:a16="http://schemas.microsoft.com/office/drawing/2014/main" id="{A1D848CE-1454-4D09-971A-A2A30D4AC944}"/>
                </a:ext>
              </a:extLst>
            </p:cNvPr>
            <p:cNvCxnSpPr>
              <a:cxnSpLocks/>
              <a:stCxn id="429" idx="2"/>
              <a:endCxn id="428" idx="6"/>
            </p:cNvCxnSpPr>
            <p:nvPr userDrawn="1"/>
          </p:nvCxnSpPr>
          <p:spPr>
            <a:xfrm flipV="1">
              <a:off x="190475" y="541016"/>
              <a:ext cx="236453" cy="3113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454744C5-E9F9-4B8D-8ED0-DC9EFB369215}"/>
                </a:ext>
              </a:extLst>
            </p:cNvPr>
            <p:cNvCxnSpPr>
              <a:cxnSpLocks/>
              <a:endCxn id="428" idx="5"/>
            </p:cNvCxnSpPr>
            <p:nvPr userDrawn="1"/>
          </p:nvCxnSpPr>
          <p:spPr>
            <a:xfrm>
              <a:off x="146310" y="434327"/>
              <a:ext cx="284779" cy="7426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>
              <a:extLst>
                <a:ext uri="{FF2B5EF4-FFF2-40B4-BE49-F238E27FC236}">
                  <a16:creationId xmlns:a16="http://schemas.microsoft.com/office/drawing/2014/main" id="{9136F6F0-5AF5-4232-A79D-193908A5BDB0}"/>
                </a:ext>
              </a:extLst>
            </p:cNvPr>
            <p:cNvCxnSpPr>
              <a:cxnSpLocks/>
              <a:endCxn id="428" idx="3"/>
            </p:cNvCxnSpPr>
            <p:nvPr userDrawn="1"/>
          </p:nvCxnSpPr>
          <p:spPr>
            <a:xfrm flipH="1">
              <a:off x="489394" y="129056"/>
              <a:ext cx="68920" cy="3637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>
              <a:extLst>
                <a:ext uri="{FF2B5EF4-FFF2-40B4-BE49-F238E27FC236}">
                  <a16:creationId xmlns:a16="http://schemas.microsoft.com/office/drawing/2014/main" id="{0B0B4F1A-6A95-4B8E-9765-B4EBCA78A357}"/>
                </a:ext>
              </a:extLst>
            </p:cNvPr>
            <p:cNvCxnSpPr>
              <a:cxnSpLocks/>
              <a:stCxn id="432" idx="4"/>
              <a:endCxn id="434" idx="0"/>
            </p:cNvCxnSpPr>
            <p:nvPr userDrawn="1"/>
          </p:nvCxnSpPr>
          <p:spPr>
            <a:xfrm flipH="1" flipV="1">
              <a:off x="710978" y="1110415"/>
              <a:ext cx="103225" cy="23660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>
              <a:extLst>
                <a:ext uri="{FF2B5EF4-FFF2-40B4-BE49-F238E27FC236}">
                  <a16:creationId xmlns:a16="http://schemas.microsoft.com/office/drawing/2014/main" id="{C7E1FBD5-F114-4387-A178-18981E22974B}"/>
                </a:ext>
              </a:extLst>
            </p:cNvPr>
            <p:cNvCxnSpPr>
              <a:cxnSpLocks/>
              <a:endCxn id="430" idx="6"/>
            </p:cNvCxnSpPr>
            <p:nvPr userDrawn="1"/>
          </p:nvCxnSpPr>
          <p:spPr>
            <a:xfrm>
              <a:off x="135460" y="1298559"/>
              <a:ext cx="157237" cy="2850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>
              <a:extLst>
                <a:ext uri="{FF2B5EF4-FFF2-40B4-BE49-F238E27FC236}">
                  <a16:creationId xmlns:a16="http://schemas.microsoft.com/office/drawing/2014/main" id="{B098E622-F75D-435C-AEDA-0B2B7B9C71C5}"/>
                </a:ext>
              </a:extLst>
            </p:cNvPr>
            <p:cNvCxnSpPr>
              <a:cxnSpLocks/>
              <a:stCxn id="430" idx="7"/>
            </p:cNvCxnSpPr>
            <p:nvPr userDrawn="1"/>
          </p:nvCxnSpPr>
          <p:spPr>
            <a:xfrm flipH="1">
              <a:off x="123623" y="1351612"/>
              <a:ext cx="188041" cy="2120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051CDAD3-F484-46D1-83A3-6A50EA3DED03}"/>
                </a:ext>
              </a:extLst>
            </p:cNvPr>
            <p:cNvSpPr/>
            <p:nvPr userDrawn="1"/>
          </p:nvSpPr>
          <p:spPr>
            <a:xfrm rot="8852236">
              <a:off x="1373994" y="1367723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C1BE8703-0E1B-4B95-BFF9-374949BD9585}"/>
                </a:ext>
              </a:extLst>
            </p:cNvPr>
            <p:cNvSpPr/>
            <p:nvPr userDrawn="1"/>
          </p:nvSpPr>
          <p:spPr>
            <a:xfrm rot="9888766">
              <a:off x="1357156" y="640067"/>
              <a:ext cx="85439" cy="854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DBAF651E-E4DC-474D-9B8C-9F288FC9941F}"/>
                </a:ext>
              </a:extLst>
            </p:cNvPr>
            <p:cNvSpPr/>
            <p:nvPr userDrawn="1"/>
          </p:nvSpPr>
          <p:spPr>
            <a:xfrm rot="9888766">
              <a:off x="1853143" y="582610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F6E3FCB0-09DF-4FDC-AD62-E0AD104CADAE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1682949" y="79578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AD1ED283-3EA7-42A8-A035-4BB05C4064B8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910509" y="159546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BA53649C-5900-4B00-9F1B-217CF88E8AD0}"/>
                </a:ext>
              </a:extLst>
            </p:cNvPr>
            <p:cNvSpPr/>
            <p:nvPr userDrawn="1"/>
          </p:nvSpPr>
          <p:spPr>
            <a:xfrm rot="9888766">
              <a:off x="425436" y="487106"/>
              <a:ext cx="85439" cy="854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32895BD8-A224-4642-A5EE-B463E7DE6867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137371" y="832466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2D269516-246C-4E9E-A151-4262B778B830}"/>
                </a:ext>
              </a:extLst>
            </p:cNvPr>
            <p:cNvSpPr/>
            <p:nvPr userDrawn="1"/>
          </p:nvSpPr>
          <p:spPr>
            <a:xfrm rot="9888766">
              <a:off x="291281" y="1275904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7EA3CCC8-94E9-47F5-80F2-43749B733D8D}"/>
                </a:ext>
              </a:extLst>
            </p:cNvPr>
            <p:cNvSpPr/>
            <p:nvPr userDrawn="1"/>
          </p:nvSpPr>
          <p:spPr>
            <a:xfrm rot="9888766">
              <a:off x="500189" y="1638749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D5F06C1C-6BC7-477A-A619-9D178B9E7CA8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794259" y="1346077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DB6C6DC9-9E33-4056-8EBD-CAF0C8F5099D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980695" y="664834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22C3C54A-C8C9-457F-A2C8-A389B0389767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676874" y="1057311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C685F947-8A2F-430E-9645-B7C587BA4F49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1039345" y="943302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6" name="Straight Connector 435">
              <a:extLst>
                <a:ext uri="{FF2B5EF4-FFF2-40B4-BE49-F238E27FC236}">
                  <a16:creationId xmlns:a16="http://schemas.microsoft.com/office/drawing/2014/main" id="{29A4E603-5BCB-49F9-A219-36B1BDC84D73}"/>
                </a:ext>
              </a:extLst>
            </p:cNvPr>
            <p:cNvCxnSpPr>
              <a:cxnSpLocks/>
              <a:stCxn id="435" idx="2"/>
              <a:endCxn id="424" idx="7"/>
            </p:cNvCxnSpPr>
            <p:nvPr userDrawn="1"/>
          </p:nvCxnSpPr>
          <p:spPr>
            <a:xfrm rot="9888766" flipH="1">
              <a:off x="1065565" y="761590"/>
              <a:ext cx="339955" cy="1599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436">
              <a:extLst>
                <a:ext uri="{FF2B5EF4-FFF2-40B4-BE49-F238E27FC236}">
                  <a16:creationId xmlns:a16="http://schemas.microsoft.com/office/drawing/2014/main" id="{D55D1753-699D-4A3D-A7DA-53F6DEE510EF}"/>
                </a:ext>
              </a:extLst>
            </p:cNvPr>
            <p:cNvCxnSpPr>
              <a:cxnSpLocks/>
              <a:stCxn id="425" idx="4"/>
              <a:endCxn id="426" idx="1"/>
            </p:cNvCxnSpPr>
            <p:nvPr userDrawn="1"/>
          </p:nvCxnSpPr>
          <p:spPr>
            <a:xfrm flipH="1" flipV="1">
              <a:off x="1733421" y="120038"/>
              <a:ext cx="149639" cy="4639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0234853B-8EE4-4C6E-8A67-C38B1B0DA04C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2298758" y="191930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C8EB4FE2-B2A4-448A-AE36-71287457E3E3}"/>
                </a:ext>
              </a:extLst>
            </p:cNvPr>
            <p:cNvCxnSpPr>
              <a:cxnSpLocks/>
              <a:stCxn id="438" idx="3"/>
            </p:cNvCxnSpPr>
            <p:nvPr userDrawn="1"/>
          </p:nvCxnSpPr>
          <p:spPr>
            <a:xfrm rot="9888766" flipH="1">
              <a:off x="2326747" y="101958"/>
              <a:ext cx="62078" cy="8693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Connector 439">
              <a:extLst>
                <a:ext uri="{FF2B5EF4-FFF2-40B4-BE49-F238E27FC236}">
                  <a16:creationId xmlns:a16="http://schemas.microsoft.com/office/drawing/2014/main" id="{1D16E44E-B69B-4921-9C97-6FAAC0CC61C5}"/>
                </a:ext>
              </a:extLst>
            </p:cNvPr>
            <p:cNvCxnSpPr>
              <a:cxnSpLocks/>
              <a:stCxn id="438" idx="1"/>
              <a:endCxn id="447" idx="2"/>
            </p:cNvCxnSpPr>
            <p:nvPr userDrawn="1"/>
          </p:nvCxnSpPr>
          <p:spPr>
            <a:xfrm>
              <a:off x="2349230" y="232390"/>
              <a:ext cx="166170" cy="19780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Connector 440">
              <a:extLst>
                <a:ext uri="{FF2B5EF4-FFF2-40B4-BE49-F238E27FC236}">
                  <a16:creationId xmlns:a16="http://schemas.microsoft.com/office/drawing/2014/main" id="{863B3537-85D9-4D45-971B-94B64821AE7E}"/>
                </a:ext>
              </a:extLst>
            </p:cNvPr>
            <p:cNvCxnSpPr>
              <a:cxnSpLocks/>
              <a:stCxn id="447" idx="3"/>
              <a:endCxn id="425" idx="2"/>
            </p:cNvCxnSpPr>
            <p:nvPr userDrawn="1"/>
          </p:nvCxnSpPr>
          <p:spPr>
            <a:xfrm flipH="1">
              <a:off x="1932800" y="452345"/>
              <a:ext cx="577138" cy="1601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Straight Connector 441">
              <a:extLst>
                <a:ext uri="{FF2B5EF4-FFF2-40B4-BE49-F238E27FC236}">
                  <a16:creationId xmlns:a16="http://schemas.microsoft.com/office/drawing/2014/main" id="{F6F217E5-8380-470E-8F95-3B9CAF4AAA98}"/>
                </a:ext>
              </a:extLst>
            </p:cNvPr>
            <p:cNvCxnSpPr>
              <a:cxnSpLocks/>
              <a:stCxn id="423" idx="7"/>
              <a:endCxn id="431" idx="2"/>
            </p:cNvCxnSpPr>
            <p:nvPr userDrawn="1"/>
          </p:nvCxnSpPr>
          <p:spPr>
            <a:xfrm flipH="1">
              <a:off x="579846" y="1447829"/>
              <a:ext cx="825885" cy="22083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Straight Connector 442">
              <a:extLst>
                <a:ext uri="{FF2B5EF4-FFF2-40B4-BE49-F238E27FC236}">
                  <a16:creationId xmlns:a16="http://schemas.microsoft.com/office/drawing/2014/main" id="{86DE334F-626F-4242-A85E-4BB72961371A}"/>
                </a:ext>
              </a:extLst>
            </p:cNvPr>
            <p:cNvCxnSpPr>
              <a:cxnSpLocks/>
              <a:stCxn id="425" idx="1"/>
              <a:endCxn id="444" idx="4"/>
            </p:cNvCxnSpPr>
            <p:nvPr userDrawn="1"/>
          </p:nvCxnSpPr>
          <p:spPr>
            <a:xfrm>
              <a:off x="1928851" y="643300"/>
              <a:ext cx="440756" cy="2819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4" name="Oval 443">
              <a:extLst>
                <a:ext uri="{FF2B5EF4-FFF2-40B4-BE49-F238E27FC236}">
                  <a16:creationId xmlns:a16="http://schemas.microsoft.com/office/drawing/2014/main" id="{4254907C-754D-4ED9-A0F7-77FA71EC5BE0}"/>
                </a:ext>
              </a:extLst>
            </p:cNvPr>
            <p:cNvSpPr/>
            <p:nvPr userDrawn="1"/>
          </p:nvSpPr>
          <p:spPr>
            <a:xfrm rot="8852236">
              <a:off x="2355801" y="920590"/>
              <a:ext cx="59607" cy="5960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5" name="Straight Connector 444">
              <a:extLst>
                <a:ext uri="{FF2B5EF4-FFF2-40B4-BE49-F238E27FC236}">
                  <a16:creationId xmlns:a16="http://schemas.microsoft.com/office/drawing/2014/main" id="{E4D5BA08-5F78-4753-B324-A53B7ABC9D00}"/>
                </a:ext>
              </a:extLst>
            </p:cNvPr>
            <p:cNvCxnSpPr>
              <a:cxnSpLocks/>
              <a:stCxn id="444" idx="6"/>
              <a:endCxn id="423" idx="1"/>
            </p:cNvCxnSpPr>
            <p:nvPr userDrawn="1"/>
          </p:nvCxnSpPr>
          <p:spPr>
            <a:xfrm flipH="1">
              <a:off x="1454100" y="966390"/>
              <a:ext cx="906358" cy="4506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Connector 445">
              <a:extLst>
                <a:ext uri="{FF2B5EF4-FFF2-40B4-BE49-F238E27FC236}">
                  <a16:creationId xmlns:a16="http://schemas.microsoft.com/office/drawing/2014/main" id="{CDCA2494-8AB5-4B68-BF83-69502CA2A869}"/>
                </a:ext>
              </a:extLst>
            </p:cNvPr>
            <p:cNvCxnSpPr>
              <a:cxnSpLocks/>
              <a:stCxn id="447" idx="4"/>
              <a:endCxn id="444" idx="2"/>
            </p:cNvCxnSpPr>
            <p:nvPr userDrawn="1"/>
          </p:nvCxnSpPr>
          <p:spPr>
            <a:xfrm flipH="1">
              <a:off x="2410751" y="471868"/>
              <a:ext cx="110986" cy="46252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7" name="Oval 446">
              <a:extLst>
                <a:ext uri="{FF2B5EF4-FFF2-40B4-BE49-F238E27FC236}">
                  <a16:creationId xmlns:a16="http://schemas.microsoft.com/office/drawing/2014/main" id="{7E3EF5E3-2EEC-4EF8-9231-900B1A17144C}"/>
                </a:ext>
              </a:extLst>
            </p:cNvPr>
            <p:cNvSpPr/>
            <p:nvPr userDrawn="1"/>
          </p:nvSpPr>
          <p:spPr>
            <a:xfrm rot="2181221">
              <a:off x="2509600" y="418061"/>
              <a:ext cx="59607" cy="5960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8" name="Straight Connector 447">
              <a:extLst>
                <a:ext uri="{FF2B5EF4-FFF2-40B4-BE49-F238E27FC236}">
                  <a16:creationId xmlns:a16="http://schemas.microsoft.com/office/drawing/2014/main" id="{AE46719B-86CF-49FD-95F7-E31F72C68B22}"/>
                </a:ext>
              </a:extLst>
            </p:cNvPr>
            <p:cNvCxnSpPr>
              <a:cxnSpLocks/>
              <a:endCxn id="428" idx="4"/>
            </p:cNvCxnSpPr>
            <p:nvPr userDrawn="1"/>
          </p:nvCxnSpPr>
          <p:spPr>
            <a:xfrm>
              <a:off x="213739" y="143702"/>
              <a:ext cx="243225" cy="3448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9" name="Oval 448">
              <a:extLst>
                <a:ext uri="{FF2B5EF4-FFF2-40B4-BE49-F238E27FC236}">
                  <a16:creationId xmlns:a16="http://schemas.microsoft.com/office/drawing/2014/main" id="{327BF1A0-89B6-4675-881F-F3245531BA9A}"/>
                </a:ext>
              </a:extLst>
            </p:cNvPr>
            <p:cNvSpPr/>
            <p:nvPr userDrawn="1"/>
          </p:nvSpPr>
          <p:spPr>
            <a:xfrm rot="8852236">
              <a:off x="2698372" y="151431"/>
              <a:ext cx="59607" cy="5960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0" name="Straight Connector 449">
              <a:extLst>
                <a:ext uri="{FF2B5EF4-FFF2-40B4-BE49-F238E27FC236}">
                  <a16:creationId xmlns:a16="http://schemas.microsoft.com/office/drawing/2014/main" id="{834F05FD-89AC-4E32-8A59-ECC4C165E90E}"/>
                </a:ext>
              </a:extLst>
            </p:cNvPr>
            <p:cNvCxnSpPr>
              <a:cxnSpLocks/>
              <a:stCxn id="449" idx="7"/>
              <a:endCxn id="447" idx="0"/>
            </p:cNvCxnSpPr>
            <p:nvPr userDrawn="1"/>
          </p:nvCxnSpPr>
          <p:spPr>
            <a:xfrm flipH="1">
              <a:off x="2557070" y="210328"/>
              <a:ext cx="164636" cy="21353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>
              <a:extLst>
                <a:ext uri="{FF2B5EF4-FFF2-40B4-BE49-F238E27FC236}">
                  <a16:creationId xmlns:a16="http://schemas.microsoft.com/office/drawing/2014/main" id="{2E116837-245F-4751-ADDF-A1CFD40ABBDA}"/>
                </a:ext>
              </a:extLst>
            </p:cNvPr>
            <p:cNvCxnSpPr>
              <a:cxnSpLocks/>
              <a:stCxn id="449" idx="5"/>
              <a:endCxn id="438" idx="1"/>
            </p:cNvCxnSpPr>
            <p:nvPr userDrawn="1"/>
          </p:nvCxnSpPr>
          <p:spPr>
            <a:xfrm flipH="1">
              <a:off x="2349230" y="174765"/>
              <a:ext cx="349852" cy="5762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4941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33031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3162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50327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75817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64897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72705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52970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C52B6D-34FB-4FDE-831C-0BC7BB7E8FCC}"/>
              </a:ext>
            </a:extLst>
          </p:cNvPr>
          <p:cNvGrpSpPr/>
          <p:nvPr userDrawn="1"/>
        </p:nvGrpSpPr>
        <p:grpSpPr>
          <a:xfrm>
            <a:off x="0" y="5735952"/>
            <a:ext cx="12192000" cy="723192"/>
            <a:chOff x="0" y="5808144"/>
            <a:chExt cx="12192000" cy="723192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8273629-03F8-49F1-A322-60F40F3A5D5C}"/>
                </a:ext>
              </a:extLst>
            </p:cNvPr>
            <p:cNvSpPr/>
            <p:nvPr/>
          </p:nvSpPr>
          <p:spPr>
            <a:xfrm>
              <a:off x="7651033" y="5808144"/>
              <a:ext cx="4540967" cy="723192"/>
            </a:xfrm>
            <a:custGeom>
              <a:avLst/>
              <a:gdLst>
                <a:gd name="connsiteX0" fmla="*/ 2320655 w 4540967"/>
                <a:gd name="connsiteY0" fmla="*/ 0 h 723192"/>
                <a:gd name="connsiteX1" fmla="*/ 2481565 w 4540967"/>
                <a:gd name="connsiteY1" fmla="*/ 57012 h 723192"/>
                <a:gd name="connsiteX2" fmla="*/ 2540708 w 4540967"/>
                <a:gd name="connsiteY2" fmla="*/ 199540 h 723192"/>
                <a:gd name="connsiteX3" fmla="*/ 2522858 w 4540967"/>
                <a:gd name="connsiteY3" fmla="*/ 283991 h 723192"/>
                <a:gd name="connsiteX4" fmla="*/ 2477836 w 4540967"/>
                <a:gd name="connsiteY4" fmla="*/ 348728 h 723192"/>
                <a:gd name="connsiteX5" fmla="*/ 2386458 w 4540967"/>
                <a:gd name="connsiteY5" fmla="*/ 420658 h 723192"/>
                <a:gd name="connsiteX6" fmla="*/ 2268440 w 4540967"/>
                <a:gd name="connsiteY6" fmla="*/ 526955 h 723192"/>
                <a:gd name="connsiteX7" fmla="*/ 2244463 w 4540967"/>
                <a:gd name="connsiteY7" fmla="*/ 578371 h 723192"/>
                <a:gd name="connsiteX8" fmla="*/ 2411501 w 4540967"/>
                <a:gd name="connsiteY8" fmla="*/ 578371 h 723192"/>
                <a:gd name="connsiteX9" fmla="*/ 2411501 w 4540967"/>
                <a:gd name="connsiteY9" fmla="*/ 522692 h 723192"/>
                <a:gd name="connsiteX10" fmla="*/ 2443469 w 4540967"/>
                <a:gd name="connsiteY10" fmla="*/ 490723 h 723192"/>
                <a:gd name="connsiteX11" fmla="*/ 2515932 w 4540967"/>
                <a:gd name="connsiteY11" fmla="*/ 490723 h 723192"/>
                <a:gd name="connsiteX12" fmla="*/ 2533248 w 4540967"/>
                <a:gd name="connsiteY12" fmla="*/ 495785 h 723192"/>
                <a:gd name="connsiteX13" fmla="*/ 2546303 w 4540967"/>
                <a:gd name="connsiteY13" fmla="*/ 520294 h 723192"/>
                <a:gd name="connsiteX14" fmla="*/ 2545503 w 4540967"/>
                <a:gd name="connsiteY14" fmla="*/ 670015 h 723192"/>
                <a:gd name="connsiteX15" fmla="*/ 2545770 w 4540967"/>
                <a:gd name="connsiteY15" fmla="*/ 679073 h 723192"/>
                <a:gd name="connsiteX16" fmla="*/ 2554029 w 4540967"/>
                <a:gd name="connsiteY16" fmla="*/ 687332 h 723192"/>
                <a:gd name="connsiteX17" fmla="*/ 2685367 w 4540967"/>
                <a:gd name="connsiteY17" fmla="*/ 689196 h 723192"/>
                <a:gd name="connsiteX18" fmla="*/ 2755432 w 4540967"/>
                <a:gd name="connsiteY18" fmla="*/ 690262 h 723192"/>
                <a:gd name="connsiteX19" fmla="*/ 2686433 w 4540967"/>
                <a:gd name="connsiteY19" fmla="*/ 626857 h 723192"/>
                <a:gd name="connsiteX20" fmla="*/ 2624892 w 4540967"/>
                <a:gd name="connsiteY20" fmla="*/ 361249 h 723192"/>
                <a:gd name="connsiteX21" fmla="*/ 2684834 w 4540967"/>
                <a:gd name="connsiteY21" fmla="*/ 97772 h 723192"/>
                <a:gd name="connsiteX22" fmla="*/ 2869188 w 4540967"/>
                <a:gd name="connsiteY22" fmla="*/ 0 h 723192"/>
                <a:gd name="connsiteX23" fmla="*/ 3054075 w 4540967"/>
                <a:gd name="connsiteY23" fmla="*/ 96440 h 723192"/>
                <a:gd name="connsiteX24" fmla="*/ 3114283 w 4540967"/>
                <a:gd name="connsiteY24" fmla="*/ 360450 h 723192"/>
                <a:gd name="connsiteX25" fmla="*/ 3052477 w 4540967"/>
                <a:gd name="connsiteY25" fmla="*/ 626325 h 723192"/>
                <a:gd name="connsiteX26" fmla="*/ 2981879 w 4540967"/>
                <a:gd name="connsiteY26" fmla="*/ 693992 h 723192"/>
                <a:gd name="connsiteX27" fmla="*/ 3045017 w 4540967"/>
                <a:gd name="connsiteY27" fmla="*/ 693992 h 723192"/>
                <a:gd name="connsiteX28" fmla="*/ 3232834 w 4540967"/>
                <a:gd name="connsiteY28" fmla="*/ 695590 h 723192"/>
                <a:gd name="connsiteX29" fmla="*/ 3240027 w 4540967"/>
                <a:gd name="connsiteY29" fmla="*/ 692660 h 723192"/>
                <a:gd name="connsiteX30" fmla="*/ 3242958 w 4540967"/>
                <a:gd name="connsiteY30" fmla="*/ 685467 h 723192"/>
                <a:gd name="connsiteX31" fmla="*/ 3242958 w 4540967"/>
                <a:gd name="connsiteY31" fmla="*/ 615402 h 723192"/>
                <a:gd name="connsiteX32" fmla="*/ 3280255 w 4540967"/>
                <a:gd name="connsiteY32" fmla="*/ 578104 h 723192"/>
                <a:gd name="connsiteX33" fmla="*/ 3323413 w 4540967"/>
                <a:gd name="connsiteY33" fmla="*/ 578104 h 723192"/>
                <a:gd name="connsiteX34" fmla="*/ 3336201 w 4540967"/>
                <a:gd name="connsiteY34" fmla="*/ 565317 h 723192"/>
                <a:gd name="connsiteX35" fmla="*/ 3336201 w 4540967"/>
                <a:gd name="connsiteY35" fmla="*/ 151586 h 723192"/>
                <a:gd name="connsiteX36" fmla="*/ 3331139 w 4540967"/>
                <a:gd name="connsiteY36" fmla="*/ 146524 h 723192"/>
                <a:gd name="connsiteX37" fmla="*/ 3272263 w 4540967"/>
                <a:gd name="connsiteY37" fmla="*/ 146524 h 723192"/>
                <a:gd name="connsiteX38" fmla="*/ 3237097 w 4540967"/>
                <a:gd name="connsiteY38" fmla="*/ 111359 h 723192"/>
                <a:gd name="connsiteX39" fmla="*/ 3237097 w 4540967"/>
                <a:gd name="connsiteY39" fmla="*/ 51151 h 723192"/>
                <a:gd name="connsiteX40" fmla="*/ 3276792 w 4540967"/>
                <a:gd name="connsiteY40" fmla="*/ 11456 h 723192"/>
                <a:gd name="connsiteX41" fmla="*/ 3471802 w 4540967"/>
                <a:gd name="connsiteY41" fmla="*/ 11456 h 723192"/>
                <a:gd name="connsiteX42" fmla="*/ 3511230 w 4540967"/>
                <a:gd name="connsiteY42" fmla="*/ 50884 h 723192"/>
                <a:gd name="connsiteX43" fmla="*/ 3511230 w 4540967"/>
                <a:gd name="connsiteY43" fmla="*/ 572776 h 723192"/>
                <a:gd name="connsiteX44" fmla="*/ 3516558 w 4540967"/>
                <a:gd name="connsiteY44" fmla="*/ 578104 h 723192"/>
                <a:gd name="connsiteX45" fmla="*/ 3570106 w 4540967"/>
                <a:gd name="connsiteY45" fmla="*/ 578104 h 723192"/>
                <a:gd name="connsiteX46" fmla="*/ 3599677 w 4540967"/>
                <a:gd name="connsiteY46" fmla="*/ 607676 h 723192"/>
                <a:gd name="connsiteX47" fmla="*/ 3599677 w 4540967"/>
                <a:gd name="connsiteY47" fmla="*/ 689463 h 723192"/>
                <a:gd name="connsiteX48" fmla="*/ 3606604 w 4540967"/>
                <a:gd name="connsiteY48" fmla="*/ 695856 h 723192"/>
                <a:gd name="connsiteX49" fmla="*/ 3741939 w 4540967"/>
                <a:gd name="connsiteY49" fmla="*/ 695856 h 723192"/>
                <a:gd name="connsiteX50" fmla="*/ 3755259 w 4540967"/>
                <a:gd name="connsiteY50" fmla="*/ 682802 h 723192"/>
                <a:gd name="connsiteX51" fmla="*/ 3756059 w 4540967"/>
                <a:gd name="connsiteY51" fmla="*/ 628189 h 723192"/>
                <a:gd name="connsiteX52" fmla="*/ 3795487 w 4540967"/>
                <a:gd name="connsiteY52" fmla="*/ 589294 h 723192"/>
                <a:gd name="connsiteX53" fmla="*/ 3918834 w 4540967"/>
                <a:gd name="connsiteY53" fmla="*/ 589294 h 723192"/>
                <a:gd name="connsiteX54" fmla="*/ 3939880 w 4540967"/>
                <a:gd name="connsiteY54" fmla="*/ 588761 h 723192"/>
                <a:gd name="connsiteX55" fmla="*/ 4026995 w 4540967"/>
                <a:gd name="connsiteY55" fmla="*/ 436909 h 723192"/>
                <a:gd name="connsiteX56" fmla="*/ 3916969 w 4540967"/>
                <a:gd name="connsiteY56" fmla="*/ 465681 h 723192"/>
                <a:gd name="connsiteX57" fmla="*/ 3778970 w 4540967"/>
                <a:gd name="connsiteY57" fmla="*/ 404940 h 723192"/>
                <a:gd name="connsiteX58" fmla="*/ 3722225 w 4540967"/>
                <a:gd name="connsiteY58" fmla="*/ 241366 h 723192"/>
                <a:gd name="connsiteX59" fmla="*/ 3782699 w 4540967"/>
                <a:gd name="connsiteY59" fmla="*/ 69000 h 723192"/>
                <a:gd name="connsiteX60" fmla="*/ 3951602 w 4540967"/>
                <a:gd name="connsiteY60" fmla="*/ 0 h 723192"/>
                <a:gd name="connsiteX61" fmla="*/ 4136755 w 4540967"/>
                <a:gd name="connsiteY61" fmla="*/ 85517 h 723192"/>
                <a:gd name="connsiteX62" fmla="*/ 4200693 w 4540967"/>
                <a:gd name="connsiteY62" fmla="*/ 359650 h 723192"/>
                <a:gd name="connsiteX63" fmla="*/ 4060029 w 4540967"/>
                <a:gd name="connsiteY63" fmla="*/ 695590 h 723192"/>
                <a:gd name="connsiteX64" fmla="*/ 4140751 w 4540967"/>
                <a:gd name="connsiteY64" fmla="*/ 695856 h 723192"/>
                <a:gd name="connsiteX65" fmla="*/ 4540967 w 4540967"/>
                <a:gd name="connsiteY65" fmla="*/ 695856 h 723192"/>
                <a:gd name="connsiteX66" fmla="*/ 4540967 w 4540967"/>
                <a:gd name="connsiteY66" fmla="*/ 723192 h 723192"/>
                <a:gd name="connsiteX67" fmla="*/ 4140751 w 4540967"/>
                <a:gd name="connsiteY67" fmla="*/ 722497 h 723192"/>
                <a:gd name="connsiteX68" fmla="*/ 3949737 w 4540967"/>
                <a:gd name="connsiteY68" fmla="*/ 721698 h 723192"/>
                <a:gd name="connsiteX69" fmla="*/ 3949737 w 4540967"/>
                <a:gd name="connsiteY69" fmla="*/ 695324 h 723192"/>
                <a:gd name="connsiteX70" fmla="*/ 4114377 w 4540967"/>
                <a:gd name="connsiteY70" fmla="*/ 613803 h 723192"/>
                <a:gd name="connsiteX71" fmla="*/ 4174052 w 4540967"/>
                <a:gd name="connsiteY71" fmla="*/ 359917 h 723192"/>
                <a:gd name="connsiteX72" fmla="*/ 4115709 w 4540967"/>
                <a:gd name="connsiteY72" fmla="*/ 102035 h 723192"/>
                <a:gd name="connsiteX73" fmla="*/ 3951602 w 4540967"/>
                <a:gd name="connsiteY73" fmla="*/ 26907 h 723192"/>
                <a:gd name="connsiteX74" fmla="*/ 3802414 w 4540967"/>
                <a:gd name="connsiteY74" fmla="*/ 86849 h 723192"/>
                <a:gd name="connsiteX75" fmla="*/ 3748599 w 4540967"/>
                <a:gd name="connsiteY75" fmla="*/ 241366 h 723192"/>
                <a:gd name="connsiteX76" fmla="*/ 3798151 w 4540967"/>
                <a:gd name="connsiteY76" fmla="*/ 386824 h 723192"/>
                <a:gd name="connsiteX77" fmla="*/ 3916702 w 4540967"/>
                <a:gd name="connsiteY77" fmla="*/ 439040 h 723192"/>
                <a:gd name="connsiteX78" fmla="*/ 4033921 w 4540967"/>
                <a:gd name="connsiteY78" fmla="*/ 399611 h 723192"/>
                <a:gd name="connsiteX79" fmla="*/ 4043245 w 4540967"/>
                <a:gd name="connsiteY79" fmla="*/ 392418 h 723192"/>
                <a:gd name="connsiteX80" fmla="*/ 4056300 w 4540967"/>
                <a:gd name="connsiteY80" fmla="*/ 399345 h 723192"/>
                <a:gd name="connsiteX81" fmla="*/ 4055501 w 4540967"/>
                <a:gd name="connsiteY81" fmla="*/ 411067 h 723192"/>
                <a:gd name="connsiteX82" fmla="*/ 3939613 w 4540967"/>
                <a:gd name="connsiteY82" fmla="*/ 615668 h 723192"/>
                <a:gd name="connsiteX83" fmla="*/ 3918567 w 4540967"/>
                <a:gd name="connsiteY83" fmla="*/ 616201 h 723192"/>
                <a:gd name="connsiteX84" fmla="*/ 3795220 w 4540967"/>
                <a:gd name="connsiteY84" fmla="*/ 616201 h 723192"/>
                <a:gd name="connsiteX85" fmla="*/ 3782433 w 4540967"/>
                <a:gd name="connsiteY85" fmla="*/ 628722 h 723192"/>
                <a:gd name="connsiteX86" fmla="*/ 3781634 w 4540967"/>
                <a:gd name="connsiteY86" fmla="*/ 683336 h 723192"/>
                <a:gd name="connsiteX87" fmla="*/ 3741673 w 4540967"/>
                <a:gd name="connsiteY87" fmla="*/ 722497 h 723192"/>
                <a:gd name="connsiteX88" fmla="*/ 3606337 w 4540967"/>
                <a:gd name="connsiteY88" fmla="*/ 722497 h 723192"/>
                <a:gd name="connsiteX89" fmla="*/ 3572771 w 4540967"/>
                <a:gd name="connsiteY89" fmla="*/ 689996 h 723192"/>
                <a:gd name="connsiteX90" fmla="*/ 3572771 w 4540967"/>
                <a:gd name="connsiteY90" fmla="*/ 689463 h 723192"/>
                <a:gd name="connsiteX91" fmla="*/ 3572771 w 4540967"/>
                <a:gd name="connsiteY91" fmla="*/ 607410 h 723192"/>
                <a:gd name="connsiteX92" fmla="*/ 3569840 w 4540967"/>
                <a:gd name="connsiteY92" fmla="*/ 604479 h 723192"/>
                <a:gd name="connsiteX93" fmla="*/ 3516558 w 4540967"/>
                <a:gd name="connsiteY93" fmla="*/ 604479 h 723192"/>
                <a:gd name="connsiteX94" fmla="*/ 3484589 w 4540967"/>
                <a:gd name="connsiteY94" fmla="*/ 572510 h 723192"/>
                <a:gd name="connsiteX95" fmla="*/ 3484589 w 4540967"/>
                <a:gd name="connsiteY95" fmla="*/ 51151 h 723192"/>
                <a:gd name="connsiteX96" fmla="*/ 3471802 w 4540967"/>
                <a:gd name="connsiteY96" fmla="*/ 38363 h 723192"/>
                <a:gd name="connsiteX97" fmla="*/ 3276792 w 4540967"/>
                <a:gd name="connsiteY97" fmla="*/ 38363 h 723192"/>
                <a:gd name="connsiteX98" fmla="*/ 3263737 w 4540967"/>
                <a:gd name="connsiteY98" fmla="*/ 51416 h 723192"/>
                <a:gd name="connsiteX99" fmla="*/ 3263737 w 4540967"/>
                <a:gd name="connsiteY99" fmla="*/ 111625 h 723192"/>
                <a:gd name="connsiteX100" fmla="*/ 3272263 w 4540967"/>
                <a:gd name="connsiteY100" fmla="*/ 120150 h 723192"/>
                <a:gd name="connsiteX101" fmla="*/ 3331139 w 4540967"/>
                <a:gd name="connsiteY101" fmla="*/ 120150 h 723192"/>
                <a:gd name="connsiteX102" fmla="*/ 3362841 w 4540967"/>
                <a:gd name="connsiteY102" fmla="*/ 151852 h 723192"/>
                <a:gd name="connsiteX103" fmla="*/ 3362841 w 4540967"/>
                <a:gd name="connsiteY103" fmla="*/ 565850 h 723192"/>
                <a:gd name="connsiteX104" fmla="*/ 3323413 w 4540967"/>
                <a:gd name="connsiteY104" fmla="*/ 605278 h 723192"/>
                <a:gd name="connsiteX105" fmla="*/ 3280255 w 4540967"/>
                <a:gd name="connsiteY105" fmla="*/ 605278 h 723192"/>
                <a:gd name="connsiteX106" fmla="*/ 3269599 w 4540967"/>
                <a:gd name="connsiteY106" fmla="*/ 615934 h 723192"/>
                <a:gd name="connsiteX107" fmla="*/ 3269599 w 4540967"/>
                <a:gd name="connsiteY107" fmla="*/ 686266 h 723192"/>
                <a:gd name="connsiteX108" fmla="*/ 3258943 w 4540967"/>
                <a:gd name="connsiteY108" fmla="*/ 712374 h 723192"/>
                <a:gd name="connsiteX109" fmla="*/ 3233101 w 4540967"/>
                <a:gd name="connsiteY109" fmla="*/ 723030 h 723192"/>
                <a:gd name="connsiteX110" fmla="*/ 3232834 w 4540967"/>
                <a:gd name="connsiteY110" fmla="*/ 723030 h 723192"/>
                <a:gd name="connsiteX111" fmla="*/ 3045017 w 4540967"/>
                <a:gd name="connsiteY111" fmla="*/ 721432 h 723192"/>
                <a:gd name="connsiteX112" fmla="*/ 2941917 w 4540967"/>
                <a:gd name="connsiteY112" fmla="*/ 721432 h 723192"/>
                <a:gd name="connsiteX113" fmla="*/ 2926732 w 4540967"/>
                <a:gd name="connsiteY113" fmla="*/ 711042 h 723192"/>
                <a:gd name="connsiteX114" fmla="*/ 2934725 w 4540967"/>
                <a:gd name="connsiteY114" fmla="*/ 692127 h 723192"/>
                <a:gd name="connsiteX115" fmla="*/ 3030631 w 4540967"/>
                <a:gd name="connsiteY115" fmla="*/ 612471 h 723192"/>
                <a:gd name="connsiteX116" fmla="*/ 3087909 w 4540967"/>
                <a:gd name="connsiteY116" fmla="*/ 361249 h 723192"/>
                <a:gd name="connsiteX117" fmla="*/ 3031697 w 4540967"/>
                <a:gd name="connsiteY117" fmla="*/ 111625 h 723192"/>
                <a:gd name="connsiteX118" fmla="*/ 2869188 w 4540967"/>
                <a:gd name="connsiteY118" fmla="*/ 27174 h 723192"/>
                <a:gd name="connsiteX119" fmla="*/ 2706680 w 4540967"/>
                <a:gd name="connsiteY119" fmla="*/ 111891 h 723192"/>
                <a:gd name="connsiteX120" fmla="*/ 2650734 w 4540967"/>
                <a:gd name="connsiteY120" fmla="*/ 360982 h 723192"/>
                <a:gd name="connsiteX121" fmla="*/ 2708012 w 4540967"/>
                <a:gd name="connsiteY121" fmla="*/ 611938 h 723192"/>
                <a:gd name="connsiteX122" fmla="*/ 2808447 w 4540967"/>
                <a:gd name="connsiteY122" fmla="*/ 688131 h 723192"/>
                <a:gd name="connsiteX123" fmla="*/ 2818571 w 4540967"/>
                <a:gd name="connsiteY123" fmla="*/ 701984 h 723192"/>
                <a:gd name="connsiteX124" fmla="*/ 2803386 w 4540967"/>
                <a:gd name="connsiteY124" fmla="*/ 717702 h 723192"/>
                <a:gd name="connsiteX125" fmla="*/ 2803119 w 4540967"/>
                <a:gd name="connsiteY125" fmla="*/ 717702 h 723192"/>
                <a:gd name="connsiteX126" fmla="*/ 2684568 w 4540967"/>
                <a:gd name="connsiteY126" fmla="*/ 716104 h 723192"/>
                <a:gd name="connsiteX127" fmla="*/ 2553229 w 4540967"/>
                <a:gd name="connsiteY127" fmla="*/ 714239 h 723192"/>
                <a:gd name="connsiteX128" fmla="*/ 2518862 w 4540967"/>
                <a:gd name="connsiteY128" fmla="*/ 679872 h 723192"/>
                <a:gd name="connsiteX129" fmla="*/ 2518596 w 4540967"/>
                <a:gd name="connsiteY129" fmla="*/ 670282 h 723192"/>
                <a:gd name="connsiteX130" fmla="*/ 2519395 w 4540967"/>
                <a:gd name="connsiteY130" fmla="*/ 520561 h 723192"/>
                <a:gd name="connsiteX131" fmla="*/ 2518596 w 4540967"/>
                <a:gd name="connsiteY131" fmla="*/ 518429 h 723192"/>
                <a:gd name="connsiteX132" fmla="*/ 2516465 w 4540967"/>
                <a:gd name="connsiteY132" fmla="*/ 517630 h 723192"/>
                <a:gd name="connsiteX133" fmla="*/ 2443203 w 4540967"/>
                <a:gd name="connsiteY133" fmla="*/ 517630 h 723192"/>
                <a:gd name="connsiteX134" fmla="*/ 2437875 w 4540967"/>
                <a:gd name="connsiteY134" fmla="*/ 522958 h 723192"/>
                <a:gd name="connsiteX135" fmla="*/ 2437875 w 4540967"/>
                <a:gd name="connsiteY135" fmla="*/ 581568 h 723192"/>
                <a:gd name="connsiteX136" fmla="*/ 2414164 w 4540967"/>
                <a:gd name="connsiteY136" fmla="*/ 605278 h 723192"/>
                <a:gd name="connsiteX137" fmla="*/ 2236737 w 4540967"/>
                <a:gd name="connsiteY137" fmla="*/ 605278 h 723192"/>
                <a:gd name="connsiteX138" fmla="*/ 2223683 w 4540967"/>
                <a:gd name="connsiteY138" fmla="*/ 601016 h 723192"/>
                <a:gd name="connsiteX139" fmla="*/ 2216490 w 4540967"/>
                <a:gd name="connsiteY139" fmla="*/ 580502 h 723192"/>
                <a:gd name="connsiteX140" fmla="*/ 2245529 w 4540967"/>
                <a:gd name="connsiteY140" fmla="*/ 513367 h 723192"/>
                <a:gd name="connsiteX141" fmla="*/ 2371006 w 4540967"/>
                <a:gd name="connsiteY141" fmla="*/ 399345 h 723192"/>
                <a:gd name="connsiteX142" fmla="*/ 2459454 w 4540967"/>
                <a:gd name="connsiteY142" fmla="*/ 330079 h 723192"/>
                <a:gd name="connsiteX143" fmla="*/ 2498882 w 4540967"/>
                <a:gd name="connsiteY143" fmla="*/ 273334 h 723192"/>
                <a:gd name="connsiteX144" fmla="*/ 2514334 w 4540967"/>
                <a:gd name="connsiteY144" fmla="*/ 200073 h 723192"/>
                <a:gd name="connsiteX145" fmla="*/ 2463450 w 4540967"/>
                <a:gd name="connsiteY145" fmla="*/ 76726 h 723192"/>
                <a:gd name="connsiteX146" fmla="*/ 2320655 w 4540967"/>
                <a:gd name="connsiteY146" fmla="*/ 26641 h 723192"/>
                <a:gd name="connsiteX147" fmla="*/ 2217555 w 4540967"/>
                <a:gd name="connsiteY147" fmla="*/ 47687 h 723192"/>
                <a:gd name="connsiteX148" fmla="*/ 2144561 w 4540967"/>
                <a:gd name="connsiteY148" fmla="*/ 114023 h 723192"/>
                <a:gd name="connsiteX149" fmla="*/ 2117387 w 4540967"/>
                <a:gd name="connsiteY149" fmla="*/ 239234 h 723192"/>
                <a:gd name="connsiteX150" fmla="*/ 2119784 w 4540967"/>
                <a:gd name="connsiteY150" fmla="*/ 241632 h 723192"/>
                <a:gd name="connsiteX151" fmla="*/ 2205567 w 4540967"/>
                <a:gd name="connsiteY151" fmla="*/ 245628 h 723192"/>
                <a:gd name="connsiteX152" fmla="*/ 2215691 w 4540967"/>
                <a:gd name="connsiteY152" fmla="*/ 236571 h 723192"/>
                <a:gd name="connsiteX153" fmla="*/ 2238335 w 4540967"/>
                <a:gd name="connsiteY153" fmla="*/ 144926 h 723192"/>
                <a:gd name="connsiteX154" fmla="*/ 2309200 w 4540967"/>
                <a:gd name="connsiteY154" fmla="*/ 104965 h 723192"/>
                <a:gd name="connsiteX155" fmla="*/ 2365145 w 4540967"/>
                <a:gd name="connsiteY155" fmla="*/ 129475 h 723192"/>
                <a:gd name="connsiteX156" fmla="*/ 2386991 w 4540967"/>
                <a:gd name="connsiteY156" fmla="*/ 189682 h 723192"/>
                <a:gd name="connsiteX157" fmla="*/ 2359817 w 4540967"/>
                <a:gd name="connsiteY157" fmla="*/ 272535 h 723192"/>
                <a:gd name="connsiteX158" fmla="*/ 2256451 w 4540967"/>
                <a:gd name="connsiteY158" fmla="*/ 378566 h 723192"/>
                <a:gd name="connsiteX159" fmla="*/ 2166938 w 4540967"/>
                <a:gd name="connsiteY159" fmla="*/ 476337 h 723192"/>
                <a:gd name="connsiteX160" fmla="*/ 2121915 w 4540967"/>
                <a:gd name="connsiteY160" fmla="*/ 566383 h 723192"/>
                <a:gd name="connsiteX161" fmla="*/ 2108063 w 4540967"/>
                <a:gd name="connsiteY161" fmla="*/ 675343 h 723192"/>
                <a:gd name="connsiteX162" fmla="*/ 2069167 w 4540967"/>
                <a:gd name="connsiteY162" fmla="*/ 712640 h 723192"/>
                <a:gd name="connsiteX163" fmla="*/ 2020148 w 4540967"/>
                <a:gd name="connsiteY163" fmla="*/ 712640 h 723192"/>
                <a:gd name="connsiteX164" fmla="*/ 13833 w 4540967"/>
                <a:gd name="connsiteY164" fmla="*/ 712640 h 723192"/>
                <a:gd name="connsiteX165" fmla="*/ 247 w 4540967"/>
                <a:gd name="connsiteY165" fmla="*/ 701984 h 723192"/>
                <a:gd name="connsiteX166" fmla="*/ 13301 w 4540967"/>
                <a:gd name="connsiteY166" fmla="*/ 686000 h 723192"/>
                <a:gd name="connsiteX167" fmla="*/ 2020148 w 4540967"/>
                <a:gd name="connsiteY167" fmla="*/ 686000 h 723192"/>
                <a:gd name="connsiteX168" fmla="*/ 2069167 w 4540967"/>
                <a:gd name="connsiteY168" fmla="*/ 686000 h 723192"/>
                <a:gd name="connsiteX169" fmla="*/ 2081421 w 4540967"/>
                <a:gd name="connsiteY169" fmla="*/ 674278 h 723192"/>
                <a:gd name="connsiteX170" fmla="*/ 2096340 w 4540967"/>
                <a:gd name="connsiteY170" fmla="*/ 558923 h 723192"/>
                <a:gd name="connsiteX171" fmla="*/ 2145359 w 4540967"/>
                <a:gd name="connsiteY171" fmla="*/ 460885 h 723192"/>
                <a:gd name="connsiteX172" fmla="*/ 2238602 w 4540967"/>
                <a:gd name="connsiteY172" fmla="*/ 358851 h 723192"/>
                <a:gd name="connsiteX173" fmla="*/ 2338505 w 4540967"/>
                <a:gd name="connsiteY173" fmla="*/ 256817 h 723192"/>
                <a:gd name="connsiteX174" fmla="*/ 2360350 w 4540967"/>
                <a:gd name="connsiteY174" fmla="*/ 189682 h 723192"/>
                <a:gd name="connsiteX175" fmla="*/ 2345431 w 4540967"/>
                <a:gd name="connsiteY175" fmla="*/ 147590 h 723192"/>
                <a:gd name="connsiteX176" fmla="*/ 2309200 w 4540967"/>
                <a:gd name="connsiteY176" fmla="*/ 131872 h 723192"/>
                <a:gd name="connsiteX177" fmla="*/ 2261247 w 4540967"/>
                <a:gd name="connsiteY177" fmla="*/ 158512 h 723192"/>
                <a:gd name="connsiteX178" fmla="*/ 2242331 w 4540967"/>
                <a:gd name="connsiteY178" fmla="*/ 238968 h 723192"/>
                <a:gd name="connsiteX179" fmla="*/ 2204501 w 4540967"/>
                <a:gd name="connsiteY179" fmla="*/ 272535 h 723192"/>
                <a:gd name="connsiteX180" fmla="*/ 2118719 w 4540967"/>
                <a:gd name="connsiteY180" fmla="*/ 268539 h 723192"/>
                <a:gd name="connsiteX181" fmla="*/ 2091012 w 4540967"/>
                <a:gd name="connsiteY181" fmla="*/ 238968 h 723192"/>
                <a:gd name="connsiteX182" fmla="*/ 2121649 w 4540967"/>
                <a:gd name="connsiteY182" fmla="*/ 100969 h 723192"/>
                <a:gd name="connsiteX183" fmla="*/ 2206633 w 4540967"/>
                <a:gd name="connsiteY183" fmla="*/ 23710 h 723192"/>
                <a:gd name="connsiteX184" fmla="*/ 2320655 w 4540967"/>
                <a:gd name="connsiteY184" fmla="*/ 0 h 723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</a:cxnLst>
              <a:rect l="l" t="t" r="r" b="b"/>
              <a:pathLst>
                <a:path w="4540967" h="723192">
                  <a:moveTo>
                    <a:pt x="2320655" y="0"/>
                  </a:moveTo>
                  <a:cubicBezTo>
                    <a:pt x="2388323" y="0"/>
                    <a:pt x="2442404" y="19182"/>
                    <a:pt x="2481565" y="57012"/>
                  </a:cubicBezTo>
                  <a:cubicBezTo>
                    <a:pt x="2520727" y="95107"/>
                    <a:pt x="2540708" y="143061"/>
                    <a:pt x="2540708" y="199540"/>
                  </a:cubicBezTo>
                  <a:cubicBezTo>
                    <a:pt x="2540708" y="229910"/>
                    <a:pt x="2534581" y="258149"/>
                    <a:pt x="2522858" y="283991"/>
                  </a:cubicBezTo>
                  <a:cubicBezTo>
                    <a:pt x="2511136" y="309566"/>
                    <a:pt x="2495951" y="331145"/>
                    <a:pt x="2477836" y="348728"/>
                  </a:cubicBezTo>
                  <a:cubicBezTo>
                    <a:pt x="2460253" y="365778"/>
                    <a:pt x="2430415" y="389222"/>
                    <a:pt x="2386458" y="420658"/>
                  </a:cubicBezTo>
                  <a:cubicBezTo>
                    <a:pt x="2323586" y="465681"/>
                    <a:pt x="2283891" y="501379"/>
                    <a:pt x="2268440" y="526955"/>
                  </a:cubicBezTo>
                  <a:cubicBezTo>
                    <a:pt x="2256984" y="545869"/>
                    <a:pt x="2248991" y="563186"/>
                    <a:pt x="2244463" y="578371"/>
                  </a:cubicBezTo>
                  <a:lnTo>
                    <a:pt x="2411501" y="578371"/>
                  </a:lnTo>
                  <a:lnTo>
                    <a:pt x="2411501" y="522692"/>
                  </a:lnTo>
                  <a:cubicBezTo>
                    <a:pt x="2411501" y="505109"/>
                    <a:pt x="2425886" y="490723"/>
                    <a:pt x="2443469" y="490723"/>
                  </a:cubicBezTo>
                  <a:lnTo>
                    <a:pt x="2515932" y="490723"/>
                  </a:lnTo>
                  <a:cubicBezTo>
                    <a:pt x="2522060" y="490723"/>
                    <a:pt x="2528187" y="492322"/>
                    <a:pt x="2533248" y="495785"/>
                  </a:cubicBezTo>
                  <a:cubicBezTo>
                    <a:pt x="2541507" y="501645"/>
                    <a:pt x="2546303" y="510703"/>
                    <a:pt x="2546303" y="520294"/>
                  </a:cubicBezTo>
                  <a:lnTo>
                    <a:pt x="2545503" y="670015"/>
                  </a:lnTo>
                  <a:cubicBezTo>
                    <a:pt x="2545592" y="673034"/>
                    <a:pt x="2545681" y="676053"/>
                    <a:pt x="2545770" y="679073"/>
                  </a:cubicBezTo>
                  <a:cubicBezTo>
                    <a:pt x="2545770" y="683602"/>
                    <a:pt x="2549499" y="687065"/>
                    <a:pt x="2554029" y="687332"/>
                  </a:cubicBezTo>
                  <a:lnTo>
                    <a:pt x="2685367" y="689196"/>
                  </a:lnTo>
                  <a:lnTo>
                    <a:pt x="2755432" y="690262"/>
                  </a:lnTo>
                  <a:cubicBezTo>
                    <a:pt x="2729591" y="674278"/>
                    <a:pt x="2703483" y="652432"/>
                    <a:pt x="2686433" y="626857"/>
                  </a:cubicBezTo>
                  <a:cubicBezTo>
                    <a:pt x="2645406" y="565317"/>
                    <a:pt x="2624892" y="475804"/>
                    <a:pt x="2624892" y="361249"/>
                  </a:cubicBezTo>
                  <a:cubicBezTo>
                    <a:pt x="2624892" y="248825"/>
                    <a:pt x="2645140" y="160378"/>
                    <a:pt x="2684834" y="97772"/>
                  </a:cubicBezTo>
                  <a:cubicBezTo>
                    <a:pt x="2725328" y="32768"/>
                    <a:pt x="2787401" y="0"/>
                    <a:pt x="2869188" y="0"/>
                  </a:cubicBezTo>
                  <a:cubicBezTo>
                    <a:pt x="2950709" y="0"/>
                    <a:pt x="3012782" y="32502"/>
                    <a:pt x="3054075" y="96440"/>
                  </a:cubicBezTo>
                  <a:cubicBezTo>
                    <a:pt x="3094036" y="158779"/>
                    <a:pt x="3114283" y="247493"/>
                    <a:pt x="3114283" y="360450"/>
                  </a:cubicBezTo>
                  <a:cubicBezTo>
                    <a:pt x="3114283" y="475538"/>
                    <a:pt x="3093503" y="564784"/>
                    <a:pt x="3052477" y="626325"/>
                  </a:cubicBezTo>
                  <a:cubicBezTo>
                    <a:pt x="3036226" y="650834"/>
                    <a:pt x="3008519" y="675610"/>
                    <a:pt x="2981879" y="693992"/>
                  </a:cubicBezTo>
                  <a:lnTo>
                    <a:pt x="3045017" y="693992"/>
                  </a:lnTo>
                  <a:lnTo>
                    <a:pt x="3232834" y="695590"/>
                  </a:lnTo>
                  <a:cubicBezTo>
                    <a:pt x="3235498" y="695590"/>
                    <a:pt x="3237896" y="694525"/>
                    <a:pt x="3240027" y="692660"/>
                  </a:cubicBezTo>
                  <a:cubicBezTo>
                    <a:pt x="3241893" y="690795"/>
                    <a:pt x="3242958" y="688397"/>
                    <a:pt x="3242958" y="685467"/>
                  </a:cubicBezTo>
                  <a:lnTo>
                    <a:pt x="3242958" y="615402"/>
                  </a:lnTo>
                  <a:cubicBezTo>
                    <a:pt x="3242958" y="594888"/>
                    <a:pt x="3259475" y="578104"/>
                    <a:pt x="3280255" y="578104"/>
                  </a:cubicBezTo>
                  <a:lnTo>
                    <a:pt x="3323413" y="578104"/>
                  </a:lnTo>
                  <a:cubicBezTo>
                    <a:pt x="3330339" y="578104"/>
                    <a:pt x="3336201" y="572510"/>
                    <a:pt x="3336201" y="565317"/>
                  </a:cubicBezTo>
                  <a:lnTo>
                    <a:pt x="3336201" y="151586"/>
                  </a:lnTo>
                  <a:cubicBezTo>
                    <a:pt x="3336201" y="148656"/>
                    <a:pt x="3333803" y="146524"/>
                    <a:pt x="3331139" y="146524"/>
                  </a:cubicBezTo>
                  <a:lnTo>
                    <a:pt x="3272263" y="146524"/>
                  </a:lnTo>
                  <a:cubicBezTo>
                    <a:pt x="3252815" y="146524"/>
                    <a:pt x="3237097" y="130806"/>
                    <a:pt x="3237097" y="111359"/>
                  </a:cubicBezTo>
                  <a:lnTo>
                    <a:pt x="3237097" y="51151"/>
                  </a:lnTo>
                  <a:cubicBezTo>
                    <a:pt x="3237097" y="29305"/>
                    <a:pt x="3254947" y="11456"/>
                    <a:pt x="3276792" y="11456"/>
                  </a:cubicBezTo>
                  <a:lnTo>
                    <a:pt x="3471802" y="11456"/>
                  </a:lnTo>
                  <a:cubicBezTo>
                    <a:pt x="3493647" y="11456"/>
                    <a:pt x="3511230" y="29039"/>
                    <a:pt x="3511230" y="50884"/>
                  </a:cubicBezTo>
                  <a:lnTo>
                    <a:pt x="3511230" y="572776"/>
                  </a:lnTo>
                  <a:cubicBezTo>
                    <a:pt x="3511230" y="575707"/>
                    <a:pt x="3513628" y="578104"/>
                    <a:pt x="3516558" y="578104"/>
                  </a:cubicBezTo>
                  <a:lnTo>
                    <a:pt x="3570106" y="578104"/>
                  </a:lnTo>
                  <a:cubicBezTo>
                    <a:pt x="3586357" y="578104"/>
                    <a:pt x="3599677" y="591425"/>
                    <a:pt x="3599677" y="607676"/>
                  </a:cubicBezTo>
                  <a:lnTo>
                    <a:pt x="3599677" y="689463"/>
                  </a:lnTo>
                  <a:cubicBezTo>
                    <a:pt x="3599944" y="693193"/>
                    <a:pt x="3602874" y="695856"/>
                    <a:pt x="3606604" y="695856"/>
                  </a:cubicBezTo>
                  <a:lnTo>
                    <a:pt x="3741939" y="695856"/>
                  </a:lnTo>
                  <a:cubicBezTo>
                    <a:pt x="3749132" y="695856"/>
                    <a:pt x="3754993" y="689996"/>
                    <a:pt x="3755259" y="682802"/>
                  </a:cubicBezTo>
                  <a:cubicBezTo>
                    <a:pt x="3755525" y="664598"/>
                    <a:pt x="3755792" y="646394"/>
                    <a:pt x="3756059" y="628189"/>
                  </a:cubicBezTo>
                  <a:cubicBezTo>
                    <a:pt x="3756325" y="606877"/>
                    <a:pt x="3774174" y="589294"/>
                    <a:pt x="3795487" y="589294"/>
                  </a:cubicBezTo>
                  <a:lnTo>
                    <a:pt x="3918834" y="589294"/>
                  </a:lnTo>
                  <a:lnTo>
                    <a:pt x="3939880" y="588761"/>
                  </a:lnTo>
                  <a:cubicBezTo>
                    <a:pt x="3987300" y="588761"/>
                    <a:pt x="4016605" y="537611"/>
                    <a:pt x="4026995" y="436909"/>
                  </a:cubicBezTo>
                  <a:cubicBezTo>
                    <a:pt x="3994493" y="456090"/>
                    <a:pt x="3957729" y="465681"/>
                    <a:pt x="3916969" y="465681"/>
                  </a:cubicBezTo>
                  <a:cubicBezTo>
                    <a:pt x="3863155" y="465681"/>
                    <a:pt x="3816800" y="445167"/>
                    <a:pt x="3778970" y="404940"/>
                  </a:cubicBezTo>
                  <a:cubicBezTo>
                    <a:pt x="3741406" y="364978"/>
                    <a:pt x="3722225" y="309832"/>
                    <a:pt x="3722225" y="241366"/>
                  </a:cubicBezTo>
                  <a:cubicBezTo>
                    <a:pt x="3722225" y="172366"/>
                    <a:pt x="3742738" y="114289"/>
                    <a:pt x="3782699" y="69000"/>
                  </a:cubicBezTo>
                  <a:cubicBezTo>
                    <a:pt x="3823193" y="23178"/>
                    <a:pt x="3880205" y="0"/>
                    <a:pt x="3951602" y="0"/>
                  </a:cubicBezTo>
                  <a:cubicBezTo>
                    <a:pt x="4031257" y="0"/>
                    <a:pt x="4093597" y="28772"/>
                    <a:pt x="4136755" y="85517"/>
                  </a:cubicBezTo>
                  <a:cubicBezTo>
                    <a:pt x="4179113" y="141196"/>
                    <a:pt x="4200693" y="233373"/>
                    <a:pt x="4200693" y="359650"/>
                  </a:cubicBezTo>
                  <a:cubicBezTo>
                    <a:pt x="4200693" y="535479"/>
                    <a:pt x="4153538" y="647903"/>
                    <a:pt x="4060029" y="695590"/>
                  </a:cubicBezTo>
                  <a:lnTo>
                    <a:pt x="4140751" y="695856"/>
                  </a:lnTo>
                  <a:lnTo>
                    <a:pt x="4540967" y="695856"/>
                  </a:lnTo>
                  <a:lnTo>
                    <a:pt x="4540967" y="723192"/>
                  </a:lnTo>
                  <a:lnTo>
                    <a:pt x="4140751" y="722497"/>
                  </a:lnTo>
                  <a:lnTo>
                    <a:pt x="3949737" y="721698"/>
                  </a:lnTo>
                  <a:cubicBezTo>
                    <a:pt x="3938015" y="721698"/>
                    <a:pt x="3938281" y="695324"/>
                    <a:pt x="3949737" y="695324"/>
                  </a:cubicBezTo>
                  <a:cubicBezTo>
                    <a:pt x="4041115" y="694525"/>
                    <a:pt x="4075215" y="668683"/>
                    <a:pt x="4114377" y="613803"/>
                  </a:cubicBezTo>
                  <a:cubicBezTo>
                    <a:pt x="4153805" y="558390"/>
                    <a:pt x="4174052" y="472874"/>
                    <a:pt x="4174052" y="359917"/>
                  </a:cubicBezTo>
                  <a:cubicBezTo>
                    <a:pt x="4174052" y="239767"/>
                    <a:pt x="4154338" y="152918"/>
                    <a:pt x="4115709" y="102035"/>
                  </a:cubicBezTo>
                  <a:cubicBezTo>
                    <a:pt x="4077346" y="51683"/>
                    <a:pt x="4023532" y="26907"/>
                    <a:pt x="3951602" y="26907"/>
                  </a:cubicBezTo>
                  <a:cubicBezTo>
                    <a:pt x="3887131" y="26907"/>
                    <a:pt x="3838379" y="46622"/>
                    <a:pt x="3802414" y="86849"/>
                  </a:cubicBezTo>
                  <a:cubicBezTo>
                    <a:pt x="3766715" y="127077"/>
                    <a:pt x="3748599" y="179026"/>
                    <a:pt x="3748599" y="241366"/>
                  </a:cubicBezTo>
                  <a:cubicBezTo>
                    <a:pt x="3748599" y="302906"/>
                    <a:pt x="3765383" y="351658"/>
                    <a:pt x="3798151" y="386824"/>
                  </a:cubicBezTo>
                  <a:cubicBezTo>
                    <a:pt x="3831185" y="421990"/>
                    <a:pt x="3870081" y="439040"/>
                    <a:pt x="3916702" y="439040"/>
                  </a:cubicBezTo>
                  <a:cubicBezTo>
                    <a:pt x="3961459" y="439040"/>
                    <a:pt x="4001153" y="425720"/>
                    <a:pt x="4033921" y="399611"/>
                  </a:cubicBezTo>
                  <a:lnTo>
                    <a:pt x="4043245" y="392418"/>
                  </a:lnTo>
                  <a:cubicBezTo>
                    <a:pt x="4048840" y="388156"/>
                    <a:pt x="4056833" y="392418"/>
                    <a:pt x="4056300" y="399345"/>
                  </a:cubicBezTo>
                  <a:lnTo>
                    <a:pt x="4055501" y="411067"/>
                  </a:lnTo>
                  <a:cubicBezTo>
                    <a:pt x="4046709" y="546669"/>
                    <a:pt x="4007547" y="615402"/>
                    <a:pt x="3939613" y="615668"/>
                  </a:cubicBezTo>
                  <a:lnTo>
                    <a:pt x="3918567" y="616201"/>
                  </a:lnTo>
                  <a:lnTo>
                    <a:pt x="3795220" y="616201"/>
                  </a:lnTo>
                  <a:cubicBezTo>
                    <a:pt x="3788294" y="616201"/>
                    <a:pt x="3782433" y="621795"/>
                    <a:pt x="3782433" y="628722"/>
                  </a:cubicBezTo>
                  <a:lnTo>
                    <a:pt x="3781634" y="683336"/>
                  </a:lnTo>
                  <a:cubicBezTo>
                    <a:pt x="3781367" y="704914"/>
                    <a:pt x="3763251" y="722497"/>
                    <a:pt x="3741673" y="722497"/>
                  </a:cubicBezTo>
                  <a:lnTo>
                    <a:pt x="3606337" y="722497"/>
                  </a:lnTo>
                  <a:cubicBezTo>
                    <a:pt x="3588222" y="722497"/>
                    <a:pt x="3573303" y="708378"/>
                    <a:pt x="3572771" y="689996"/>
                  </a:cubicBezTo>
                  <a:lnTo>
                    <a:pt x="3572771" y="689463"/>
                  </a:lnTo>
                  <a:lnTo>
                    <a:pt x="3572771" y="607410"/>
                  </a:lnTo>
                  <a:cubicBezTo>
                    <a:pt x="3572771" y="605811"/>
                    <a:pt x="3571438" y="604479"/>
                    <a:pt x="3569840" y="604479"/>
                  </a:cubicBezTo>
                  <a:lnTo>
                    <a:pt x="3516558" y="604479"/>
                  </a:lnTo>
                  <a:cubicBezTo>
                    <a:pt x="3498976" y="604479"/>
                    <a:pt x="3484589" y="590093"/>
                    <a:pt x="3484589" y="572510"/>
                  </a:cubicBezTo>
                  <a:lnTo>
                    <a:pt x="3484589" y="51151"/>
                  </a:lnTo>
                  <a:cubicBezTo>
                    <a:pt x="3484589" y="43958"/>
                    <a:pt x="3478729" y="38363"/>
                    <a:pt x="3471802" y="38363"/>
                  </a:cubicBezTo>
                  <a:lnTo>
                    <a:pt x="3276792" y="38363"/>
                  </a:lnTo>
                  <a:cubicBezTo>
                    <a:pt x="3269599" y="38363"/>
                    <a:pt x="3263737" y="44224"/>
                    <a:pt x="3263737" y="51416"/>
                  </a:cubicBezTo>
                  <a:lnTo>
                    <a:pt x="3263737" y="111625"/>
                  </a:lnTo>
                  <a:cubicBezTo>
                    <a:pt x="3263737" y="116154"/>
                    <a:pt x="3267467" y="120150"/>
                    <a:pt x="3272263" y="120150"/>
                  </a:cubicBezTo>
                  <a:lnTo>
                    <a:pt x="3331139" y="120150"/>
                  </a:lnTo>
                  <a:cubicBezTo>
                    <a:pt x="3348722" y="120150"/>
                    <a:pt x="3362841" y="134270"/>
                    <a:pt x="3362841" y="151852"/>
                  </a:cubicBezTo>
                  <a:lnTo>
                    <a:pt x="3362841" y="565850"/>
                  </a:lnTo>
                  <a:cubicBezTo>
                    <a:pt x="3362841" y="587696"/>
                    <a:pt x="3345258" y="605278"/>
                    <a:pt x="3323413" y="605278"/>
                  </a:cubicBezTo>
                  <a:lnTo>
                    <a:pt x="3280255" y="605278"/>
                  </a:lnTo>
                  <a:cubicBezTo>
                    <a:pt x="3274393" y="605278"/>
                    <a:pt x="3269599" y="610074"/>
                    <a:pt x="3269599" y="615934"/>
                  </a:cubicBezTo>
                  <a:lnTo>
                    <a:pt x="3269599" y="686266"/>
                  </a:lnTo>
                  <a:cubicBezTo>
                    <a:pt x="3269599" y="696123"/>
                    <a:pt x="3265869" y="705181"/>
                    <a:pt x="3258943" y="712374"/>
                  </a:cubicBezTo>
                  <a:cubicBezTo>
                    <a:pt x="3252016" y="719301"/>
                    <a:pt x="3242958" y="723030"/>
                    <a:pt x="3233101" y="723030"/>
                  </a:cubicBezTo>
                  <a:lnTo>
                    <a:pt x="3232834" y="723030"/>
                  </a:lnTo>
                  <a:lnTo>
                    <a:pt x="3045017" y="721432"/>
                  </a:lnTo>
                  <a:lnTo>
                    <a:pt x="2941917" y="721432"/>
                  </a:lnTo>
                  <a:cubicBezTo>
                    <a:pt x="2935258" y="721432"/>
                    <a:pt x="2928863" y="717436"/>
                    <a:pt x="2926732" y="711042"/>
                  </a:cubicBezTo>
                  <a:cubicBezTo>
                    <a:pt x="2924068" y="703582"/>
                    <a:pt x="2927532" y="695324"/>
                    <a:pt x="2934725" y="692127"/>
                  </a:cubicBezTo>
                  <a:cubicBezTo>
                    <a:pt x="2965628" y="677208"/>
                    <a:pt x="3009851" y="643374"/>
                    <a:pt x="3030631" y="612471"/>
                  </a:cubicBezTo>
                  <a:cubicBezTo>
                    <a:pt x="3068727" y="555460"/>
                    <a:pt x="3087909" y="471009"/>
                    <a:pt x="3087909" y="361249"/>
                  </a:cubicBezTo>
                  <a:cubicBezTo>
                    <a:pt x="3087909" y="253354"/>
                    <a:pt x="3068994" y="169436"/>
                    <a:pt x="3031697" y="111625"/>
                  </a:cubicBezTo>
                  <a:cubicBezTo>
                    <a:pt x="2995199" y="54880"/>
                    <a:pt x="2942184" y="27174"/>
                    <a:pt x="2869188" y="27174"/>
                  </a:cubicBezTo>
                  <a:cubicBezTo>
                    <a:pt x="2796193" y="27174"/>
                    <a:pt x="2742911" y="54880"/>
                    <a:pt x="2706680" y="111891"/>
                  </a:cubicBezTo>
                  <a:cubicBezTo>
                    <a:pt x="2669649" y="169968"/>
                    <a:pt x="2650734" y="253886"/>
                    <a:pt x="2650734" y="360982"/>
                  </a:cubicBezTo>
                  <a:cubicBezTo>
                    <a:pt x="2650734" y="470210"/>
                    <a:pt x="2669915" y="554661"/>
                    <a:pt x="2708012" y="611938"/>
                  </a:cubicBezTo>
                  <a:cubicBezTo>
                    <a:pt x="2730390" y="645506"/>
                    <a:pt x="2774347" y="674278"/>
                    <a:pt x="2808447" y="688131"/>
                  </a:cubicBezTo>
                  <a:cubicBezTo>
                    <a:pt x="2814042" y="690529"/>
                    <a:pt x="2818305" y="695856"/>
                    <a:pt x="2818571" y="701984"/>
                  </a:cubicBezTo>
                  <a:cubicBezTo>
                    <a:pt x="2818837" y="710775"/>
                    <a:pt x="2811644" y="717702"/>
                    <a:pt x="2803386" y="717702"/>
                  </a:cubicBezTo>
                  <a:lnTo>
                    <a:pt x="2803119" y="717702"/>
                  </a:lnTo>
                  <a:lnTo>
                    <a:pt x="2684568" y="716104"/>
                  </a:lnTo>
                  <a:lnTo>
                    <a:pt x="2553229" y="714239"/>
                  </a:lnTo>
                  <a:cubicBezTo>
                    <a:pt x="2534314" y="713972"/>
                    <a:pt x="2519129" y="698787"/>
                    <a:pt x="2518862" y="679872"/>
                  </a:cubicBezTo>
                  <a:lnTo>
                    <a:pt x="2518596" y="670282"/>
                  </a:lnTo>
                  <a:lnTo>
                    <a:pt x="2519395" y="520561"/>
                  </a:lnTo>
                  <a:cubicBezTo>
                    <a:pt x="2519395" y="519495"/>
                    <a:pt x="2518862" y="518962"/>
                    <a:pt x="2518596" y="518429"/>
                  </a:cubicBezTo>
                  <a:cubicBezTo>
                    <a:pt x="2518330" y="517897"/>
                    <a:pt x="2517530" y="517630"/>
                    <a:pt x="2516465" y="517630"/>
                  </a:cubicBezTo>
                  <a:lnTo>
                    <a:pt x="2443203" y="517630"/>
                  </a:lnTo>
                  <a:cubicBezTo>
                    <a:pt x="2440272" y="517630"/>
                    <a:pt x="2437875" y="520028"/>
                    <a:pt x="2437875" y="522958"/>
                  </a:cubicBezTo>
                  <a:lnTo>
                    <a:pt x="2437875" y="581568"/>
                  </a:lnTo>
                  <a:cubicBezTo>
                    <a:pt x="2437875" y="594622"/>
                    <a:pt x="2427218" y="605278"/>
                    <a:pt x="2414164" y="605278"/>
                  </a:cubicBezTo>
                  <a:lnTo>
                    <a:pt x="2236737" y="605278"/>
                  </a:lnTo>
                  <a:cubicBezTo>
                    <a:pt x="2231941" y="605278"/>
                    <a:pt x="2227147" y="603946"/>
                    <a:pt x="2223683" y="601016"/>
                  </a:cubicBezTo>
                  <a:cubicBezTo>
                    <a:pt x="2217555" y="595954"/>
                    <a:pt x="2214892" y="588228"/>
                    <a:pt x="2216490" y="580502"/>
                  </a:cubicBezTo>
                  <a:cubicBezTo>
                    <a:pt x="2221019" y="560522"/>
                    <a:pt x="2230610" y="537877"/>
                    <a:pt x="2245529" y="513367"/>
                  </a:cubicBezTo>
                  <a:cubicBezTo>
                    <a:pt x="2263111" y="484329"/>
                    <a:pt x="2304138" y="447032"/>
                    <a:pt x="2371006" y="399345"/>
                  </a:cubicBezTo>
                  <a:cubicBezTo>
                    <a:pt x="2413365" y="369241"/>
                    <a:pt x="2442937" y="345797"/>
                    <a:pt x="2459454" y="330079"/>
                  </a:cubicBezTo>
                  <a:cubicBezTo>
                    <a:pt x="2475171" y="314894"/>
                    <a:pt x="2488492" y="295979"/>
                    <a:pt x="2498882" y="273334"/>
                  </a:cubicBezTo>
                  <a:cubicBezTo>
                    <a:pt x="2509272" y="251223"/>
                    <a:pt x="2514334" y="226447"/>
                    <a:pt x="2514334" y="200073"/>
                  </a:cubicBezTo>
                  <a:cubicBezTo>
                    <a:pt x="2514334" y="150254"/>
                    <a:pt x="2497550" y="110027"/>
                    <a:pt x="2463450" y="76726"/>
                  </a:cubicBezTo>
                  <a:cubicBezTo>
                    <a:pt x="2429083" y="43424"/>
                    <a:pt x="2381130" y="26641"/>
                    <a:pt x="2320655" y="26641"/>
                  </a:cubicBezTo>
                  <a:cubicBezTo>
                    <a:pt x="2283625" y="26641"/>
                    <a:pt x="2248991" y="33834"/>
                    <a:pt x="2217555" y="47687"/>
                  </a:cubicBezTo>
                  <a:cubicBezTo>
                    <a:pt x="2186919" y="61274"/>
                    <a:pt x="2162409" y="83652"/>
                    <a:pt x="2144561" y="114023"/>
                  </a:cubicBezTo>
                  <a:cubicBezTo>
                    <a:pt x="2128043" y="142262"/>
                    <a:pt x="2118985" y="184354"/>
                    <a:pt x="2117387" y="239234"/>
                  </a:cubicBezTo>
                  <a:cubicBezTo>
                    <a:pt x="2117387" y="240567"/>
                    <a:pt x="2118452" y="241632"/>
                    <a:pt x="2119784" y="241632"/>
                  </a:cubicBezTo>
                  <a:lnTo>
                    <a:pt x="2205567" y="245628"/>
                  </a:lnTo>
                  <a:cubicBezTo>
                    <a:pt x="2210896" y="245894"/>
                    <a:pt x="2215158" y="241898"/>
                    <a:pt x="2215691" y="236571"/>
                  </a:cubicBezTo>
                  <a:cubicBezTo>
                    <a:pt x="2218888" y="195543"/>
                    <a:pt x="2226347" y="165440"/>
                    <a:pt x="2238335" y="144926"/>
                  </a:cubicBezTo>
                  <a:cubicBezTo>
                    <a:pt x="2253255" y="118818"/>
                    <a:pt x="2278030" y="104965"/>
                    <a:pt x="2309200" y="104965"/>
                  </a:cubicBezTo>
                  <a:cubicBezTo>
                    <a:pt x="2331311" y="104965"/>
                    <a:pt x="2350227" y="113223"/>
                    <a:pt x="2365145" y="129475"/>
                  </a:cubicBezTo>
                  <a:cubicBezTo>
                    <a:pt x="2379798" y="145459"/>
                    <a:pt x="2386991" y="165706"/>
                    <a:pt x="2386991" y="189682"/>
                  </a:cubicBezTo>
                  <a:cubicBezTo>
                    <a:pt x="2386991" y="220319"/>
                    <a:pt x="2377933" y="248026"/>
                    <a:pt x="2359817" y="272535"/>
                  </a:cubicBezTo>
                  <a:cubicBezTo>
                    <a:pt x="2342767" y="295713"/>
                    <a:pt x="2308933" y="330346"/>
                    <a:pt x="2256451" y="378566"/>
                  </a:cubicBezTo>
                  <a:cubicBezTo>
                    <a:pt x="2218089" y="413998"/>
                    <a:pt x="2187984" y="446766"/>
                    <a:pt x="2166938" y="476337"/>
                  </a:cubicBezTo>
                  <a:cubicBezTo>
                    <a:pt x="2146159" y="505375"/>
                    <a:pt x="2130973" y="535746"/>
                    <a:pt x="2121915" y="566383"/>
                  </a:cubicBezTo>
                  <a:cubicBezTo>
                    <a:pt x="2114989" y="589560"/>
                    <a:pt x="2109661" y="639911"/>
                    <a:pt x="2108063" y="675343"/>
                  </a:cubicBezTo>
                  <a:cubicBezTo>
                    <a:pt x="2107263" y="696390"/>
                    <a:pt x="2090213" y="712640"/>
                    <a:pt x="2069167" y="712640"/>
                  </a:cubicBezTo>
                  <a:lnTo>
                    <a:pt x="2020148" y="712640"/>
                  </a:lnTo>
                  <a:lnTo>
                    <a:pt x="13833" y="712640"/>
                  </a:lnTo>
                  <a:cubicBezTo>
                    <a:pt x="7440" y="712640"/>
                    <a:pt x="1579" y="708378"/>
                    <a:pt x="247" y="701984"/>
                  </a:cubicBezTo>
                  <a:cubicBezTo>
                    <a:pt x="-1352" y="693459"/>
                    <a:pt x="5042" y="686000"/>
                    <a:pt x="13301" y="686000"/>
                  </a:cubicBezTo>
                  <a:lnTo>
                    <a:pt x="2020148" y="686000"/>
                  </a:lnTo>
                  <a:lnTo>
                    <a:pt x="2069167" y="686000"/>
                  </a:lnTo>
                  <a:cubicBezTo>
                    <a:pt x="2075827" y="686000"/>
                    <a:pt x="2081155" y="680938"/>
                    <a:pt x="2081421" y="674278"/>
                  </a:cubicBezTo>
                  <a:cubicBezTo>
                    <a:pt x="2082753" y="637780"/>
                    <a:pt x="2088614" y="584764"/>
                    <a:pt x="2096340" y="558923"/>
                  </a:cubicBezTo>
                  <a:cubicBezTo>
                    <a:pt x="2106197" y="525355"/>
                    <a:pt x="2122715" y="492322"/>
                    <a:pt x="2145359" y="460885"/>
                  </a:cubicBezTo>
                  <a:cubicBezTo>
                    <a:pt x="2167738" y="429983"/>
                    <a:pt x="2198907" y="395615"/>
                    <a:pt x="2238602" y="358851"/>
                  </a:cubicBezTo>
                  <a:cubicBezTo>
                    <a:pt x="2289219" y="312496"/>
                    <a:pt x="2322787" y="278130"/>
                    <a:pt x="2338505" y="256817"/>
                  </a:cubicBezTo>
                  <a:cubicBezTo>
                    <a:pt x="2353157" y="236836"/>
                    <a:pt x="2360350" y="214991"/>
                    <a:pt x="2360350" y="189682"/>
                  </a:cubicBezTo>
                  <a:cubicBezTo>
                    <a:pt x="2360350" y="172366"/>
                    <a:pt x="2355555" y="158512"/>
                    <a:pt x="2345431" y="147590"/>
                  </a:cubicBezTo>
                  <a:cubicBezTo>
                    <a:pt x="2335574" y="136934"/>
                    <a:pt x="2323852" y="131872"/>
                    <a:pt x="2309200" y="131872"/>
                  </a:cubicBezTo>
                  <a:cubicBezTo>
                    <a:pt x="2287088" y="131872"/>
                    <a:pt x="2271903" y="140397"/>
                    <a:pt x="2261247" y="158512"/>
                  </a:cubicBezTo>
                  <a:cubicBezTo>
                    <a:pt x="2251389" y="175296"/>
                    <a:pt x="2244995" y="202470"/>
                    <a:pt x="2242331" y="238968"/>
                  </a:cubicBezTo>
                  <a:cubicBezTo>
                    <a:pt x="2240733" y="258682"/>
                    <a:pt x="2224215" y="273334"/>
                    <a:pt x="2204501" y="272535"/>
                  </a:cubicBezTo>
                  <a:lnTo>
                    <a:pt x="2118719" y="268539"/>
                  </a:lnTo>
                  <a:cubicBezTo>
                    <a:pt x="2103001" y="267740"/>
                    <a:pt x="2090746" y="254420"/>
                    <a:pt x="2091012" y="238968"/>
                  </a:cubicBezTo>
                  <a:cubicBezTo>
                    <a:pt x="2092611" y="179559"/>
                    <a:pt x="2102734" y="133204"/>
                    <a:pt x="2121649" y="100969"/>
                  </a:cubicBezTo>
                  <a:cubicBezTo>
                    <a:pt x="2142429" y="65803"/>
                    <a:pt x="2170935" y="39695"/>
                    <a:pt x="2206633" y="23710"/>
                  </a:cubicBezTo>
                  <a:cubicBezTo>
                    <a:pt x="2241533" y="7992"/>
                    <a:pt x="2279895" y="0"/>
                    <a:pt x="2320655" y="0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B4ADEB2-9858-4A7B-AE74-51CFC39D0568}"/>
                </a:ext>
              </a:extLst>
            </p:cNvPr>
            <p:cNvSpPr/>
            <p:nvPr/>
          </p:nvSpPr>
          <p:spPr>
            <a:xfrm>
              <a:off x="11477118" y="5890245"/>
              <a:ext cx="258415" cy="293048"/>
            </a:xfrm>
            <a:custGeom>
              <a:avLst/>
              <a:gdLst>
                <a:gd name="connsiteX0" fmla="*/ 440715 w 533434"/>
                <a:gd name="connsiteY0" fmla="*/ 250808 h 604925"/>
                <a:gd name="connsiteX1" fmla="*/ 335252 w 533434"/>
                <a:gd name="connsiteY1" fmla="*/ 523875 h 604925"/>
                <a:gd name="connsiteX2" fmla="*/ 96381 w 533434"/>
                <a:gd name="connsiteY2" fmla="*/ 354677 h 604925"/>
                <a:gd name="connsiteX3" fmla="*/ 201843 w 533434"/>
                <a:gd name="connsiteY3" fmla="*/ 81610 h 604925"/>
                <a:gd name="connsiteX4" fmla="*/ 440715 w 533434"/>
                <a:gd name="connsiteY4" fmla="*/ 250808 h 60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34" h="604925">
                  <a:moveTo>
                    <a:pt x="440715" y="250808"/>
                  </a:moveTo>
                  <a:cubicBezTo>
                    <a:pt x="477555" y="372936"/>
                    <a:pt x="430337" y="495192"/>
                    <a:pt x="335252" y="523875"/>
                  </a:cubicBezTo>
                  <a:cubicBezTo>
                    <a:pt x="240167" y="552557"/>
                    <a:pt x="133221" y="476805"/>
                    <a:pt x="96381" y="354677"/>
                  </a:cubicBezTo>
                  <a:cubicBezTo>
                    <a:pt x="59541" y="232549"/>
                    <a:pt x="106758" y="110293"/>
                    <a:pt x="201843" y="81610"/>
                  </a:cubicBezTo>
                  <a:cubicBezTo>
                    <a:pt x="296928" y="52928"/>
                    <a:pt x="403875" y="128680"/>
                    <a:pt x="440715" y="250808"/>
                  </a:cubicBezTo>
                  <a:close/>
                </a:path>
              </a:pathLst>
            </a:custGeom>
            <a:noFill/>
            <a:ln w="41275" cap="flat">
              <a:solidFill>
                <a:schemeClr val="accent1">
                  <a:lumMod val="9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0C44094-553E-44B1-8AA3-A91943ABDA2A}"/>
                </a:ext>
              </a:extLst>
            </p:cNvPr>
            <p:cNvSpPr/>
            <p:nvPr/>
          </p:nvSpPr>
          <p:spPr>
            <a:xfrm>
              <a:off x="10433420" y="5924696"/>
              <a:ext cx="186485" cy="506174"/>
            </a:xfrm>
            <a:custGeom>
              <a:avLst/>
              <a:gdLst>
                <a:gd name="connsiteX0" fmla="*/ 190551 w 384952"/>
                <a:gd name="connsiteY0" fmla="*/ 1041847 h 1044871"/>
                <a:gd name="connsiteX1" fmla="*/ 42620 w 384952"/>
                <a:gd name="connsiteY1" fmla="*/ 898315 h 1044871"/>
                <a:gd name="connsiteX2" fmla="*/ 4124 w 384952"/>
                <a:gd name="connsiteY2" fmla="*/ 523811 h 1044871"/>
                <a:gd name="connsiteX3" fmla="*/ 42069 w 384952"/>
                <a:gd name="connsiteY3" fmla="*/ 151506 h 1044871"/>
                <a:gd name="connsiteX4" fmla="*/ 192201 w 384952"/>
                <a:gd name="connsiteY4" fmla="*/ 4124 h 1044871"/>
                <a:gd name="connsiteX5" fmla="*/ 342333 w 384952"/>
                <a:gd name="connsiteY5" fmla="*/ 148207 h 1044871"/>
                <a:gd name="connsiteX6" fmla="*/ 380828 w 384952"/>
                <a:gd name="connsiteY6" fmla="*/ 523261 h 1044871"/>
                <a:gd name="connsiteX7" fmla="*/ 352231 w 384952"/>
                <a:gd name="connsiteY7" fmla="*/ 848821 h 1044871"/>
                <a:gd name="connsiteX8" fmla="*/ 190551 w 384952"/>
                <a:gd name="connsiteY8" fmla="*/ 1041847 h 1044871"/>
                <a:gd name="connsiteX9" fmla="*/ 192201 w 384952"/>
                <a:gd name="connsiteY9" fmla="*/ 59118 h 1044871"/>
                <a:gd name="connsiteX10" fmla="*/ 94313 w 384952"/>
                <a:gd name="connsiteY10" fmla="*/ 166905 h 1044871"/>
                <a:gd name="connsiteX11" fmla="*/ 58567 w 384952"/>
                <a:gd name="connsiteY11" fmla="*/ 524361 h 1044871"/>
                <a:gd name="connsiteX12" fmla="*/ 94863 w 384952"/>
                <a:gd name="connsiteY12" fmla="*/ 882917 h 1044871"/>
                <a:gd name="connsiteX13" fmla="*/ 190001 w 384952"/>
                <a:gd name="connsiteY13" fmla="*/ 987404 h 1044871"/>
                <a:gd name="connsiteX14" fmla="*/ 297788 w 384952"/>
                <a:gd name="connsiteY14" fmla="*/ 840022 h 1044871"/>
                <a:gd name="connsiteX15" fmla="*/ 325284 w 384952"/>
                <a:gd name="connsiteY15" fmla="*/ 523261 h 1044871"/>
                <a:gd name="connsiteX16" fmla="*/ 288989 w 384952"/>
                <a:gd name="connsiteY16" fmla="*/ 164155 h 1044871"/>
                <a:gd name="connsiteX17" fmla="*/ 192201 w 384952"/>
                <a:gd name="connsiteY17" fmla="*/ 59118 h 1044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4952" h="1044871">
                  <a:moveTo>
                    <a:pt x="190551" y="1041847"/>
                  </a:moveTo>
                  <a:cubicBezTo>
                    <a:pt x="121260" y="1041847"/>
                    <a:pt x="71216" y="993453"/>
                    <a:pt x="42620" y="898315"/>
                  </a:cubicBezTo>
                  <a:cubicBezTo>
                    <a:pt x="16773" y="813625"/>
                    <a:pt x="4124" y="687141"/>
                    <a:pt x="4124" y="523811"/>
                  </a:cubicBezTo>
                  <a:cubicBezTo>
                    <a:pt x="4124" y="363780"/>
                    <a:pt x="16773" y="238396"/>
                    <a:pt x="42069" y="151506"/>
                  </a:cubicBezTo>
                  <a:cubicBezTo>
                    <a:pt x="70116" y="53618"/>
                    <a:pt x="120710" y="4124"/>
                    <a:pt x="192201" y="4124"/>
                  </a:cubicBezTo>
                  <a:cubicBezTo>
                    <a:pt x="263143" y="4124"/>
                    <a:pt x="313186" y="52519"/>
                    <a:pt x="342333" y="148207"/>
                  </a:cubicBezTo>
                  <a:cubicBezTo>
                    <a:pt x="368179" y="233446"/>
                    <a:pt x="380828" y="359381"/>
                    <a:pt x="380828" y="523261"/>
                  </a:cubicBezTo>
                  <a:cubicBezTo>
                    <a:pt x="380828" y="624998"/>
                    <a:pt x="371479" y="734435"/>
                    <a:pt x="352231" y="848821"/>
                  </a:cubicBezTo>
                  <a:cubicBezTo>
                    <a:pt x="331334" y="976955"/>
                    <a:pt x="276891" y="1041847"/>
                    <a:pt x="190551" y="1041847"/>
                  </a:cubicBezTo>
                  <a:close/>
                  <a:moveTo>
                    <a:pt x="192201" y="59118"/>
                  </a:moveTo>
                  <a:cubicBezTo>
                    <a:pt x="175703" y="59118"/>
                    <a:pt x="125659" y="59118"/>
                    <a:pt x="94313" y="166905"/>
                  </a:cubicBezTo>
                  <a:cubicBezTo>
                    <a:pt x="70666" y="248844"/>
                    <a:pt x="58567" y="369280"/>
                    <a:pt x="58567" y="524361"/>
                  </a:cubicBezTo>
                  <a:cubicBezTo>
                    <a:pt x="58567" y="682191"/>
                    <a:pt x="70666" y="803176"/>
                    <a:pt x="94863" y="882917"/>
                  </a:cubicBezTo>
                  <a:cubicBezTo>
                    <a:pt x="126759" y="987404"/>
                    <a:pt x="174604" y="987404"/>
                    <a:pt x="190001" y="987404"/>
                  </a:cubicBezTo>
                  <a:cubicBezTo>
                    <a:pt x="210899" y="987404"/>
                    <a:pt x="273591" y="987404"/>
                    <a:pt x="297788" y="840022"/>
                  </a:cubicBezTo>
                  <a:cubicBezTo>
                    <a:pt x="315936" y="728386"/>
                    <a:pt x="325284" y="621699"/>
                    <a:pt x="325284" y="523261"/>
                  </a:cubicBezTo>
                  <a:cubicBezTo>
                    <a:pt x="325284" y="365430"/>
                    <a:pt x="313186" y="244445"/>
                    <a:pt x="288989" y="164155"/>
                  </a:cubicBezTo>
                  <a:cubicBezTo>
                    <a:pt x="258193" y="59118"/>
                    <a:pt x="208699" y="59118"/>
                    <a:pt x="192201" y="59118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E6F65D3-6563-4713-9BE8-7CF9A939064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03154"/>
              <a:ext cx="8181474" cy="0"/>
            </a:xfrm>
            <a:prstGeom prst="line">
              <a:avLst/>
            </a:prstGeom>
            <a:ln w="25400">
              <a:solidFill>
                <a:schemeClr val="accent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CCF9E78-6BBC-4373-8848-FD3950FEF73B}"/>
              </a:ext>
            </a:extLst>
          </p:cNvPr>
          <p:cNvSpPr/>
          <p:nvPr userDrawn="1"/>
        </p:nvSpPr>
        <p:spPr>
          <a:xfrm>
            <a:off x="0" y="6485021"/>
            <a:ext cx="12192000" cy="372979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044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E6F65D3-6563-4713-9BE8-7CF9A9390645}"/>
              </a:ext>
            </a:extLst>
          </p:cNvPr>
          <p:cNvCxnSpPr>
            <a:cxnSpLocks/>
          </p:cNvCxnSpPr>
          <p:nvPr/>
        </p:nvCxnSpPr>
        <p:spPr>
          <a:xfrm>
            <a:off x="0" y="6430962"/>
            <a:ext cx="12192000" cy="0"/>
          </a:xfrm>
          <a:prstGeom prst="line">
            <a:avLst/>
          </a:prstGeom>
          <a:ln w="25400">
            <a:solidFill>
              <a:schemeClr val="accent1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CCF9E78-6BBC-4373-8848-FD3950FEF73B}"/>
              </a:ext>
            </a:extLst>
          </p:cNvPr>
          <p:cNvSpPr/>
          <p:nvPr userDrawn="1"/>
        </p:nvSpPr>
        <p:spPr>
          <a:xfrm>
            <a:off x="0" y="6485021"/>
            <a:ext cx="12192000" cy="372979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956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C52B6D-34FB-4FDE-831C-0BC7BB7E8FCC}"/>
              </a:ext>
            </a:extLst>
          </p:cNvPr>
          <p:cNvGrpSpPr/>
          <p:nvPr userDrawn="1"/>
        </p:nvGrpSpPr>
        <p:grpSpPr>
          <a:xfrm>
            <a:off x="0" y="5728740"/>
            <a:ext cx="12192000" cy="723192"/>
            <a:chOff x="0" y="5808144"/>
            <a:chExt cx="12192000" cy="723192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8273629-03F8-49F1-A322-60F40F3A5D5C}"/>
                </a:ext>
              </a:extLst>
            </p:cNvPr>
            <p:cNvSpPr/>
            <p:nvPr/>
          </p:nvSpPr>
          <p:spPr>
            <a:xfrm>
              <a:off x="7651033" y="5808144"/>
              <a:ext cx="4540967" cy="723192"/>
            </a:xfrm>
            <a:custGeom>
              <a:avLst/>
              <a:gdLst>
                <a:gd name="connsiteX0" fmla="*/ 2320655 w 4540967"/>
                <a:gd name="connsiteY0" fmla="*/ 0 h 723192"/>
                <a:gd name="connsiteX1" fmla="*/ 2481565 w 4540967"/>
                <a:gd name="connsiteY1" fmla="*/ 57012 h 723192"/>
                <a:gd name="connsiteX2" fmla="*/ 2540708 w 4540967"/>
                <a:gd name="connsiteY2" fmla="*/ 199540 h 723192"/>
                <a:gd name="connsiteX3" fmla="*/ 2522858 w 4540967"/>
                <a:gd name="connsiteY3" fmla="*/ 283991 h 723192"/>
                <a:gd name="connsiteX4" fmla="*/ 2477836 w 4540967"/>
                <a:gd name="connsiteY4" fmla="*/ 348728 h 723192"/>
                <a:gd name="connsiteX5" fmla="*/ 2386458 w 4540967"/>
                <a:gd name="connsiteY5" fmla="*/ 420658 h 723192"/>
                <a:gd name="connsiteX6" fmla="*/ 2268440 w 4540967"/>
                <a:gd name="connsiteY6" fmla="*/ 526955 h 723192"/>
                <a:gd name="connsiteX7" fmla="*/ 2244463 w 4540967"/>
                <a:gd name="connsiteY7" fmla="*/ 578371 h 723192"/>
                <a:gd name="connsiteX8" fmla="*/ 2411501 w 4540967"/>
                <a:gd name="connsiteY8" fmla="*/ 578371 h 723192"/>
                <a:gd name="connsiteX9" fmla="*/ 2411501 w 4540967"/>
                <a:gd name="connsiteY9" fmla="*/ 522692 h 723192"/>
                <a:gd name="connsiteX10" fmla="*/ 2443469 w 4540967"/>
                <a:gd name="connsiteY10" fmla="*/ 490723 h 723192"/>
                <a:gd name="connsiteX11" fmla="*/ 2515932 w 4540967"/>
                <a:gd name="connsiteY11" fmla="*/ 490723 h 723192"/>
                <a:gd name="connsiteX12" fmla="*/ 2533248 w 4540967"/>
                <a:gd name="connsiteY12" fmla="*/ 495785 h 723192"/>
                <a:gd name="connsiteX13" fmla="*/ 2546303 w 4540967"/>
                <a:gd name="connsiteY13" fmla="*/ 520294 h 723192"/>
                <a:gd name="connsiteX14" fmla="*/ 2545503 w 4540967"/>
                <a:gd name="connsiteY14" fmla="*/ 670015 h 723192"/>
                <a:gd name="connsiteX15" fmla="*/ 2545770 w 4540967"/>
                <a:gd name="connsiteY15" fmla="*/ 679073 h 723192"/>
                <a:gd name="connsiteX16" fmla="*/ 2554029 w 4540967"/>
                <a:gd name="connsiteY16" fmla="*/ 687332 h 723192"/>
                <a:gd name="connsiteX17" fmla="*/ 2685367 w 4540967"/>
                <a:gd name="connsiteY17" fmla="*/ 689196 h 723192"/>
                <a:gd name="connsiteX18" fmla="*/ 2755432 w 4540967"/>
                <a:gd name="connsiteY18" fmla="*/ 690262 h 723192"/>
                <a:gd name="connsiteX19" fmla="*/ 2686433 w 4540967"/>
                <a:gd name="connsiteY19" fmla="*/ 626857 h 723192"/>
                <a:gd name="connsiteX20" fmla="*/ 2624892 w 4540967"/>
                <a:gd name="connsiteY20" fmla="*/ 361249 h 723192"/>
                <a:gd name="connsiteX21" fmla="*/ 2684834 w 4540967"/>
                <a:gd name="connsiteY21" fmla="*/ 97772 h 723192"/>
                <a:gd name="connsiteX22" fmla="*/ 2869188 w 4540967"/>
                <a:gd name="connsiteY22" fmla="*/ 0 h 723192"/>
                <a:gd name="connsiteX23" fmla="*/ 3054075 w 4540967"/>
                <a:gd name="connsiteY23" fmla="*/ 96440 h 723192"/>
                <a:gd name="connsiteX24" fmla="*/ 3114283 w 4540967"/>
                <a:gd name="connsiteY24" fmla="*/ 360450 h 723192"/>
                <a:gd name="connsiteX25" fmla="*/ 3052477 w 4540967"/>
                <a:gd name="connsiteY25" fmla="*/ 626325 h 723192"/>
                <a:gd name="connsiteX26" fmla="*/ 2981879 w 4540967"/>
                <a:gd name="connsiteY26" fmla="*/ 693992 h 723192"/>
                <a:gd name="connsiteX27" fmla="*/ 3045017 w 4540967"/>
                <a:gd name="connsiteY27" fmla="*/ 693992 h 723192"/>
                <a:gd name="connsiteX28" fmla="*/ 3232834 w 4540967"/>
                <a:gd name="connsiteY28" fmla="*/ 695590 h 723192"/>
                <a:gd name="connsiteX29" fmla="*/ 3240027 w 4540967"/>
                <a:gd name="connsiteY29" fmla="*/ 692660 h 723192"/>
                <a:gd name="connsiteX30" fmla="*/ 3242958 w 4540967"/>
                <a:gd name="connsiteY30" fmla="*/ 685467 h 723192"/>
                <a:gd name="connsiteX31" fmla="*/ 3242958 w 4540967"/>
                <a:gd name="connsiteY31" fmla="*/ 615402 h 723192"/>
                <a:gd name="connsiteX32" fmla="*/ 3280255 w 4540967"/>
                <a:gd name="connsiteY32" fmla="*/ 578104 h 723192"/>
                <a:gd name="connsiteX33" fmla="*/ 3323413 w 4540967"/>
                <a:gd name="connsiteY33" fmla="*/ 578104 h 723192"/>
                <a:gd name="connsiteX34" fmla="*/ 3336201 w 4540967"/>
                <a:gd name="connsiteY34" fmla="*/ 565317 h 723192"/>
                <a:gd name="connsiteX35" fmla="*/ 3336201 w 4540967"/>
                <a:gd name="connsiteY35" fmla="*/ 151586 h 723192"/>
                <a:gd name="connsiteX36" fmla="*/ 3331139 w 4540967"/>
                <a:gd name="connsiteY36" fmla="*/ 146524 h 723192"/>
                <a:gd name="connsiteX37" fmla="*/ 3272263 w 4540967"/>
                <a:gd name="connsiteY37" fmla="*/ 146524 h 723192"/>
                <a:gd name="connsiteX38" fmla="*/ 3237097 w 4540967"/>
                <a:gd name="connsiteY38" fmla="*/ 111359 h 723192"/>
                <a:gd name="connsiteX39" fmla="*/ 3237097 w 4540967"/>
                <a:gd name="connsiteY39" fmla="*/ 51151 h 723192"/>
                <a:gd name="connsiteX40" fmla="*/ 3276792 w 4540967"/>
                <a:gd name="connsiteY40" fmla="*/ 11456 h 723192"/>
                <a:gd name="connsiteX41" fmla="*/ 3471802 w 4540967"/>
                <a:gd name="connsiteY41" fmla="*/ 11456 h 723192"/>
                <a:gd name="connsiteX42" fmla="*/ 3511230 w 4540967"/>
                <a:gd name="connsiteY42" fmla="*/ 50884 h 723192"/>
                <a:gd name="connsiteX43" fmla="*/ 3511230 w 4540967"/>
                <a:gd name="connsiteY43" fmla="*/ 572776 h 723192"/>
                <a:gd name="connsiteX44" fmla="*/ 3516558 w 4540967"/>
                <a:gd name="connsiteY44" fmla="*/ 578104 h 723192"/>
                <a:gd name="connsiteX45" fmla="*/ 3570106 w 4540967"/>
                <a:gd name="connsiteY45" fmla="*/ 578104 h 723192"/>
                <a:gd name="connsiteX46" fmla="*/ 3599677 w 4540967"/>
                <a:gd name="connsiteY46" fmla="*/ 607676 h 723192"/>
                <a:gd name="connsiteX47" fmla="*/ 3599677 w 4540967"/>
                <a:gd name="connsiteY47" fmla="*/ 689463 h 723192"/>
                <a:gd name="connsiteX48" fmla="*/ 3606604 w 4540967"/>
                <a:gd name="connsiteY48" fmla="*/ 695856 h 723192"/>
                <a:gd name="connsiteX49" fmla="*/ 3741939 w 4540967"/>
                <a:gd name="connsiteY49" fmla="*/ 695856 h 723192"/>
                <a:gd name="connsiteX50" fmla="*/ 3755259 w 4540967"/>
                <a:gd name="connsiteY50" fmla="*/ 682802 h 723192"/>
                <a:gd name="connsiteX51" fmla="*/ 3756059 w 4540967"/>
                <a:gd name="connsiteY51" fmla="*/ 628189 h 723192"/>
                <a:gd name="connsiteX52" fmla="*/ 3795487 w 4540967"/>
                <a:gd name="connsiteY52" fmla="*/ 589294 h 723192"/>
                <a:gd name="connsiteX53" fmla="*/ 3918834 w 4540967"/>
                <a:gd name="connsiteY53" fmla="*/ 589294 h 723192"/>
                <a:gd name="connsiteX54" fmla="*/ 3939880 w 4540967"/>
                <a:gd name="connsiteY54" fmla="*/ 588761 h 723192"/>
                <a:gd name="connsiteX55" fmla="*/ 4026995 w 4540967"/>
                <a:gd name="connsiteY55" fmla="*/ 436909 h 723192"/>
                <a:gd name="connsiteX56" fmla="*/ 3916969 w 4540967"/>
                <a:gd name="connsiteY56" fmla="*/ 465681 h 723192"/>
                <a:gd name="connsiteX57" fmla="*/ 3778970 w 4540967"/>
                <a:gd name="connsiteY57" fmla="*/ 404940 h 723192"/>
                <a:gd name="connsiteX58" fmla="*/ 3722225 w 4540967"/>
                <a:gd name="connsiteY58" fmla="*/ 241366 h 723192"/>
                <a:gd name="connsiteX59" fmla="*/ 3782699 w 4540967"/>
                <a:gd name="connsiteY59" fmla="*/ 69000 h 723192"/>
                <a:gd name="connsiteX60" fmla="*/ 3951602 w 4540967"/>
                <a:gd name="connsiteY60" fmla="*/ 0 h 723192"/>
                <a:gd name="connsiteX61" fmla="*/ 4136755 w 4540967"/>
                <a:gd name="connsiteY61" fmla="*/ 85517 h 723192"/>
                <a:gd name="connsiteX62" fmla="*/ 4200693 w 4540967"/>
                <a:gd name="connsiteY62" fmla="*/ 359650 h 723192"/>
                <a:gd name="connsiteX63" fmla="*/ 4060029 w 4540967"/>
                <a:gd name="connsiteY63" fmla="*/ 695590 h 723192"/>
                <a:gd name="connsiteX64" fmla="*/ 4140751 w 4540967"/>
                <a:gd name="connsiteY64" fmla="*/ 695856 h 723192"/>
                <a:gd name="connsiteX65" fmla="*/ 4540967 w 4540967"/>
                <a:gd name="connsiteY65" fmla="*/ 695856 h 723192"/>
                <a:gd name="connsiteX66" fmla="*/ 4540967 w 4540967"/>
                <a:gd name="connsiteY66" fmla="*/ 723192 h 723192"/>
                <a:gd name="connsiteX67" fmla="*/ 4140751 w 4540967"/>
                <a:gd name="connsiteY67" fmla="*/ 722497 h 723192"/>
                <a:gd name="connsiteX68" fmla="*/ 3949737 w 4540967"/>
                <a:gd name="connsiteY68" fmla="*/ 721698 h 723192"/>
                <a:gd name="connsiteX69" fmla="*/ 3949737 w 4540967"/>
                <a:gd name="connsiteY69" fmla="*/ 695324 h 723192"/>
                <a:gd name="connsiteX70" fmla="*/ 4114377 w 4540967"/>
                <a:gd name="connsiteY70" fmla="*/ 613803 h 723192"/>
                <a:gd name="connsiteX71" fmla="*/ 4174052 w 4540967"/>
                <a:gd name="connsiteY71" fmla="*/ 359917 h 723192"/>
                <a:gd name="connsiteX72" fmla="*/ 4115709 w 4540967"/>
                <a:gd name="connsiteY72" fmla="*/ 102035 h 723192"/>
                <a:gd name="connsiteX73" fmla="*/ 3951602 w 4540967"/>
                <a:gd name="connsiteY73" fmla="*/ 26907 h 723192"/>
                <a:gd name="connsiteX74" fmla="*/ 3802414 w 4540967"/>
                <a:gd name="connsiteY74" fmla="*/ 86849 h 723192"/>
                <a:gd name="connsiteX75" fmla="*/ 3748599 w 4540967"/>
                <a:gd name="connsiteY75" fmla="*/ 241366 h 723192"/>
                <a:gd name="connsiteX76" fmla="*/ 3798151 w 4540967"/>
                <a:gd name="connsiteY76" fmla="*/ 386824 h 723192"/>
                <a:gd name="connsiteX77" fmla="*/ 3916702 w 4540967"/>
                <a:gd name="connsiteY77" fmla="*/ 439040 h 723192"/>
                <a:gd name="connsiteX78" fmla="*/ 4033921 w 4540967"/>
                <a:gd name="connsiteY78" fmla="*/ 399611 h 723192"/>
                <a:gd name="connsiteX79" fmla="*/ 4043245 w 4540967"/>
                <a:gd name="connsiteY79" fmla="*/ 392418 h 723192"/>
                <a:gd name="connsiteX80" fmla="*/ 4056300 w 4540967"/>
                <a:gd name="connsiteY80" fmla="*/ 399345 h 723192"/>
                <a:gd name="connsiteX81" fmla="*/ 4055501 w 4540967"/>
                <a:gd name="connsiteY81" fmla="*/ 411067 h 723192"/>
                <a:gd name="connsiteX82" fmla="*/ 3939613 w 4540967"/>
                <a:gd name="connsiteY82" fmla="*/ 615668 h 723192"/>
                <a:gd name="connsiteX83" fmla="*/ 3918567 w 4540967"/>
                <a:gd name="connsiteY83" fmla="*/ 616201 h 723192"/>
                <a:gd name="connsiteX84" fmla="*/ 3795220 w 4540967"/>
                <a:gd name="connsiteY84" fmla="*/ 616201 h 723192"/>
                <a:gd name="connsiteX85" fmla="*/ 3782433 w 4540967"/>
                <a:gd name="connsiteY85" fmla="*/ 628722 h 723192"/>
                <a:gd name="connsiteX86" fmla="*/ 3781634 w 4540967"/>
                <a:gd name="connsiteY86" fmla="*/ 683336 h 723192"/>
                <a:gd name="connsiteX87" fmla="*/ 3741673 w 4540967"/>
                <a:gd name="connsiteY87" fmla="*/ 722497 h 723192"/>
                <a:gd name="connsiteX88" fmla="*/ 3606337 w 4540967"/>
                <a:gd name="connsiteY88" fmla="*/ 722497 h 723192"/>
                <a:gd name="connsiteX89" fmla="*/ 3572771 w 4540967"/>
                <a:gd name="connsiteY89" fmla="*/ 689996 h 723192"/>
                <a:gd name="connsiteX90" fmla="*/ 3572771 w 4540967"/>
                <a:gd name="connsiteY90" fmla="*/ 689463 h 723192"/>
                <a:gd name="connsiteX91" fmla="*/ 3572771 w 4540967"/>
                <a:gd name="connsiteY91" fmla="*/ 607410 h 723192"/>
                <a:gd name="connsiteX92" fmla="*/ 3569840 w 4540967"/>
                <a:gd name="connsiteY92" fmla="*/ 604479 h 723192"/>
                <a:gd name="connsiteX93" fmla="*/ 3516558 w 4540967"/>
                <a:gd name="connsiteY93" fmla="*/ 604479 h 723192"/>
                <a:gd name="connsiteX94" fmla="*/ 3484589 w 4540967"/>
                <a:gd name="connsiteY94" fmla="*/ 572510 h 723192"/>
                <a:gd name="connsiteX95" fmla="*/ 3484589 w 4540967"/>
                <a:gd name="connsiteY95" fmla="*/ 51151 h 723192"/>
                <a:gd name="connsiteX96" fmla="*/ 3471802 w 4540967"/>
                <a:gd name="connsiteY96" fmla="*/ 38363 h 723192"/>
                <a:gd name="connsiteX97" fmla="*/ 3276792 w 4540967"/>
                <a:gd name="connsiteY97" fmla="*/ 38363 h 723192"/>
                <a:gd name="connsiteX98" fmla="*/ 3263737 w 4540967"/>
                <a:gd name="connsiteY98" fmla="*/ 51416 h 723192"/>
                <a:gd name="connsiteX99" fmla="*/ 3263737 w 4540967"/>
                <a:gd name="connsiteY99" fmla="*/ 111625 h 723192"/>
                <a:gd name="connsiteX100" fmla="*/ 3272263 w 4540967"/>
                <a:gd name="connsiteY100" fmla="*/ 120150 h 723192"/>
                <a:gd name="connsiteX101" fmla="*/ 3331139 w 4540967"/>
                <a:gd name="connsiteY101" fmla="*/ 120150 h 723192"/>
                <a:gd name="connsiteX102" fmla="*/ 3362841 w 4540967"/>
                <a:gd name="connsiteY102" fmla="*/ 151852 h 723192"/>
                <a:gd name="connsiteX103" fmla="*/ 3362841 w 4540967"/>
                <a:gd name="connsiteY103" fmla="*/ 565850 h 723192"/>
                <a:gd name="connsiteX104" fmla="*/ 3323413 w 4540967"/>
                <a:gd name="connsiteY104" fmla="*/ 605278 h 723192"/>
                <a:gd name="connsiteX105" fmla="*/ 3280255 w 4540967"/>
                <a:gd name="connsiteY105" fmla="*/ 605278 h 723192"/>
                <a:gd name="connsiteX106" fmla="*/ 3269599 w 4540967"/>
                <a:gd name="connsiteY106" fmla="*/ 615934 h 723192"/>
                <a:gd name="connsiteX107" fmla="*/ 3269599 w 4540967"/>
                <a:gd name="connsiteY107" fmla="*/ 686266 h 723192"/>
                <a:gd name="connsiteX108" fmla="*/ 3258943 w 4540967"/>
                <a:gd name="connsiteY108" fmla="*/ 712374 h 723192"/>
                <a:gd name="connsiteX109" fmla="*/ 3233101 w 4540967"/>
                <a:gd name="connsiteY109" fmla="*/ 723030 h 723192"/>
                <a:gd name="connsiteX110" fmla="*/ 3232834 w 4540967"/>
                <a:gd name="connsiteY110" fmla="*/ 723030 h 723192"/>
                <a:gd name="connsiteX111" fmla="*/ 3045017 w 4540967"/>
                <a:gd name="connsiteY111" fmla="*/ 721432 h 723192"/>
                <a:gd name="connsiteX112" fmla="*/ 2941917 w 4540967"/>
                <a:gd name="connsiteY112" fmla="*/ 721432 h 723192"/>
                <a:gd name="connsiteX113" fmla="*/ 2926732 w 4540967"/>
                <a:gd name="connsiteY113" fmla="*/ 711042 h 723192"/>
                <a:gd name="connsiteX114" fmla="*/ 2934725 w 4540967"/>
                <a:gd name="connsiteY114" fmla="*/ 692127 h 723192"/>
                <a:gd name="connsiteX115" fmla="*/ 3030631 w 4540967"/>
                <a:gd name="connsiteY115" fmla="*/ 612471 h 723192"/>
                <a:gd name="connsiteX116" fmla="*/ 3087909 w 4540967"/>
                <a:gd name="connsiteY116" fmla="*/ 361249 h 723192"/>
                <a:gd name="connsiteX117" fmla="*/ 3031697 w 4540967"/>
                <a:gd name="connsiteY117" fmla="*/ 111625 h 723192"/>
                <a:gd name="connsiteX118" fmla="*/ 2869188 w 4540967"/>
                <a:gd name="connsiteY118" fmla="*/ 27174 h 723192"/>
                <a:gd name="connsiteX119" fmla="*/ 2706680 w 4540967"/>
                <a:gd name="connsiteY119" fmla="*/ 111891 h 723192"/>
                <a:gd name="connsiteX120" fmla="*/ 2650734 w 4540967"/>
                <a:gd name="connsiteY120" fmla="*/ 360982 h 723192"/>
                <a:gd name="connsiteX121" fmla="*/ 2708012 w 4540967"/>
                <a:gd name="connsiteY121" fmla="*/ 611938 h 723192"/>
                <a:gd name="connsiteX122" fmla="*/ 2808447 w 4540967"/>
                <a:gd name="connsiteY122" fmla="*/ 688131 h 723192"/>
                <a:gd name="connsiteX123" fmla="*/ 2818571 w 4540967"/>
                <a:gd name="connsiteY123" fmla="*/ 701984 h 723192"/>
                <a:gd name="connsiteX124" fmla="*/ 2803386 w 4540967"/>
                <a:gd name="connsiteY124" fmla="*/ 717702 h 723192"/>
                <a:gd name="connsiteX125" fmla="*/ 2803119 w 4540967"/>
                <a:gd name="connsiteY125" fmla="*/ 717702 h 723192"/>
                <a:gd name="connsiteX126" fmla="*/ 2684568 w 4540967"/>
                <a:gd name="connsiteY126" fmla="*/ 716104 h 723192"/>
                <a:gd name="connsiteX127" fmla="*/ 2553229 w 4540967"/>
                <a:gd name="connsiteY127" fmla="*/ 714239 h 723192"/>
                <a:gd name="connsiteX128" fmla="*/ 2518862 w 4540967"/>
                <a:gd name="connsiteY128" fmla="*/ 679872 h 723192"/>
                <a:gd name="connsiteX129" fmla="*/ 2518596 w 4540967"/>
                <a:gd name="connsiteY129" fmla="*/ 670282 h 723192"/>
                <a:gd name="connsiteX130" fmla="*/ 2519395 w 4540967"/>
                <a:gd name="connsiteY130" fmla="*/ 520561 h 723192"/>
                <a:gd name="connsiteX131" fmla="*/ 2518596 w 4540967"/>
                <a:gd name="connsiteY131" fmla="*/ 518429 h 723192"/>
                <a:gd name="connsiteX132" fmla="*/ 2516465 w 4540967"/>
                <a:gd name="connsiteY132" fmla="*/ 517630 h 723192"/>
                <a:gd name="connsiteX133" fmla="*/ 2443203 w 4540967"/>
                <a:gd name="connsiteY133" fmla="*/ 517630 h 723192"/>
                <a:gd name="connsiteX134" fmla="*/ 2437875 w 4540967"/>
                <a:gd name="connsiteY134" fmla="*/ 522958 h 723192"/>
                <a:gd name="connsiteX135" fmla="*/ 2437875 w 4540967"/>
                <a:gd name="connsiteY135" fmla="*/ 581568 h 723192"/>
                <a:gd name="connsiteX136" fmla="*/ 2414164 w 4540967"/>
                <a:gd name="connsiteY136" fmla="*/ 605278 h 723192"/>
                <a:gd name="connsiteX137" fmla="*/ 2236737 w 4540967"/>
                <a:gd name="connsiteY137" fmla="*/ 605278 h 723192"/>
                <a:gd name="connsiteX138" fmla="*/ 2223683 w 4540967"/>
                <a:gd name="connsiteY138" fmla="*/ 601016 h 723192"/>
                <a:gd name="connsiteX139" fmla="*/ 2216490 w 4540967"/>
                <a:gd name="connsiteY139" fmla="*/ 580502 h 723192"/>
                <a:gd name="connsiteX140" fmla="*/ 2245529 w 4540967"/>
                <a:gd name="connsiteY140" fmla="*/ 513367 h 723192"/>
                <a:gd name="connsiteX141" fmla="*/ 2371006 w 4540967"/>
                <a:gd name="connsiteY141" fmla="*/ 399345 h 723192"/>
                <a:gd name="connsiteX142" fmla="*/ 2459454 w 4540967"/>
                <a:gd name="connsiteY142" fmla="*/ 330079 h 723192"/>
                <a:gd name="connsiteX143" fmla="*/ 2498882 w 4540967"/>
                <a:gd name="connsiteY143" fmla="*/ 273334 h 723192"/>
                <a:gd name="connsiteX144" fmla="*/ 2514334 w 4540967"/>
                <a:gd name="connsiteY144" fmla="*/ 200073 h 723192"/>
                <a:gd name="connsiteX145" fmla="*/ 2463450 w 4540967"/>
                <a:gd name="connsiteY145" fmla="*/ 76726 h 723192"/>
                <a:gd name="connsiteX146" fmla="*/ 2320655 w 4540967"/>
                <a:gd name="connsiteY146" fmla="*/ 26641 h 723192"/>
                <a:gd name="connsiteX147" fmla="*/ 2217555 w 4540967"/>
                <a:gd name="connsiteY147" fmla="*/ 47687 h 723192"/>
                <a:gd name="connsiteX148" fmla="*/ 2144561 w 4540967"/>
                <a:gd name="connsiteY148" fmla="*/ 114023 h 723192"/>
                <a:gd name="connsiteX149" fmla="*/ 2117387 w 4540967"/>
                <a:gd name="connsiteY149" fmla="*/ 239234 h 723192"/>
                <a:gd name="connsiteX150" fmla="*/ 2119784 w 4540967"/>
                <a:gd name="connsiteY150" fmla="*/ 241632 h 723192"/>
                <a:gd name="connsiteX151" fmla="*/ 2205567 w 4540967"/>
                <a:gd name="connsiteY151" fmla="*/ 245628 h 723192"/>
                <a:gd name="connsiteX152" fmla="*/ 2215691 w 4540967"/>
                <a:gd name="connsiteY152" fmla="*/ 236571 h 723192"/>
                <a:gd name="connsiteX153" fmla="*/ 2238335 w 4540967"/>
                <a:gd name="connsiteY153" fmla="*/ 144926 h 723192"/>
                <a:gd name="connsiteX154" fmla="*/ 2309200 w 4540967"/>
                <a:gd name="connsiteY154" fmla="*/ 104965 h 723192"/>
                <a:gd name="connsiteX155" fmla="*/ 2365145 w 4540967"/>
                <a:gd name="connsiteY155" fmla="*/ 129475 h 723192"/>
                <a:gd name="connsiteX156" fmla="*/ 2386991 w 4540967"/>
                <a:gd name="connsiteY156" fmla="*/ 189682 h 723192"/>
                <a:gd name="connsiteX157" fmla="*/ 2359817 w 4540967"/>
                <a:gd name="connsiteY157" fmla="*/ 272535 h 723192"/>
                <a:gd name="connsiteX158" fmla="*/ 2256451 w 4540967"/>
                <a:gd name="connsiteY158" fmla="*/ 378566 h 723192"/>
                <a:gd name="connsiteX159" fmla="*/ 2166938 w 4540967"/>
                <a:gd name="connsiteY159" fmla="*/ 476337 h 723192"/>
                <a:gd name="connsiteX160" fmla="*/ 2121915 w 4540967"/>
                <a:gd name="connsiteY160" fmla="*/ 566383 h 723192"/>
                <a:gd name="connsiteX161" fmla="*/ 2108063 w 4540967"/>
                <a:gd name="connsiteY161" fmla="*/ 675343 h 723192"/>
                <a:gd name="connsiteX162" fmla="*/ 2069167 w 4540967"/>
                <a:gd name="connsiteY162" fmla="*/ 712640 h 723192"/>
                <a:gd name="connsiteX163" fmla="*/ 2020148 w 4540967"/>
                <a:gd name="connsiteY163" fmla="*/ 712640 h 723192"/>
                <a:gd name="connsiteX164" fmla="*/ 13833 w 4540967"/>
                <a:gd name="connsiteY164" fmla="*/ 712640 h 723192"/>
                <a:gd name="connsiteX165" fmla="*/ 247 w 4540967"/>
                <a:gd name="connsiteY165" fmla="*/ 701984 h 723192"/>
                <a:gd name="connsiteX166" fmla="*/ 13301 w 4540967"/>
                <a:gd name="connsiteY166" fmla="*/ 686000 h 723192"/>
                <a:gd name="connsiteX167" fmla="*/ 2020148 w 4540967"/>
                <a:gd name="connsiteY167" fmla="*/ 686000 h 723192"/>
                <a:gd name="connsiteX168" fmla="*/ 2069167 w 4540967"/>
                <a:gd name="connsiteY168" fmla="*/ 686000 h 723192"/>
                <a:gd name="connsiteX169" fmla="*/ 2081421 w 4540967"/>
                <a:gd name="connsiteY169" fmla="*/ 674278 h 723192"/>
                <a:gd name="connsiteX170" fmla="*/ 2096340 w 4540967"/>
                <a:gd name="connsiteY170" fmla="*/ 558923 h 723192"/>
                <a:gd name="connsiteX171" fmla="*/ 2145359 w 4540967"/>
                <a:gd name="connsiteY171" fmla="*/ 460885 h 723192"/>
                <a:gd name="connsiteX172" fmla="*/ 2238602 w 4540967"/>
                <a:gd name="connsiteY172" fmla="*/ 358851 h 723192"/>
                <a:gd name="connsiteX173" fmla="*/ 2338505 w 4540967"/>
                <a:gd name="connsiteY173" fmla="*/ 256817 h 723192"/>
                <a:gd name="connsiteX174" fmla="*/ 2360350 w 4540967"/>
                <a:gd name="connsiteY174" fmla="*/ 189682 h 723192"/>
                <a:gd name="connsiteX175" fmla="*/ 2345431 w 4540967"/>
                <a:gd name="connsiteY175" fmla="*/ 147590 h 723192"/>
                <a:gd name="connsiteX176" fmla="*/ 2309200 w 4540967"/>
                <a:gd name="connsiteY176" fmla="*/ 131872 h 723192"/>
                <a:gd name="connsiteX177" fmla="*/ 2261247 w 4540967"/>
                <a:gd name="connsiteY177" fmla="*/ 158512 h 723192"/>
                <a:gd name="connsiteX178" fmla="*/ 2242331 w 4540967"/>
                <a:gd name="connsiteY178" fmla="*/ 238968 h 723192"/>
                <a:gd name="connsiteX179" fmla="*/ 2204501 w 4540967"/>
                <a:gd name="connsiteY179" fmla="*/ 272535 h 723192"/>
                <a:gd name="connsiteX180" fmla="*/ 2118719 w 4540967"/>
                <a:gd name="connsiteY180" fmla="*/ 268539 h 723192"/>
                <a:gd name="connsiteX181" fmla="*/ 2091012 w 4540967"/>
                <a:gd name="connsiteY181" fmla="*/ 238968 h 723192"/>
                <a:gd name="connsiteX182" fmla="*/ 2121649 w 4540967"/>
                <a:gd name="connsiteY182" fmla="*/ 100969 h 723192"/>
                <a:gd name="connsiteX183" fmla="*/ 2206633 w 4540967"/>
                <a:gd name="connsiteY183" fmla="*/ 23710 h 723192"/>
                <a:gd name="connsiteX184" fmla="*/ 2320655 w 4540967"/>
                <a:gd name="connsiteY184" fmla="*/ 0 h 723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</a:cxnLst>
              <a:rect l="l" t="t" r="r" b="b"/>
              <a:pathLst>
                <a:path w="4540967" h="723192">
                  <a:moveTo>
                    <a:pt x="2320655" y="0"/>
                  </a:moveTo>
                  <a:cubicBezTo>
                    <a:pt x="2388323" y="0"/>
                    <a:pt x="2442404" y="19182"/>
                    <a:pt x="2481565" y="57012"/>
                  </a:cubicBezTo>
                  <a:cubicBezTo>
                    <a:pt x="2520727" y="95107"/>
                    <a:pt x="2540708" y="143061"/>
                    <a:pt x="2540708" y="199540"/>
                  </a:cubicBezTo>
                  <a:cubicBezTo>
                    <a:pt x="2540708" y="229910"/>
                    <a:pt x="2534581" y="258149"/>
                    <a:pt x="2522858" y="283991"/>
                  </a:cubicBezTo>
                  <a:cubicBezTo>
                    <a:pt x="2511136" y="309566"/>
                    <a:pt x="2495951" y="331145"/>
                    <a:pt x="2477836" y="348728"/>
                  </a:cubicBezTo>
                  <a:cubicBezTo>
                    <a:pt x="2460253" y="365778"/>
                    <a:pt x="2430415" y="389222"/>
                    <a:pt x="2386458" y="420658"/>
                  </a:cubicBezTo>
                  <a:cubicBezTo>
                    <a:pt x="2323586" y="465681"/>
                    <a:pt x="2283891" y="501379"/>
                    <a:pt x="2268440" y="526955"/>
                  </a:cubicBezTo>
                  <a:cubicBezTo>
                    <a:pt x="2256984" y="545869"/>
                    <a:pt x="2248991" y="563186"/>
                    <a:pt x="2244463" y="578371"/>
                  </a:cubicBezTo>
                  <a:lnTo>
                    <a:pt x="2411501" y="578371"/>
                  </a:lnTo>
                  <a:lnTo>
                    <a:pt x="2411501" y="522692"/>
                  </a:lnTo>
                  <a:cubicBezTo>
                    <a:pt x="2411501" y="505109"/>
                    <a:pt x="2425886" y="490723"/>
                    <a:pt x="2443469" y="490723"/>
                  </a:cubicBezTo>
                  <a:lnTo>
                    <a:pt x="2515932" y="490723"/>
                  </a:lnTo>
                  <a:cubicBezTo>
                    <a:pt x="2522060" y="490723"/>
                    <a:pt x="2528187" y="492322"/>
                    <a:pt x="2533248" y="495785"/>
                  </a:cubicBezTo>
                  <a:cubicBezTo>
                    <a:pt x="2541507" y="501645"/>
                    <a:pt x="2546303" y="510703"/>
                    <a:pt x="2546303" y="520294"/>
                  </a:cubicBezTo>
                  <a:lnTo>
                    <a:pt x="2545503" y="670015"/>
                  </a:lnTo>
                  <a:cubicBezTo>
                    <a:pt x="2545592" y="673034"/>
                    <a:pt x="2545681" y="676053"/>
                    <a:pt x="2545770" y="679073"/>
                  </a:cubicBezTo>
                  <a:cubicBezTo>
                    <a:pt x="2545770" y="683602"/>
                    <a:pt x="2549499" y="687065"/>
                    <a:pt x="2554029" y="687332"/>
                  </a:cubicBezTo>
                  <a:lnTo>
                    <a:pt x="2685367" y="689196"/>
                  </a:lnTo>
                  <a:lnTo>
                    <a:pt x="2755432" y="690262"/>
                  </a:lnTo>
                  <a:cubicBezTo>
                    <a:pt x="2729591" y="674278"/>
                    <a:pt x="2703483" y="652432"/>
                    <a:pt x="2686433" y="626857"/>
                  </a:cubicBezTo>
                  <a:cubicBezTo>
                    <a:pt x="2645406" y="565317"/>
                    <a:pt x="2624892" y="475804"/>
                    <a:pt x="2624892" y="361249"/>
                  </a:cubicBezTo>
                  <a:cubicBezTo>
                    <a:pt x="2624892" y="248825"/>
                    <a:pt x="2645140" y="160378"/>
                    <a:pt x="2684834" y="97772"/>
                  </a:cubicBezTo>
                  <a:cubicBezTo>
                    <a:pt x="2725328" y="32768"/>
                    <a:pt x="2787401" y="0"/>
                    <a:pt x="2869188" y="0"/>
                  </a:cubicBezTo>
                  <a:cubicBezTo>
                    <a:pt x="2950709" y="0"/>
                    <a:pt x="3012782" y="32502"/>
                    <a:pt x="3054075" y="96440"/>
                  </a:cubicBezTo>
                  <a:cubicBezTo>
                    <a:pt x="3094036" y="158779"/>
                    <a:pt x="3114283" y="247493"/>
                    <a:pt x="3114283" y="360450"/>
                  </a:cubicBezTo>
                  <a:cubicBezTo>
                    <a:pt x="3114283" y="475538"/>
                    <a:pt x="3093503" y="564784"/>
                    <a:pt x="3052477" y="626325"/>
                  </a:cubicBezTo>
                  <a:cubicBezTo>
                    <a:pt x="3036226" y="650834"/>
                    <a:pt x="3008519" y="675610"/>
                    <a:pt x="2981879" y="693992"/>
                  </a:cubicBezTo>
                  <a:lnTo>
                    <a:pt x="3045017" y="693992"/>
                  </a:lnTo>
                  <a:lnTo>
                    <a:pt x="3232834" y="695590"/>
                  </a:lnTo>
                  <a:cubicBezTo>
                    <a:pt x="3235498" y="695590"/>
                    <a:pt x="3237896" y="694525"/>
                    <a:pt x="3240027" y="692660"/>
                  </a:cubicBezTo>
                  <a:cubicBezTo>
                    <a:pt x="3241893" y="690795"/>
                    <a:pt x="3242958" y="688397"/>
                    <a:pt x="3242958" y="685467"/>
                  </a:cubicBezTo>
                  <a:lnTo>
                    <a:pt x="3242958" y="615402"/>
                  </a:lnTo>
                  <a:cubicBezTo>
                    <a:pt x="3242958" y="594888"/>
                    <a:pt x="3259475" y="578104"/>
                    <a:pt x="3280255" y="578104"/>
                  </a:cubicBezTo>
                  <a:lnTo>
                    <a:pt x="3323413" y="578104"/>
                  </a:lnTo>
                  <a:cubicBezTo>
                    <a:pt x="3330339" y="578104"/>
                    <a:pt x="3336201" y="572510"/>
                    <a:pt x="3336201" y="565317"/>
                  </a:cubicBezTo>
                  <a:lnTo>
                    <a:pt x="3336201" y="151586"/>
                  </a:lnTo>
                  <a:cubicBezTo>
                    <a:pt x="3336201" y="148656"/>
                    <a:pt x="3333803" y="146524"/>
                    <a:pt x="3331139" y="146524"/>
                  </a:cubicBezTo>
                  <a:lnTo>
                    <a:pt x="3272263" y="146524"/>
                  </a:lnTo>
                  <a:cubicBezTo>
                    <a:pt x="3252815" y="146524"/>
                    <a:pt x="3237097" y="130806"/>
                    <a:pt x="3237097" y="111359"/>
                  </a:cubicBezTo>
                  <a:lnTo>
                    <a:pt x="3237097" y="51151"/>
                  </a:lnTo>
                  <a:cubicBezTo>
                    <a:pt x="3237097" y="29305"/>
                    <a:pt x="3254947" y="11456"/>
                    <a:pt x="3276792" y="11456"/>
                  </a:cubicBezTo>
                  <a:lnTo>
                    <a:pt x="3471802" y="11456"/>
                  </a:lnTo>
                  <a:cubicBezTo>
                    <a:pt x="3493647" y="11456"/>
                    <a:pt x="3511230" y="29039"/>
                    <a:pt x="3511230" y="50884"/>
                  </a:cubicBezTo>
                  <a:lnTo>
                    <a:pt x="3511230" y="572776"/>
                  </a:lnTo>
                  <a:cubicBezTo>
                    <a:pt x="3511230" y="575707"/>
                    <a:pt x="3513628" y="578104"/>
                    <a:pt x="3516558" y="578104"/>
                  </a:cubicBezTo>
                  <a:lnTo>
                    <a:pt x="3570106" y="578104"/>
                  </a:lnTo>
                  <a:cubicBezTo>
                    <a:pt x="3586357" y="578104"/>
                    <a:pt x="3599677" y="591425"/>
                    <a:pt x="3599677" y="607676"/>
                  </a:cubicBezTo>
                  <a:lnTo>
                    <a:pt x="3599677" y="689463"/>
                  </a:lnTo>
                  <a:cubicBezTo>
                    <a:pt x="3599944" y="693193"/>
                    <a:pt x="3602874" y="695856"/>
                    <a:pt x="3606604" y="695856"/>
                  </a:cubicBezTo>
                  <a:lnTo>
                    <a:pt x="3741939" y="695856"/>
                  </a:lnTo>
                  <a:cubicBezTo>
                    <a:pt x="3749132" y="695856"/>
                    <a:pt x="3754993" y="689996"/>
                    <a:pt x="3755259" y="682802"/>
                  </a:cubicBezTo>
                  <a:cubicBezTo>
                    <a:pt x="3755525" y="664598"/>
                    <a:pt x="3755792" y="646394"/>
                    <a:pt x="3756059" y="628189"/>
                  </a:cubicBezTo>
                  <a:cubicBezTo>
                    <a:pt x="3756325" y="606877"/>
                    <a:pt x="3774174" y="589294"/>
                    <a:pt x="3795487" y="589294"/>
                  </a:cubicBezTo>
                  <a:lnTo>
                    <a:pt x="3918834" y="589294"/>
                  </a:lnTo>
                  <a:lnTo>
                    <a:pt x="3939880" y="588761"/>
                  </a:lnTo>
                  <a:cubicBezTo>
                    <a:pt x="3987300" y="588761"/>
                    <a:pt x="4016605" y="537611"/>
                    <a:pt x="4026995" y="436909"/>
                  </a:cubicBezTo>
                  <a:cubicBezTo>
                    <a:pt x="3994493" y="456090"/>
                    <a:pt x="3957729" y="465681"/>
                    <a:pt x="3916969" y="465681"/>
                  </a:cubicBezTo>
                  <a:cubicBezTo>
                    <a:pt x="3863155" y="465681"/>
                    <a:pt x="3816800" y="445167"/>
                    <a:pt x="3778970" y="404940"/>
                  </a:cubicBezTo>
                  <a:cubicBezTo>
                    <a:pt x="3741406" y="364978"/>
                    <a:pt x="3722225" y="309832"/>
                    <a:pt x="3722225" y="241366"/>
                  </a:cubicBezTo>
                  <a:cubicBezTo>
                    <a:pt x="3722225" y="172366"/>
                    <a:pt x="3742738" y="114289"/>
                    <a:pt x="3782699" y="69000"/>
                  </a:cubicBezTo>
                  <a:cubicBezTo>
                    <a:pt x="3823193" y="23178"/>
                    <a:pt x="3880205" y="0"/>
                    <a:pt x="3951602" y="0"/>
                  </a:cubicBezTo>
                  <a:cubicBezTo>
                    <a:pt x="4031257" y="0"/>
                    <a:pt x="4093597" y="28772"/>
                    <a:pt x="4136755" y="85517"/>
                  </a:cubicBezTo>
                  <a:cubicBezTo>
                    <a:pt x="4179113" y="141196"/>
                    <a:pt x="4200693" y="233373"/>
                    <a:pt x="4200693" y="359650"/>
                  </a:cubicBezTo>
                  <a:cubicBezTo>
                    <a:pt x="4200693" y="535479"/>
                    <a:pt x="4153538" y="647903"/>
                    <a:pt x="4060029" y="695590"/>
                  </a:cubicBezTo>
                  <a:lnTo>
                    <a:pt x="4140751" y="695856"/>
                  </a:lnTo>
                  <a:lnTo>
                    <a:pt x="4540967" y="695856"/>
                  </a:lnTo>
                  <a:lnTo>
                    <a:pt x="4540967" y="723192"/>
                  </a:lnTo>
                  <a:lnTo>
                    <a:pt x="4140751" y="722497"/>
                  </a:lnTo>
                  <a:lnTo>
                    <a:pt x="3949737" y="721698"/>
                  </a:lnTo>
                  <a:cubicBezTo>
                    <a:pt x="3938015" y="721698"/>
                    <a:pt x="3938281" y="695324"/>
                    <a:pt x="3949737" y="695324"/>
                  </a:cubicBezTo>
                  <a:cubicBezTo>
                    <a:pt x="4041115" y="694525"/>
                    <a:pt x="4075215" y="668683"/>
                    <a:pt x="4114377" y="613803"/>
                  </a:cubicBezTo>
                  <a:cubicBezTo>
                    <a:pt x="4153805" y="558390"/>
                    <a:pt x="4174052" y="472874"/>
                    <a:pt x="4174052" y="359917"/>
                  </a:cubicBezTo>
                  <a:cubicBezTo>
                    <a:pt x="4174052" y="239767"/>
                    <a:pt x="4154338" y="152918"/>
                    <a:pt x="4115709" y="102035"/>
                  </a:cubicBezTo>
                  <a:cubicBezTo>
                    <a:pt x="4077346" y="51683"/>
                    <a:pt x="4023532" y="26907"/>
                    <a:pt x="3951602" y="26907"/>
                  </a:cubicBezTo>
                  <a:cubicBezTo>
                    <a:pt x="3887131" y="26907"/>
                    <a:pt x="3838379" y="46622"/>
                    <a:pt x="3802414" y="86849"/>
                  </a:cubicBezTo>
                  <a:cubicBezTo>
                    <a:pt x="3766715" y="127077"/>
                    <a:pt x="3748599" y="179026"/>
                    <a:pt x="3748599" y="241366"/>
                  </a:cubicBezTo>
                  <a:cubicBezTo>
                    <a:pt x="3748599" y="302906"/>
                    <a:pt x="3765383" y="351658"/>
                    <a:pt x="3798151" y="386824"/>
                  </a:cubicBezTo>
                  <a:cubicBezTo>
                    <a:pt x="3831185" y="421990"/>
                    <a:pt x="3870081" y="439040"/>
                    <a:pt x="3916702" y="439040"/>
                  </a:cubicBezTo>
                  <a:cubicBezTo>
                    <a:pt x="3961459" y="439040"/>
                    <a:pt x="4001153" y="425720"/>
                    <a:pt x="4033921" y="399611"/>
                  </a:cubicBezTo>
                  <a:lnTo>
                    <a:pt x="4043245" y="392418"/>
                  </a:lnTo>
                  <a:cubicBezTo>
                    <a:pt x="4048840" y="388156"/>
                    <a:pt x="4056833" y="392418"/>
                    <a:pt x="4056300" y="399345"/>
                  </a:cubicBezTo>
                  <a:lnTo>
                    <a:pt x="4055501" y="411067"/>
                  </a:lnTo>
                  <a:cubicBezTo>
                    <a:pt x="4046709" y="546669"/>
                    <a:pt x="4007547" y="615402"/>
                    <a:pt x="3939613" y="615668"/>
                  </a:cubicBezTo>
                  <a:lnTo>
                    <a:pt x="3918567" y="616201"/>
                  </a:lnTo>
                  <a:lnTo>
                    <a:pt x="3795220" y="616201"/>
                  </a:lnTo>
                  <a:cubicBezTo>
                    <a:pt x="3788294" y="616201"/>
                    <a:pt x="3782433" y="621795"/>
                    <a:pt x="3782433" y="628722"/>
                  </a:cubicBezTo>
                  <a:lnTo>
                    <a:pt x="3781634" y="683336"/>
                  </a:lnTo>
                  <a:cubicBezTo>
                    <a:pt x="3781367" y="704914"/>
                    <a:pt x="3763251" y="722497"/>
                    <a:pt x="3741673" y="722497"/>
                  </a:cubicBezTo>
                  <a:lnTo>
                    <a:pt x="3606337" y="722497"/>
                  </a:lnTo>
                  <a:cubicBezTo>
                    <a:pt x="3588222" y="722497"/>
                    <a:pt x="3573303" y="708378"/>
                    <a:pt x="3572771" y="689996"/>
                  </a:cubicBezTo>
                  <a:lnTo>
                    <a:pt x="3572771" y="689463"/>
                  </a:lnTo>
                  <a:lnTo>
                    <a:pt x="3572771" y="607410"/>
                  </a:lnTo>
                  <a:cubicBezTo>
                    <a:pt x="3572771" y="605811"/>
                    <a:pt x="3571438" y="604479"/>
                    <a:pt x="3569840" y="604479"/>
                  </a:cubicBezTo>
                  <a:lnTo>
                    <a:pt x="3516558" y="604479"/>
                  </a:lnTo>
                  <a:cubicBezTo>
                    <a:pt x="3498976" y="604479"/>
                    <a:pt x="3484589" y="590093"/>
                    <a:pt x="3484589" y="572510"/>
                  </a:cubicBezTo>
                  <a:lnTo>
                    <a:pt x="3484589" y="51151"/>
                  </a:lnTo>
                  <a:cubicBezTo>
                    <a:pt x="3484589" y="43958"/>
                    <a:pt x="3478729" y="38363"/>
                    <a:pt x="3471802" y="38363"/>
                  </a:cubicBezTo>
                  <a:lnTo>
                    <a:pt x="3276792" y="38363"/>
                  </a:lnTo>
                  <a:cubicBezTo>
                    <a:pt x="3269599" y="38363"/>
                    <a:pt x="3263737" y="44224"/>
                    <a:pt x="3263737" y="51416"/>
                  </a:cubicBezTo>
                  <a:lnTo>
                    <a:pt x="3263737" y="111625"/>
                  </a:lnTo>
                  <a:cubicBezTo>
                    <a:pt x="3263737" y="116154"/>
                    <a:pt x="3267467" y="120150"/>
                    <a:pt x="3272263" y="120150"/>
                  </a:cubicBezTo>
                  <a:lnTo>
                    <a:pt x="3331139" y="120150"/>
                  </a:lnTo>
                  <a:cubicBezTo>
                    <a:pt x="3348722" y="120150"/>
                    <a:pt x="3362841" y="134270"/>
                    <a:pt x="3362841" y="151852"/>
                  </a:cubicBezTo>
                  <a:lnTo>
                    <a:pt x="3362841" y="565850"/>
                  </a:lnTo>
                  <a:cubicBezTo>
                    <a:pt x="3362841" y="587696"/>
                    <a:pt x="3345258" y="605278"/>
                    <a:pt x="3323413" y="605278"/>
                  </a:cubicBezTo>
                  <a:lnTo>
                    <a:pt x="3280255" y="605278"/>
                  </a:lnTo>
                  <a:cubicBezTo>
                    <a:pt x="3274393" y="605278"/>
                    <a:pt x="3269599" y="610074"/>
                    <a:pt x="3269599" y="615934"/>
                  </a:cubicBezTo>
                  <a:lnTo>
                    <a:pt x="3269599" y="686266"/>
                  </a:lnTo>
                  <a:cubicBezTo>
                    <a:pt x="3269599" y="696123"/>
                    <a:pt x="3265869" y="705181"/>
                    <a:pt x="3258943" y="712374"/>
                  </a:cubicBezTo>
                  <a:cubicBezTo>
                    <a:pt x="3252016" y="719301"/>
                    <a:pt x="3242958" y="723030"/>
                    <a:pt x="3233101" y="723030"/>
                  </a:cubicBezTo>
                  <a:lnTo>
                    <a:pt x="3232834" y="723030"/>
                  </a:lnTo>
                  <a:lnTo>
                    <a:pt x="3045017" y="721432"/>
                  </a:lnTo>
                  <a:lnTo>
                    <a:pt x="2941917" y="721432"/>
                  </a:lnTo>
                  <a:cubicBezTo>
                    <a:pt x="2935258" y="721432"/>
                    <a:pt x="2928863" y="717436"/>
                    <a:pt x="2926732" y="711042"/>
                  </a:cubicBezTo>
                  <a:cubicBezTo>
                    <a:pt x="2924068" y="703582"/>
                    <a:pt x="2927532" y="695324"/>
                    <a:pt x="2934725" y="692127"/>
                  </a:cubicBezTo>
                  <a:cubicBezTo>
                    <a:pt x="2965628" y="677208"/>
                    <a:pt x="3009851" y="643374"/>
                    <a:pt x="3030631" y="612471"/>
                  </a:cubicBezTo>
                  <a:cubicBezTo>
                    <a:pt x="3068727" y="555460"/>
                    <a:pt x="3087909" y="471009"/>
                    <a:pt x="3087909" y="361249"/>
                  </a:cubicBezTo>
                  <a:cubicBezTo>
                    <a:pt x="3087909" y="253354"/>
                    <a:pt x="3068994" y="169436"/>
                    <a:pt x="3031697" y="111625"/>
                  </a:cubicBezTo>
                  <a:cubicBezTo>
                    <a:pt x="2995199" y="54880"/>
                    <a:pt x="2942184" y="27174"/>
                    <a:pt x="2869188" y="27174"/>
                  </a:cubicBezTo>
                  <a:cubicBezTo>
                    <a:pt x="2796193" y="27174"/>
                    <a:pt x="2742911" y="54880"/>
                    <a:pt x="2706680" y="111891"/>
                  </a:cubicBezTo>
                  <a:cubicBezTo>
                    <a:pt x="2669649" y="169968"/>
                    <a:pt x="2650734" y="253886"/>
                    <a:pt x="2650734" y="360982"/>
                  </a:cubicBezTo>
                  <a:cubicBezTo>
                    <a:pt x="2650734" y="470210"/>
                    <a:pt x="2669915" y="554661"/>
                    <a:pt x="2708012" y="611938"/>
                  </a:cubicBezTo>
                  <a:cubicBezTo>
                    <a:pt x="2730390" y="645506"/>
                    <a:pt x="2774347" y="674278"/>
                    <a:pt x="2808447" y="688131"/>
                  </a:cubicBezTo>
                  <a:cubicBezTo>
                    <a:pt x="2814042" y="690529"/>
                    <a:pt x="2818305" y="695856"/>
                    <a:pt x="2818571" y="701984"/>
                  </a:cubicBezTo>
                  <a:cubicBezTo>
                    <a:pt x="2818837" y="710775"/>
                    <a:pt x="2811644" y="717702"/>
                    <a:pt x="2803386" y="717702"/>
                  </a:cubicBezTo>
                  <a:lnTo>
                    <a:pt x="2803119" y="717702"/>
                  </a:lnTo>
                  <a:lnTo>
                    <a:pt x="2684568" y="716104"/>
                  </a:lnTo>
                  <a:lnTo>
                    <a:pt x="2553229" y="714239"/>
                  </a:lnTo>
                  <a:cubicBezTo>
                    <a:pt x="2534314" y="713972"/>
                    <a:pt x="2519129" y="698787"/>
                    <a:pt x="2518862" y="679872"/>
                  </a:cubicBezTo>
                  <a:lnTo>
                    <a:pt x="2518596" y="670282"/>
                  </a:lnTo>
                  <a:lnTo>
                    <a:pt x="2519395" y="520561"/>
                  </a:lnTo>
                  <a:cubicBezTo>
                    <a:pt x="2519395" y="519495"/>
                    <a:pt x="2518862" y="518962"/>
                    <a:pt x="2518596" y="518429"/>
                  </a:cubicBezTo>
                  <a:cubicBezTo>
                    <a:pt x="2518330" y="517897"/>
                    <a:pt x="2517530" y="517630"/>
                    <a:pt x="2516465" y="517630"/>
                  </a:cubicBezTo>
                  <a:lnTo>
                    <a:pt x="2443203" y="517630"/>
                  </a:lnTo>
                  <a:cubicBezTo>
                    <a:pt x="2440272" y="517630"/>
                    <a:pt x="2437875" y="520028"/>
                    <a:pt x="2437875" y="522958"/>
                  </a:cubicBezTo>
                  <a:lnTo>
                    <a:pt x="2437875" y="581568"/>
                  </a:lnTo>
                  <a:cubicBezTo>
                    <a:pt x="2437875" y="594622"/>
                    <a:pt x="2427218" y="605278"/>
                    <a:pt x="2414164" y="605278"/>
                  </a:cubicBezTo>
                  <a:lnTo>
                    <a:pt x="2236737" y="605278"/>
                  </a:lnTo>
                  <a:cubicBezTo>
                    <a:pt x="2231941" y="605278"/>
                    <a:pt x="2227147" y="603946"/>
                    <a:pt x="2223683" y="601016"/>
                  </a:cubicBezTo>
                  <a:cubicBezTo>
                    <a:pt x="2217555" y="595954"/>
                    <a:pt x="2214892" y="588228"/>
                    <a:pt x="2216490" y="580502"/>
                  </a:cubicBezTo>
                  <a:cubicBezTo>
                    <a:pt x="2221019" y="560522"/>
                    <a:pt x="2230610" y="537877"/>
                    <a:pt x="2245529" y="513367"/>
                  </a:cubicBezTo>
                  <a:cubicBezTo>
                    <a:pt x="2263111" y="484329"/>
                    <a:pt x="2304138" y="447032"/>
                    <a:pt x="2371006" y="399345"/>
                  </a:cubicBezTo>
                  <a:cubicBezTo>
                    <a:pt x="2413365" y="369241"/>
                    <a:pt x="2442937" y="345797"/>
                    <a:pt x="2459454" y="330079"/>
                  </a:cubicBezTo>
                  <a:cubicBezTo>
                    <a:pt x="2475171" y="314894"/>
                    <a:pt x="2488492" y="295979"/>
                    <a:pt x="2498882" y="273334"/>
                  </a:cubicBezTo>
                  <a:cubicBezTo>
                    <a:pt x="2509272" y="251223"/>
                    <a:pt x="2514334" y="226447"/>
                    <a:pt x="2514334" y="200073"/>
                  </a:cubicBezTo>
                  <a:cubicBezTo>
                    <a:pt x="2514334" y="150254"/>
                    <a:pt x="2497550" y="110027"/>
                    <a:pt x="2463450" y="76726"/>
                  </a:cubicBezTo>
                  <a:cubicBezTo>
                    <a:pt x="2429083" y="43424"/>
                    <a:pt x="2381130" y="26641"/>
                    <a:pt x="2320655" y="26641"/>
                  </a:cubicBezTo>
                  <a:cubicBezTo>
                    <a:pt x="2283625" y="26641"/>
                    <a:pt x="2248991" y="33834"/>
                    <a:pt x="2217555" y="47687"/>
                  </a:cubicBezTo>
                  <a:cubicBezTo>
                    <a:pt x="2186919" y="61274"/>
                    <a:pt x="2162409" y="83652"/>
                    <a:pt x="2144561" y="114023"/>
                  </a:cubicBezTo>
                  <a:cubicBezTo>
                    <a:pt x="2128043" y="142262"/>
                    <a:pt x="2118985" y="184354"/>
                    <a:pt x="2117387" y="239234"/>
                  </a:cubicBezTo>
                  <a:cubicBezTo>
                    <a:pt x="2117387" y="240567"/>
                    <a:pt x="2118452" y="241632"/>
                    <a:pt x="2119784" y="241632"/>
                  </a:cubicBezTo>
                  <a:lnTo>
                    <a:pt x="2205567" y="245628"/>
                  </a:lnTo>
                  <a:cubicBezTo>
                    <a:pt x="2210896" y="245894"/>
                    <a:pt x="2215158" y="241898"/>
                    <a:pt x="2215691" y="236571"/>
                  </a:cubicBezTo>
                  <a:cubicBezTo>
                    <a:pt x="2218888" y="195543"/>
                    <a:pt x="2226347" y="165440"/>
                    <a:pt x="2238335" y="144926"/>
                  </a:cubicBezTo>
                  <a:cubicBezTo>
                    <a:pt x="2253255" y="118818"/>
                    <a:pt x="2278030" y="104965"/>
                    <a:pt x="2309200" y="104965"/>
                  </a:cubicBezTo>
                  <a:cubicBezTo>
                    <a:pt x="2331311" y="104965"/>
                    <a:pt x="2350227" y="113223"/>
                    <a:pt x="2365145" y="129475"/>
                  </a:cubicBezTo>
                  <a:cubicBezTo>
                    <a:pt x="2379798" y="145459"/>
                    <a:pt x="2386991" y="165706"/>
                    <a:pt x="2386991" y="189682"/>
                  </a:cubicBezTo>
                  <a:cubicBezTo>
                    <a:pt x="2386991" y="220319"/>
                    <a:pt x="2377933" y="248026"/>
                    <a:pt x="2359817" y="272535"/>
                  </a:cubicBezTo>
                  <a:cubicBezTo>
                    <a:pt x="2342767" y="295713"/>
                    <a:pt x="2308933" y="330346"/>
                    <a:pt x="2256451" y="378566"/>
                  </a:cubicBezTo>
                  <a:cubicBezTo>
                    <a:pt x="2218089" y="413998"/>
                    <a:pt x="2187984" y="446766"/>
                    <a:pt x="2166938" y="476337"/>
                  </a:cubicBezTo>
                  <a:cubicBezTo>
                    <a:pt x="2146159" y="505375"/>
                    <a:pt x="2130973" y="535746"/>
                    <a:pt x="2121915" y="566383"/>
                  </a:cubicBezTo>
                  <a:cubicBezTo>
                    <a:pt x="2114989" y="589560"/>
                    <a:pt x="2109661" y="639911"/>
                    <a:pt x="2108063" y="675343"/>
                  </a:cubicBezTo>
                  <a:cubicBezTo>
                    <a:pt x="2107263" y="696390"/>
                    <a:pt x="2090213" y="712640"/>
                    <a:pt x="2069167" y="712640"/>
                  </a:cubicBezTo>
                  <a:lnTo>
                    <a:pt x="2020148" y="712640"/>
                  </a:lnTo>
                  <a:lnTo>
                    <a:pt x="13833" y="712640"/>
                  </a:lnTo>
                  <a:cubicBezTo>
                    <a:pt x="7440" y="712640"/>
                    <a:pt x="1579" y="708378"/>
                    <a:pt x="247" y="701984"/>
                  </a:cubicBezTo>
                  <a:cubicBezTo>
                    <a:pt x="-1352" y="693459"/>
                    <a:pt x="5042" y="686000"/>
                    <a:pt x="13301" y="686000"/>
                  </a:cubicBezTo>
                  <a:lnTo>
                    <a:pt x="2020148" y="686000"/>
                  </a:lnTo>
                  <a:lnTo>
                    <a:pt x="2069167" y="686000"/>
                  </a:lnTo>
                  <a:cubicBezTo>
                    <a:pt x="2075827" y="686000"/>
                    <a:pt x="2081155" y="680938"/>
                    <a:pt x="2081421" y="674278"/>
                  </a:cubicBezTo>
                  <a:cubicBezTo>
                    <a:pt x="2082753" y="637780"/>
                    <a:pt x="2088614" y="584764"/>
                    <a:pt x="2096340" y="558923"/>
                  </a:cubicBezTo>
                  <a:cubicBezTo>
                    <a:pt x="2106197" y="525355"/>
                    <a:pt x="2122715" y="492322"/>
                    <a:pt x="2145359" y="460885"/>
                  </a:cubicBezTo>
                  <a:cubicBezTo>
                    <a:pt x="2167738" y="429983"/>
                    <a:pt x="2198907" y="395615"/>
                    <a:pt x="2238602" y="358851"/>
                  </a:cubicBezTo>
                  <a:cubicBezTo>
                    <a:pt x="2289219" y="312496"/>
                    <a:pt x="2322787" y="278130"/>
                    <a:pt x="2338505" y="256817"/>
                  </a:cubicBezTo>
                  <a:cubicBezTo>
                    <a:pt x="2353157" y="236836"/>
                    <a:pt x="2360350" y="214991"/>
                    <a:pt x="2360350" y="189682"/>
                  </a:cubicBezTo>
                  <a:cubicBezTo>
                    <a:pt x="2360350" y="172366"/>
                    <a:pt x="2355555" y="158512"/>
                    <a:pt x="2345431" y="147590"/>
                  </a:cubicBezTo>
                  <a:cubicBezTo>
                    <a:pt x="2335574" y="136934"/>
                    <a:pt x="2323852" y="131872"/>
                    <a:pt x="2309200" y="131872"/>
                  </a:cubicBezTo>
                  <a:cubicBezTo>
                    <a:pt x="2287088" y="131872"/>
                    <a:pt x="2271903" y="140397"/>
                    <a:pt x="2261247" y="158512"/>
                  </a:cubicBezTo>
                  <a:cubicBezTo>
                    <a:pt x="2251389" y="175296"/>
                    <a:pt x="2244995" y="202470"/>
                    <a:pt x="2242331" y="238968"/>
                  </a:cubicBezTo>
                  <a:cubicBezTo>
                    <a:pt x="2240733" y="258682"/>
                    <a:pt x="2224215" y="273334"/>
                    <a:pt x="2204501" y="272535"/>
                  </a:cubicBezTo>
                  <a:lnTo>
                    <a:pt x="2118719" y="268539"/>
                  </a:lnTo>
                  <a:cubicBezTo>
                    <a:pt x="2103001" y="267740"/>
                    <a:pt x="2090746" y="254420"/>
                    <a:pt x="2091012" y="238968"/>
                  </a:cubicBezTo>
                  <a:cubicBezTo>
                    <a:pt x="2092611" y="179559"/>
                    <a:pt x="2102734" y="133204"/>
                    <a:pt x="2121649" y="100969"/>
                  </a:cubicBezTo>
                  <a:cubicBezTo>
                    <a:pt x="2142429" y="65803"/>
                    <a:pt x="2170935" y="39695"/>
                    <a:pt x="2206633" y="23710"/>
                  </a:cubicBezTo>
                  <a:cubicBezTo>
                    <a:pt x="2241533" y="7992"/>
                    <a:pt x="2279895" y="0"/>
                    <a:pt x="23206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B4ADEB2-9858-4A7B-AE74-51CFC39D0568}"/>
                </a:ext>
              </a:extLst>
            </p:cNvPr>
            <p:cNvSpPr/>
            <p:nvPr/>
          </p:nvSpPr>
          <p:spPr>
            <a:xfrm>
              <a:off x="11477118" y="5890245"/>
              <a:ext cx="258415" cy="293048"/>
            </a:xfrm>
            <a:custGeom>
              <a:avLst/>
              <a:gdLst>
                <a:gd name="connsiteX0" fmla="*/ 440715 w 533434"/>
                <a:gd name="connsiteY0" fmla="*/ 250808 h 604925"/>
                <a:gd name="connsiteX1" fmla="*/ 335252 w 533434"/>
                <a:gd name="connsiteY1" fmla="*/ 523875 h 604925"/>
                <a:gd name="connsiteX2" fmla="*/ 96381 w 533434"/>
                <a:gd name="connsiteY2" fmla="*/ 354677 h 604925"/>
                <a:gd name="connsiteX3" fmla="*/ 201843 w 533434"/>
                <a:gd name="connsiteY3" fmla="*/ 81610 h 604925"/>
                <a:gd name="connsiteX4" fmla="*/ 440715 w 533434"/>
                <a:gd name="connsiteY4" fmla="*/ 250808 h 60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34" h="604925">
                  <a:moveTo>
                    <a:pt x="440715" y="250808"/>
                  </a:moveTo>
                  <a:cubicBezTo>
                    <a:pt x="477555" y="372936"/>
                    <a:pt x="430337" y="495192"/>
                    <a:pt x="335252" y="523875"/>
                  </a:cubicBezTo>
                  <a:cubicBezTo>
                    <a:pt x="240167" y="552557"/>
                    <a:pt x="133221" y="476805"/>
                    <a:pt x="96381" y="354677"/>
                  </a:cubicBezTo>
                  <a:cubicBezTo>
                    <a:pt x="59541" y="232549"/>
                    <a:pt x="106758" y="110293"/>
                    <a:pt x="201843" y="81610"/>
                  </a:cubicBezTo>
                  <a:cubicBezTo>
                    <a:pt x="296928" y="52928"/>
                    <a:pt x="403875" y="128680"/>
                    <a:pt x="440715" y="250808"/>
                  </a:cubicBezTo>
                  <a:close/>
                </a:path>
              </a:pathLst>
            </a:custGeom>
            <a:noFill/>
            <a:ln w="2857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0C44094-553E-44B1-8AA3-A91943ABDA2A}"/>
                </a:ext>
              </a:extLst>
            </p:cNvPr>
            <p:cNvSpPr/>
            <p:nvPr/>
          </p:nvSpPr>
          <p:spPr>
            <a:xfrm>
              <a:off x="10433420" y="5924696"/>
              <a:ext cx="186485" cy="506174"/>
            </a:xfrm>
            <a:custGeom>
              <a:avLst/>
              <a:gdLst>
                <a:gd name="connsiteX0" fmla="*/ 190551 w 384952"/>
                <a:gd name="connsiteY0" fmla="*/ 1041847 h 1044871"/>
                <a:gd name="connsiteX1" fmla="*/ 42620 w 384952"/>
                <a:gd name="connsiteY1" fmla="*/ 898315 h 1044871"/>
                <a:gd name="connsiteX2" fmla="*/ 4124 w 384952"/>
                <a:gd name="connsiteY2" fmla="*/ 523811 h 1044871"/>
                <a:gd name="connsiteX3" fmla="*/ 42069 w 384952"/>
                <a:gd name="connsiteY3" fmla="*/ 151506 h 1044871"/>
                <a:gd name="connsiteX4" fmla="*/ 192201 w 384952"/>
                <a:gd name="connsiteY4" fmla="*/ 4124 h 1044871"/>
                <a:gd name="connsiteX5" fmla="*/ 342333 w 384952"/>
                <a:gd name="connsiteY5" fmla="*/ 148207 h 1044871"/>
                <a:gd name="connsiteX6" fmla="*/ 380828 w 384952"/>
                <a:gd name="connsiteY6" fmla="*/ 523261 h 1044871"/>
                <a:gd name="connsiteX7" fmla="*/ 352231 w 384952"/>
                <a:gd name="connsiteY7" fmla="*/ 848821 h 1044871"/>
                <a:gd name="connsiteX8" fmla="*/ 190551 w 384952"/>
                <a:gd name="connsiteY8" fmla="*/ 1041847 h 1044871"/>
                <a:gd name="connsiteX9" fmla="*/ 192201 w 384952"/>
                <a:gd name="connsiteY9" fmla="*/ 59118 h 1044871"/>
                <a:gd name="connsiteX10" fmla="*/ 94313 w 384952"/>
                <a:gd name="connsiteY10" fmla="*/ 166905 h 1044871"/>
                <a:gd name="connsiteX11" fmla="*/ 58567 w 384952"/>
                <a:gd name="connsiteY11" fmla="*/ 524361 h 1044871"/>
                <a:gd name="connsiteX12" fmla="*/ 94863 w 384952"/>
                <a:gd name="connsiteY12" fmla="*/ 882917 h 1044871"/>
                <a:gd name="connsiteX13" fmla="*/ 190001 w 384952"/>
                <a:gd name="connsiteY13" fmla="*/ 987404 h 1044871"/>
                <a:gd name="connsiteX14" fmla="*/ 297788 w 384952"/>
                <a:gd name="connsiteY14" fmla="*/ 840022 h 1044871"/>
                <a:gd name="connsiteX15" fmla="*/ 325284 w 384952"/>
                <a:gd name="connsiteY15" fmla="*/ 523261 h 1044871"/>
                <a:gd name="connsiteX16" fmla="*/ 288989 w 384952"/>
                <a:gd name="connsiteY16" fmla="*/ 164155 h 1044871"/>
                <a:gd name="connsiteX17" fmla="*/ 192201 w 384952"/>
                <a:gd name="connsiteY17" fmla="*/ 59118 h 1044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4952" h="1044871">
                  <a:moveTo>
                    <a:pt x="190551" y="1041847"/>
                  </a:moveTo>
                  <a:cubicBezTo>
                    <a:pt x="121260" y="1041847"/>
                    <a:pt x="71216" y="993453"/>
                    <a:pt x="42620" y="898315"/>
                  </a:cubicBezTo>
                  <a:cubicBezTo>
                    <a:pt x="16773" y="813625"/>
                    <a:pt x="4124" y="687141"/>
                    <a:pt x="4124" y="523811"/>
                  </a:cubicBezTo>
                  <a:cubicBezTo>
                    <a:pt x="4124" y="363780"/>
                    <a:pt x="16773" y="238396"/>
                    <a:pt x="42069" y="151506"/>
                  </a:cubicBezTo>
                  <a:cubicBezTo>
                    <a:pt x="70116" y="53618"/>
                    <a:pt x="120710" y="4124"/>
                    <a:pt x="192201" y="4124"/>
                  </a:cubicBezTo>
                  <a:cubicBezTo>
                    <a:pt x="263143" y="4124"/>
                    <a:pt x="313186" y="52519"/>
                    <a:pt x="342333" y="148207"/>
                  </a:cubicBezTo>
                  <a:cubicBezTo>
                    <a:pt x="368179" y="233446"/>
                    <a:pt x="380828" y="359381"/>
                    <a:pt x="380828" y="523261"/>
                  </a:cubicBezTo>
                  <a:cubicBezTo>
                    <a:pt x="380828" y="624998"/>
                    <a:pt x="371479" y="734435"/>
                    <a:pt x="352231" y="848821"/>
                  </a:cubicBezTo>
                  <a:cubicBezTo>
                    <a:pt x="331334" y="976955"/>
                    <a:pt x="276891" y="1041847"/>
                    <a:pt x="190551" y="1041847"/>
                  </a:cubicBezTo>
                  <a:close/>
                  <a:moveTo>
                    <a:pt x="192201" y="59118"/>
                  </a:moveTo>
                  <a:cubicBezTo>
                    <a:pt x="175703" y="59118"/>
                    <a:pt x="125659" y="59118"/>
                    <a:pt x="94313" y="166905"/>
                  </a:cubicBezTo>
                  <a:cubicBezTo>
                    <a:pt x="70666" y="248844"/>
                    <a:pt x="58567" y="369280"/>
                    <a:pt x="58567" y="524361"/>
                  </a:cubicBezTo>
                  <a:cubicBezTo>
                    <a:pt x="58567" y="682191"/>
                    <a:pt x="70666" y="803176"/>
                    <a:pt x="94863" y="882917"/>
                  </a:cubicBezTo>
                  <a:cubicBezTo>
                    <a:pt x="126759" y="987404"/>
                    <a:pt x="174604" y="987404"/>
                    <a:pt x="190001" y="987404"/>
                  </a:cubicBezTo>
                  <a:cubicBezTo>
                    <a:pt x="210899" y="987404"/>
                    <a:pt x="273591" y="987404"/>
                    <a:pt x="297788" y="840022"/>
                  </a:cubicBezTo>
                  <a:cubicBezTo>
                    <a:pt x="315936" y="728386"/>
                    <a:pt x="325284" y="621699"/>
                    <a:pt x="325284" y="523261"/>
                  </a:cubicBezTo>
                  <a:cubicBezTo>
                    <a:pt x="325284" y="365430"/>
                    <a:pt x="313186" y="244445"/>
                    <a:pt x="288989" y="164155"/>
                  </a:cubicBezTo>
                  <a:cubicBezTo>
                    <a:pt x="258193" y="59118"/>
                    <a:pt x="208699" y="59118"/>
                    <a:pt x="192201" y="5911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E6F65D3-6563-4713-9BE8-7CF9A939064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03154"/>
              <a:ext cx="8181474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CCF9E78-6BBC-4373-8848-FD3950FEF73B}"/>
              </a:ext>
            </a:extLst>
          </p:cNvPr>
          <p:cNvSpPr/>
          <p:nvPr userDrawn="1"/>
        </p:nvSpPr>
        <p:spPr>
          <a:xfrm>
            <a:off x="0" y="6485021"/>
            <a:ext cx="12192000" cy="3729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77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46A6D89-45A1-4F7A-9D0C-EDD11307D6BF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62BC632-7DC1-4789-8CFC-CD5AFC3ABCAA}"/>
                </a:ext>
              </a:extLst>
            </p:cNvPr>
            <p:cNvCxnSpPr>
              <a:cxnSpLocks/>
              <a:stCxn id="66" idx="7"/>
              <a:endCxn id="64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AAC13F6-2489-4DDA-A9B2-3067A1B8CAA3}"/>
                </a:ext>
              </a:extLst>
            </p:cNvPr>
            <p:cNvCxnSpPr>
              <a:cxnSpLocks/>
              <a:stCxn id="64" idx="4"/>
              <a:endCxn id="83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97C8410-298D-4055-AA0A-57C75129C4D7}"/>
                </a:ext>
              </a:extLst>
            </p:cNvPr>
            <p:cNvCxnSpPr>
              <a:cxnSpLocks/>
              <a:stCxn id="69" idx="2"/>
              <a:endCxn id="81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386457A-06F7-4F62-B11E-654FD4AEEA59}"/>
                </a:ext>
              </a:extLst>
            </p:cNvPr>
            <p:cNvCxnSpPr>
              <a:cxnSpLocks/>
              <a:stCxn id="83" idx="5"/>
              <a:endCxn id="69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8E23FD4-7D2D-49A7-8750-6828324D2943}"/>
                </a:ext>
              </a:extLst>
            </p:cNvPr>
            <p:cNvCxnSpPr>
              <a:cxnSpLocks/>
              <a:stCxn id="64" idx="5"/>
              <a:endCxn id="82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D054FEF-1615-47B3-977D-E6663964188E}"/>
                </a:ext>
              </a:extLst>
            </p:cNvPr>
            <p:cNvCxnSpPr>
              <a:cxnSpLocks/>
              <a:stCxn id="69" idx="0"/>
              <a:endCxn id="82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E312D78-45B2-43E5-B6A7-32FBB158F93D}"/>
                </a:ext>
              </a:extLst>
            </p:cNvPr>
            <p:cNvCxnSpPr>
              <a:cxnSpLocks/>
              <a:stCxn id="83" idx="3"/>
              <a:endCxn id="81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3F8CEFD-D4BD-4113-9ECA-07C92BFBB271}"/>
                </a:ext>
              </a:extLst>
            </p:cNvPr>
            <p:cNvCxnSpPr>
              <a:cxnSpLocks/>
              <a:stCxn id="189" idx="7"/>
              <a:endCxn id="71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499953E-DF36-43C0-88A6-34B0E3D5BC3B}"/>
                </a:ext>
              </a:extLst>
            </p:cNvPr>
            <p:cNvCxnSpPr>
              <a:cxnSpLocks/>
              <a:stCxn id="69" idx="7"/>
              <a:endCxn id="71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5DC0C5D-21C1-4019-ABA1-012B17DA77FC}"/>
                </a:ext>
              </a:extLst>
            </p:cNvPr>
            <p:cNvCxnSpPr>
              <a:cxnSpLocks/>
              <a:stCxn id="68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67720E7-E000-4A08-8CA5-62D23F338722}"/>
                </a:ext>
              </a:extLst>
            </p:cNvPr>
            <p:cNvCxnSpPr>
              <a:cxnSpLocks/>
              <a:stCxn id="83" idx="6"/>
              <a:endCxn id="82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36A894D-E961-42D3-81AF-FC9EC6AA5636}"/>
                </a:ext>
              </a:extLst>
            </p:cNvPr>
            <p:cNvCxnSpPr>
              <a:cxnSpLocks/>
              <a:stCxn id="68" idx="0"/>
              <a:endCxn id="81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7A6F6E6-25AB-4726-9450-BCFF40E212A5}"/>
                </a:ext>
              </a:extLst>
            </p:cNvPr>
            <p:cNvCxnSpPr>
              <a:cxnSpLocks/>
              <a:stCxn id="82" idx="6"/>
              <a:endCxn id="71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4AB62C6-3F97-4F2D-B07B-94130854021F}"/>
                </a:ext>
              </a:extLst>
            </p:cNvPr>
            <p:cNvCxnSpPr>
              <a:cxnSpLocks/>
              <a:stCxn id="70" idx="0"/>
              <a:endCxn id="71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27F97B2-FB8F-4594-B3BE-1A13857BDD13}"/>
                </a:ext>
              </a:extLst>
            </p:cNvPr>
            <p:cNvCxnSpPr>
              <a:cxnSpLocks/>
              <a:stCxn id="73" idx="1"/>
              <a:endCxn id="71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2E1AD36-E1A9-450D-A199-D273981BE9C7}"/>
                </a:ext>
              </a:extLst>
            </p:cNvPr>
            <p:cNvCxnSpPr>
              <a:cxnSpLocks/>
              <a:stCxn id="73" idx="0"/>
              <a:endCxn id="72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556C625-1CEC-4663-AC9C-9C45AF596EDB}"/>
                </a:ext>
              </a:extLst>
            </p:cNvPr>
            <p:cNvCxnSpPr>
              <a:cxnSpLocks/>
              <a:stCxn id="72" idx="2"/>
              <a:endCxn id="71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31A7F20-0078-4EDA-A0C1-E367A0582342}"/>
                </a:ext>
              </a:extLst>
            </p:cNvPr>
            <p:cNvCxnSpPr>
              <a:cxnSpLocks/>
              <a:stCxn id="72" idx="7"/>
              <a:endCxn id="212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1057D6F-0187-413A-A041-3D75EEFC2A94}"/>
                </a:ext>
              </a:extLst>
            </p:cNvPr>
            <p:cNvCxnSpPr>
              <a:cxnSpLocks/>
              <a:stCxn id="72" idx="6"/>
              <a:endCxn id="79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7512CCA-B0B9-4941-B513-B835901D4C58}"/>
                </a:ext>
              </a:extLst>
            </p:cNvPr>
            <p:cNvCxnSpPr>
              <a:cxnSpLocks/>
              <a:stCxn id="79" idx="7"/>
              <a:endCxn id="80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7EA50BD-A578-4D06-BB0C-9DC7B01FC034}"/>
                </a:ext>
              </a:extLst>
            </p:cNvPr>
            <p:cNvCxnSpPr>
              <a:cxnSpLocks/>
              <a:stCxn id="65" idx="0"/>
              <a:endCxn id="64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8578C0F-649C-45AB-87F8-2252A3265CFD}"/>
                </a:ext>
              </a:extLst>
            </p:cNvPr>
            <p:cNvCxnSpPr>
              <a:cxnSpLocks/>
              <a:stCxn id="81" idx="2"/>
              <a:endCxn id="65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A73EB4D-A240-4E51-A50A-B435BE3A2D5C}"/>
                </a:ext>
              </a:extLst>
            </p:cNvPr>
            <p:cNvCxnSpPr>
              <a:cxnSpLocks/>
              <a:stCxn id="68" idx="1"/>
              <a:endCxn id="65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27E5381-04D1-4225-8769-1B6B9480C7A0}"/>
                </a:ext>
              </a:extLst>
            </p:cNvPr>
            <p:cNvCxnSpPr>
              <a:cxnSpLocks/>
              <a:stCxn id="67" idx="7"/>
              <a:endCxn id="65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6746FBD-C785-43A8-A48B-34A14AF95516}"/>
                </a:ext>
              </a:extLst>
            </p:cNvPr>
            <p:cNvCxnSpPr>
              <a:cxnSpLocks/>
              <a:stCxn id="66" idx="6"/>
              <a:endCxn id="65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6951640-64C0-4AD8-A442-D08334FF6FD1}"/>
                </a:ext>
              </a:extLst>
            </p:cNvPr>
            <p:cNvCxnSpPr>
              <a:cxnSpLocks/>
              <a:stCxn id="86" idx="7"/>
              <a:endCxn id="66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59B76EA-5D51-41D6-A58C-5F8334DE937D}"/>
                </a:ext>
              </a:extLst>
            </p:cNvPr>
            <p:cNvCxnSpPr>
              <a:cxnSpLocks/>
              <a:stCxn id="86" idx="6"/>
              <a:endCxn id="67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C9292B8-1E47-4B34-8FC0-97245BE9578A}"/>
                </a:ext>
              </a:extLst>
            </p:cNvPr>
            <p:cNvCxnSpPr>
              <a:cxnSpLocks/>
              <a:stCxn id="86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ADFAEBF-02D7-44CD-BE5F-305B6E2F52CA}"/>
                </a:ext>
              </a:extLst>
            </p:cNvPr>
            <p:cNvCxnSpPr>
              <a:cxnSpLocks/>
              <a:stCxn id="67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A4B4051-9A56-435E-840D-6C3C23050184}"/>
                </a:ext>
              </a:extLst>
            </p:cNvPr>
            <p:cNvCxnSpPr>
              <a:cxnSpLocks/>
              <a:stCxn id="67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307BA00-107E-4562-88CB-DEA0D496D749}"/>
                </a:ext>
              </a:extLst>
            </p:cNvPr>
            <p:cNvCxnSpPr>
              <a:cxnSpLocks/>
              <a:stCxn id="68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1DFAB2F-CF8B-44F2-9850-03F8AF098440}"/>
                </a:ext>
              </a:extLst>
            </p:cNvPr>
            <p:cNvCxnSpPr>
              <a:cxnSpLocks/>
              <a:stCxn id="67" idx="6"/>
              <a:endCxn id="68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C85B09E-18C3-4D54-AA0A-14F26F9FFFCA}"/>
                </a:ext>
              </a:extLst>
            </p:cNvPr>
            <p:cNvCxnSpPr>
              <a:cxnSpLocks/>
              <a:stCxn id="68" idx="6"/>
              <a:endCxn id="69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F3BFC00-DCD5-4109-BE0D-BBB66C276072}"/>
                </a:ext>
              </a:extLst>
            </p:cNvPr>
            <p:cNvCxnSpPr>
              <a:cxnSpLocks/>
              <a:stCxn id="70" idx="2"/>
              <a:endCxn id="69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F40DBEB-FAA5-4EAA-89F4-27A7CE21A297}"/>
                </a:ext>
              </a:extLst>
            </p:cNvPr>
            <p:cNvCxnSpPr>
              <a:cxnSpLocks/>
              <a:stCxn id="91" idx="0"/>
              <a:endCxn id="69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E601845-E46E-419B-8F68-C56C73B3F51F}"/>
                </a:ext>
              </a:extLst>
            </p:cNvPr>
            <p:cNvCxnSpPr>
              <a:cxnSpLocks/>
              <a:endCxn id="69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1D8C297-4E3E-4739-99E9-7D79A327AD6E}"/>
                </a:ext>
              </a:extLst>
            </p:cNvPr>
            <p:cNvCxnSpPr>
              <a:cxnSpLocks/>
              <a:stCxn id="91" idx="2"/>
              <a:endCxn id="70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5BD0C1E-77F3-489E-9331-D144C7768558}"/>
                </a:ext>
              </a:extLst>
            </p:cNvPr>
            <p:cNvCxnSpPr>
              <a:cxnSpLocks/>
              <a:stCxn id="73" idx="2"/>
              <a:endCxn id="70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316F845-3855-4D5B-835D-A0B62D513152}"/>
                </a:ext>
              </a:extLst>
            </p:cNvPr>
            <p:cNvCxnSpPr>
              <a:cxnSpLocks/>
              <a:stCxn id="73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2745097-160A-4242-B146-2A008E56E28B}"/>
                </a:ext>
              </a:extLst>
            </p:cNvPr>
            <p:cNvCxnSpPr>
              <a:cxnSpLocks/>
              <a:stCxn id="74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F7B2350-5A57-4E35-B744-F10FBB8A0565}"/>
                </a:ext>
              </a:extLst>
            </p:cNvPr>
            <p:cNvCxnSpPr>
              <a:cxnSpLocks/>
              <a:stCxn id="74" idx="2"/>
              <a:endCxn id="73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45F8280-4EFB-4995-9F18-181E864A0E70}"/>
                </a:ext>
              </a:extLst>
            </p:cNvPr>
            <p:cNvCxnSpPr>
              <a:cxnSpLocks/>
              <a:stCxn id="79" idx="4"/>
              <a:endCxn id="74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37378C5-2E83-4344-BF87-0CC2F0422BA6}"/>
                </a:ext>
              </a:extLst>
            </p:cNvPr>
            <p:cNvCxnSpPr>
              <a:cxnSpLocks/>
              <a:stCxn id="78" idx="3"/>
              <a:endCxn id="74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B029E3A-F23A-45C1-AF01-6A30EAD98C52}"/>
                </a:ext>
              </a:extLst>
            </p:cNvPr>
            <p:cNvCxnSpPr>
              <a:cxnSpLocks/>
              <a:stCxn id="78" idx="2"/>
              <a:endCxn id="79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CAD99E0-7C29-4686-96D0-62897A6AE659}"/>
                </a:ext>
              </a:extLst>
            </p:cNvPr>
            <p:cNvCxnSpPr>
              <a:cxnSpLocks/>
              <a:stCxn id="78" idx="1"/>
              <a:endCxn id="80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1064CBE-03DE-4D9E-987A-66EDDE5C3459}"/>
                </a:ext>
              </a:extLst>
            </p:cNvPr>
            <p:cNvCxnSpPr>
              <a:cxnSpLocks/>
              <a:stCxn id="76" idx="1"/>
              <a:endCxn id="80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5E50E75-E54D-4236-9C47-C231CAC0ACAA}"/>
                </a:ext>
              </a:extLst>
            </p:cNvPr>
            <p:cNvCxnSpPr>
              <a:cxnSpLocks/>
              <a:stCxn id="76" idx="0"/>
              <a:endCxn id="77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20438D3-84FC-4F69-ACCB-416AED8C0CFF}"/>
                </a:ext>
              </a:extLst>
            </p:cNvPr>
            <p:cNvCxnSpPr>
              <a:cxnSpLocks/>
              <a:stCxn id="148" idx="7"/>
              <a:endCxn id="213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31826D2-E95E-483E-8DBE-25AB9BBB1560}"/>
                </a:ext>
              </a:extLst>
            </p:cNvPr>
            <p:cNvCxnSpPr>
              <a:cxnSpLocks/>
              <a:endCxn id="75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4FE5394-C20F-431D-B7DC-326378B3B088}"/>
                </a:ext>
              </a:extLst>
            </p:cNvPr>
            <p:cNvCxnSpPr>
              <a:cxnSpLocks/>
              <a:stCxn id="148" idx="0"/>
              <a:endCxn id="212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EE429A1-541D-4C36-AE28-C8D51F3D554B}"/>
                </a:ext>
              </a:extLst>
            </p:cNvPr>
            <p:cNvCxnSpPr>
              <a:cxnSpLocks/>
              <a:stCxn id="160" idx="0"/>
              <a:endCxn id="211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92B11CD-0752-425D-996F-AE3245F3065E}"/>
                </a:ext>
              </a:extLst>
            </p:cNvPr>
            <p:cNvCxnSpPr>
              <a:cxnSpLocks/>
              <a:stCxn id="160" idx="1"/>
              <a:endCxn id="77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0B920EAE-371D-4F78-AF0A-ED58DDC5567D}"/>
                </a:ext>
              </a:extLst>
            </p:cNvPr>
            <p:cNvCxnSpPr>
              <a:cxnSpLocks/>
              <a:stCxn id="77" idx="2"/>
              <a:endCxn id="80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D0F8AFA-1E3F-4BE8-8CAD-52FBEE5C5D8A}"/>
                </a:ext>
              </a:extLst>
            </p:cNvPr>
            <p:cNvCxnSpPr>
              <a:cxnSpLocks/>
              <a:stCxn id="76" idx="2"/>
              <a:endCxn id="78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130AFE6-8E05-4B94-82AD-63B7251AA0DD}"/>
                </a:ext>
              </a:extLst>
            </p:cNvPr>
            <p:cNvCxnSpPr>
              <a:cxnSpLocks/>
              <a:stCxn id="75" idx="1"/>
              <a:endCxn id="78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328163A8-99E9-40C3-822B-4807D28979D5}"/>
                </a:ext>
              </a:extLst>
            </p:cNvPr>
            <p:cNvCxnSpPr>
              <a:cxnSpLocks/>
              <a:stCxn id="75" idx="3"/>
              <a:endCxn id="92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80EC36C8-56BA-46D6-A21B-89ECA9A2F98B}"/>
                </a:ext>
              </a:extLst>
            </p:cNvPr>
            <p:cNvCxnSpPr>
              <a:cxnSpLocks/>
              <a:stCxn id="78" idx="4"/>
              <a:endCxn id="92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670C444-1B5E-44ED-9E89-AF428D1309D7}"/>
                </a:ext>
              </a:extLst>
            </p:cNvPr>
            <p:cNvCxnSpPr>
              <a:cxnSpLocks/>
              <a:stCxn id="74" idx="5"/>
              <a:endCxn id="92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0679015-80D1-46EA-89FB-C1304E32BF38}"/>
                </a:ext>
              </a:extLst>
            </p:cNvPr>
            <p:cNvCxnSpPr>
              <a:cxnSpLocks/>
              <a:stCxn id="75" idx="7"/>
              <a:endCxn id="76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147E92A-FE47-47D7-831F-DE7CE7A13521}"/>
                </a:ext>
              </a:extLst>
            </p:cNvPr>
            <p:cNvCxnSpPr>
              <a:cxnSpLocks/>
              <a:stCxn id="73" idx="7"/>
              <a:endCxn id="79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CC1AC0F-96A8-4BD5-A222-0BB886D47633}"/>
                </a:ext>
              </a:extLst>
            </p:cNvPr>
            <p:cNvCxnSpPr>
              <a:cxnSpLocks/>
              <a:endCxn id="75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CD98587F-E9E8-4567-8781-8509E4EA0783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F7E9BC41-A324-49C9-9989-67AC991C373A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5283073A-239A-42F7-8A6E-59F0C639DA85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EC4FB963-302D-4267-ABF6-4DD1DE9601A9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E8E2EEDA-B07F-44CA-A478-4EC59941DB65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A48C406E-1EE2-419C-8BE0-C412F9459C0F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C00750C3-A772-4D58-80E0-0F3CBD904B8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D1FC13AB-ACD3-4F14-A856-DEF609C64867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49BAB914-F0A8-4C08-BA8A-FB5A1DE53C7E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6024B6F6-072B-40FD-B1CD-CD2F41798D63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EFD9F980-D0E7-4710-8474-8EDAAC86D6CE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313C95F5-5431-4138-82FD-CC36664D949F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7D56BF88-FC66-48FA-A395-1F4EF14C026B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DE7D84A-D10E-4ECD-8C80-9EED7E811A53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0D24F226-375A-43DB-A8F6-9064CD6B09B4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1B8D9E11-3DFB-4032-9ED1-8303DB874326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AC71A725-0490-413D-9111-BBED187F96CA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09300FE5-A935-477E-A3A2-32D067237F8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D3740D16-F0C3-4D90-9C80-22F727410CB4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08DC6666-76B2-476F-B5EB-F8ACEC05CF75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FF489D69-D8F7-4EBF-8616-9EA043E94AE2}"/>
                </a:ext>
              </a:extLst>
            </p:cNvPr>
            <p:cNvCxnSpPr>
              <a:cxnSpLocks/>
              <a:stCxn id="83" idx="2"/>
              <a:endCxn id="65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4B3A6BD8-4E5D-46B5-A8AD-45B613BFA077}"/>
                </a:ext>
              </a:extLst>
            </p:cNvPr>
            <p:cNvCxnSpPr>
              <a:cxnSpLocks/>
              <a:stCxn id="66" idx="4"/>
              <a:endCxn id="67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ACFE58EF-307F-40BB-9E94-E23D748D3F93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9EE79A11-F170-491D-B85E-2A70D006CFDE}"/>
                </a:ext>
              </a:extLst>
            </p:cNvPr>
            <p:cNvCxnSpPr>
              <a:cxnSpLocks/>
              <a:stCxn id="86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CD62C66-AF16-49EA-A400-3DC7D1E32C63}"/>
                </a:ext>
              </a:extLst>
            </p:cNvPr>
            <p:cNvCxnSpPr>
              <a:cxnSpLocks/>
              <a:stCxn id="86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EB7A8D4-F92A-42F0-BB71-3716944B44EC}"/>
                </a:ext>
              </a:extLst>
            </p:cNvPr>
            <p:cNvCxnSpPr>
              <a:cxnSpLocks/>
              <a:stCxn id="86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1725B51A-A5F3-4B02-A866-3E16CF95FD01}"/>
                </a:ext>
              </a:extLst>
            </p:cNvPr>
            <p:cNvCxnSpPr>
              <a:cxnSpLocks/>
              <a:endCxn id="66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Chord 90">
              <a:extLst>
                <a:ext uri="{FF2B5EF4-FFF2-40B4-BE49-F238E27FC236}">
                  <a16:creationId xmlns:a16="http://schemas.microsoft.com/office/drawing/2014/main" id="{10B811EB-E1EF-44B7-ACD8-8C8B26F26E7D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Chord 91">
              <a:extLst>
                <a:ext uri="{FF2B5EF4-FFF2-40B4-BE49-F238E27FC236}">
                  <a16:creationId xmlns:a16="http://schemas.microsoft.com/office/drawing/2014/main" id="{EC644678-7063-4E05-8F71-7E8F169222A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1573B538-F310-4901-99BE-304F1FD404E3}"/>
                </a:ext>
              </a:extLst>
            </p:cNvPr>
            <p:cNvCxnSpPr>
              <a:cxnSpLocks/>
              <a:stCxn id="91" idx="1"/>
              <a:endCxn id="73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83735593-CB8F-4BB7-B972-79DC32DD9303}"/>
                </a:ext>
              </a:extLst>
            </p:cNvPr>
            <p:cNvCxnSpPr>
              <a:cxnSpLocks/>
              <a:endCxn id="145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4DAF7968-A4B0-45E0-A053-7533854AB593}"/>
                </a:ext>
              </a:extLst>
            </p:cNvPr>
            <p:cNvCxnSpPr>
              <a:cxnSpLocks/>
              <a:endCxn id="160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EE43DE7B-97DD-4714-A6F3-095D4A6F879B}"/>
                </a:ext>
              </a:extLst>
            </p:cNvPr>
            <p:cNvCxnSpPr>
              <a:cxnSpLocks/>
              <a:stCxn id="145" idx="0"/>
              <a:endCxn id="160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3B5A1851-7EBD-4D5C-BABA-1C1E5EDF1603}"/>
                </a:ext>
              </a:extLst>
            </p:cNvPr>
            <p:cNvCxnSpPr>
              <a:cxnSpLocks/>
              <a:stCxn id="211" idx="2"/>
              <a:endCxn id="147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026F1F4D-9609-49E3-89A7-A2B90C60A087}"/>
                </a:ext>
              </a:extLst>
            </p:cNvPr>
            <p:cNvCxnSpPr>
              <a:cxnSpLocks/>
              <a:stCxn id="145" idx="7"/>
              <a:endCxn id="147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95ED831D-5322-4592-BA34-FA8C27716A39}"/>
                </a:ext>
              </a:extLst>
            </p:cNvPr>
            <p:cNvCxnSpPr>
              <a:cxnSpLocks/>
              <a:endCxn id="160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13ACA138-96B0-4207-9BD5-B3C4FFCADC96}"/>
                </a:ext>
              </a:extLst>
            </p:cNvPr>
            <p:cNvCxnSpPr>
              <a:cxnSpLocks/>
              <a:stCxn id="160" idx="6"/>
              <a:endCxn id="147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1CEAE538-EBDD-435F-A8BC-61F14B611A86}"/>
                </a:ext>
              </a:extLst>
            </p:cNvPr>
            <p:cNvCxnSpPr>
              <a:cxnSpLocks/>
              <a:stCxn id="146" idx="0"/>
              <a:endCxn id="147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A45F4B77-D16E-4396-85F2-DC44E4D02A5D}"/>
                </a:ext>
              </a:extLst>
            </p:cNvPr>
            <p:cNvCxnSpPr>
              <a:cxnSpLocks/>
              <a:stCxn id="149" idx="1"/>
              <a:endCxn id="147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017EE279-85B7-4CBA-BA65-C77BF076004C}"/>
                </a:ext>
              </a:extLst>
            </p:cNvPr>
            <p:cNvCxnSpPr>
              <a:cxnSpLocks/>
              <a:stCxn id="149" idx="0"/>
              <a:endCxn id="148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721447B-34B4-4C35-8AD2-E4A989DB3301}"/>
                </a:ext>
              </a:extLst>
            </p:cNvPr>
            <p:cNvCxnSpPr>
              <a:cxnSpLocks/>
              <a:stCxn id="148" idx="2"/>
              <a:endCxn id="147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0A5BA327-4620-4B50-AE52-36532DB25A6F}"/>
                </a:ext>
              </a:extLst>
            </p:cNvPr>
            <p:cNvCxnSpPr>
              <a:cxnSpLocks/>
              <a:stCxn id="148" idx="7"/>
              <a:endCxn id="156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8D5184DA-1F57-4024-B50B-95D8C1F9DE0F}"/>
                </a:ext>
              </a:extLst>
            </p:cNvPr>
            <p:cNvCxnSpPr>
              <a:cxnSpLocks/>
              <a:stCxn id="148" idx="6"/>
              <a:endCxn id="155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D6B9762A-F99F-45FE-8E32-C185318BD128}"/>
                </a:ext>
              </a:extLst>
            </p:cNvPr>
            <p:cNvCxnSpPr>
              <a:cxnSpLocks/>
              <a:stCxn id="155" idx="7"/>
              <a:endCxn id="156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97504825-8572-430F-9180-A0CEC1440771}"/>
                </a:ext>
              </a:extLst>
            </p:cNvPr>
            <p:cNvCxnSpPr>
              <a:cxnSpLocks/>
              <a:stCxn id="212" idx="1"/>
              <a:endCxn id="147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BC904747-D6C8-40DB-9160-8A1B8DD51DDA}"/>
                </a:ext>
              </a:extLst>
            </p:cNvPr>
            <p:cNvCxnSpPr>
              <a:cxnSpLocks/>
              <a:endCxn id="145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9DD59FBD-119D-44DB-9E3D-659512EC5111}"/>
                </a:ext>
              </a:extLst>
            </p:cNvPr>
            <p:cNvCxnSpPr>
              <a:cxnSpLocks/>
              <a:stCxn id="146" idx="2"/>
              <a:endCxn id="145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EDB7426-571E-467D-9B7F-AEE911FCA261}"/>
                </a:ext>
              </a:extLst>
            </p:cNvPr>
            <p:cNvCxnSpPr>
              <a:cxnSpLocks/>
              <a:stCxn id="161" idx="0"/>
              <a:endCxn id="145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5FC4367C-4926-400D-99A5-8BB3F3390ECB}"/>
                </a:ext>
              </a:extLst>
            </p:cNvPr>
            <p:cNvCxnSpPr>
              <a:cxnSpLocks/>
              <a:endCxn id="145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F60AFF29-8020-4540-88A3-7CAD329FF500}"/>
                </a:ext>
              </a:extLst>
            </p:cNvPr>
            <p:cNvCxnSpPr>
              <a:cxnSpLocks/>
              <a:stCxn id="161" idx="2"/>
              <a:endCxn id="146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451DC980-D552-4FBB-939C-8ACCC7946C3F}"/>
                </a:ext>
              </a:extLst>
            </p:cNvPr>
            <p:cNvCxnSpPr>
              <a:cxnSpLocks/>
              <a:stCxn id="149" idx="2"/>
              <a:endCxn id="146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45EE2C1B-242C-4D4B-968E-3C5924968090}"/>
                </a:ext>
              </a:extLst>
            </p:cNvPr>
            <p:cNvCxnSpPr>
              <a:cxnSpLocks/>
              <a:stCxn id="149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8F5A178E-A9BB-46B6-A201-D7ECFF0BBF2C}"/>
                </a:ext>
              </a:extLst>
            </p:cNvPr>
            <p:cNvCxnSpPr>
              <a:cxnSpLocks/>
              <a:stCxn id="150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67574D6E-F1AE-412E-9D2C-80ED0B3DC4B8}"/>
                </a:ext>
              </a:extLst>
            </p:cNvPr>
            <p:cNvCxnSpPr>
              <a:cxnSpLocks/>
              <a:stCxn id="150" idx="2"/>
              <a:endCxn id="149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C95A90C5-37FE-462C-B9FE-A494BBDA1B53}"/>
                </a:ext>
              </a:extLst>
            </p:cNvPr>
            <p:cNvCxnSpPr>
              <a:cxnSpLocks/>
              <a:stCxn id="155" idx="4"/>
              <a:endCxn id="150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E13F404-FDF4-4388-82C5-F3D821714087}"/>
                </a:ext>
              </a:extLst>
            </p:cNvPr>
            <p:cNvCxnSpPr>
              <a:cxnSpLocks/>
              <a:stCxn id="154" idx="3"/>
              <a:endCxn id="150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2861CD8D-DD34-4B8D-8211-D0C6361BAF0E}"/>
                </a:ext>
              </a:extLst>
            </p:cNvPr>
            <p:cNvCxnSpPr>
              <a:cxnSpLocks/>
              <a:stCxn id="154" idx="2"/>
              <a:endCxn id="155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E819493D-5DAF-46CF-98B9-A9E1A1285FEE}"/>
                </a:ext>
              </a:extLst>
            </p:cNvPr>
            <p:cNvCxnSpPr>
              <a:cxnSpLocks/>
              <a:stCxn id="154" idx="1"/>
              <a:endCxn id="156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C0C1F668-C79F-43F0-9017-A0A00E5D71E6}"/>
                </a:ext>
              </a:extLst>
            </p:cNvPr>
            <p:cNvCxnSpPr>
              <a:cxnSpLocks/>
              <a:stCxn id="152" idx="1"/>
              <a:endCxn id="156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0D9C58B5-2839-4835-8B5F-3C9C1A9C456D}"/>
                </a:ext>
              </a:extLst>
            </p:cNvPr>
            <p:cNvCxnSpPr>
              <a:cxnSpLocks/>
              <a:stCxn id="152" idx="0"/>
              <a:endCxn id="153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E139E014-047A-44CE-84A5-E5C62A953703}"/>
                </a:ext>
              </a:extLst>
            </p:cNvPr>
            <p:cNvCxnSpPr>
              <a:cxnSpLocks/>
              <a:stCxn id="158" idx="0"/>
              <a:endCxn id="157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C8B9AB82-C919-4824-916C-C59BFD37B3CD}"/>
                </a:ext>
              </a:extLst>
            </p:cNvPr>
            <p:cNvCxnSpPr>
              <a:cxnSpLocks/>
              <a:stCxn id="186" idx="7"/>
              <a:endCxn id="157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72593B35-C35B-4E49-A52D-A920F4357293}"/>
                </a:ext>
              </a:extLst>
            </p:cNvPr>
            <p:cNvCxnSpPr>
              <a:cxnSpLocks/>
              <a:endCxn id="158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DB74C72F-27F0-4B12-AECF-156E90BB3705}"/>
                </a:ext>
              </a:extLst>
            </p:cNvPr>
            <p:cNvCxnSpPr>
              <a:cxnSpLocks/>
              <a:stCxn id="185" idx="5"/>
              <a:endCxn id="159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A7303548-4318-495B-B67A-4710F4C9E3B9}"/>
                </a:ext>
              </a:extLst>
            </p:cNvPr>
            <p:cNvCxnSpPr>
              <a:cxnSpLocks/>
              <a:endCxn id="159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F7611D18-8033-4D20-A970-AB585C0A4084}"/>
                </a:ext>
              </a:extLst>
            </p:cNvPr>
            <p:cNvCxnSpPr>
              <a:cxnSpLocks/>
              <a:stCxn id="159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E72BBE39-D04D-49B6-B8BE-F2DE6AD267E2}"/>
                </a:ext>
              </a:extLst>
            </p:cNvPr>
            <p:cNvCxnSpPr>
              <a:cxnSpLocks/>
              <a:stCxn id="159" idx="3"/>
              <a:endCxn id="151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7C3E63C7-9731-4C71-B76B-A870231AEA85}"/>
                </a:ext>
              </a:extLst>
            </p:cNvPr>
            <p:cNvCxnSpPr>
              <a:cxnSpLocks/>
              <a:stCxn id="159" idx="1"/>
              <a:endCxn id="152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9BED1B4F-8BF3-4359-99B9-0969AFC23813}"/>
                </a:ext>
              </a:extLst>
            </p:cNvPr>
            <p:cNvCxnSpPr>
              <a:cxnSpLocks/>
              <a:stCxn id="158" idx="2"/>
              <a:endCxn id="152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4E9451F9-9F87-4366-A341-AE3107872EC6}"/>
                </a:ext>
              </a:extLst>
            </p:cNvPr>
            <p:cNvCxnSpPr>
              <a:cxnSpLocks/>
              <a:stCxn id="157" idx="3"/>
              <a:endCxn id="152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10F750A8-841B-4ADD-8FE7-34ED5B0D3841}"/>
                </a:ext>
              </a:extLst>
            </p:cNvPr>
            <p:cNvCxnSpPr>
              <a:cxnSpLocks/>
              <a:stCxn id="157" idx="2"/>
              <a:endCxn id="153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F7F52F4E-E8F2-4268-9C9A-96585C242F0A}"/>
                </a:ext>
              </a:extLst>
            </p:cNvPr>
            <p:cNvCxnSpPr>
              <a:cxnSpLocks/>
              <a:stCxn id="153" idx="1"/>
              <a:endCxn id="156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B21FAE3-529D-4F1E-8258-B9F64DEB6D96}"/>
                </a:ext>
              </a:extLst>
            </p:cNvPr>
            <p:cNvCxnSpPr>
              <a:cxnSpLocks/>
              <a:stCxn id="152" idx="2"/>
              <a:endCxn id="154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A096F4C9-4A6D-48E2-B57D-606ED3A0AD6B}"/>
                </a:ext>
              </a:extLst>
            </p:cNvPr>
            <p:cNvCxnSpPr>
              <a:cxnSpLocks/>
              <a:stCxn id="151" idx="1"/>
              <a:endCxn id="154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6F8610D5-275F-4138-B1C3-7A31FD0921DC}"/>
                </a:ext>
              </a:extLst>
            </p:cNvPr>
            <p:cNvCxnSpPr>
              <a:cxnSpLocks/>
              <a:stCxn id="151" idx="3"/>
              <a:endCxn id="162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05CED1A1-26E7-4A03-89F9-0856A393D754}"/>
                </a:ext>
              </a:extLst>
            </p:cNvPr>
            <p:cNvCxnSpPr>
              <a:cxnSpLocks/>
              <a:stCxn id="154" idx="4"/>
              <a:endCxn id="162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CC3D3819-C14E-4D73-8A82-F2BE846CB16F}"/>
                </a:ext>
              </a:extLst>
            </p:cNvPr>
            <p:cNvCxnSpPr>
              <a:cxnSpLocks/>
              <a:stCxn id="150" idx="5"/>
              <a:endCxn id="162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A8F5F6D4-A00C-463B-B8C0-552EA74777ED}"/>
                </a:ext>
              </a:extLst>
            </p:cNvPr>
            <p:cNvCxnSpPr>
              <a:cxnSpLocks/>
              <a:stCxn id="151" idx="7"/>
              <a:endCxn id="152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E50C833F-21C2-45DB-A44B-6E3AB7DD9FD1}"/>
                </a:ext>
              </a:extLst>
            </p:cNvPr>
            <p:cNvCxnSpPr>
              <a:cxnSpLocks/>
              <a:stCxn id="149" idx="7"/>
              <a:endCxn id="155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95F541DC-69A8-4175-8C7A-D78AB99A1504}"/>
                </a:ext>
              </a:extLst>
            </p:cNvPr>
            <p:cNvCxnSpPr>
              <a:cxnSpLocks/>
              <a:endCxn id="151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6399575C-9F8F-438A-B74D-F0E9A19233D5}"/>
                </a:ext>
              </a:extLst>
            </p:cNvPr>
            <p:cNvCxnSpPr>
              <a:cxnSpLocks/>
              <a:stCxn id="159" idx="7"/>
              <a:endCxn id="158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9C9F7463-3A75-4EC3-ABF5-5D8CF6950C50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2A2AF494-1865-4518-AE99-D74391F87E92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1E773AC8-73D8-4BC5-A244-2E98D38B017C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B7E1ED11-C28D-4153-B5BA-D07442B8A9C5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3EDD31E5-7F8C-469C-AADA-47C872D78818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0EEEB9E5-9B53-4016-BE6E-86B533B3E5CB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9DC0FB57-9D86-4019-9319-482ADD9BF2A4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CADDAF51-797F-4CA4-A251-CF00688F6850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A8FFBCF2-8B4A-4C12-8808-455F6F551E6C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BAD1B36-C878-4488-A8F9-F4F24A4E45C0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86C8E6CD-7A0B-488E-BFF0-4A105ADFA865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41D55C72-67BB-4E0D-8B75-7E56D521D899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33458A0F-3EBC-4AD2-9618-5BF28C4D01E7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22E06256-2354-48C8-81FA-D4F25430FDA1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7DFDE8E0-D8B7-4F08-A3B3-78A18FE9C526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70E8F3FF-3CEC-4A91-BBFF-53AD04C312BC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Chord 160">
              <a:extLst>
                <a:ext uri="{FF2B5EF4-FFF2-40B4-BE49-F238E27FC236}">
                  <a16:creationId xmlns:a16="http://schemas.microsoft.com/office/drawing/2014/main" id="{5838E83D-3671-469D-985F-BEC091B78741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Chord 161">
              <a:extLst>
                <a:ext uri="{FF2B5EF4-FFF2-40B4-BE49-F238E27FC236}">
                  <a16:creationId xmlns:a16="http://schemas.microsoft.com/office/drawing/2014/main" id="{BC66DE4A-23D1-40BA-86A5-B7E5D30C6777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00F1609D-54EC-4F7A-A097-5E34ECD898B8}"/>
                </a:ext>
              </a:extLst>
            </p:cNvPr>
            <p:cNvCxnSpPr>
              <a:cxnSpLocks/>
              <a:stCxn id="161" idx="1"/>
              <a:endCxn id="149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3AACB750-E775-4631-A59D-79677CCC9B9D}"/>
                </a:ext>
              </a:extLst>
            </p:cNvPr>
            <p:cNvCxnSpPr>
              <a:cxnSpLocks/>
              <a:stCxn id="183" idx="6"/>
              <a:endCxn id="157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CEB26039-8B27-4436-B67D-BDFFED7CEFE4}"/>
                </a:ext>
              </a:extLst>
            </p:cNvPr>
            <p:cNvCxnSpPr>
              <a:cxnSpLocks/>
              <a:stCxn id="180" idx="4"/>
              <a:endCxn id="186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FF4941D2-C21B-43AE-BC49-DC248DF59153}"/>
                </a:ext>
              </a:extLst>
            </p:cNvPr>
            <p:cNvCxnSpPr>
              <a:cxnSpLocks/>
              <a:stCxn id="186" idx="4"/>
              <a:endCxn id="185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9E18E30F-14C0-47D6-9BF7-9B0E4678B7F5}"/>
                </a:ext>
              </a:extLst>
            </p:cNvPr>
            <p:cNvCxnSpPr>
              <a:cxnSpLocks/>
              <a:stCxn id="184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47208C46-E8DF-42E1-9337-1C60D4B0C5FE}"/>
                </a:ext>
              </a:extLst>
            </p:cNvPr>
            <p:cNvCxnSpPr>
              <a:cxnSpLocks/>
              <a:stCxn id="184" idx="0"/>
              <a:endCxn id="185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BD88AC33-1639-4F47-84B2-7F9A7E6192EE}"/>
                </a:ext>
              </a:extLst>
            </p:cNvPr>
            <p:cNvCxnSpPr>
              <a:cxnSpLocks/>
              <a:stCxn id="194" idx="1"/>
              <a:endCxn id="180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4921C51B-507F-4B38-8799-432D97AEAB38}"/>
                </a:ext>
              </a:extLst>
            </p:cNvPr>
            <p:cNvCxnSpPr>
              <a:cxnSpLocks/>
              <a:stCxn id="185" idx="2"/>
              <a:endCxn id="194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D8CB33B1-CD2C-4337-93FF-B0AE55A8E4F0}"/>
                </a:ext>
              </a:extLst>
            </p:cNvPr>
            <p:cNvCxnSpPr>
              <a:cxnSpLocks/>
              <a:stCxn id="184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E0036B86-00B1-4A15-A887-1C8FD24F2021}"/>
                </a:ext>
              </a:extLst>
            </p:cNvPr>
            <p:cNvCxnSpPr>
              <a:cxnSpLocks/>
              <a:stCxn id="157" idx="1"/>
              <a:endCxn id="64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B51C13A3-4AF5-4F10-AE6E-C716AF82C77C}"/>
                </a:ext>
              </a:extLst>
            </p:cNvPr>
            <p:cNvCxnSpPr>
              <a:cxnSpLocks/>
              <a:stCxn id="182" idx="6"/>
              <a:endCxn id="181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B02DCD13-65A8-4507-9430-DC888F9AB3DA}"/>
                </a:ext>
              </a:extLst>
            </p:cNvPr>
            <p:cNvCxnSpPr>
              <a:cxnSpLocks/>
              <a:stCxn id="180" idx="7"/>
              <a:endCxn id="182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0267751D-234F-43EC-8CB3-A1490C98A767}"/>
                </a:ext>
              </a:extLst>
            </p:cNvPr>
            <p:cNvCxnSpPr>
              <a:cxnSpLocks/>
              <a:stCxn id="180" idx="5"/>
              <a:endCxn id="183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23AB97B3-C90E-467A-B4EA-844E11591E48}"/>
                </a:ext>
              </a:extLst>
            </p:cNvPr>
            <p:cNvCxnSpPr>
              <a:cxnSpLocks/>
              <a:stCxn id="181" idx="3"/>
              <a:endCxn id="183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490DC053-BA35-42B7-86BC-D72A42DAE2F6}"/>
                </a:ext>
              </a:extLst>
            </p:cNvPr>
            <p:cNvCxnSpPr>
              <a:cxnSpLocks/>
              <a:stCxn id="183" idx="4"/>
              <a:endCxn id="186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CBB6BE4B-7427-4FBC-951E-331BB943F778}"/>
                </a:ext>
              </a:extLst>
            </p:cNvPr>
            <p:cNvCxnSpPr>
              <a:cxnSpLocks/>
              <a:stCxn id="159" idx="2"/>
              <a:endCxn id="184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F0E95818-5D23-448D-A6E1-A937389F8130}"/>
                </a:ext>
              </a:extLst>
            </p:cNvPr>
            <p:cNvCxnSpPr>
              <a:cxnSpLocks/>
              <a:endCxn id="184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D12A92C1-0780-4D5C-B8B2-7F4868EA32B9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21A1D674-0C1A-42EE-A5C4-38F10C7CF4E7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E5991706-7D8D-49A2-BAF5-452B8455B3EC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264F6344-FCEF-4009-9CE4-F8FBA55D1E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3A827730-9575-4C49-BED2-BAB98E0B2C2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005FE7DA-E716-4455-8F43-8D908A605B1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549594E1-4041-4E92-B8B3-A891EC0581C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0CC1D165-7523-42F8-BDE7-C09E423737B8}"/>
                </a:ext>
              </a:extLst>
            </p:cNvPr>
            <p:cNvCxnSpPr>
              <a:cxnSpLocks/>
              <a:stCxn id="186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701809D7-69A2-456D-B9CB-CD5CE8981D21}"/>
                </a:ext>
              </a:extLst>
            </p:cNvPr>
            <p:cNvCxnSpPr>
              <a:cxnSpLocks/>
              <a:stCxn id="182" idx="4"/>
              <a:endCxn id="183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37DEB8E5-06EB-4462-8F2F-507B9972E27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7311709C-1FBE-4EBF-8C4B-094200B579D2}"/>
                </a:ext>
              </a:extLst>
            </p:cNvPr>
            <p:cNvCxnSpPr>
              <a:cxnSpLocks/>
              <a:stCxn id="189" idx="3"/>
              <a:endCxn id="153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8F20F7E0-954F-4AD3-AC0D-2A1D83EFEECB}"/>
                </a:ext>
              </a:extLst>
            </p:cNvPr>
            <p:cNvCxnSpPr>
              <a:cxnSpLocks/>
              <a:stCxn id="189" idx="2"/>
              <a:endCxn id="64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4F5A4052-FECE-4568-986D-FF2FA7051506}"/>
                </a:ext>
              </a:extLst>
            </p:cNvPr>
            <p:cNvCxnSpPr>
              <a:cxnSpLocks/>
              <a:stCxn id="182" idx="7"/>
              <a:endCxn id="66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CB602BCE-6ACD-450B-AC92-82EE91E3D592}"/>
                </a:ext>
              </a:extLst>
            </p:cNvPr>
            <p:cNvCxnSpPr>
              <a:cxnSpLocks/>
              <a:endCxn id="182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Chord 193">
              <a:extLst>
                <a:ext uri="{FF2B5EF4-FFF2-40B4-BE49-F238E27FC236}">
                  <a16:creationId xmlns:a16="http://schemas.microsoft.com/office/drawing/2014/main" id="{4277B453-F7CE-4C82-AD1D-C96188720837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897DF0AF-23F7-47A8-83D8-A797BD669B8B}"/>
                </a:ext>
              </a:extLst>
            </p:cNvPr>
            <p:cNvCxnSpPr>
              <a:cxnSpLocks/>
              <a:stCxn id="185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1D82BBC8-6C11-4CAE-B345-030895BB454D}"/>
                </a:ext>
              </a:extLst>
            </p:cNvPr>
            <p:cNvCxnSpPr>
              <a:cxnSpLocks/>
              <a:stCxn id="181" idx="6"/>
              <a:endCxn id="64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46708C2E-6550-40E9-AF5F-AB057C4EDBF3}"/>
                </a:ext>
              </a:extLst>
            </p:cNvPr>
            <p:cNvCxnSpPr>
              <a:cxnSpLocks/>
              <a:stCxn id="181" idx="5"/>
              <a:endCxn id="157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C933B556-3554-4E92-A88E-708353656D99}"/>
                </a:ext>
              </a:extLst>
            </p:cNvPr>
            <p:cNvCxnSpPr>
              <a:cxnSpLocks/>
              <a:stCxn id="66" idx="0"/>
              <a:endCxn id="181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55AAED15-F9E5-438D-81C3-6F2350589391}"/>
                </a:ext>
              </a:extLst>
            </p:cNvPr>
            <p:cNvCxnSpPr>
              <a:cxnSpLocks/>
              <a:stCxn id="186" idx="5"/>
              <a:endCxn id="158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D979670F-A226-445F-87BE-0EDA404539ED}"/>
                </a:ext>
              </a:extLst>
            </p:cNvPr>
            <p:cNvCxnSpPr>
              <a:cxnSpLocks/>
              <a:stCxn id="153" idx="7"/>
              <a:endCxn id="64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C3DCF77F-7EB5-4D09-B658-5AC9CDF13197}"/>
                </a:ext>
              </a:extLst>
            </p:cNvPr>
            <p:cNvCxnSpPr>
              <a:cxnSpLocks/>
              <a:stCxn id="82" idx="7"/>
              <a:endCxn id="189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0A0EC9F9-7A3D-4D3E-8F51-22E8F3FF9F76}"/>
                </a:ext>
              </a:extLst>
            </p:cNvPr>
            <p:cNvCxnSpPr>
              <a:cxnSpLocks/>
              <a:stCxn id="156" idx="7"/>
              <a:endCxn id="71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2E5B285C-491B-4D42-8A83-1D17F853756E}"/>
                </a:ext>
              </a:extLst>
            </p:cNvPr>
            <p:cNvCxnSpPr>
              <a:cxnSpLocks/>
              <a:stCxn id="156" idx="6"/>
              <a:endCxn id="189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AB94BD98-278C-4A47-9949-49987FC9194B}"/>
                </a:ext>
              </a:extLst>
            </p:cNvPr>
            <p:cNvCxnSpPr>
              <a:cxnSpLocks/>
              <a:stCxn id="72" idx="0"/>
              <a:endCxn id="156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01BC6748-5005-463B-ADDB-6CD8EDC3D9E6}"/>
                </a:ext>
              </a:extLst>
            </p:cNvPr>
            <p:cNvCxnSpPr>
              <a:cxnSpLocks/>
              <a:stCxn id="212" idx="0"/>
              <a:endCxn id="211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FE57A417-C969-4A4B-A0DA-693318CEC0F5}"/>
                </a:ext>
              </a:extLst>
            </p:cNvPr>
            <p:cNvCxnSpPr>
              <a:cxnSpLocks/>
              <a:stCxn id="80" idx="0"/>
              <a:endCxn id="211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45AD6383-C94F-4C9C-B60D-A6EFB3198D7C}"/>
                </a:ext>
              </a:extLst>
            </p:cNvPr>
            <p:cNvCxnSpPr>
              <a:cxnSpLocks/>
              <a:stCxn id="79" idx="0"/>
              <a:endCxn id="212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10CF3434-4FC7-4349-A2AA-4A3DA56A6C16}"/>
                </a:ext>
              </a:extLst>
            </p:cNvPr>
            <p:cNvCxnSpPr>
              <a:cxnSpLocks/>
              <a:stCxn id="156" idx="1"/>
              <a:endCxn id="213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68F595A8-8713-4A94-96F9-9DEF8744C37A}"/>
                </a:ext>
              </a:extLst>
            </p:cNvPr>
            <p:cNvCxnSpPr>
              <a:cxnSpLocks/>
              <a:stCxn id="72" idx="0"/>
              <a:endCxn id="213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07631C7D-9EEF-4650-BCDD-28BEFACB6B0A}"/>
                </a:ext>
              </a:extLst>
            </p:cNvPr>
            <p:cNvCxnSpPr>
              <a:cxnSpLocks/>
              <a:stCxn id="213" idx="7"/>
              <a:endCxn id="212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BC11F5EA-4C6F-4C4B-AB59-6467B8806D24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27FAF4D5-B37F-4BC4-8279-CDBC72FBC8E2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020B9E01-F380-4F5A-A128-5051AEEA05B1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CE1EE67B-63F6-49F9-B01D-84E5AA3015C8}"/>
                </a:ext>
              </a:extLst>
            </p:cNvPr>
            <p:cNvCxnSpPr>
              <a:cxnSpLocks/>
              <a:stCxn id="77" idx="0"/>
              <a:endCxn id="211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8B633272-CDDF-4643-8E96-0E69E26B508C}"/>
                </a:ext>
              </a:extLst>
            </p:cNvPr>
            <p:cNvCxnSpPr>
              <a:cxnSpLocks/>
              <a:endCxn id="77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092677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E6F65D3-6563-4713-9BE8-7CF9A9390645}"/>
              </a:ext>
            </a:extLst>
          </p:cNvPr>
          <p:cNvCxnSpPr>
            <a:cxnSpLocks/>
          </p:cNvCxnSpPr>
          <p:nvPr/>
        </p:nvCxnSpPr>
        <p:spPr>
          <a:xfrm>
            <a:off x="0" y="6423750"/>
            <a:ext cx="12192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CCF9E78-6BBC-4373-8848-FD3950FEF73B}"/>
              </a:ext>
            </a:extLst>
          </p:cNvPr>
          <p:cNvSpPr/>
          <p:nvPr userDrawn="1"/>
        </p:nvSpPr>
        <p:spPr>
          <a:xfrm>
            <a:off x="0" y="6485021"/>
            <a:ext cx="12192000" cy="3729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9231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B0E9180-5F9B-4195-9329-D4333F8A63E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21355416">
            <a:off x="4737054" y="311641"/>
            <a:ext cx="6923157" cy="3844781"/>
          </a:xfrm>
          <a:custGeom>
            <a:avLst/>
            <a:gdLst>
              <a:gd name="connsiteX0" fmla="*/ 4127094 w 6923157"/>
              <a:gd name="connsiteY0" fmla="*/ 2650274 h 3844781"/>
              <a:gd name="connsiteX1" fmla="*/ 4120952 w 6923157"/>
              <a:gd name="connsiteY1" fmla="*/ 2652027 h 3844781"/>
              <a:gd name="connsiteX2" fmla="*/ 4121694 w 6923157"/>
              <a:gd name="connsiteY2" fmla="*/ 2652798 h 3844781"/>
              <a:gd name="connsiteX3" fmla="*/ 4123622 w 6923157"/>
              <a:gd name="connsiteY3" fmla="*/ 2654447 h 3844781"/>
              <a:gd name="connsiteX4" fmla="*/ 4042165 w 6923157"/>
              <a:gd name="connsiteY4" fmla="*/ 2624169 h 3844781"/>
              <a:gd name="connsiteX5" fmla="*/ 4033090 w 6923157"/>
              <a:gd name="connsiteY5" fmla="*/ 2625954 h 3844781"/>
              <a:gd name="connsiteX6" fmla="*/ 4032096 w 6923157"/>
              <a:gd name="connsiteY6" fmla="*/ 2627139 h 3844781"/>
              <a:gd name="connsiteX7" fmla="*/ 4039066 w 6923157"/>
              <a:gd name="connsiteY7" fmla="*/ 2637438 h 3844781"/>
              <a:gd name="connsiteX8" fmla="*/ 4040573 w 6923157"/>
              <a:gd name="connsiteY8" fmla="*/ 2642238 h 3844781"/>
              <a:gd name="connsiteX9" fmla="*/ 4050273 w 6923157"/>
              <a:gd name="connsiteY9" fmla="*/ 2643511 h 3844781"/>
              <a:gd name="connsiteX10" fmla="*/ 4050295 w 6923157"/>
              <a:gd name="connsiteY10" fmla="*/ 2643480 h 3844781"/>
              <a:gd name="connsiteX11" fmla="*/ 4049615 w 6923157"/>
              <a:gd name="connsiteY11" fmla="*/ 2633721 h 3844781"/>
              <a:gd name="connsiteX12" fmla="*/ 4042165 w 6923157"/>
              <a:gd name="connsiteY12" fmla="*/ 2624169 h 3844781"/>
              <a:gd name="connsiteX13" fmla="*/ 4268802 w 6923157"/>
              <a:gd name="connsiteY13" fmla="*/ 2636824 h 3844781"/>
              <a:gd name="connsiteX14" fmla="*/ 4256851 w 6923157"/>
              <a:gd name="connsiteY14" fmla="*/ 2652632 h 3844781"/>
              <a:gd name="connsiteX15" fmla="*/ 4274805 w 6923157"/>
              <a:gd name="connsiteY15" fmla="*/ 2655317 h 3844781"/>
              <a:gd name="connsiteX16" fmla="*/ 4275574 w 6923157"/>
              <a:gd name="connsiteY16" fmla="*/ 2653477 h 3844781"/>
              <a:gd name="connsiteX17" fmla="*/ 4287193 w 6923157"/>
              <a:gd name="connsiteY17" fmla="*/ 2642347 h 3844781"/>
              <a:gd name="connsiteX18" fmla="*/ 4268802 w 6923157"/>
              <a:gd name="connsiteY18" fmla="*/ 2636824 h 3844781"/>
              <a:gd name="connsiteX19" fmla="*/ 5509053 w 6923157"/>
              <a:gd name="connsiteY19" fmla="*/ 15735 h 3844781"/>
              <a:gd name="connsiteX20" fmla="*/ 5568007 w 6923157"/>
              <a:gd name="connsiteY20" fmla="*/ 34782 h 3844781"/>
              <a:gd name="connsiteX21" fmla="*/ 5582209 w 6923157"/>
              <a:gd name="connsiteY21" fmla="*/ 34308 h 3844781"/>
              <a:gd name="connsiteX22" fmla="*/ 5615414 w 6923157"/>
              <a:gd name="connsiteY22" fmla="*/ 29649 h 3844781"/>
              <a:gd name="connsiteX23" fmla="*/ 5664202 w 6923157"/>
              <a:gd name="connsiteY23" fmla="*/ 37982 h 3844781"/>
              <a:gd name="connsiteX24" fmla="*/ 5739604 w 6923157"/>
              <a:gd name="connsiteY24" fmla="*/ 53203 h 3844781"/>
              <a:gd name="connsiteX25" fmla="*/ 5783946 w 6923157"/>
              <a:gd name="connsiteY25" fmla="*/ 56089 h 3844781"/>
              <a:gd name="connsiteX26" fmla="*/ 5846832 w 6923157"/>
              <a:gd name="connsiteY26" fmla="*/ 50301 h 3844781"/>
              <a:gd name="connsiteX27" fmla="*/ 5882235 w 6923157"/>
              <a:gd name="connsiteY27" fmla="*/ 54440 h 3844781"/>
              <a:gd name="connsiteX28" fmla="*/ 5891942 w 6923157"/>
              <a:gd name="connsiteY28" fmla="*/ 60666 h 3844781"/>
              <a:gd name="connsiteX29" fmla="*/ 5893015 w 6923157"/>
              <a:gd name="connsiteY29" fmla="*/ 71140 h 3844781"/>
              <a:gd name="connsiteX30" fmla="*/ 5905430 w 6923157"/>
              <a:gd name="connsiteY30" fmla="*/ 78505 h 3844781"/>
              <a:gd name="connsiteX31" fmla="*/ 5943179 w 6923157"/>
              <a:gd name="connsiteY31" fmla="*/ 54995 h 3844781"/>
              <a:gd name="connsiteX32" fmla="*/ 5957381 w 6923157"/>
              <a:gd name="connsiteY32" fmla="*/ 54521 h 3844781"/>
              <a:gd name="connsiteX33" fmla="*/ 5957638 w 6923157"/>
              <a:gd name="connsiteY33" fmla="*/ 69662 h 3844781"/>
              <a:gd name="connsiteX34" fmla="*/ 5967294 w 6923157"/>
              <a:gd name="connsiteY34" fmla="*/ 88037 h 3844781"/>
              <a:gd name="connsiteX35" fmla="*/ 5979250 w 6923157"/>
              <a:gd name="connsiteY35" fmla="*/ 90913 h 3844781"/>
              <a:gd name="connsiteX36" fmla="*/ 5985739 w 6923157"/>
              <a:gd name="connsiteY36" fmla="*/ 103664 h 3844781"/>
              <a:gd name="connsiteX37" fmla="*/ 5985535 w 6923157"/>
              <a:gd name="connsiteY37" fmla="*/ 114315 h 3844781"/>
              <a:gd name="connsiteX38" fmla="*/ 5995906 w 6923157"/>
              <a:gd name="connsiteY38" fmla="*/ 114378 h 3844781"/>
              <a:gd name="connsiteX39" fmla="*/ 6027833 w 6923157"/>
              <a:gd name="connsiteY39" fmla="*/ 109899 h 3844781"/>
              <a:gd name="connsiteX40" fmla="*/ 6120345 w 6923157"/>
              <a:gd name="connsiteY40" fmla="*/ 77188 h 3844781"/>
              <a:gd name="connsiteX41" fmla="*/ 6133167 w 6923157"/>
              <a:gd name="connsiteY41" fmla="*/ 63247 h 3844781"/>
              <a:gd name="connsiteX42" fmla="*/ 6131482 w 6923157"/>
              <a:gd name="connsiteY42" fmla="*/ 84731 h 3844781"/>
              <a:gd name="connsiteX43" fmla="*/ 6148292 w 6923157"/>
              <a:gd name="connsiteY43" fmla="*/ 109692 h 3844781"/>
              <a:gd name="connsiteX44" fmla="*/ 6266453 w 6923157"/>
              <a:gd name="connsiteY44" fmla="*/ 124986 h 3844781"/>
              <a:gd name="connsiteX45" fmla="*/ 6309365 w 6923157"/>
              <a:gd name="connsiteY45" fmla="*/ 126553 h 3844781"/>
              <a:gd name="connsiteX46" fmla="*/ 6323161 w 6923157"/>
              <a:gd name="connsiteY46" fmla="*/ 147384 h 3844781"/>
              <a:gd name="connsiteX47" fmla="*/ 6346711 w 6923157"/>
              <a:gd name="connsiteY47" fmla="*/ 162293 h 3844781"/>
              <a:gd name="connsiteX48" fmla="*/ 6373685 w 6923157"/>
              <a:gd name="connsiteY48" fmla="*/ 160026 h 3844781"/>
              <a:gd name="connsiteX49" fmla="*/ 6390287 w 6923157"/>
              <a:gd name="connsiteY49" fmla="*/ 157697 h 3844781"/>
              <a:gd name="connsiteX50" fmla="*/ 6411539 w 6923157"/>
              <a:gd name="connsiteY50" fmla="*/ 150162 h 3844781"/>
              <a:gd name="connsiteX51" fmla="*/ 6428754 w 6923157"/>
              <a:gd name="connsiteY51" fmla="*/ 153817 h 3844781"/>
              <a:gd name="connsiteX52" fmla="*/ 6441476 w 6923157"/>
              <a:gd name="connsiteY52" fmla="*/ 164175 h 3844781"/>
              <a:gd name="connsiteX53" fmla="*/ 6461400 w 6923157"/>
              <a:gd name="connsiteY53" fmla="*/ 168968 h 3844781"/>
              <a:gd name="connsiteX54" fmla="*/ 6483977 w 6923157"/>
              <a:gd name="connsiteY54" fmla="*/ 149104 h 3844781"/>
              <a:gd name="connsiteX55" fmla="*/ 6485561 w 6923157"/>
              <a:gd name="connsiteY55" fmla="*/ 151918 h 3844781"/>
              <a:gd name="connsiteX56" fmla="*/ 6488426 w 6923157"/>
              <a:gd name="connsiteY56" fmla="*/ 192495 h 3844781"/>
              <a:gd name="connsiteX57" fmla="*/ 6493024 w 6923157"/>
              <a:gd name="connsiteY57" fmla="*/ 199438 h 3844781"/>
              <a:gd name="connsiteX58" fmla="*/ 6542118 w 6923157"/>
              <a:gd name="connsiteY58" fmla="*/ 210763 h 3844781"/>
              <a:gd name="connsiteX59" fmla="*/ 6563778 w 6923157"/>
              <a:gd name="connsiteY59" fmla="*/ 219867 h 3844781"/>
              <a:gd name="connsiteX60" fmla="*/ 6566079 w 6923157"/>
              <a:gd name="connsiteY60" fmla="*/ 242309 h 3844781"/>
              <a:gd name="connsiteX61" fmla="*/ 6534254 w 6923157"/>
              <a:gd name="connsiteY61" fmla="*/ 260435 h 3844781"/>
              <a:gd name="connsiteX62" fmla="*/ 6500486 w 6923157"/>
              <a:gd name="connsiteY62" fmla="*/ 246959 h 3844781"/>
              <a:gd name="connsiteX63" fmla="*/ 6469425 w 6923157"/>
              <a:gd name="connsiteY63" fmla="*/ 234623 h 3844781"/>
              <a:gd name="connsiteX64" fmla="*/ 6437038 w 6923157"/>
              <a:gd name="connsiteY64" fmla="*/ 234614 h 3844781"/>
              <a:gd name="connsiteX65" fmla="*/ 6406030 w 6923157"/>
              <a:gd name="connsiteY65" fmla="*/ 248070 h 3844781"/>
              <a:gd name="connsiteX66" fmla="*/ 6337319 w 6923157"/>
              <a:gd name="connsiteY66" fmla="*/ 234945 h 3844781"/>
              <a:gd name="connsiteX67" fmla="*/ 6283169 w 6923157"/>
              <a:gd name="connsiteY67" fmla="*/ 250132 h 3844781"/>
              <a:gd name="connsiteX68" fmla="*/ 6261153 w 6923157"/>
              <a:gd name="connsiteY68" fmla="*/ 250186 h 3844781"/>
              <a:gd name="connsiteX69" fmla="*/ 6130883 w 6923157"/>
              <a:gd name="connsiteY69" fmla="*/ 230520 h 3844781"/>
              <a:gd name="connsiteX70" fmla="*/ 6110296 w 6923157"/>
              <a:gd name="connsiteY70" fmla="*/ 231890 h 3844781"/>
              <a:gd name="connsiteX71" fmla="*/ 6095786 w 6923157"/>
              <a:gd name="connsiteY71" fmla="*/ 229372 h 3844781"/>
              <a:gd name="connsiteX72" fmla="*/ 6097628 w 6923157"/>
              <a:gd name="connsiteY72" fmla="*/ 247327 h 3844781"/>
              <a:gd name="connsiteX73" fmla="*/ 6091193 w 6923157"/>
              <a:gd name="connsiteY73" fmla="*/ 260372 h 3844781"/>
              <a:gd name="connsiteX74" fmla="*/ 6067744 w 6923157"/>
              <a:gd name="connsiteY74" fmla="*/ 259109 h 3844781"/>
              <a:gd name="connsiteX75" fmla="*/ 6018293 w 6923157"/>
              <a:gd name="connsiteY75" fmla="*/ 256941 h 3844781"/>
              <a:gd name="connsiteX76" fmla="*/ 6012571 w 6923157"/>
              <a:gd name="connsiteY76" fmla="*/ 251672 h 3844781"/>
              <a:gd name="connsiteX77" fmla="*/ 5987896 w 6923157"/>
              <a:gd name="connsiteY77" fmla="*/ 238440 h 3844781"/>
              <a:gd name="connsiteX78" fmla="*/ 5872086 w 6923157"/>
              <a:gd name="connsiteY78" fmla="*/ 233441 h 3844781"/>
              <a:gd name="connsiteX79" fmla="*/ 5861868 w 6923157"/>
              <a:gd name="connsiteY79" fmla="*/ 234874 h 3844781"/>
              <a:gd name="connsiteX80" fmla="*/ 5835099 w 6923157"/>
              <a:gd name="connsiteY80" fmla="*/ 226487 h 3844781"/>
              <a:gd name="connsiteX81" fmla="*/ 5809096 w 6923157"/>
              <a:gd name="connsiteY81" fmla="*/ 225583 h 3844781"/>
              <a:gd name="connsiteX82" fmla="*/ 5796583 w 6923157"/>
              <a:gd name="connsiteY82" fmla="*/ 242516 h 3844781"/>
              <a:gd name="connsiteX83" fmla="*/ 5775585 w 6923157"/>
              <a:gd name="connsiteY83" fmla="*/ 227250 h 3844781"/>
              <a:gd name="connsiteX84" fmla="*/ 5746058 w 6923157"/>
              <a:gd name="connsiteY84" fmla="*/ 229875 h 3844781"/>
              <a:gd name="connsiteX85" fmla="*/ 5706471 w 6923157"/>
              <a:gd name="connsiteY85" fmla="*/ 273373 h 3844781"/>
              <a:gd name="connsiteX86" fmla="*/ 5705346 w 6923157"/>
              <a:gd name="connsiteY86" fmla="*/ 275048 h 3844781"/>
              <a:gd name="connsiteX87" fmla="*/ 5685169 w 6923157"/>
              <a:gd name="connsiteY87" fmla="*/ 293056 h 3844781"/>
              <a:gd name="connsiteX88" fmla="*/ 5511940 w 6923157"/>
              <a:gd name="connsiteY88" fmla="*/ 283972 h 3844781"/>
              <a:gd name="connsiteX89" fmla="*/ 5401850 w 6923157"/>
              <a:gd name="connsiteY89" fmla="*/ 284240 h 3844781"/>
              <a:gd name="connsiteX90" fmla="*/ 5271889 w 6923157"/>
              <a:gd name="connsiteY90" fmla="*/ 267567 h 3844781"/>
              <a:gd name="connsiteX91" fmla="*/ 5177228 w 6923157"/>
              <a:gd name="connsiteY91" fmla="*/ 279331 h 3844781"/>
              <a:gd name="connsiteX92" fmla="*/ 5139732 w 6923157"/>
              <a:gd name="connsiteY92" fmla="*/ 280040 h 3844781"/>
              <a:gd name="connsiteX93" fmla="*/ 5058709 w 6923157"/>
              <a:gd name="connsiteY93" fmla="*/ 273193 h 3844781"/>
              <a:gd name="connsiteX94" fmla="*/ 4984023 w 6923157"/>
              <a:gd name="connsiteY94" fmla="*/ 277602 h 3844781"/>
              <a:gd name="connsiteX95" fmla="*/ 4870257 w 6923157"/>
              <a:gd name="connsiteY95" fmla="*/ 279905 h 3844781"/>
              <a:gd name="connsiteX96" fmla="*/ 4799402 w 6923157"/>
              <a:gd name="connsiteY96" fmla="*/ 283776 h 3844781"/>
              <a:gd name="connsiteX97" fmla="*/ 4645891 w 6923157"/>
              <a:gd name="connsiteY97" fmla="*/ 290136 h 3844781"/>
              <a:gd name="connsiteX98" fmla="*/ 4493454 w 6923157"/>
              <a:gd name="connsiteY98" fmla="*/ 306971 h 3844781"/>
              <a:gd name="connsiteX99" fmla="*/ 4389242 w 6923157"/>
              <a:gd name="connsiteY99" fmla="*/ 314005 h 3844781"/>
              <a:gd name="connsiteX100" fmla="*/ 4227047 w 6923157"/>
              <a:gd name="connsiteY100" fmla="*/ 336762 h 3844781"/>
              <a:gd name="connsiteX101" fmla="*/ 4144697 w 6923157"/>
              <a:gd name="connsiteY101" fmla="*/ 342246 h 3844781"/>
              <a:gd name="connsiteX102" fmla="*/ 4048252 w 6923157"/>
              <a:gd name="connsiteY102" fmla="*/ 361849 h 3844781"/>
              <a:gd name="connsiteX103" fmla="*/ 3988227 w 6923157"/>
              <a:gd name="connsiteY103" fmla="*/ 370271 h 3844781"/>
              <a:gd name="connsiteX104" fmla="*/ 3924064 w 6923157"/>
              <a:gd name="connsiteY104" fmla="*/ 376237 h 3844781"/>
              <a:gd name="connsiteX105" fmla="*/ 3846110 w 6923157"/>
              <a:gd name="connsiteY105" fmla="*/ 399317 h 3844781"/>
              <a:gd name="connsiteX106" fmla="*/ 3738322 w 6923157"/>
              <a:gd name="connsiteY106" fmla="*/ 422029 h 3844781"/>
              <a:gd name="connsiteX107" fmla="*/ 3594111 w 6923157"/>
              <a:gd name="connsiteY107" fmla="*/ 455923 h 3844781"/>
              <a:gd name="connsiteX108" fmla="*/ 3509312 w 6923157"/>
              <a:gd name="connsiteY108" fmla="*/ 475409 h 3844781"/>
              <a:gd name="connsiteX109" fmla="*/ 3376799 w 6923157"/>
              <a:gd name="connsiteY109" fmla="*/ 497038 h 3844781"/>
              <a:gd name="connsiteX110" fmla="*/ 3368778 w 6923157"/>
              <a:gd name="connsiteY110" fmla="*/ 507270 h 3844781"/>
              <a:gd name="connsiteX111" fmla="*/ 3383238 w 6923157"/>
              <a:gd name="connsiteY111" fmla="*/ 521937 h 3844781"/>
              <a:gd name="connsiteX112" fmla="*/ 3409904 w 6923157"/>
              <a:gd name="connsiteY112" fmla="*/ 516676 h 3844781"/>
              <a:gd name="connsiteX113" fmla="*/ 3984042 w 6923157"/>
              <a:gd name="connsiteY113" fmla="*/ 417907 h 3844781"/>
              <a:gd name="connsiteX114" fmla="*/ 4513535 w 6923157"/>
              <a:gd name="connsiteY114" fmla="*/ 351205 h 3844781"/>
              <a:gd name="connsiteX115" fmla="*/ 4854731 w 6923157"/>
              <a:gd name="connsiteY115" fmla="*/ 330651 h 3844781"/>
              <a:gd name="connsiteX116" fmla="*/ 5153579 w 6923157"/>
              <a:gd name="connsiteY116" fmla="*/ 326663 h 3844781"/>
              <a:gd name="connsiteX117" fmla="*/ 5521550 w 6923157"/>
              <a:gd name="connsiteY117" fmla="*/ 352439 h 3844781"/>
              <a:gd name="connsiteX118" fmla="*/ 5638636 w 6923157"/>
              <a:gd name="connsiteY118" fmla="*/ 357260 h 3844781"/>
              <a:gd name="connsiteX119" fmla="*/ 5762367 w 6923157"/>
              <a:gd name="connsiteY119" fmla="*/ 376325 h 3844781"/>
              <a:gd name="connsiteX120" fmla="*/ 5812941 w 6923157"/>
              <a:gd name="connsiteY120" fmla="*/ 376818 h 3844781"/>
              <a:gd name="connsiteX121" fmla="*/ 5848701 w 6923157"/>
              <a:gd name="connsiteY121" fmla="*/ 371801 h 3844781"/>
              <a:gd name="connsiteX122" fmla="*/ 5908215 w 6923157"/>
              <a:gd name="connsiteY122" fmla="*/ 371039 h 3844781"/>
              <a:gd name="connsiteX123" fmla="*/ 5952201 w 6923157"/>
              <a:gd name="connsiteY123" fmla="*/ 383081 h 3844781"/>
              <a:gd name="connsiteX124" fmla="*/ 5967986 w 6923157"/>
              <a:gd name="connsiteY124" fmla="*/ 385420 h 3844781"/>
              <a:gd name="connsiteX125" fmla="*/ 5997206 w 6923157"/>
              <a:gd name="connsiteY125" fmla="*/ 379801 h 3844781"/>
              <a:gd name="connsiteX126" fmla="*/ 6096058 w 6923157"/>
              <a:gd name="connsiteY126" fmla="*/ 396287 h 3844781"/>
              <a:gd name="connsiteX127" fmla="*/ 6126863 w 6923157"/>
              <a:gd name="connsiteY127" fmla="*/ 393483 h 3844781"/>
              <a:gd name="connsiteX128" fmla="*/ 6170388 w 6923157"/>
              <a:gd name="connsiteY128" fmla="*/ 401035 h 3844781"/>
              <a:gd name="connsiteX129" fmla="*/ 6191078 w 6923157"/>
              <a:gd name="connsiteY129" fmla="*/ 413309 h 3844781"/>
              <a:gd name="connsiteX130" fmla="*/ 6268729 w 6923157"/>
              <a:gd name="connsiteY130" fmla="*/ 425181 h 3844781"/>
              <a:gd name="connsiteX131" fmla="*/ 6336367 w 6923157"/>
              <a:gd name="connsiteY131" fmla="*/ 427833 h 3844781"/>
              <a:gd name="connsiteX132" fmla="*/ 6355166 w 6923157"/>
              <a:gd name="connsiteY132" fmla="*/ 434301 h 3844781"/>
              <a:gd name="connsiteX133" fmla="*/ 6378564 w 6923157"/>
              <a:gd name="connsiteY133" fmla="*/ 447714 h 3844781"/>
              <a:gd name="connsiteX134" fmla="*/ 6435781 w 6923157"/>
              <a:gd name="connsiteY134" fmla="*/ 462451 h 3844781"/>
              <a:gd name="connsiteX135" fmla="*/ 6519972 w 6923157"/>
              <a:gd name="connsiteY135" fmla="*/ 474924 h 3844781"/>
              <a:gd name="connsiteX136" fmla="*/ 6536677 w 6923157"/>
              <a:gd name="connsiteY136" fmla="*/ 486239 h 3844781"/>
              <a:gd name="connsiteX137" fmla="*/ 6539181 w 6923157"/>
              <a:gd name="connsiteY137" fmla="*/ 498030 h 3844781"/>
              <a:gd name="connsiteX138" fmla="*/ 6613923 w 6923157"/>
              <a:gd name="connsiteY138" fmla="*/ 557358 h 3844781"/>
              <a:gd name="connsiteX139" fmla="*/ 6618983 w 6923157"/>
              <a:gd name="connsiteY139" fmla="*/ 568791 h 3844781"/>
              <a:gd name="connsiteX140" fmla="*/ 6613518 w 6923157"/>
              <a:gd name="connsiteY140" fmla="*/ 578664 h 3844781"/>
              <a:gd name="connsiteX141" fmla="*/ 6610403 w 6923157"/>
              <a:gd name="connsiteY141" fmla="*/ 598832 h 3844781"/>
              <a:gd name="connsiteX142" fmla="*/ 6627160 w 6923157"/>
              <a:gd name="connsiteY142" fmla="*/ 597999 h 3844781"/>
              <a:gd name="connsiteX143" fmla="*/ 6664195 w 6923157"/>
              <a:gd name="connsiteY143" fmla="*/ 592802 h 3844781"/>
              <a:gd name="connsiteX144" fmla="*/ 6691678 w 6923157"/>
              <a:gd name="connsiteY144" fmla="*/ 582875 h 3844781"/>
              <a:gd name="connsiteX145" fmla="*/ 6699852 w 6923157"/>
              <a:gd name="connsiteY145" fmla="*/ 574140 h 3844781"/>
              <a:gd name="connsiteX146" fmla="*/ 6712622 w 6923157"/>
              <a:gd name="connsiteY146" fmla="*/ 572348 h 3844781"/>
              <a:gd name="connsiteX147" fmla="*/ 6714156 w 6923157"/>
              <a:gd name="connsiteY147" fmla="*/ 587310 h 3844781"/>
              <a:gd name="connsiteX148" fmla="*/ 6705626 w 6923157"/>
              <a:gd name="connsiteY148" fmla="*/ 605202 h 3844781"/>
              <a:gd name="connsiteX149" fmla="*/ 6702562 w 6923157"/>
              <a:gd name="connsiteY149" fmla="*/ 613221 h 3844781"/>
              <a:gd name="connsiteX150" fmla="*/ 6710379 w 6923157"/>
              <a:gd name="connsiteY150" fmla="*/ 613641 h 3844781"/>
              <a:gd name="connsiteX151" fmla="*/ 6719011 w 6923157"/>
              <a:gd name="connsiteY151" fmla="*/ 609395 h 3844781"/>
              <a:gd name="connsiteX152" fmla="*/ 6726674 w 6923157"/>
              <a:gd name="connsiteY152" fmla="*/ 608320 h 3844781"/>
              <a:gd name="connsiteX153" fmla="*/ 6778782 w 6923157"/>
              <a:gd name="connsiteY153" fmla="*/ 623775 h 3844781"/>
              <a:gd name="connsiteX154" fmla="*/ 6805602 w 6923157"/>
              <a:gd name="connsiteY154" fmla="*/ 620012 h 3844781"/>
              <a:gd name="connsiteX155" fmla="*/ 6821694 w 6923157"/>
              <a:gd name="connsiteY155" fmla="*/ 625343 h 3844781"/>
              <a:gd name="connsiteX156" fmla="*/ 6814289 w 6923157"/>
              <a:gd name="connsiteY156" fmla="*/ 641560 h 3844781"/>
              <a:gd name="connsiteX157" fmla="*/ 6807393 w 6923157"/>
              <a:gd name="connsiteY157" fmla="*/ 650116 h 3844781"/>
              <a:gd name="connsiteX158" fmla="*/ 6802234 w 6923157"/>
              <a:gd name="connsiteY158" fmla="*/ 662981 h 3844781"/>
              <a:gd name="connsiteX159" fmla="*/ 6815465 w 6923157"/>
              <a:gd name="connsiteY159" fmla="*/ 665678 h 3844781"/>
              <a:gd name="connsiteX160" fmla="*/ 6848314 w 6923157"/>
              <a:gd name="connsiteY160" fmla="*/ 670176 h 3844781"/>
              <a:gd name="connsiteX161" fmla="*/ 6895820 w 6923157"/>
              <a:gd name="connsiteY161" fmla="*/ 640744 h 3844781"/>
              <a:gd name="connsiteX162" fmla="*/ 6914567 w 6923157"/>
              <a:gd name="connsiteY162" fmla="*/ 621419 h 3844781"/>
              <a:gd name="connsiteX163" fmla="*/ 6923157 w 6923157"/>
              <a:gd name="connsiteY163" fmla="*/ 705208 h 3844781"/>
              <a:gd name="connsiteX164" fmla="*/ 6908855 w 6923157"/>
              <a:gd name="connsiteY164" fmla="*/ 729981 h 3844781"/>
              <a:gd name="connsiteX165" fmla="*/ 6913913 w 6923157"/>
              <a:gd name="connsiteY165" fmla="*/ 741412 h 3844781"/>
              <a:gd name="connsiteX166" fmla="*/ 6901296 w 6923157"/>
              <a:gd name="connsiteY166" fmla="*/ 744700 h 3844781"/>
              <a:gd name="connsiteX167" fmla="*/ 6892049 w 6923157"/>
              <a:gd name="connsiteY167" fmla="*/ 742962 h 3844781"/>
              <a:gd name="connsiteX168" fmla="*/ 6880198 w 6923157"/>
              <a:gd name="connsiteY168" fmla="*/ 753731 h 3844781"/>
              <a:gd name="connsiteX169" fmla="*/ 6869779 w 6923157"/>
              <a:gd name="connsiteY169" fmla="*/ 765818 h 3844781"/>
              <a:gd name="connsiteX170" fmla="*/ 6842346 w 6923157"/>
              <a:gd name="connsiteY170" fmla="*/ 763595 h 3844781"/>
              <a:gd name="connsiteX171" fmla="*/ 6816649 w 6923157"/>
              <a:gd name="connsiteY171" fmla="*/ 765683 h 3844781"/>
              <a:gd name="connsiteX172" fmla="*/ 6808580 w 6923157"/>
              <a:gd name="connsiteY172" fmla="*/ 788064 h 3844781"/>
              <a:gd name="connsiteX173" fmla="*/ 6804392 w 6923157"/>
              <a:gd name="connsiteY173" fmla="*/ 797759 h 3844781"/>
              <a:gd name="connsiteX174" fmla="*/ 6774658 w 6923157"/>
              <a:gd name="connsiteY174" fmla="*/ 773093 h 3844781"/>
              <a:gd name="connsiteX175" fmla="*/ 6766585 w 6923157"/>
              <a:gd name="connsiteY175" fmla="*/ 757530 h 3844781"/>
              <a:gd name="connsiteX176" fmla="*/ 6738029 w 6923157"/>
              <a:gd name="connsiteY176" fmla="*/ 756984 h 3844781"/>
              <a:gd name="connsiteX177" fmla="*/ 6736395 w 6923157"/>
              <a:gd name="connsiteY177" fmla="*/ 766319 h 3844781"/>
              <a:gd name="connsiteX178" fmla="*/ 6735221 w 6923157"/>
              <a:gd name="connsiteY178" fmla="*/ 780145 h 3844781"/>
              <a:gd name="connsiteX179" fmla="*/ 6723064 w 6923157"/>
              <a:gd name="connsiteY179" fmla="*/ 787920 h 3844781"/>
              <a:gd name="connsiteX180" fmla="*/ 6684339 w 6923157"/>
              <a:gd name="connsiteY180" fmla="*/ 776658 h 3844781"/>
              <a:gd name="connsiteX181" fmla="*/ 6661556 w 6923157"/>
              <a:gd name="connsiteY181" fmla="*/ 769231 h 3844781"/>
              <a:gd name="connsiteX182" fmla="*/ 6601021 w 6923157"/>
              <a:gd name="connsiteY182" fmla="*/ 785313 h 3844781"/>
              <a:gd name="connsiteX183" fmla="*/ 6583448 w 6923157"/>
              <a:gd name="connsiteY183" fmla="*/ 790815 h 3844781"/>
              <a:gd name="connsiteX184" fmla="*/ 6525925 w 6923157"/>
              <a:gd name="connsiteY184" fmla="*/ 773084 h 3844781"/>
              <a:gd name="connsiteX185" fmla="*/ 6493843 w 6923157"/>
              <a:gd name="connsiteY185" fmla="*/ 776068 h 3844781"/>
              <a:gd name="connsiteX186" fmla="*/ 6452875 w 6923157"/>
              <a:gd name="connsiteY186" fmla="*/ 806100 h 3844781"/>
              <a:gd name="connsiteX187" fmla="*/ 6447560 w 6923157"/>
              <a:gd name="connsiteY187" fmla="*/ 779526 h 3844781"/>
              <a:gd name="connsiteX188" fmla="*/ 6424162 w 6923157"/>
              <a:gd name="connsiteY188" fmla="*/ 766114 h 3844781"/>
              <a:gd name="connsiteX189" fmla="*/ 6420893 w 6923157"/>
              <a:gd name="connsiteY189" fmla="*/ 784785 h 3844781"/>
              <a:gd name="connsiteX190" fmla="*/ 6407920 w 6923157"/>
              <a:gd name="connsiteY190" fmla="*/ 797231 h 3844781"/>
              <a:gd name="connsiteX191" fmla="*/ 6376808 w 6923157"/>
              <a:gd name="connsiteY191" fmla="*/ 797042 h 3844781"/>
              <a:gd name="connsiteX192" fmla="*/ 6335173 w 6923157"/>
              <a:gd name="connsiteY192" fmla="*/ 795295 h 3844781"/>
              <a:gd name="connsiteX193" fmla="*/ 6313616 w 6923157"/>
              <a:gd name="connsiteY193" fmla="*/ 799837 h 3844781"/>
              <a:gd name="connsiteX194" fmla="*/ 6304626 w 6923157"/>
              <a:gd name="connsiteY194" fmla="*/ 813240 h 3844781"/>
              <a:gd name="connsiteX195" fmla="*/ 6288128 w 6923157"/>
              <a:gd name="connsiteY195" fmla="*/ 829216 h 3844781"/>
              <a:gd name="connsiteX196" fmla="*/ 6279594 w 6923157"/>
              <a:gd name="connsiteY196" fmla="*/ 809163 h 3844781"/>
              <a:gd name="connsiteX197" fmla="*/ 6270042 w 6923157"/>
              <a:gd name="connsiteY197" fmla="*/ 804434 h 3844781"/>
              <a:gd name="connsiteX198" fmla="*/ 6264269 w 6923157"/>
              <a:gd name="connsiteY198" fmla="*/ 811314 h 3844781"/>
              <a:gd name="connsiteX199" fmla="*/ 6249967 w 6923157"/>
              <a:gd name="connsiteY199" fmla="*/ 836088 h 3844781"/>
              <a:gd name="connsiteX200" fmla="*/ 6246699 w 6923157"/>
              <a:gd name="connsiteY200" fmla="*/ 854759 h 3844781"/>
              <a:gd name="connsiteX201" fmla="*/ 6256252 w 6923157"/>
              <a:gd name="connsiteY201" fmla="*/ 859489 h 3844781"/>
              <a:gd name="connsiteX202" fmla="*/ 6365475 w 6923157"/>
              <a:gd name="connsiteY202" fmla="*/ 876037 h 3844781"/>
              <a:gd name="connsiteX203" fmla="*/ 6449461 w 6923157"/>
              <a:gd name="connsiteY203" fmla="*/ 899162 h 3844781"/>
              <a:gd name="connsiteX204" fmla="*/ 6487881 w 6923157"/>
              <a:gd name="connsiteY204" fmla="*/ 945374 h 3844781"/>
              <a:gd name="connsiteX205" fmla="*/ 6515518 w 6923157"/>
              <a:gd name="connsiteY205" fmla="*/ 936943 h 3844781"/>
              <a:gd name="connsiteX206" fmla="*/ 6522620 w 6923157"/>
              <a:gd name="connsiteY206" fmla="*/ 955678 h 3844781"/>
              <a:gd name="connsiteX207" fmla="*/ 6541216 w 6923157"/>
              <a:gd name="connsiteY207" fmla="*/ 972800 h 3844781"/>
              <a:gd name="connsiteX208" fmla="*/ 6556593 w 6923157"/>
              <a:gd name="connsiteY208" fmla="*/ 958500 h 3844781"/>
              <a:gd name="connsiteX209" fmla="*/ 6564202 w 6923157"/>
              <a:gd name="connsiteY209" fmla="*/ 931631 h 3844781"/>
              <a:gd name="connsiteX210" fmla="*/ 6580858 w 6923157"/>
              <a:gd name="connsiteY210" fmla="*/ 955096 h 3844781"/>
              <a:gd name="connsiteX211" fmla="*/ 6600578 w 6923157"/>
              <a:gd name="connsiteY211" fmla="*/ 970541 h 3844781"/>
              <a:gd name="connsiteX212" fmla="*/ 6592562 w 6923157"/>
              <a:gd name="connsiteY212" fmla="*/ 1018716 h 3844781"/>
              <a:gd name="connsiteX213" fmla="*/ 6574173 w 6923157"/>
              <a:gd name="connsiteY213" fmla="*/ 1028885 h 3844781"/>
              <a:gd name="connsiteX214" fmla="*/ 6564976 w 6923157"/>
              <a:gd name="connsiteY214" fmla="*/ 1014998 h 3844781"/>
              <a:gd name="connsiteX215" fmla="*/ 6556392 w 6923157"/>
              <a:gd name="connsiteY215" fmla="*/ 1007096 h 3844781"/>
              <a:gd name="connsiteX216" fmla="*/ 6521346 w 6923157"/>
              <a:gd name="connsiteY216" fmla="*/ 993799 h 3844781"/>
              <a:gd name="connsiteX217" fmla="*/ 6493097 w 6923157"/>
              <a:gd name="connsiteY217" fmla="*/ 996246 h 3844781"/>
              <a:gd name="connsiteX218" fmla="*/ 6484974 w 6923157"/>
              <a:gd name="connsiteY218" fmla="*/ 992832 h 3844781"/>
              <a:gd name="connsiteX219" fmla="*/ 6476238 w 6923157"/>
              <a:gd name="connsiteY219" fmla="*/ 983433 h 3844781"/>
              <a:gd name="connsiteX220" fmla="*/ 6409828 w 6923157"/>
              <a:gd name="connsiteY220" fmla="*/ 992751 h 3844781"/>
              <a:gd name="connsiteX221" fmla="*/ 6375651 w 6923157"/>
              <a:gd name="connsiteY221" fmla="*/ 1000583 h 3844781"/>
              <a:gd name="connsiteX222" fmla="*/ 6346992 w 6923157"/>
              <a:gd name="connsiteY222" fmla="*/ 986391 h 3844781"/>
              <a:gd name="connsiteX223" fmla="*/ 6333608 w 6923157"/>
              <a:gd name="connsiteY223" fmla="*/ 982198 h 3844781"/>
              <a:gd name="connsiteX224" fmla="*/ 6330339 w 6923157"/>
              <a:gd name="connsiteY224" fmla="*/ 1000869 h 3844781"/>
              <a:gd name="connsiteX225" fmla="*/ 6334581 w 6923157"/>
              <a:gd name="connsiteY225" fmla="*/ 1016969 h 3844781"/>
              <a:gd name="connsiteX226" fmla="*/ 6356499 w 6923157"/>
              <a:gd name="connsiteY226" fmla="*/ 1041213 h 3844781"/>
              <a:gd name="connsiteX227" fmla="*/ 6423933 w 6923157"/>
              <a:gd name="connsiteY227" fmla="*/ 1054518 h 3844781"/>
              <a:gd name="connsiteX228" fmla="*/ 6431802 w 6923157"/>
              <a:gd name="connsiteY228" fmla="*/ 1080733 h 3844781"/>
              <a:gd name="connsiteX229" fmla="*/ 6430832 w 6923157"/>
              <a:gd name="connsiteY229" fmla="*/ 1083904 h 3844781"/>
              <a:gd name="connsiteX230" fmla="*/ 6413620 w 6923157"/>
              <a:gd name="connsiteY230" fmla="*/ 1118194 h 3844781"/>
              <a:gd name="connsiteX231" fmla="*/ 6403095 w 6923157"/>
              <a:gd name="connsiteY231" fmla="*/ 1116633 h 3844781"/>
              <a:gd name="connsiteX232" fmla="*/ 6414996 w 6923157"/>
              <a:gd name="connsiteY232" fmla="*/ 1093715 h 3844781"/>
              <a:gd name="connsiteX233" fmla="*/ 6400845 w 6923157"/>
              <a:gd name="connsiteY233" fmla="*/ 1082041 h 3844781"/>
              <a:gd name="connsiteX234" fmla="*/ 6395533 w 6923157"/>
              <a:gd name="connsiteY234" fmla="*/ 1093411 h 3844781"/>
              <a:gd name="connsiteX235" fmla="*/ 6368767 w 6923157"/>
              <a:gd name="connsiteY235" fmla="*/ 1122968 h 3844781"/>
              <a:gd name="connsiteX236" fmla="*/ 6313851 w 6923157"/>
              <a:gd name="connsiteY236" fmla="*/ 1130673 h 3844781"/>
              <a:gd name="connsiteX237" fmla="*/ 6285241 w 6923157"/>
              <a:gd name="connsiteY237" fmla="*/ 1104333 h 3844781"/>
              <a:gd name="connsiteX238" fmla="*/ 6284780 w 6923157"/>
              <a:gd name="connsiteY238" fmla="*/ 1099844 h 3844781"/>
              <a:gd name="connsiteX239" fmla="*/ 6282123 w 6923157"/>
              <a:gd name="connsiteY239" fmla="*/ 1086557 h 3844781"/>
              <a:gd name="connsiteX240" fmla="*/ 6265980 w 6923157"/>
              <a:gd name="connsiteY240" fmla="*/ 1093375 h 3844781"/>
              <a:gd name="connsiteX241" fmla="*/ 6261283 w 6923157"/>
              <a:gd name="connsiteY241" fmla="*/ 1110729 h 3844781"/>
              <a:gd name="connsiteX242" fmla="*/ 6243863 w 6923157"/>
              <a:gd name="connsiteY242" fmla="*/ 1117727 h 3844781"/>
              <a:gd name="connsiteX243" fmla="*/ 6240745 w 6923157"/>
              <a:gd name="connsiteY243" fmla="*/ 1099951 h 3844781"/>
              <a:gd name="connsiteX244" fmla="*/ 6243809 w 6923157"/>
              <a:gd name="connsiteY244" fmla="*/ 1091932 h 3844781"/>
              <a:gd name="connsiteX245" fmla="*/ 6242736 w 6923157"/>
              <a:gd name="connsiteY245" fmla="*/ 1081459 h 3844781"/>
              <a:gd name="connsiteX246" fmla="*/ 6235379 w 6923157"/>
              <a:gd name="connsiteY246" fmla="*/ 1085526 h 3844781"/>
              <a:gd name="connsiteX247" fmla="*/ 6225726 w 6923157"/>
              <a:gd name="connsiteY247" fmla="*/ 1105094 h 3844781"/>
              <a:gd name="connsiteX248" fmla="*/ 6193749 w 6923157"/>
              <a:gd name="connsiteY248" fmla="*/ 1121723 h 3844781"/>
              <a:gd name="connsiteX249" fmla="*/ 6169226 w 6923157"/>
              <a:gd name="connsiteY249" fmla="*/ 1109986 h 3844781"/>
              <a:gd name="connsiteX250" fmla="*/ 6152931 w 6923157"/>
              <a:gd name="connsiteY250" fmla="*/ 1115309 h 3844781"/>
              <a:gd name="connsiteX251" fmla="*/ 6131783 w 6923157"/>
              <a:gd name="connsiteY251" fmla="*/ 1136488 h 3844781"/>
              <a:gd name="connsiteX252" fmla="*/ 6112166 w 6923157"/>
              <a:gd name="connsiteY252" fmla="*/ 1134688 h 3844781"/>
              <a:gd name="connsiteX253" fmla="*/ 6001821 w 6923157"/>
              <a:gd name="connsiteY253" fmla="*/ 1119814 h 3844781"/>
              <a:gd name="connsiteX254" fmla="*/ 5984758 w 6923157"/>
              <a:gd name="connsiteY254" fmla="*/ 1117655 h 3844781"/>
              <a:gd name="connsiteX255" fmla="*/ 5942664 w 6923157"/>
              <a:gd name="connsiteY255" fmla="*/ 1111420 h 3844781"/>
              <a:gd name="connsiteX256" fmla="*/ 5885247 w 6923157"/>
              <a:gd name="connsiteY256" fmla="*/ 1145277 h 3844781"/>
              <a:gd name="connsiteX257" fmla="*/ 5858225 w 6923157"/>
              <a:gd name="connsiteY257" fmla="*/ 1159693 h 3844781"/>
              <a:gd name="connsiteX258" fmla="*/ 5755695 w 6923157"/>
              <a:gd name="connsiteY258" fmla="*/ 1145242 h 3844781"/>
              <a:gd name="connsiteX259" fmla="*/ 5738121 w 6923157"/>
              <a:gd name="connsiteY259" fmla="*/ 1150743 h 3844781"/>
              <a:gd name="connsiteX260" fmla="*/ 5731226 w 6923157"/>
              <a:gd name="connsiteY260" fmla="*/ 1159299 h 3844781"/>
              <a:gd name="connsiteX261" fmla="*/ 5728315 w 6923157"/>
              <a:gd name="connsiteY261" fmla="*/ 1168814 h 3844781"/>
              <a:gd name="connsiteX262" fmla="*/ 5745021 w 6923157"/>
              <a:gd name="connsiteY262" fmla="*/ 1180129 h 3844781"/>
              <a:gd name="connsiteX263" fmla="*/ 5758356 w 6923157"/>
              <a:gd name="connsiteY263" fmla="*/ 1196471 h 3844781"/>
              <a:gd name="connsiteX264" fmla="*/ 5744614 w 6923157"/>
              <a:gd name="connsiteY264" fmla="*/ 1201435 h 3844781"/>
              <a:gd name="connsiteX265" fmla="*/ 5719988 w 6923157"/>
              <a:gd name="connsiteY265" fmla="*/ 1176053 h 3844781"/>
              <a:gd name="connsiteX266" fmla="*/ 5632171 w 6923157"/>
              <a:gd name="connsiteY266" fmla="*/ 1153467 h 3844781"/>
              <a:gd name="connsiteX267" fmla="*/ 5605965 w 6923157"/>
              <a:gd name="connsiteY267" fmla="*/ 1163215 h 3844781"/>
              <a:gd name="connsiteX268" fmla="*/ 5596105 w 6923157"/>
              <a:gd name="connsiteY268" fmla="*/ 1155492 h 3844781"/>
              <a:gd name="connsiteX269" fmla="*/ 5578122 w 6923157"/>
              <a:gd name="connsiteY269" fmla="*/ 1144354 h 3844781"/>
              <a:gd name="connsiteX270" fmla="*/ 5515033 w 6923157"/>
              <a:gd name="connsiteY270" fmla="*/ 1160795 h 3844781"/>
              <a:gd name="connsiteX271" fmla="*/ 5425638 w 6923157"/>
              <a:gd name="connsiteY271" fmla="*/ 1211282 h 3844781"/>
              <a:gd name="connsiteX272" fmla="*/ 5424054 w 6923157"/>
              <a:gd name="connsiteY272" fmla="*/ 1208468 h 3844781"/>
              <a:gd name="connsiteX273" fmla="*/ 5427630 w 6923157"/>
              <a:gd name="connsiteY273" fmla="*/ 1192790 h 3844781"/>
              <a:gd name="connsiteX274" fmla="*/ 5413835 w 6923157"/>
              <a:gd name="connsiteY274" fmla="*/ 1171959 h 3844781"/>
              <a:gd name="connsiteX275" fmla="*/ 5396364 w 6923157"/>
              <a:gd name="connsiteY275" fmla="*/ 1191106 h 3844781"/>
              <a:gd name="connsiteX276" fmla="*/ 5392638 w 6923157"/>
              <a:gd name="connsiteY276" fmla="*/ 1205288 h 3844781"/>
              <a:gd name="connsiteX277" fmla="*/ 5376288 w 6923157"/>
              <a:gd name="connsiteY277" fmla="*/ 1184816 h 3844781"/>
              <a:gd name="connsiteX278" fmla="*/ 5369645 w 6923157"/>
              <a:gd name="connsiteY278" fmla="*/ 1170570 h 3844781"/>
              <a:gd name="connsiteX279" fmla="*/ 5318201 w 6923157"/>
              <a:gd name="connsiteY279" fmla="*/ 1148951 h 3844781"/>
              <a:gd name="connsiteX280" fmla="*/ 5277333 w 6923157"/>
              <a:gd name="connsiteY280" fmla="*/ 1154686 h 3844781"/>
              <a:gd name="connsiteX281" fmla="*/ 5262621 w 6923157"/>
              <a:gd name="connsiteY281" fmla="*/ 1162820 h 3844781"/>
              <a:gd name="connsiteX282" fmla="*/ 5231510 w 6923157"/>
              <a:gd name="connsiteY282" fmla="*/ 1162632 h 3844781"/>
              <a:gd name="connsiteX283" fmla="*/ 5213374 w 6923157"/>
              <a:gd name="connsiteY283" fmla="*/ 1150000 h 3844781"/>
              <a:gd name="connsiteX284" fmla="*/ 5198406 w 6923157"/>
              <a:gd name="connsiteY284" fmla="*/ 1142993 h 3844781"/>
              <a:gd name="connsiteX285" fmla="*/ 5178431 w 6923157"/>
              <a:gd name="connsiteY285" fmla="*/ 1150349 h 3844781"/>
              <a:gd name="connsiteX286" fmla="*/ 5154987 w 6923157"/>
              <a:gd name="connsiteY286" fmla="*/ 1187028 h 3844781"/>
              <a:gd name="connsiteX287" fmla="*/ 5154273 w 6923157"/>
              <a:gd name="connsiteY287" fmla="*/ 1205341 h 3844781"/>
              <a:gd name="connsiteX288" fmla="*/ 5086990 w 6923157"/>
              <a:gd name="connsiteY288" fmla="*/ 1155590 h 3844781"/>
              <a:gd name="connsiteX289" fmla="*/ 5066046 w 6923157"/>
              <a:gd name="connsiteY289" fmla="*/ 1166117 h 3844781"/>
              <a:gd name="connsiteX290" fmla="*/ 5061960 w 6923157"/>
              <a:gd name="connsiteY290" fmla="*/ 1189457 h 3844781"/>
              <a:gd name="connsiteX291" fmla="*/ 5076315 w 6923157"/>
              <a:gd name="connsiteY291" fmla="*/ 1190478 h 3844781"/>
              <a:gd name="connsiteX292" fmla="*/ 5088423 w 6923157"/>
              <a:gd name="connsiteY292" fmla="*/ 1194852 h 3844781"/>
              <a:gd name="connsiteX293" fmla="*/ 5083725 w 6923157"/>
              <a:gd name="connsiteY293" fmla="*/ 1212205 h 3844781"/>
              <a:gd name="connsiteX294" fmla="*/ 5067583 w 6923157"/>
              <a:gd name="connsiteY294" fmla="*/ 1219023 h 3844781"/>
              <a:gd name="connsiteX295" fmla="*/ 5051593 w 6923157"/>
              <a:gd name="connsiteY295" fmla="*/ 1227338 h 3844781"/>
              <a:gd name="connsiteX296" fmla="*/ 5078669 w 6923157"/>
              <a:gd name="connsiteY296" fmla="*/ 1238716 h 3844781"/>
              <a:gd name="connsiteX297" fmla="*/ 5156475 w 6923157"/>
              <a:gd name="connsiteY297" fmla="*/ 1252083 h 3844781"/>
              <a:gd name="connsiteX298" fmla="*/ 5205821 w 6923157"/>
              <a:gd name="connsiteY298" fmla="*/ 1240606 h 3844781"/>
              <a:gd name="connsiteX299" fmla="*/ 5221453 w 6923157"/>
              <a:gd name="connsiteY299" fmla="*/ 1241448 h 3844781"/>
              <a:gd name="connsiteX300" fmla="*/ 5256143 w 6923157"/>
              <a:gd name="connsiteY300" fmla="*/ 1263901 h 3844781"/>
              <a:gd name="connsiteX301" fmla="*/ 5275146 w 6923157"/>
              <a:gd name="connsiteY301" fmla="*/ 1259717 h 3844781"/>
              <a:gd name="connsiteX302" fmla="*/ 5315246 w 6923157"/>
              <a:gd name="connsiteY302" fmla="*/ 1246501 h 3844781"/>
              <a:gd name="connsiteX303" fmla="*/ 5353663 w 6923157"/>
              <a:gd name="connsiteY303" fmla="*/ 1254771 h 3844781"/>
              <a:gd name="connsiteX304" fmla="*/ 5368068 w 6923157"/>
              <a:gd name="connsiteY304" fmla="*/ 1243644 h 3844781"/>
              <a:gd name="connsiteX305" fmla="*/ 5377058 w 6923157"/>
              <a:gd name="connsiteY305" fmla="*/ 1230239 h 3844781"/>
              <a:gd name="connsiteX306" fmla="*/ 5393254 w 6923157"/>
              <a:gd name="connsiteY306" fmla="*/ 1249216 h 3844781"/>
              <a:gd name="connsiteX307" fmla="*/ 5412465 w 6923157"/>
              <a:gd name="connsiteY307" fmla="*/ 1272322 h 3844781"/>
              <a:gd name="connsiteX308" fmla="*/ 5445363 w 6923157"/>
              <a:gd name="connsiteY308" fmla="*/ 1264671 h 3844781"/>
              <a:gd name="connsiteX309" fmla="*/ 5493076 w 6923157"/>
              <a:gd name="connsiteY309" fmla="*/ 1262529 h 3844781"/>
              <a:gd name="connsiteX310" fmla="*/ 5508148 w 6923157"/>
              <a:gd name="connsiteY310" fmla="*/ 1283182 h 3844781"/>
              <a:gd name="connsiteX311" fmla="*/ 5522913 w 6923157"/>
              <a:gd name="connsiteY311" fmla="*/ 1300840 h 3844781"/>
              <a:gd name="connsiteX312" fmla="*/ 5614102 w 6923157"/>
              <a:gd name="connsiteY312" fmla="*/ 1318401 h 3844781"/>
              <a:gd name="connsiteX313" fmla="*/ 5661252 w 6923157"/>
              <a:gd name="connsiteY313" fmla="*/ 1298126 h 3844781"/>
              <a:gd name="connsiteX314" fmla="*/ 5663807 w 6923157"/>
              <a:gd name="connsiteY314" fmla="*/ 1297767 h 3844781"/>
              <a:gd name="connsiteX315" fmla="*/ 5672032 w 6923157"/>
              <a:gd name="connsiteY315" fmla="*/ 1314826 h 3844781"/>
              <a:gd name="connsiteX316" fmla="*/ 5685670 w 6923157"/>
              <a:gd name="connsiteY316" fmla="*/ 1296217 h 3844781"/>
              <a:gd name="connsiteX317" fmla="*/ 5688889 w 6923157"/>
              <a:gd name="connsiteY317" fmla="*/ 1289695 h 3844781"/>
              <a:gd name="connsiteX318" fmla="*/ 5697161 w 6923157"/>
              <a:gd name="connsiteY318" fmla="*/ 1256661 h 3844781"/>
              <a:gd name="connsiteX319" fmla="*/ 5710596 w 6923157"/>
              <a:gd name="connsiteY319" fmla="*/ 1248706 h 3844781"/>
              <a:gd name="connsiteX320" fmla="*/ 5718361 w 6923157"/>
              <a:gd name="connsiteY320" fmla="*/ 1261275 h 3844781"/>
              <a:gd name="connsiteX321" fmla="*/ 5724038 w 6923157"/>
              <a:gd name="connsiteY321" fmla="*/ 1316636 h 3844781"/>
              <a:gd name="connsiteX322" fmla="*/ 5737422 w 6923157"/>
              <a:gd name="connsiteY322" fmla="*/ 1320828 h 3844781"/>
              <a:gd name="connsiteX323" fmla="*/ 5777880 w 6923157"/>
              <a:gd name="connsiteY323" fmla="*/ 1298457 h 3844781"/>
              <a:gd name="connsiteX324" fmla="*/ 5788403 w 6923157"/>
              <a:gd name="connsiteY324" fmla="*/ 1300016 h 3844781"/>
              <a:gd name="connsiteX325" fmla="*/ 5826617 w 6923157"/>
              <a:gd name="connsiteY325" fmla="*/ 1318938 h 3844781"/>
              <a:gd name="connsiteX326" fmla="*/ 5860692 w 6923157"/>
              <a:gd name="connsiteY326" fmla="*/ 1335406 h 3844781"/>
              <a:gd name="connsiteX327" fmla="*/ 5872800 w 6923157"/>
              <a:gd name="connsiteY327" fmla="*/ 1339778 h 3844781"/>
              <a:gd name="connsiteX328" fmla="*/ 5937576 w 6923157"/>
              <a:gd name="connsiteY328" fmla="*/ 1339795 h 3844781"/>
              <a:gd name="connsiteX329" fmla="*/ 5958163 w 6923157"/>
              <a:gd name="connsiteY329" fmla="*/ 1338425 h 3844781"/>
              <a:gd name="connsiteX330" fmla="*/ 6008431 w 6923157"/>
              <a:gd name="connsiteY330" fmla="*/ 1335925 h 3844781"/>
              <a:gd name="connsiteX331" fmla="*/ 6021510 w 6923157"/>
              <a:gd name="connsiteY331" fmla="*/ 1337126 h 3844781"/>
              <a:gd name="connsiteX332" fmla="*/ 6094664 w 6923157"/>
              <a:gd name="connsiteY332" fmla="*/ 1355698 h 3844781"/>
              <a:gd name="connsiteX333" fmla="*/ 6128227 w 6923157"/>
              <a:gd name="connsiteY333" fmla="*/ 1341882 h 3844781"/>
              <a:gd name="connsiteX334" fmla="*/ 6181662 w 6923157"/>
              <a:gd name="connsiteY334" fmla="*/ 1345011 h 3844781"/>
              <a:gd name="connsiteX335" fmla="*/ 6230809 w 6923157"/>
              <a:gd name="connsiteY335" fmla="*/ 1382128 h 3844781"/>
              <a:gd name="connsiteX336" fmla="*/ 6232853 w 6923157"/>
              <a:gd name="connsiteY336" fmla="*/ 1389430 h 3844781"/>
              <a:gd name="connsiteX337" fmla="*/ 6247362 w 6923157"/>
              <a:gd name="connsiteY337" fmla="*/ 1391948 h 3844781"/>
              <a:gd name="connsiteX338" fmla="*/ 6262123 w 6923157"/>
              <a:gd name="connsiteY338" fmla="*/ 1371663 h 3844781"/>
              <a:gd name="connsiteX339" fmla="*/ 6326390 w 6923157"/>
              <a:gd name="connsiteY339" fmla="*/ 1379343 h 3844781"/>
              <a:gd name="connsiteX340" fmla="*/ 6354183 w 6923157"/>
              <a:gd name="connsiteY340" fmla="*/ 1410351 h 3844781"/>
              <a:gd name="connsiteX341" fmla="*/ 6384224 w 6923157"/>
              <a:gd name="connsiteY341" fmla="*/ 1438008 h 3844781"/>
              <a:gd name="connsiteX342" fmla="*/ 6386978 w 6923157"/>
              <a:gd name="connsiteY342" fmla="*/ 1389054 h 3844781"/>
              <a:gd name="connsiteX343" fmla="*/ 6417272 w 6923157"/>
              <a:gd name="connsiteY343" fmla="*/ 1393909 h 3844781"/>
              <a:gd name="connsiteX344" fmla="*/ 6437706 w 6923157"/>
              <a:gd name="connsiteY344" fmla="*/ 1391044 h 3844781"/>
              <a:gd name="connsiteX345" fmla="*/ 6501615 w 6923157"/>
              <a:gd name="connsiteY345" fmla="*/ 1407879 h 3844781"/>
              <a:gd name="connsiteX346" fmla="*/ 6696254 w 6923157"/>
              <a:gd name="connsiteY346" fmla="*/ 1448867 h 3844781"/>
              <a:gd name="connsiteX347" fmla="*/ 6709944 w 6923157"/>
              <a:gd name="connsiteY347" fmla="*/ 1456053 h 3844781"/>
              <a:gd name="connsiteX348" fmla="*/ 6702539 w 6923157"/>
              <a:gd name="connsiteY348" fmla="*/ 1472269 h 3844781"/>
              <a:gd name="connsiteX349" fmla="*/ 6697380 w 6923157"/>
              <a:gd name="connsiteY349" fmla="*/ 1485135 h 3844781"/>
              <a:gd name="connsiteX350" fmla="*/ 6710102 w 6923157"/>
              <a:gd name="connsiteY350" fmla="*/ 1495493 h 3844781"/>
              <a:gd name="connsiteX351" fmla="*/ 6721595 w 6923157"/>
              <a:gd name="connsiteY351" fmla="*/ 1493879 h 3844781"/>
              <a:gd name="connsiteX352" fmla="*/ 6753221 w 6923157"/>
              <a:gd name="connsiteY352" fmla="*/ 1524350 h 3844781"/>
              <a:gd name="connsiteX353" fmla="*/ 6752967 w 6923157"/>
              <a:gd name="connsiteY353" fmla="*/ 1547152 h 3844781"/>
              <a:gd name="connsiteX354" fmla="*/ 6765534 w 6923157"/>
              <a:gd name="connsiteY354" fmla="*/ 1556012 h 3844781"/>
              <a:gd name="connsiteX355" fmla="*/ 6780857 w 6923157"/>
              <a:gd name="connsiteY355" fmla="*/ 1515919 h 3844781"/>
              <a:gd name="connsiteX356" fmla="*/ 6803541 w 6923157"/>
              <a:gd name="connsiteY356" fmla="*/ 1547645 h 3844781"/>
              <a:gd name="connsiteX357" fmla="*/ 6799510 w 6923157"/>
              <a:gd name="connsiteY357" fmla="*/ 1596778 h 3844781"/>
              <a:gd name="connsiteX358" fmla="*/ 6767276 w 6923157"/>
              <a:gd name="connsiteY358" fmla="*/ 1598266 h 3844781"/>
              <a:gd name="connsiteX359" fmla="*/ 6723597 w 6923157"/>
              <a:gd name="connsiteY359" fmla="*/ 1589216 h 3844781"/>
              <a:gd name="connsiteX360" fmla="*/ 6694223 w 6923157"/>
              <a:gd name="connsiteY360" fmla="*/ 1593338 h 3844781"/>
              <a:gd name="connsiteX361" fmla="*/ 6573557 w 6923157"/>
              <a:gd name="connsiteY361" fmla="*/ 1566253 h 3844781"/>
              <a:gd name="connsiteX362" fmla="*/ 6547657 w 6923157"/>
              <a:gd name="connsiteY362" fmla="*/ 1578994 h 3844781"/>
              <a:gd name="connsiteX363" fmla="*/ 6546024 w 6923157"/>
              <a:gd name="connsiteY363" fmla="*/ 1588330 h 3844781"/>
              <a:gd name="connsiteX364" fmla="*/ 6537748 w 6923157"/>
              <a:gd name="connsiteY364" fmla="*/ 1583419 h 3844781"/>
              <a:gd name="connsiteX365" fmla="*/ 6533150 w 6923157"/>
              <a:gd name="connsiteY365" fmla="*/ 1576476 h 3844781"/>
              <a:gd name="connsiteX366" fmla="*/ 6517211 w 6923157"/>
              <a:gd name="connsiteY366" fmla="*/ 1572641 h 3844781"/>
              <a:gd name="connsiteX367" fmla="*/ 6523700 w 6923157"/>
              <a:gd name="connsiteY367" fmla="*/ 1585391 h 3844781"/>
              <a:gd name="connsiteX368" fmla="*/ 6525284 w 6923157"/>
              <a:gd name="connsiteY368" fmla="*/ 1588204 h 3844781"/>
              <a:gd name="connsiteX369" fmla="*/ 6527634 w 6923157"/>
              <a:gd name="connsiteY369" fmla="*/ 1598499 h 3844781"/>
              <a:gd name="connsiteX370" fmla="*/ 6518848 w 6923157"/>
              <a:gd name="connsiteY370" fmla="*/ 1601249 h 3844781"/>
              <a:gd name="connsiteX371" fmla="*/ 6480638 w 6923157"/>
              <a:gd name="connsiteY371" fmla="*/ 1620270 h 3844781"/>
              <a:gd name="connsiteX372" fmla="*/ 6474049 w 6923157"/>
              <a:gd name="connsiteY372" fmla="*/ 1631818 h 3844781"/>
              <a:gd name="connsiteX373" fmla="*/ 6503937 w 6923157"/>
              <a:gd name="connsiteY373" fmla="*/ 1657980 h 3844781"/>
              <a:gd name="connsiteX374" fmla="*/ 6579236 w 6923157"/>
              <a:gd name="connsiteY374" fmla="*/ 1659557 h 3844781"/>
              <a:gd name="connsiteX375" fmla="*/ 6604625 w 6923157"/>
              <a:gd name="connsiteY375" fmla="*/ 1654477 h 3844781"/>
              <a:gd name="connsiteX376" fmla="*/ 6615456 w 6923157"/>
              <a:gd name="connsiteY376" fmla="*/ 1659028 h 3844781"/>
              <a:gd name="connsiteX377" fmla="*/ 6635635 w 6923157"/>
              <a:gd name="connsiteY377" fmla="*/ 1678964 h 3844781"/>
              <a:gd name="connsiteX378" fmla="*/ 6670222 w 6923157"/>
              <a:gd name="connsiteY378" fmla="*/ 1687770 h 3844781"/>
              <a:gd name="connsiteX379" fmla="*/ 6685448 w 6923157"/>
              <a:gd name="connsiteY379" fmla="*/ 1709917 h 3844781"/>
              <a:gd name="connsiteX380" fmla="*/ 6684937 w 6923157"/>
              <a:gd name="connsiteY380" fmla="*/ 1717578 h 3844781"/>
              <a:gd name="connsiteX381" fmla="*/ 6696534 w 6923157"/>
              <a:gd name="connsiteY381" fmla="*/ 1729610 h 3844781"/>
              <a:gd name="connsiteX382" fmla="*/ 6700416 w 6923157"/>
              <a:gd name="connsiteY382" fmla="*/ 1716925 h 3844781"/>
              <a:gd name="connsiteX383" fmla="*/ 6707975 w 6923157"/>
              <a:gd name="connsiteY383" fmla="*/ 1702203 h 3844781"/>
              <a:gd name="connsiteX384" fmla="*/ 6730045 w 6923157"/>
              <a:gd name="connsiteY384" fmla="*/ 1727944 h 3844781"/>
              <a:gd name="connsiteX385" fmla="*/ 6731273 w 6923157"/>
              <a:gd name="connsiteY385" fmla="*/ 1739914 h 3844781"/>
              <a:gd name="connsiteX386" fmla="*/ 6737045 w 6923157"/>
              <a:gd name="connsiteY386" fmla="*/ 1733033 h 3844781"/>
              <a:gd name="connsiteX387" fmla="*/ 6753802 w 6923157"/>
              <a:gd name="connsiteY387" fmla="*/ 1732200 h 3844781"/>
              <a:gd name="connsiteX388" fmla="*/ 6784609 w 6923157"/>
              <a:gd name="connsiteY388" fmla="*/ 1767339 h 3844781"/>
              <a:gd name="connsiteX389" fmla="*/ 6812659 w 6923157"/>
              <a:gd name="connsiteY389" fmla="*/ 1813489 h 3844781"/>
              <a:gd name="connsiteX390" fmla="*/ 6824870 w 6923157"/>
              <a:gd name="connsiteY390" fmla="*/ 1831507 h 3844781"/>
              <a:gd name="connsiteX391" fmla="*/ 6889395 w 6923157"/>
              <a:gd name="connsiteY391" fmla="*/ 1892269 h 3844781"/>
              <a:gd name="connsiteX392" fmla="*/ 6894098 w 6923157"/>
              <a:gd name="connsiteY392" fmla="*/ 1912858 h 3844781"/>
              <a:gd name="connsiteX393" fmla="*/ 6879897 w 6923157"/>
              <a:gd name="connsiteY393" fmla="*/ 1913333 h 3844781"/>
              <a:gd name="connsiteX394" fmla="*/ 6856908 w 6923157"/>
              <a:gd name="connsiteY394" fmla="*/ 1916558 h 3844781"/>
              <a:gd name="connsiteX395" fmla="*/ 6827331 w 6923157"/>
              <a:gd name="connsiteY395" fmla="*/ 1931332 h 3844781"/>
              <a:gd name="connsiteX396" fmla="*/ 6799077 w 6923157"/>
              <a:gd name="connsiteY396" fmla="*/ 1895835 h 3844781"/>
              <a:gd name="connsiteX397" fmla="*/ 6800099 w 6923157"/>
              <a:gd name="connsiteY397" fmla="*/ 1880514 h 3844781"/>
              <a:gd name="connsiteX398" fmla="*/ 6801068 w 6923157"/>
              <a:gd name="connsiteY398" fmla="*/ 1877342 h 3844781"/>
              <a:gd name="connsiteX399" fmla="*/ 6798668 w 6923157"/>
              <a:gd name="connsiteY399" fmla="*/ 1879197 h 3844781"/>
              <a:gd name="connsiteX400" fmla="*/ 6784466 w 6923157"/>
              <a:gd name="connsiteY400" fmla="*/ 1879672 h 3844781"/>
              <a:gd name="connsiteX401" fmla="*/ 6747483 w 6923157"/>
              <a:gd name="connsiteY401" fmla="*/ 1910662 h 3844781"/>
              <a:gd name="connsiteX402" fmla="*/ 6727153 w 6923157"/>
              <a:gd name="connsiteY402" fmla="*/ 1927175 h 3844781"/>
              <a:gd name="connsiteX403" fmla="*/ 6706155 w 6923157"/>
              <a:gd name="connsiteY403" fmla="*/ 1911909 h 3844781"/>
              <a:gd name="connsiteX404" fmla="*/ 6635193 w 6923157"/>
              <a:gd name="connsiteY404" fmla="*/ 1864190 h 3844781"/>
              <a:gd name="connsiteX405" fmla="*/ 6618184 w 6923157"/>
              <a:gd name="connsiteY405" fmla="*/ 1887826 h 3844781"/>
              <a:gd name="connsiteX406" fmla="*/ 6609758 w 6923157"/>
              <a:gd name="connsiteY406" fmla="*/ 1919363 h 3844781"/>
              <a:gd name="connsiteX407" fmla="*/ 6580025 w 6923157"/>
              <a:gd name="connsiteY407" fmla="*/ 1894697 h 3844781"/>
              <a:gd name="connsiteX408" fmla="*/ 6543192 w 6923157"/>
              <a:gd name="connsiteY408" fmla="*/ 1889241 h 3844781"/>
              <a:gd name="connsiteX409" fmla="*/ 6540483 w 6923157"/>
              <a:gd name="connsiteY409" fmla="*/ 1888103 h 3844781"/>
              <a:gd name="connsiteX410" fmla="*/ 6520207 w 6923157"/>
              <a:gd name="connsiteY410" fmla="*/ 1930409 h 3844781"/>
              <a:gd name="connsiteX411" fmla="*/ 6512597 w 6923157"/>
              <a:gd name="connsiteY411" fmla="*/ 1957279 h 3844781"/>
              <a:gd name="connsiteX412" fmla="*/ 6507490 w 6923157"/>
              <a:gd name="connsiteY412" fmla="*/ 1957996 h 3844781"/>
              <a:gd name="connsiteX413" fmla="*/ 6487768 w 6923157"/>
              <a:gd name="connsiteY413" fmla="*/ 1942550 h 3844781"/>
              <a:gd name="connsiteX414" fmla="*/ 6472544 w 6923157"/>
              <a:gd name="connsiteY414" fmla="*/ 1920402 h 3844781"/>
              <a:gd name="connsiteX415" fmla="*/ 6455427 w 6923157"/>
              <a:gd name="connsiteY415" fmla="*/ 1892449 h 3844781"/>
              <a:gd name="connsiteX416" fmla="*/ 6429067 w 6923157"/>
              <a:gd name="connsiteY416" fmla="*/ 1900700 h 3844781"/>
              <a:gd name="connsiteX417" fmla="*/ 6418237 w 6923157"/>
              <a:gd name="connsiteY417" fmla="*/ 1896150 h 3844781"/>
              <a:gd name="connsiteX418" fmla="*/ 6400101 w 6923157"/>
              <a:gd name="connsiteY418" fmla="*/ 1883516 h 3844781"/>
              <a:gd name="connsiteX419" fmla="*/ 6392592 w 6923157"/>
              <a:gd name="connsiteY419" fmla="*/ 1886088 h 3844781"/>
              <a:gd name="connsiteX420" fmla="*/ 6365669 w 6923157"/>
              <a:gd name="connsiteY420" fmla="*/ 1876205 h 3844781"/>
              <a:gd name="connsiteX421" fmla="*/ 6333994 w 6923157"/>
              <a:gd name="connsiteY421" fmla="*/ 1857884 h 3844781"/>
              <a:gd name="connsiteX422" fmla="*/ 6318772 w 6923157"/>
              <a:gd name="connsiteY422" fmla="*/ 1873679 h 3844781"/>
              <a:gd name="connsiteX423" fmla="*/ 6317752 w 6923157"/>
              <a:gd name="connsiteY423" fmla="*/ 1889000 h 3844781"/>
              <a:gd name="connsiteX424" fmla="*/ 6322097 w 6923157"/>
              <a:gd name="connsiteY424" fmla="*/ 1918744 h 3844781"/>
              <a:gd name="connsiteX425" fmla="*/ 6341157 w 6923157"/>
              <a:gd name="connsiteY425" fmla="*/ 1978298 h 3844781"/>
              <a:gd name="connsiteX426" fmla="*/ 6311833 w 6923157"/>
              <a:gd name="connsiteY426" fmla="*/ 1970270 h 3844781"/>
              <a:gd name="connsiteX427" fmla="*/ 6276125 w 6923157"/>
              <a:gd name="connsiteY427" fmla="*/ 1963139 h 3844781"/>
              <a:gd name="connsiteX428" fmla="*/ 6244756 w 6923157"/>
              <a:gd name="connsiteY428" fmla="*/ 1947809 h 3844781"/>
              <a:gd name="connsiteX429" fmla="*/ 6150194 w 6923157"/>
              <a:gd name="connsiteY429" fmla="*/ 1897331 h 3844781"/>
              <a:gd name="connsiteX430" fmla="*/ 6137882 w 6923157"/>
              <a:gd name="connsiteY430" fmla="*/ 1903612 h 3844781"/>
              <a:gd name="connsiteX431" fmla="*/ 6130987 w 6923157"/>
              <a:gd name="connsiteY431" fmla="*/ 1912168 h 3844781"/>
              <a:gd name="connsiteX432" fmla="*/ 6126082 w 6923157"/>
              <a:gd name="connsiteY432" fmla="*/ 1902232 h 3844781"/>
              <a:gd name="connsiteX433" fmla="*/ 6116885 w 6923157"/>
              <a:gd name="connsiteY433" fmla="*/ 1888346 h 3844781"/>
              <a:gd name="connsiteX434" fmla="*/ 6098085 w 6923157"/>
              <a:gd name="connsiteY434" fmla="*/ 1881876 h 3844781"/>
              <a:gd name="connsiteX435" fmla="*/ 6089858 w 6923157"/>
              <a:gd name="connsiteY435" fmla="*/ 1864818 h 3844781"/>
              <a:gd name="connsiteX436" fmla="*/ 6078618 w 6923157"/>
              <a:gd name="connsiteY436" fmla="*/ 1843629 h 3844781"/>
              <a:gd name="connsiteX437" fmla="*/ 6066920 w 6923157"/>
              <a:gd name="connsiteY437" fmla="*/ 1855895 h 3844781"/>
              <a:gd name="connsiteX438" fmla="*/ 6062425 w 6923157"/>
              <a:gd name="connsiteY438" fmla="*/ 1862596 h 3844781"/>
              <a:gd name="connsiteX439" fmla="*/ 6052308 w 6923157"/>
              <a:gd name="connsiteY439" fmla="*/ 1839731 h 3844781"/>
              <a:gd name="connsiteX440" fmla="*/ 6039740 w 6923157"/>
              <a:gd name="connsiteY440" fmla="*/ 1830870 h 3844781"/>
              <a:gd name="connsiteX441" fmla="*/ 6033306 w 6923157"/>
              <a:gd name="connsiteY441" fmla="*/ 1843915 h 3844781"/>
              <a:gd name="connsiteX442" fmla="*/ 5984828 w 6923157"/>
              <a:gd name="connsiteY442" fmla="*/ 1876520 h 3844781"/>
              <a:gd name="connsiteX443" fmla="*/ 5969859 w 6923157"/>
              <a:gd name="connsiteY443" fmla="*/ 1869513 h 3844781"/>
              <a:gd name="connsiteX444" fmla="*/ 5911878 w 6923157"/>
              <a:gd name="connsiteY444" fmla="*/ 1885236 h 3844781"/>
              <a:gd name="connsiteX445" fmla="*/ 5910756 w 6923157"/>
              <a:gd name="connsiteY445" fmla="*/ 1886912 h 3844781"/>
              <a:gd name="connsiteX446" fmla="*/ 5892876 w 6923157"/>
              <a:gd name="connsiteY446" fmla="*/ 1889420 h 3844781"/>
              <a:gd name="connsiteX447" fmla="*/ 5888124 w 6923157"/>
              <a:gd name="connsiteY447" fmla="*/ 1880981 h 3844781"/>
              <a:gd name="connsiteX448" fmla="*/ 5899822 w 6923157"/>
              <a:gd name="connsiteY448" fmla="*/ 1868716 h 3844781"/>
              <a:gd name="connsiteX449" fmla="*/ 5908148 w 6923157"/>
              <a:gd name="connsiteY449" fmla="*/ 1861477 h 3844781"/>
              <a:gd name="connsiteX450" fmla="*/ 5899719 w 6923157"/>
              <a:gd name="connsiteY450" fmla="*/ 1855071 h 3844781"/>
              <a:gd name="connsiteX451" fmla="*/ 5879794 w 6923157"/>
              <a:gd name="connsiteY451" fmla="*/ 1850277 h 3844781"/>
              <a:gd name="connsiteX452" fmla="*/ 5856396 w 6923157"/>
              <a:gd name="connsiteY452" fmla="*/ 1836864 h 3844781"/>
              <a:gd name="connsiteX453" fmla="*/ 5842041 w 6923157"/>
              <a:gd name="connsiteY453" fmla="*/ 1835843 h 3844781"/>
              <a:gd name="connsiteX454" fmla="*/ 5799639 w 6923157"/>
              <a:gd name="connsiteY454" fmla="*/ 1826615 h 3844781"/>
              <a:gd name="connsiteX455" fmla="*/ 5781245 w 6923157"/>
              <a:gd name="connsiteY455" fmla="*/ 1798841 h 3844781"/>
              <a:gd name="connsiteX456" fmla="*/ 5751972 w 6923157"/>
              <a:gd name="connsiteY456" fmla="*/ 1778664 h 3844781"/>
              <a:gd name="connsiteX457" fmla="*/ 5727964 w 6923157"/>
              <a:gd name="connsiteY457" fmla="*/ 1797210 h 3844781"/>
              <a:gd name="connsiteX458" fmla="*/ 5699511 w 6923157"/>
              <a:gd name="connsiteY458" fmla="*/ 1810309 h 3844781"/>
              <a:gd name="connsiteX459" fmla="*/ 5685002 w 6923157"/>
              <a:gd name="connsiteY459" fmla="*/ 1807792 h 3844781"/>
              <a:gd name="connsiteX460" fmla="*/ 5668296 w 6923157"/>
              <a:gd name="connsiteY460" fmla="*/ 1796475 h 3844781"/>
              <a:gd name="connsiteX461" fmla="*/ 5667528 w 6923157"/>
              <a:gd name="connsiteY461" fmla="*/ 1788995 h 3844781"/>
              <a:gd name="connsiteX462" fmla="*/ 5650977 w 6923157"/>
              <a:gd name="connsiteY462" fmla="*/ 1779176 h 3844781"/>
              <a:gd name="connsiteX463" fmla="*/ 5629062 w 6923157"/>
              <a:gd name="connsiteY463" fmla="*/ 1792873 h 3844781"/>
              <a:gd name="connsiteX464" fmla="*/ 5548958 w 6923157"/>
              <a:gd name="connsiteY464" fmla="*/ 1757063 h 3844781"/>
              <a:gd name="connsiteX465" fmla="*/ 5547524 w 6923157"/>
              <a:gd name="connsiteY465" fmla="*/ 1717803 h 3844781"/>
              <a:gd name="connsiteX466" fmla="*/ 5523562 w 6923157"/>
              <a:gd name="connsiteY466" fmla="*/ 1686257 h 3844781"/>
              <a:gd name="connsiteX467" fmla="*/ 5499807 w 6923157"/>
              <a:gd name="connsiteY467" fmla="*/ 1682002 h 3844781"/>
              <a:gd name="connsiteX468" fmla="*/ 5470690 w 6923157"/>
              <a:gd name="connsiteY468" fmla="*/ 1701264 h 3844781"/>
              <a:gd name="connsiteX469" fmla="*/ 5455517 w 6923157"/>
              <a:gd name="connsiteY469" fmla="*/ 1704910 h 3844781"/>
              <a:gd name="connsiteX470" fmla="*/ 5424510 w 6923157"/>
              <a:gd name="connsiteY470" fmla="*/ 1718368 h 3844781"/>
              <a:gd name="connsiteX471" fmla="*/ 5429875 w 6923157"/>
              <a:gd name="connsiteY471" fmla="*/ 1732793 h 3844781"/>
              <a:gd name="connsiteX472" fmla="*/ 5437895 w 6923157"/>
              <a:gd name="connsiteY472" fmla="*/ 1722561 h 3844781"/>
              <a:gd name="connsiteX473" fmla="*/ 5444791 w 6923157"/>
              <a:gd name="connsiteY473" fmla="*/ 1714004 h 3844781"/>
              <a:gd name="connsiteX474" fmla="*/ 5453528 w 6923157"/>
              <a:gd name="connsiteY474" fmla="*/ 1723403 h 3844781"/>
              <a:gd name="connsiteX475" fmla="*/ 5457466 w 6923157"/>
              <a:gd name="connsiteY475" fmla="*/ 1774455 h 3844781"/>
              <a:gd name="connsiteX476" fmla="*/ 5450160 w 6923157"/>
              <a:gd name="connsiteY476" fmla="*/ 1766372 h 3844781"/>
              <a:gd name="connsiteX477" fmla="*/ 5422113 w 6923157"/>
              <a:gd name="connsiteY477" fmla="*/ 1758166 h 3844781"/>
              <a:gd name="connsiteX478" fmla="*/ 5412970 w 6923157"/>
              <a:gd name="connsiteY478" fmla="*/ 1770073 h 3844781"/>
              <a:gd name="connsiteX479" fmla="*/ 5391719 w 6923157"/>
              <a:gd name="connsiteY479" fmla="*/ 1777607 h 3844781"/>
              <a:gd name="connsiteX480" fmla="*/ 5365716 w 6923157"/>
              <a:gd name="connsiteY480" fmla="*/ 1776702 h 3844781"/>
              <a:gd name="connsiteX481" fmla="*/ 5375987 w 6923157"/>
              <a:gd name="connsiteY481" fmla="*/ 1801063 h 3844781"/>
              <a:gd name="connsiteX482" fmla="*/ 5353766 w 6923157"/>
              <a:gd name="connsiteY482" fmla="*/ 1811770 h 3844781"/>
              <a:gd name="connsiteX483" fmla="*/ 5351519 w 6923157"/>
              <a:gd name="connsiteY483" fmla="*/ 1815120 h 3844781"/>
              <a:gd name="connsiteX484" fmla="*/ 5358314 w 6923157"/>
              <a:gd name="connsiteY484" fmla="*/ 1830862 h 3844781"/>
              <a:gd name="connsiteX485" fmla="*/ 5386514 w 6923157"/>
              <a:gd name="connsiteY485" fmla="*/ 1840565 h 3844781"/>
              <a:gd name="connsiteX486" fmla="*/ 5410166 w 6923157"/>
              <a:gd name="connsiteY486" fmla="*/ 1831175 h 3844781"/>
              <a:gd name="connsiteX487" fmla="*/ 5425338 w 6923157"/>
              <a:gd name="connsiteY487" fmla="*/ 1827529 h 3844781"/>
              <a:gd name="connsiteX488" fmla="*/ 5458393 w 6923157"/>
              <a:gd name="connsiteY488" fmla="*/ 1859318 h 3844781"/>
              <a:gd name="connsiteX489" fmla="*/ 5477856 w 6923157"/>
              <a:gd name="connsiteY489" fmla="*/ 1859622 h 3844781"/>
              <a:gd name="connsiteX490" fmla="*/ 5496246 w 6923157"/>
              <a:gd name="connsiteY490" fmla="*/ 1849454 h 3844781"/>
              <a:gd name="connsiteX491" fmla="*/ 5510704 w 6923157"/>
              <a:gd name="connsiteY491" fmla="*/ 1864120 h 3844781"/>
              <a:gd name="connsiteX492" fmla="*/ 5537064 w 6923157"/>
              <a:gd name="connsiteY492" fmla="*/ 1855868 h 3844781"/>
              <a:gd name="connsiteX493" fmla="*/ 5559235 w 6923157"/>
              <a:gd name="connsiteY493" fmla="*/ 1857310 h 3844781"/>
              <a:gd name="connsiteX494" fmla="*/ 5593819 w 6923157"/>
              <a:gd name="connsiteY494" fmla="*/ 1866118 h 3844781"/>
              <a:gd name="connsiteX495" fmla="*/ 5613185 w 6923157"/>
              <a:gd name="connsiteY495" fmla="*/ 1890720 h 3844781"/>
              <a:gd name="connsiteX496" fmla="*/ 5649097 w 6923157"/>
              <a:gd name="connsiteY496" fmla="*/ 1887199 h 3844781"/>
              <a:gd name="connsiteX497" fmla="*/ 5658903 w 6923157"/>
              <a:gd name="connsiteY497" fmla="*/ 1869128 h 3844781"/>
              <a:gd name="connsiteX498" fmla="*/ 5669941 w 6923157"/>
              <a:gd name="connsiteY498" fmla="*/ 1900969 h 3844781"/>
              <a:gd name="connsiteX499" fmla="*/ 5673159 w 6923157"/>
              <a:gd name="connsiteY499" fmla="*/ 1894447 h 3844781"/>
              <a:gd name="connsiteX500" fmla="*/ 5711164 w 6923157"/>
              <a:gd name="connsiteY500" fmla="*/ 1886079 h 3844781"/>
              <a:gd name="connsiteX501" fmla="*/ 5720362 w 6923157"/>
              <a:gd name="connsiteY501" fmla="*/ 1899966 h 3844781"/>
              <a:gd name="connsiteX502" fmla="*/ 5721436 w 6923157"/>
              <a:gd name="connsiteY502" fmla="*/ 1910440 h 3844781"/>
              <a:gd name="connsiteX503" fmla="*/ 5727875 w 6923157"/>
              <a:gd name="connsiteY503" fmla="*/ 1935338 h 3844781"/>
              <a:gd name="connsiteX504" fmla="*/ 5796381 w 6923157"/>
              <a:gd name="connsiteY504" fmla="*/ 1959115 h 3844781"/>
              <a:gd name="connsiteX505" fmla="*/ 5908415 w 6923157"/>
              <a:gd name="connsiteY505" fmla="*/ 1990447 h 3844781"/>
              <a:gd name="connsiteX506" fmla="*/ 5943971 w 6923157"/>
              <a:gd name="connsiteY506" fmla="*/ 1996083 h 3844781"/>
              <a:gd name="connsiteX507" fmla="*/ 5970586 w 6923157"/>
              <a:gd name="connsiteY507" fmla="*/ 2002972 h 3844781"/>
              <a:gd name="connsiteX508" fmla="*/ 6016463 w 6923157"/>
              <a:gd name="connsiteY508" fmla="*/ 2020820 h 3844781"/>
              <a:gd name="connsiteX509" fmla="*/ 6064126 w 6923157"/>
              <a:gd name="connsiteY509" fmla="*/ 2030827 h 3844781"/>
              <a:gd name="connsiteX510" fmla="*/ 6103564 w 6923157"/>
              <a:gd name="connsiteY510" fmla="*/ 2023776 h 3844781"/>
              <a:gd name="connsiteX511" fmla="*/ 6137129 w 6923157"/>
              <a:gd name="connsiteY511" fmla="*/ 2047903 h 3844781"/>
              <a:gd name="connsiteX512" fmla="*/ 6170284 w 6923157"/>
              <a:gd name="connsiteY512" fmla="*/ 2055394 h 3844781"/>
              <a:gd name="connsiteX513" fmla="*/ 6218203 w 6923157"/>
              <a:gd name="connsiteY513" fmla="*/ 2080543 h 3844781"/>
              <a:gd name="connsiteX514" fmla="*/ 6309190 w 6923157"/>
              <a:gd name="connsiteY514" fmla="*/ 2108756 h 3844781"/>
              <a:gd name="connsiteX515" fmla="*/ 6382346 w 6923157"/>
              <a:gd name="connsiteY515" fmla="*/ 2127328 h 3844781"/>
              <a:gd name="connsiteX516" fmla="*/ 6399052 w 6923157"/>
              <a:gd name="connsiteY516" fmla="*/ 2138645 h 3844781"/>
              <a:gd name="connsiteX517" fmla="*/ 6440125 w 6923157"/>
              <a:gd name="connsiteY517" fmla="*/ 2160201 h 3844781"/>
              <a:gd name="connsiteX518" fmla="*/ 6449067 w 6923157"/>
              <a:gd name="connsiteY518" fmla="*/ 2158948 h 3844781"/>
              <a:gd name="connsiteX519" fmla="*/ 6440180 w 6923157"/>
              <a:gd name="connsiteY519" fmla="*/ 2185995 h 3844781"/>
              <a:gd name="connsiteX520" fmla="*/ 6414077 w 6923157"/>
              <a:gd name="connsiteY520" fmla="*/ 2209389 h 3844781"/>
              <a:gd name="connsiteX521" fmla="*/ 6392212 w 6923157"/>
              <a:gd name="connsiteY521" fmla="*/ 2210938 h 3844781"/>
              <a:gd name="connsiteX522" fmla="*/ 6371522 w 6923157"/>
              <a:gd name="connsiteY522" fmla="*/ 2198663 h 3844781"/>
              <a:gd name="connsiteX523" fmla="*/ 6369681 w 6923157"/>
              <a:gd name="connsiteY523" fmla="*/ 2180709 h 3844781"/>
              <a:gd name="connsiteX524" fmla="*/ 6359667 w 6923157"/>
              <a:gd name="connsiteY524" fmla="*/ 2171490 h 3844781"/>
              <a:gd name="connsiteX525" fmla="*/ 6328150 w 6923157"/>
              <a:gd name="connsiteY525" fmla="*/ 2192607 h 3844781"/>
              <a:gd name="connsiteX526" fmla="*/ 6320947 w 6923157"/>
              <a:gd name="connsiteY526" fmla="*/ 2198171 h 3844781"/>
              <a:gd name="connsiteX527" fmla="*/ 6316196 w 6923157"/>
              <a:gd name="connsiteY527" fmla="*/ 2189732 h 3844781"/>
              <a:gd name="connsiteX528" fmla="*/ 6315429 w 6923157"/>
              <a:gd name="connsiteY528" fmla="*/ 2182250 h 3844781"/>
              <a:gd name="connsiteX529" fmla="*/ 6302860 w 6923157"/>
              <a:gd name="connsiteY529" fmla="*/ 2173390 h 3844781"/>
              <a:gd name="connsiteX530" fmla="*/ 6286769 w 6923157"/>
              <a:gd name="connsiteY530" fmla="*/ 2168059 h 3844781"/>
              <a:gd name="connsiteX531" fmla="*/ 6286358 w 6923157"/>
              <a:gd name="connsiteY531" fmla="*/ 2151421 h 3844781"/>
              <a:gd name="connsiteX532" fmla="*/ 6301838 w 6923157"/>
              <a:gd name="connsiteY532" fmla="*/ 2150768 h 3844781"/>
              <a:gd name="connsiteX533" fmla="*/ 6311901 w 6923157"/>
              <a:gd name="connsiteY533" fmla="*/ 2147837 h 3844781"/>
              <a:gd name="connsiteX534" fmla="*/ 6309243 w 6923157"/>
              <a:gd name="connsiteY534" fmla="*/ 2134550 h 3844781"/>
              <a:gd name="connsiteX535" fmla="*/ 6278389 w 6923157"/>
              <a:gd name="connsiteY535" fmla="*/ 2149504 h 3844781"/>
              <a:gd name="connsiteX536" fmla="*/ 6251673 w 6923157"/>
              <a:gd name="connsiteY536" fmla="*/ 2166912 h 3844781"/>
              <a:gd name="connsiteX537" fmla="*/ 6178824 w 6923157"/>
              <a:gd name="connsiteY537" fmla="*/ 2151331 h 3844781"/>
              <a:gd name="connsiteX538" fmla="*/ 6173458 w 6923157"/>
              <a:gd name="connsiteY538" fmla="*/ 2136907 h 3844781"/>
              <a:gd name="connsiteX539" fmla="*/ 6177390 w 6923157"/>
              <a:gd name="connsiteY539" fmla="*/ 2112071 h 3844781"/>
              <a:gd name="connsiteX540" fmla="*/ 6165639 w 6923157"/>
              <a:gd name="connsiteY540" fmla="*/ 2098542 h 3844781"/>
              <a:gd name="connsiteX541" fmla="*/ 6158590 w 6923157"/>
              <a:gd name="connsiteY541" fmla="*/ 2105602 h 3844781"/>
              <a:gd name="connsiteX542" fmla="*/ 6141377 w 6923157"/>
              <a:gd name="connsiteY542" fmla="*/ 2139891 h 3844781"/>
              <a:gd name="connsiteX543" fmla="*/ 6139486 w 6923157"/>
              <a:gd name="connsiteY543" fmla="*/ 2134085 h 3844781"/>
              <a:gd name="connsiteX544" fmla="*/ 6123241 w 6923157"/>
              <a:gd name="connsiteY544" fmla="*/ 2127258 h 3844781"/>
              <a:gd name="connsiteX545" fmla="*/ 6115271 w 6923157"/>
              <a:gd name="connsiteY545" fmla="*/ 2125340 h 3844781"/>
              <a:gd name="connsiteX546" fmla="*/ 6093458 w 6923157"/>
              <a:gd name="connsiteY546" fmla="*/ 2114741 h 3844781"/>
              <a:gd name="connsiteX547" fmla="*/ 6051925 w 6923157"/>
              <a:gd name="connsiteY547" fmla="*/ 2126639 h 3844781"/>
              <a:gd name="connsiteX548" fmla="*/ 6046614 w 6923157"/>
              <a:gd name="connsiteY548" fmla="*/ 2138008 h 3844781"/>
              <a:gd name="connsiteX549" fmla="*/ 6042376 w 6923157"/>
              <a:gd name="connsiteY549" fmla="*/ 2159852 h 3844781"/>
              <a:gd name="connsiteX550" fmla="*/ 6076961 w 6923157"/>
              <a:gd name="connsiteY550" fmla="*/ 2168659 h 3844781"/>
              <a:gd name="connsiteX551" fmla="*/ 6107206 w 6923157"/>
              <a:gd name="connsiteY551" fmla="*/ 2185663 h 3844781"/>
              <a:gd name="connsiteX552" fmla="*/ 6065417 w 6923157"/>
              <a:gd name="connsiteY552" fmla="*/ 2182420 h 3844781"/>
              <a:gd name="connsiteX553" fmla="*/ 6034103 w 6923157"/>
              <a:gd name="connsiteY553" fmla="*/ 2192885 h 3844781"/>
              <a:gd name="connsiteX554" fmla="*/ 6017348 w 6923157"/>
              <a:gd name="connsiteY554" fmla="*/ 2193719 h 3844781"/>
              <a:gd name="connsiteX555" fmla="*/ 6015610 w 6923157"/>
              <a:gd name="connsiteY555" fmla="*/ 2189409 h 3844781"/>
              <a:gd name="connsiteX556" fmla="*/ 5954819 w 6923157"/>
              <a:gd name="connsiteY556" fmla="*/ 2190350 h 3844781"/>
              <a:gd name="connsiteX557" fmla="*/ 5921667 w 6923157"/>
              <a:gd name="connsiteY557" fmla="*/ 2220803 h 3844781"/>
              <a:gd name="connsiteX558" fmla="*/ 5878448 w 6923157"/>
              <a:gd name="connsiteY558" fmla="*/ 2216242 h 3844781"/>
              <a:gd name="connsiteX559" fmla="*/ 5823939 w 6923157"/>
              <a:gd name="connsiteY559" fmla="*/ 2202642 h 3844781"/>
              <a:gd name="connsiteX560" fmla="*/ 5782969 w 6923157"/>
              <a:gd name="connsiteY560" fmla="*/ 2194731 h 3844781"/>
              <a:gd name="connsiteX561" fmla="*/ 5751550 w 6923157"/>
              <a:gd name="connsiteY561" fmla="*/ 2191551 h 3844781"/>
              <a:gd name="connsiteX562" fmla="*/ 5724781 w 6923157"/>
              <a:gd name="connsiteY562" fmla="*/ 2183164 h 3844781"/>
              <a:gd name="connsiteX563" fmla="*/ 5721864 w 6923157"/>
              <a:gd name="connsiteY563" fmla="*/ 2175534 h 3844781"/>
              <a:gd name="connsiteX564" fmla="*/ 5719633 w 6923157"/>
              <a:gd name="connsiteY564" fmla="*/ 2176664 h 3844781"/>
              <a:gd name="connsiteX565" fmla="*/ 5724208 w 6923157"/>
              <a:gd name="connsiteY565" fmla="*/ 2184965 h 3844781"/>
              <a:gd name="connsiteX566" fmla="*/ 5725317 w 6923157"/>
              <a:gd name="connsiteY566" fmla="*/ 2186793 h 3844781"/>
              <a:gd name="connsiteX567" fmla="*/ 5727090 w 6923157"/>
              <a:gd name="connsiteY567" fmla="*/ 2193574 h 3844781"/>
              <a:gd name="connsiteX568" fmla="*/ 5721301 w 6923157"/>
              <a:gd name="connsiteY568" fmla="*/ 2195647 h 3844781"/>
              <a:gd name="connsiteX569" fmla="*/ 5696271 w 6923157"/>
              <a:gd name="connsiteY569" fmla="*/ 2209352 h 3844781"/>
              <a:gd name="connsiteX570" fmla="*/ 5692123 w 6923157"/>
              <a:gd name="connsiteY570" fmla="*/ 2217218 h 3844781"/>
              <a:gd name="connsiteX571" fmla="*/ 5712528 w 6923157"/>
              <a:gd name="connsiteY571" fmla="*/ 2233791 h 3844781"/>
              <a:gd name="connsiteX572" fmla="*/ 5762644 w 6923157"/>
              <a:gd name="connsiteY572" fmla="*/ 2232758 h 3844781"/>
              <a:gd name="connsiteX573" fmla="*/ 5779429 w 6923157"/>
              <a:gd name="connsiteY573" fmla="*/ 2228676 h 3844781"/>
              <a:gd name="connsiteX574" fmla="*/ 5786724 w 6923157"/>
              <a:gd name="connsiteY574" fmla="*/ 2231405 h 3844781"/>
              <a:gd name="connsiteX575" fmla="*/ 5800550 w 6923157"/>
              <a:gd name="connsiteY575" fmla="*/ 2244106 h 3844781"/>
              <a:gd name="connsiteX576" fmla="*/ 5823730 w 6923157"/>
              <a:gd name="connsiteY576" fmla="*/ 2249008 h 3844781"/>
              <a:gd name="connsiteX577" fmla="*/ 5834305 w 6923157"/>
              <a:gd name="connsiteY577" fmla="*/ 2263318 h 3844781"/>
              <a:gd name="connsiteX578" fmla="*/ 5834120 w 6923157"/>
              <a:gd name="connsiteY578" fmla="*/ 2268427 h 3844781"/>
              <a:gd name="connsiteX579" fmla="*/ 5842077 w 6923157"/>
              <a:gd name="connsiteY579" fmla="*/ 2276107 h 3844781"/>
              <a:gd name="connsiteX580" fmla="*/ 5844402 w 6923157"/>
              <a:gd name="connsiteY580" fmla="*/ 2267564 h 3844781"/>
              <a:gd name="connsiteX581" fmla="*/ 5849133 w 6923157"/>
              <a:gd name="connsiteY581" fmla="*/ 2257563 h 3844781"/>
              <a:gd name="connsiteX582" fmla="*/ 5864334 w 6923157"/>
              <a:gd name="connsiteY582" fmla="*/ 2274074 h 3844781"/>
              <a:gd name="connsiteX583" fmla="*/ 5865391 w 6923157"/>
              <a:gd name="connsiteY583" fmla="*/ 2282002 h 3844781"/>
              <a:gd name="connsiteX584" fmla="*/ 5869090 w 6923157"/>
              <a:gd name="connsiteY584" fmla="*/ 2277265 h 3844781"/>
              <a:gd name="connsiteX585" fmla="*/ 5880218 w 6923157"/>
              <a:gd name="connsiteY585" fmla="*/ 2276247 h 3844781"/>
              <a:gd name="connsiteX586" fmla="*/ 5901419 w 6923157"/>
              <a:gd name="connsiteY586" fmla="*/ 2298766 h 3844781"/>
              <a:gd name="connsiteX587" fmla="*/ 5921009 w 6923157"/>
              <a:gd name="connsiteY587" fmla="*/ 2328686 h 3844781"/>
              <a:gd name="connsiteX588" fmla="*/ 5929493 w 6923157"/>
              <a:gd name="connsiteY588" fmla="*/ 2340331 h 3844781"/>
              <a:gd name="connsiteX589" fmla="*/ 5973639 w 6923157"/>
              <a:gd name="connsiteY589" fmla="*/ 2378962 h 3844781"/>
              <a:gd name="connsiteX590" fmla="*/ 5977182 w 6923157"/>
              <a:gd name="connsiteY590" fmla="*/ 2392526 h 3844781"/>
              <a:gd name="connsiteX591" fmla="*/ 5967748 w 6923157"/>
              <a:gd name="connsiteY591" fmla="*/ 2393234 h 3844781"/>
              <a:gd name="connsiteX592" fmla="*/ 5952522 w 6923157"/>
              <a:gd name="connsiteY592" fmla="*/ 2396015 h 3844781"/>
              <a:gd name="connsiteX593" fmla="*/ 5933148 w 6923157"/>
              <a:gd name="connsiteY593" fmla="*/ 2406661 h 3844781"/>
              <a:gd name="connsiteX594" fmla="*/ 5913638 w 6923157"/>
              <a:gd name="connsiteY594" fmla="*/ 2383831 h 3844781"/>
              <a:gd name="connsiteX595" fmla="*/ 5914007 w 6923157"/>
              <a:gd name="connsiteY595" fmla="*/ 2373613 h 3844781"/>
              <a:gd name="connsiteX596" fmla="*/ 5914589 w 6923157"/>
              <a:gd name="connsiteY596" fmla="*/ 2371477 h 3844781"/>
              <a:gd name="connsiteX597" fmla="*/ 5913030 w 6923157"/>
              <a:gd name="connsiteY597" fmla="*/ 2372777 h 3844781"/>
              <a:gd name="connsiteX598" fmla="*/ 5903593 w 6923157"/>
              <a:gd name="connsiteY598" fmla="*/ 2373485 h 3844781"/>
              <a:gd name="connsiteX599" fmla="*/ 5879623 w 6923157"/>
              <a:gd name="connsiteY599" fmla="*/ 2395120 h 3844781"/>
              <a:gd name="connsiteX600" fmla="*/ 5866434 w 6923157"/>
              <a:gd name="connsiteY600" fmla="*/ 2406665 h 3844781"/>
              <a:gd name="connsiteX601" fmla="*/ 5852159 w 6923157"/>
              <a:gd name="connsiteY601" fmla="*/ 2397091 h 3844781"/>
              <a:gd name="connsiteX602" fmla="*/ 5803997 w 6923157"/>
              <a:gd name="connsiteY602" fmla="*/ 2367315 h 3844781"/>
              <a:gd name="connsiteX603" fmla="*/ 5793160 w 6923157"/>
              <a:gd name="connsiteY603" fmla="*/ 2383506 h 3844781"/>
              <a:gd name="connsiteX604" fmla="*/ 5788194 w 6923157"/>
              <a:gd name="connsiteY604" fmla="*/ 2404715 h 3844781"/>
              <a:gd name="connsiteX605" fmla="*/ 5767919 w 6923157"/>
              <a:gd name="connsiteY605" fmla="*/ 2389130 h 3844781"/>
              <a:gd name="connsiteX606" fmla="*/ 5743310 w 6923157"/>
              <a:gd name="connsiteY606" fmla="*/ 2386521 h 3844781"/>
              <a:gd name="connsiteX607" fmla="*/ 5741487 w 6923157"/>
              <a:gd name="connsiteY607" fmla="*/ 2385840 h 3844781"/>
              <a:gd name="connsiteX608" fmla="*/ 5728855 w 6923157"/>
              <a:gd name="connsiteY608" fmla="*/ 2414539 h 3844781"/>
              <a:gd name="connsiteX609" fmla="*/ 5724337 w 6923157"/>
              <a:gd name="connsiteY609" fmla="*/ 2432621 h 3844781"/>
              <a:gd name="connsiteX610" fmla="*/ 5720953 w 6923157"/>
              <a:gd name="connsiteY610" fmla="*/ 2433239 h 3844781"/>
              <a:gd name="connsiteX611" fmla="*/ 5707526 w 6923157"/>
              <a:gd name="connsiteY611" fmla="*/ 2423511 h 3844781"/>
              <a:gd name="connsiteX612" fmla="*/ 5696953 w 6923157"/>
              <a:gd name="connsiteY612" fmla="*/ 2409200 h 3844781"/>
              <a:gd name="connsiteX613" fmla="*/ 5685002 w 6923157"/>
              <a:gd name="connsiteY613" fmla="*/ 2391082 h 3844781"/>
              <a:gd name="connsiteX614" fmla="*/ 5667637 w 6923157"/>
              <a:gd name="connsiteY614" fmla="*/ 2397298 h 3844781"/>
              <a:gd name="connsiteX615" fmla="*/ 5660342 w 6923157"/>
              <a:gd name="connsiteY615" fmla="*/ 2394570 h 3844781"/>
              <a:gd name="connsiteX616" fmla="*/ 5648023 w 6923157"/>
              <a:gd name="connsiteY616" fmla="*/ 2386670 h 3844781"/>
              <a:gd name="connsiteX617" fmla="*/ 5643081 w 6923157"/>
              <a:gd name="connsiteY617" fmla="*/ 2388590 h 3844781"/>
              <a:gd name="connsiteX618" fmla="*/ 5624974 w 6923157"/>
              <a:gd name="connsiteY618" fmla="*/ 2382760 h 3844781"/>
              <a:gd name="connsiteX619" fmla="*/ 5603537 w 6923157"/>
              <a:gd name="connsiteY619" fmla="*/ 2371451 h 3844781"/>
              <a:gd name="connsiteX620" fmla="*/ 5593731 w 6923157"/>
              <a:gd name="connsiteY620" fmla="*/ 2382376 h 3844781"/>
              <a:gd name="connsiteX621" fmla="*/ 5593361 w 6923157"/>
              <a:gd name="connsiteY621" fmla="*/ 2392594 h 3844781"/>
              <a:gd name="connsiteX622" fmla="*/ 5596854 w 6923157"/>
              <a:gd name="connsiteY622" fmla="*/ 2412258 h 3844781"/>
              <a:gd name="connsiteX623" fmla="*/ 5610735 w 6923157"/>
              <a:gd name="connsiteY623" fmla="*/ 2451342 h 3844781"/>
              <a:gd name="connsiteX624" fmla="*/ 5591068 w 6923157"/>
              <a:gd name="connsiteY624" fmla="*/ 2446814 h 3844781"/>
              <a:gd name="connsiteX625" fmla="*/ 5567173 w 6923157"/>
              <a:gd name="connsiteY625" fmla="*/ 2443058 h 3844781"/>
              <a:gd name="connsiteX626" fmla="*/ 5546000 w 6923157"/>
              <a:gd name="connsiteY626" fmla="*/ 2433729 h 3844781"/>
              <a:gd name="connsiteX627" fmla="*/ 5482084 w 6923157"/>
              <a:gd name="connsiteY627" fmla="*/ 2402769 h 3844781"/>
              <a:gd name="connsiteX628" fmla="*/ 5474023 w 6923157"/>
              <a:gd name="connsiteY628" fmla="*/ 2407288 h 3844781"/>
              <a:gd name="connsiteX629" fmla="*/ 5469609 w 6923157"/>
              <a:gd name="connsiteY629" fmla="*/ 2413169 h 3844781"/>
              <a:gd name="connsiteX630" fmla="*/ 5466147 w 6923157"/>
              <a:gd name="connsiteY630" fmla="*/ 2406696 h 3844781"/>
              <a:gd name="connsiteX631" fmla="*/ 5459748 w 6923157"/>
              <a:gd name="connsiteY631" fmla="*/ 2397715 h 3844781"/>
              <a:gd name="connsiteX632" fmla="*/ 5447113 w 6923157"/>
              <a:gd name="connsiteY632" fmla="*/ 2393932 h 3844781"/>
              <a:gd name="connsiteX633" fmla="*/ 5441298 w 6923157"/>
              <a:gd name="connsiteY633" fmla="*/ 2382813 h 3844781"/>
              <a:gd name="connsiteX634" fmla="*/ 5433393 w 6923157"/>
              <a:gd name="connsiteY634" fmla="*/ 2369030 h 3844781"/>
              <a:gd name="connsiteX635" fmla="*/ 5425861 w 6923157"/>
              <a:gd name="connsiteY635" fmla="*/ 2377512 h 3844781"/>
              <a:gd name="connsiteX636" fmla="*/ 5423007 w 6923157"/>
              <a:gd name="connsiteY636" fmla="*/ 2382095 h 3844781"/>
              <a:gd name="connsiteX637" fmla="*/ 5415816 w 6923157"/>
              <a:gd name="connsiteY637" fmla="*/ 2367167 h 3844781"/>
              <a:gd name="connsiteX638" fmla="*/ 5407277 w 6923157"/>
              <a:gd name="connsiteY638" fmla="*/ 2361621 h 3844781"/>
              <a:gd name="connsiteX639" fmla="*/ 5403261 w 6923157"/>
              <a:gd name="connsiteY639" fmla="*/ 2370474 h 3844781"/>
              <a:gd name="connsiteX640" fmla="*/ 5371676 w 6923157"/>
              <a:gd name="connsiteY640" fmla="*/ 2393499 h 3844781"/>
              <a:gd name="connsiteX641" fmla="*/ 5361578 w 6923157"/>
              <a:gd name="connsiteY641" fmla="*/ 2389255 h 3844781"/>
              <a:gd name="connsiteX642" fmla="*/ 5323333 w 6923157"/>
              <a:gd name="connsiteY642" fmla="*/ 2401315 h 3844781"/>
              <a:gd name="connsiteX643" fmla="*/ 5322621 w 6923157"/>
              <a:gd name="connsiteY643" fmla="*/ 2402460 h 3844781"/>
              <a:gd name="connsiteX644" fmla="*/ 5310778 w 6923157"/>
              <a:gd name="connsiteY644" fmla="*/ 2404624 h 3844781"/>
              <a:gd name="connsiteX645" fmla="*/ 5307447 w 6923157"/>
              <a:gd name="connsiteY645" fmla="*/ 2399143 h 3844781"/>
              <a:gd name="connsiteX646" fmla="*/ 5314979 w 6923157"/>
              <a:gd name="connsiteY646" fmla="*/ 2390661 h 3844781"/>
              <a:gd name="connsiteX647" fmla="*/ 5320370 w 6923157"/>
              <a:gd name="connsiteY647" fmla="*/ 2385616 h 3844781"/>
              <a:gd name="connsiteX648" fmla="*/ 5314634 w 6923157"/>
              <a:gd name="connsiteY648" fmla="*/ 2381587 h 3844781"/>
              <a:gd name="connsiteX649" fmla="*/ 5301286 w 6923157"/>
              <a:gd name="connsiteY649" fmla="*/ 2378951 h 3844781"/>
              <a:gd name="connsiteX650" fmla="*/ 5285452 w 6923157"/>
              <a:gd name="connsiteY650" fmla="*/ 2370677 h 3844781"/>
              <a:gd name="connsiteX651" fmla="*/ 5275884 w 6923157"/>
              <a:gd name="connsiteY651" fmla="*/ 2370393 h 3844781"/>
              <a:gd name="connsiteX652" fmla="*/ 5247497 w 6923157"/>
              <a:gd name="connsiteY652" fmla="*/ 2365428 h 3844781"/>
              <a:gd name="connsiteX653" fmla="*/ 5234702 w 6923157"/>
              <a:gd name="connsiteY653" fmla="*/ 2347465 h 3844781"/>
              <a:gd name="connsiteX654" fmla="*/ 5214823 w 6923157"/>
              <a:gd name="connsiteY654" fmla="*/ 2334853 h 3844781"/>
              <a:gd name="connsiteX655" fmla="*/ 5199229 w 6923157"/>
              <a:gd name="connsiteY655" fmla="*/ 2347854 h 3844781"/>
              <a:gd name="connsiteX656" fmla="*/ 5180568 w 6923157"/>
              <a:gd name="connsiteY656" fmla="*/ 2357351 h 3844781"/>
              <a:gd name="connsiteX657" fmla="*/ 5170868 w 6923157"/>
              <a:gd name="connsiteY657" fmla="*/ 2356078 h 3844781"/>
              <a:gd name="connsiteX658" fmla="*/ 5159530 w 6923157"/>
              <a:gd name="connsiteY658" fmla="*/ 2349014 h 3844781"/>
              <a:gd name="connsiteX659" fmla="*/ 5158867 w 6923157"/>
              <a:gd name="connsiteY659" fmla="*/ 2344059 h 3844781"/>
              <a:gd name="connsiteX660" fmla="*/ 5147659 w 6923157"/>
              <a:gd name="connsiteY660" fmla="*/ 2337987 h 3844781"/>
              <a:gd name="connsiteX661" fmla="*/ 5133362 w 6923157"/>
              <a:gd name="connsiteY661" fmla="*/ 2347703 h 3844781"/>
              <a:gd name="connsiteX662" fmla="*/ 5079358 w 6923157"/>
              <a:gd name="connsiteY662" fmla="*/ 2326101 h 3844781"/>
              <a:gd name="connsiteX663" fmla="*/ 5077611 w 6923157"/>
              <a:gd name="connsiteY663" fmla="*/ 2300028 h 3844781"/>
              <a:gd name="connsiteX664" fmla="*/ 5061035 w 6923157"/>
              <a:gd name="connsiteY664" fmla="*/ 2279707 h 3844781"/>
              <a:gd name="connsiteX665" fmla="*/ 5045151 w 6923157"/>
              <a:gd name="connsiteY665" fmla="*/ 2277534 h 3844781"/>
              <a:gd name="connsiteX666" fmla="*/ 5026173 w 6923157"/>
              <a:gd name="connsiteY666" fmla="*/ 2291152 h 3844781"/>
              <a:gd name="connsiteX667" fmla="*/ 5016157 w 6923157"/>
              <a:gd name="connsiteY667" fmla="*/ 2293997 h 3844781"/>
              <a:gd name="connsiteX668" fmla="*/ 4995803 w 6923157"/>
              <a:gd name="connsiteY668" fmla="*/ 2303803 h 3844781"/>
              <a:gd name="connsiteX669" fmla="*/ 4999664 w 6923157"/>
              <a:gd name="connsiteY669" fmla="*/ 2313251 h 3844781"/>
              <a:gd name="connsiteX670" fmla="*/ 5004792 w 6923157"/>
              <a:gd name="connsiteY670" fmla="*/ 2306224 h 3844781"/>
              <a:gd name="connsiteX671" fmla="*/ 5009205 w 6923157"/>
              <a:gd name="connsiteY671" fmla="*/ 2300341 h 3844781"/>
              <a:gd name="connsiteX672" fmla="*/ 5015204 w 6923157"/>
              <a:gd name="connsiteY672" fmla="*/ 2306351 h 3844781"/>
              <a:gd name="connsiteX673" fmla="*/ 5018857 w 6923157"/>
              <a:gd name="connsiteY673" fmla="*/ 2340198 h 3844781"/>
              <a:gd name="connsiteX674" fmla="*/ 5013834 w 6923157"/>
              <a:gd name="connsiteY674" fmla="*/ 2335023 h 3844781"/>
              <a:gd name="connsiteX675" fmla="*/ 4995014 w 6923157"/>
              <a:gd name="connsiteY675" fmla="*/ 2330340 h 3844781"/>
              <a:gd name="connsiteX676" fmla="*/ 4989172 w 6923157"/>
              <a:gd name="connsiteY676" fmla="*/ 2338513 h 3844781"/>
              <a:gd name="connsiteX677" fmla="*/ 4975190 w 6923157"/>
              <a:gd name="connsiteY677" fmla="*/ 2344112 h 3844781"/>
              <a:gd name="connsiteX678" fmla="*/ 4957878 w 6923157"/>
              <a:gd name="connsiteY678" fmla="*/ 2344231 h 3844781"/>
              <a:gd name="connsiteX679" fmla="*/ 4965201 w 6923157"/>
              <a:gd name="connsiteY679" fmla="*/ 2360149 h 3844781"/>
              <a:gd name="connsiteX680" fmla="*/ 4950638 w 6923157"/>
              <a:gd name="connsiteY680" fmla="*/ 2367884 h 3844781"/>
              <a:gd name="connsiteX681" fmla="*/ 4949210 w 6923157"/>
              <a:gd name="connsiteY681" fmla="*/ 2370174 h 3844781"/>
              <a:gd name="connsiteX682" fmla="*/ 4954048 w 6923157"/>
              <a:gd name="connsiteY682" fmla="*/ 2380456 h 3844781"/>
              <a:gd name="connsiteX683" fmla="*/ 4973000 w 6923157"/>
              <a:gd name="connsiteY683" fmla="*/ 2386130 h 3844781"/>
              <a:gd name="connsiteX684" fmla="*/ 4988542 w 6923157"/>
              <a:gd name="connsiteY684" fmla="*/ 2379231 h 3844781"/>
              <a:gd name="connsiteX685" fmla="*/ 4998560 w 6923157"/>
              <a:gd name="connsiteY685" fmla="*/ 2376388 h 3844781"/>
              <a:gd name="connsiteX686" fmla="*/ 5021189 w 6923157"/>
              <a:gd name="connsiteY686" fmla="*/ 2396616 h 3844781"/>
              <a:gd name="connsiteX687" fmla="*/ 5034139 w 6923157"/>
              <a:gd name="connsiteY687" fmla="*/ 2396280 h 3844781"/>
              <a:gd name="connsiteX688" fmla="*/ 5046166 w 6923157"/>
              <a:gd name="connsiteY688" fmla="*/ 2389008 h 3844781"/>
              <a:gd name="connsiteX689" fmla="*/ 5056078 w 6923157"/>
              <a:gd name="connsiteY689" fmla="*/ 2398363 h 3844781"/>
              <a:gd name="connsiteX690" fmla="*/ 5073443 w 6923157"/>
              <a:gd name="connsiteY690" fmla="*/ 2392146 h 3844781"/>
              <a:gd name="connsiteX691" fmla="*/ 5088220 w 6923157"/>
              <a:gd name="connsiteY691" fmla="*/ 2392491 h 3844781"/>
              <a:gd name="connsiteX692" fmla="*/ 5111400 w 6923157"/>
              <a:gd name="connsiteY692" fmla="*/ 2397394 h 3844781"/>
              <a:gd name="connsiteX693" fmla="*/ 5124776 w 6923157"/>
              <a:gd name="connsiteY693" fmla="*/ 2413223 h 3844781"/>
              <a:gd name="connsiteX694" fmla="*/ 5148591 w 6923157"/>
              <a:gd name="connsiteY694" fmla="*/ 2409888 h 3844781"/>
              <a:gd name="connsiteX695" fmla="*/ 5154750 w 6923157"/>
              <a:gd name="connsiteY695" fmla="*/ 2397596 h 3844781"/>
              <a:gd name="connsiteX696" fmla="*/ 5162733 w 6923157"/>
              <a:gd name="connsiteY696" fmla="*/ 2418470 h 3844781"/>
              <a:gd name="connsiteX697" fmla="*/ 5164742 w 6923157"/>
              <a:gd name="connsiteY697" fmla="*/ 2414041 h 3844781"/>
              <a:gd name="connsiteX698" fmla="*/ 5189851 w 6923157"/>
              <a:gd name="connsiteY698" fmla="*/ 2407425 h 3844781"/>
              <a:gd name="connsiteX699" fmla="*/ 5196250 w 6923157"/>
              <a:gd name="connsiteY699" fmla="*/ 2416407 h 3844781"/>
              <a:gd name="connsiteX700" fmla="*/ 5197175 w 6923157"/>
              <a:gd name="connsiteY700" fmla="*/ 2423345 h 3844781"/>
              <a:gd name="connsiteX701" fmla="*/ 5201961 w 6923157"/>
              <a:gd name="connsiteY701" fmla="*/ 2439726 h 3844781"/>
              <a:gd name="connsiteX702" fmla="*/ 5248008 w 6923157"/>
              <a:gd name="connsiteY702" fmla="*/ 2453647 h 3844781"/>
              <a:gd name="connsiteX703" fmla="*/ 5323154 w 6923157"/>
              <a:gd name="connsiteY703" fmla="*/ 2471388 h 3844781"/>
              <a:gd name="connsiteX704" fmla="*/ 5346918 w 6923157"/>
              <a:gd name="connsiteY704" fmla="*/ 2474154 h 3844781"/>
              <a:gd name="connsiteX705" fmla="*/ 5364759 w 6923157"/>
              <a:gd name="connsiteY705" fmla="*/ 2478000 h 3844781"/>
              <a:gd name="connsiteX706" fmla="*/ 5395633 w 6923157"/>
              <a:gd name="connsiteY706" fmla="*/ 2488602 h 3844781"/>
              <a:gd name="connsiteX707" fmla="*/ 5427537 w 6923157"/>
              <a:gd name="connsiteY707" fmla="*/ 2493940 h 3844781"/>
              <a:gd name="connsiteX708" fmla="*/ 5453624 w 6923157"/>
              <a:gd name="connsiteY708" fmla="*/ 2488160 h 3844781"/>
              <a:gd name="connsiteX709" fmla="*/ 5476437 w 6923157"/>
              <a:gd name="connsiteY709" fmla="*/ 2503279 h 3844781"/>
              <a:gd name="connsiteX710" fmla="*/ 5498641 w 6923157"/>
              <a:gd name="connsiteY710" fmla="*/ 2507343 h 3844781"/>
              <a:gd name="connsiteX711" fmla="*/ 5531021 w 6923157"/>
              <a:gd name="connsiteY711" fmla="*/ 2522745 h 3844781"/>
              <a:gd name="connsiteX712" fmla="*/ 5592108 w 6923157"/>
              <a:gd name="connsiteY712" fmla="*/ 2538995 h 3844781"/>
              <a:gd name="connsiteX713" fmla="*/ 5641140 w 6923157"/>
              <a:gd name="connsiteY713" fmla="*/ 2549325 h 3844781"/>
              <a:gd name="connsiteX714" fmla="*/ 5652480 w 6923157"/>
              <a:gd name="connsiteY714" fmla="*/ 2556390 h 3844781"/>
              <a:gd name="connsiteX715" fmla="*/ 5680234 w 6923157"/>
              <a:gd name="connsiteY715" fmla="*/ 2569593 h 3844781"/>
              <a:gd name="connsiteX716" fmla="*/ 5686156 w 6923157"/>
              <a:gd name="connsiteY716" fmla="*/ 2568511 h 3844781"/>
              <a:gd name="connsiteX717" fmla="*/ 5680792 w 6923157"/>
              <a:gd name="connsiteY717" fmla="*/ 2586747 h 3844781"/>
              <a:gd name="connsiteX718" fmla="*/ 5663903 w 6923157"/>
              <a:gd name="connsiteY718" fmla="*/ 2603026 h 3844781"/>
              <a:gd name="connsiteX719" fmla="*/ 5649391 w 6923157"/>
              <a:gd name="connsiteY719" fmla="*/ 2604662 h 3844781"/>
              <a:gd name="connsiteX720" fmla="*/ 5635384 w 6923157"/>
              <a:gd name="connsiteY720" fmla="*/ 2597071 h 3844781"/>
              <a:gd name="connsiteX721" fmla="*/ 5633796 w 6923157"/>
              <a:gd name="connsiteY721" fmla="*/ 2585181 h 3844781"/>
              <a:gd name="connsiteX722" fmla="*/ 5626950 w 6923157"/>
              <a:gd name="connsiteY722" fmla="*/ 2579325 h 3844781"/>
              <a:gd name="connsiteX723" fmla="*/ 5606414 w 6923157"/>
              <a:gd name="connsiteY723" fmla="*/ 2594241 h 3844781"/>
              <a:gd name="connsiteX724" fmla="*/ 5601735 w 6923157"/>
              <a:gd name="connsiteY724" fmla="*/ 2598142 h 3844781"/>
              <a:gd name="connsiteX725" fmla="*/ 5598404 w 6923157"/>
              <a:gd name="connsiteY725" fmla="*/ 2592660 h 3844781"/>
              <a:gd name="connsiteX726" fmla="*/ 5597742 w 6923157"/>
              <a:gd name="connsiteY726" fmla="*/ 2587705 h 3844781"/>
              <a:gd name="connsiteX727" fmla="*/ 5589204 w 6923157"/>
              <a:gd name="connsiteY727" fmla="*/ 2582160 h 3844781"/>
              <a:gd name="connsiteX728" fmla="*/ 5578393 w 6923157"/>
              <a:gd name="connsiteY728" fmla="*/ 2579058 h 3844781"/>
              <a:gd name="connsiteX729" fmla="*/ 5577784 w 6923157"/>
              <a:gd name="connsiteY729" fmla="*/ 2568004 h 3844781"/>
              <a:gd name="connsiteX730" fmla="*/ 5588067 w 6923157"/>
              <a:gd name="connsiteY730" fmla="*/ 2567140 h 3844781"/>
              <a:gd name="connsiteX731" fmla="*/ 5594702 w 6923157"/>
              <a:gd name="connsiteY731" fmla="*/ 2564913 h 3844781"/>
              <a:gd name="connsiteX732" fmla="*/ 5592664 w 6923157"/>
              <a:gd name="connsiteY732" fmla="*/ 2556150 h 3844781"/>
              <a:gd name="connsiteX733" fmla="*/ 5572445 w 6923157"/>
              <a:gd name="connsiteY733" fmla="*/ 2566948 h 3844781"/>
              <a:gd name="connsiteX734" fmla="*/ 5555026 w 6923157"/>
              <a:gd name="connsiteY734" fmla="*/ 2579267 h 3844781"/>
              <a:gd name="connsiteX735" fmla="*/ 5506259 w 6923157"/>
              <a:gd name="connsiteY735" fmla="*/ 2570919 h 3844781"/>
              <a:gd name="connsiteX736" fmla="*/ 5502398 w 6923157"/>
              <a:gd name="connsiteY736" fmla="*/ 2561471 h 3844781"/>
              <a:gd name="connsiteX737" fmla="*/ 5504512 w 6923157"/>
              <a:gd name="connsiteY737" fmla="*/ 2544844 h 3844781"/>
              <a:gd name="connsiteX738" fmla="*/ 5496423 w 6923157"/>
              <a:gd name="connsiteY738" fmla="*/ 2536172 h 3844781"/>
              <a:gd name="connsiteX739" fmla="*/ 5491877 w 6923157"/>
              <a:gd name="connsiteY739" fmla="*/ 2541062 h 3844781"/>
              <a:gd name="connsiteX740" fmla="*/ 5481122 w 6923157"/>
              <a:gd name="connsiteY740" fmla="*/ 2564344 h 3844781"/>
              <a:gd name="connsiteX741" fmla="*/ 5479747 w 6923157"/>
              <a:gd name="connsiteY741" fmla="*/ 2560534 h 3844781"/>
              <a:gd name="connsiteX742" fmla="*/ 5468805 w 6923157"/>
              <a:gd name="connsiteY742" fmla="*/ 2556443 h 3844781"/>
              <a:gd name="connsiteX743" fmla="*/ 5463464 w 6923157"/>
              <a:gd name="connsiteY743" fmla="*/ 2555388 h 3844781"/>
              <a:gd name="connsiteX744" fmla="*/ 5448741 w 6923157"/>
              <a:gd name="connsiteY744" fmla="*/ 2548942 h 3844781"/>
              <a:gd name="connsiteX745" fmla="*/ 5421358 w 6923157"/>
              <a:gd name="connsiteY745" fmla="*/ 2558005 h 3844781"/>
              <a:gd name="connsiteX746" fmla="*/ 5418054 w 6923157"/>
              <a:gd name="connsiteY746" fmla="*/ 2565713 h 3844781"/>
              <a:gd name="connsiteX747" fmla="*/ 5415677 w 6923157"/>
              <a:gd name="connsiteY747" fmla="*/ 2580358 h 3844781"/>
              <a:gd name="connsiteX748" fmla="*/ 5438859 w 6923157"/>
              <a:gd name="connsiteY748" fmla="*/ 2585259 h 3844781"/>
              <a:gd name="connsiteX749" fmla="*/ 5459317 w 6923157"/>
              <a:gd name="connsiteY749" fmla="*/ 2595733 h 3844781"/>
              <a:gd name="connsiteX750" fmla="*/ 5431459 w 6923157"/>
              <a:gd name="connsiteY750" fmla="*/ 2594732 h 3844781"/>
              <a:gd name="connsiteX751" fmla="*/ 5410843 w 6923157"/>
              <a:gd name="connsiteY751" fmla="*/ 2602559 h 3844781"/>
              <a:gd name="connsiteX752" fmla="*/ 5399714 w 6923157"/>
              <a:gd name="connsiteY752" fmla="*/ 2603576 h 3844781"/>
              <a:gd name="connsiteX753" fmla="*/ 5398473 w 6923157"/>
              <a:gd name="connsiteY753" fmla="*/ 2600756 h 3844781"/>
              <a:gd name="connsiteX754" fmla="*/ 5358057 w 6923157"/>
              <a:gd name="connsiteY754" fmla="*/ 2603063 h 3844781"/>
              <a:gd name="connsiteX755" fmla="*/ 5336623 w 6923157"/>
              <a:gd name="connsiteY755" fmla="*/ 2624236 h 3844781"/>
              <a:gd name="connsiteX756" fmla="*/ 5307787 w 6923157"/>
              <a:gd name="connsiteY756" fmla="*/ 2622398 h 3844781"/>
              <a:gd name="connsiteX757" fmla="*/ 5271256 w 6923157"/>
              <a:gd name="connsiteY757" fmla="*/ 2614858 h 3844781"/>
              <a:gd name="connsiteX758" fmla="*/ 5243845 w 6923157"/>
              <a:gd name="connsiteY758" fmla="*/ 2610730 h 3844781"/>
              <a:gd name="connsiteX759" fmla="*/ 5222885 w 6923157"/>
              <a:gd name="connsiteY759" fmla="*/ 2609484 h 3844781"/>
              <a:gd name="connsiteX760" fmla="*/ 5204909 w 6923157"/>
              <a:gd name="connsiteY760" fmla="*/ 2604647 h 3844781"/>
              <a:gd name="connsiteX761" fmla="*/ 5187117 w 6923157"/>
              <a:gd name="connsiteY761" fmla="*/ 2562218 h 3844781"/>
              <a:gd name="connsiteX762" fmla="*/ 5180721 w 6923157"/>
              <a:gd name="connsiteY762" fmla="*/ 2553235 h 3844781"/>
              <a:gd name="connsiteX763" fmla="*/ 5172077 w 6923157"/>
              <a:gd name="connsiteY763" fmla="*/ 2559888 h 3844781"/>
              <a:gd name="connsiteX764" fmla="*/ 5168060 w 6923157"/>
              <a:gd name="connsiteY764" fmla="*/ 2568744 h 3844781"/>
              <a:gd name="connsiteX765" fmla="*/ 5144274 w 6923157"/>
              <a:gd name="connsiteY765" fmla="*/ 2585270 h 3844781"/>
              <a:gd name="connsiteX766" fmla="*/ 5131559 w 6923157"/>
              <a:gd name="connsiteY766" fmla="*/ 2574395 h 3844781"/>
              <a:gd name="connsiteX767" fmla="*/ 5114406 w 6923157"/>
              <a:gd name="connsiteY767" fmla="*/ 2588695 h 3844781"/>
              <a:gd name="connsiteX768" fmla="*/ 5086361 w 6923157"/>
              <a:gd name="connsiteY768" fmla="*/ 2592803 h 3844781"/>
              <a:gd name="connsiteX769" fmla="*/ 5031011 w 6923157"/>
              <a:gd name="connsiteY769" fmla="*/ 2580580 h 3844781"/>
              <a:gd name="connsiteX770" fmla="*/ 5022025 w 6923157"/>
              <a:gd name="connsiteY770" fmla="*/ 2578162 h 3844781"/>
              <a:gd name="connsiteX771" fmla="*/ 5002121 w 6923157"/>
              <a:gd name="connsiteY771" fmla="*/ 2584844 h 3844781"/>
              <a:gd name="connsiteX772" fmla="*/ 4996730 w 6923157"/>
              <a:gd name="connsiteY772" fmla="*/ 2589888 h 3844781"/>
              <a:gd name="connsiteX773" fmla="*/ 4988536 w 6923157"/>
              <a:gd name="connsiteY773" fmla="*/ 2593415 h 3844781"/>
              <a:gd name="connsiteX774" fmla="*/ 4976351 w 6923157"/>
              <a:gd name="connsiteY774" fmla="*/ 2586505 h 3844781"/>
              <a:gd name="connsiteX775" fmla="*/ 4965328 w 6923157"/>
              <a:gd name="connsiteY775" fmla="*/ 2575322 h 3844781"/>
              <a:gd name="connsiteX776" fmla="*/ 4953539 w 6923157"/>
              <a:gd name="connsiteY776" fmla="*/ 2571384 h 3844781"/>
              <a:gd name="connsiteX777" fmla="*/ 4936541 w 6923157"/>
              <a:gd name="connsiteY777" fmla="*/ 2567385 h 3844781"/>
              <a:gd name="connsiteX778" fmla="*/ 4928930 w 6923157"/>
              <a:gd name="connsiteY778" fmla="*/ 2568776 h 3844781"/>
              <a:gd name="connsiteX779" fmla="*/ 4893009 w 6923157"/>
              <a:gd name="connsiteY779" fmla="*/ 2572291 h 3844781"/>
              <a:gd name="connsiteX780" fmla="*/ 4880139 w 6923157"/>
              <a:gd name="connsiteY780" fmla="*/ 2579719 h 3844781"/>
              <a:gd name="connsiteX781" fmla="*/ 4891029 w 6923157"/>
              <a:gd name="connsiteY781" fmla="*/ 2589909 h 3844781"/>
              <a:gd name="connsiteX782" fmla="*/ 4893829 w 6923157"/>
              <a:gd name="connsiteY782" fmla="*/ 2591427 h 3844781"/>
              <a:gd name="connsiteX783" fmla="*/ 4902952 w 6923157"/>
              <a:gd name="connsiteY783" fmla="*/ 2627319 h 3844781"/>
              <a:gd name="connsiteX784" fmla="*/ 4887754 w 6923157"/>
              <a:gd name="connsiteY784" fmla="*/ 2610810 h 3844781"/>
              <a:gd name="connsiteX785" fmla="*/ 4868115 w 6923157"/>
              <a:gd name="connsiteY785" fmla="*/ 2619472 h 3844781"/>
              <a:gd name="connsiteX786" fmla="*/ 4863356 w 6923157"/>
              <a:gd name="connsiteY786" fmla="*/ 2616281 h 3844781"/>
              <a:gd name="connsiteX787" fmla="*/ 4864254 w 6923157"/>
              <a:gd name="connsiteY787" fmla="*/ 2610027 h 3844781"/>
              <a:gd name="connsiteX788" fmla="*/ 4863064 w 6923157"/>
              <a:gd name="connsiteY788" fmla="*/ 2601107 h 3844781"/>
              <a:gd name="connsiteX789" fmla="*/ 4858122 w 6923157"/>
              <a:gd name="connsiteY789" fmla="*/ 2603026 h 3844781"/>
              <a:gd name="connsiteX790" fmla="*/ 4850563 w 6923157"/>
              <a:gd name="connsiteY790" fmla="*/ 2598317 h 3844781"/>
              <a:gd name="connsiteX791" fmla="*/ 4848922 w 6923157"/>
              <a:gd name="connsiteY791" fmla="*/ 2592525 h 3844781"/>
              <a:gd name="connsiteX792" fmla="*/ 4806527 w 6923157"/>
              <a:gd name="connsiteY792" fmla="*/ 2612451 h 3844781"/>
              <a:gd name="connsiteX793" fmla="*/ 4804703 w 6923157"/>
              <a:gd name="connsiteY793" fmla="*/ 2611767 h 3844781"/>
              <a:gd name="connsiteX794" fmla="*/ 4747161 w 6923157"/>
              <a:gd name="connsiteY794" fmla="*/ 2609084 h 3844781"/>
              <a:gd name="connsiteX795" fmla="*/ 4732570 w 6923157"/>
              <a:gd name="connsiteY795" fmla="*/ 2603627 h 3844781"/>
              <a:gd name="connsiteX796" fmla="*/ 4715759 w 6923157"/>
              <a:gd name="connsiteY796" fmla="*/ 2594518 h 3844781"/>
              <a:gd name="connsiteX797" fmla="*/ 4682956 w 6923157"/>
              <a:gd name="connsiteY797" fmla="*/ 2595433 h 3844781"/>
              <a:gd name="connsiteX798" fmla="*/ 4677196 w 6923157"/>
              <a:gd name="connsiteY798" fmla="*/ 2610696 h 3844781"/>
              <a:gd name="connsiteX799" fmla="*/ 4679099 w 6923157"/>
              <a:gd name="connsiteY799" fmla="*/ 2618471 h 3844781"/>
              <a:gd name="connsiteX800" fmla="*/ 4677832 w 6923157"/>
              <a:gd name="connsiteY800" fmla="*/ 2634943 h 3844781"/>
              <a:gd name="connsiteX801" fmla="*/ 4676352 w 6923157"/>
              <a:gd name="connsiteY801" fmla="*/ 2643334 h 3844781"/>
              <a:gd name="connsiteX802" fmla="*/ 4669639 w 6923157"/>
              <a:gd name="connsiteY802" fmla="*/ 2638469 h 3844781"/>
              <a:gd name="connsiteX803" fmla="*/ 4659117 w 6923157"/>
              <a:gd name="connsiteY803" fmla="*/ 2618060 h 3844781"/>
              <a:gd name="connsiteX804" fmla="*/ 4623934 w 6923157"/>
              <a:gd name="connsiteY804" fmla="*/ 2601140 h 3844781"/>
              <a:gd name="connsiteX805" fmla="*/ 4601229 w 6923157"/>
              <a:gd name="connsiteY805" fmla="*/ 2606302 h 3844781"/>
              <a:gd name="connsiteX806" fmla="*/ 4582461 w 6923157"/>
              <a:gd name="connsiteY806" fmla="*/ 2595518 h 3844781"/>
              <a:gd name="connsiteX807" fmla="*/ 4579129 w 6923157"/>
              <a:gd name="connsiteY807" fmla="*/ 2590037 h 3844781"/>
              <a:gd name="connsiteX808" fmla="*/ 4571176 w 6923157"/>
              <a:gd name="connsiteY808" fmla="*/ 2614836 h 3844781"/>
              <a:gd name="connsiteX809" fmla="*/ 4561872 w 6923157"/>
              <a:gd name="connsiteY809" fmla="*/ 2616536 h 3844781"/>
              <a:gd name="connsiteX810" fmla="*/ 4546964 w 6923157"/>
              <a:gd name="connsiteY810" fmla="*/ 2615199 h 3844781"/>
              <a:gd name="connsiteX811" fmla="*/ 4527193 w 6923157"/>
              <a:gd name="connsiteY811" fmla="*/ 2622870 h 3844781"/>
              <a:gd name="connsiteX812" fmla="*/ 4494047 w 6923157"/>
              <a:gd name="connsiteY812" fmla="*/ 2614713 h 3844781"/>
              <a:gd name="connsiteX813" fmla="*/ 4472585 w 6923157"/>
              <a:gd name="connsiteY813" fmla="*/ 2622694 h 3844781"/>
              <a:gd name="connsiteX814" fmla="*/ 4448505 w 6923157"/>
              <a:gd name="connsiteY814" fmla="*/ 2624048 h 3844781"/>
              <a:gd name="connsiteX815" fmla="*/ 4434841 w 6923157"/>
              <a:gd name="connsiteY815" fmla="*/ 2625527 h 3844781"/>
              <a:gd name="connsiteX816" fmla="*/ 4433281 w 6923157"/>
              <a:gd name="connsiteY816" fmla="*/ 2626828 h 3844781"/>
              <a:gd name="connsiteX817" fmla="*/ 4423713 w 6923157"/>
              <a:gd name="connsiteY817" fmla="*/ 2626546 h 3844781"/>
              <a:gd name="connsiteX818" fmla="*/ 4419986 w 6923157"/>
              <a:gd name="connsiteY818" fmla="*/ 2618091 h 3844781"/>
              <a:gd name="connsiteX819" fmla="*/ 4400635 w 6923157"/>
              <a:gd name="connsiteY819" fmla="*/ 2609444 h 3844781"/>
              <a:gd name="connsiteX820" fmla="*/ 4360330 w 6923157"/>
              <a:gd name="connsiteY820" fmla="*/ 2632033 h 3844781"/>
              <a:gd name="connsiteX821" fmla="*/ 4349651 w 6923157"/>
              <a:gd name="connsiteY821" fmla="*/ 2629923 h 3844781"/>
              <a:gd name="connsiteX822" fmla="*/ 4340663 w 6923157"/>
              <a:gd name="connsiteY822" fmla="*/ 2627505 h 3844781"/>
              <a:gd name="connsiteX823" fmla="*/ 4319915 w 6923157"/>
              <a:gd name="connsiteY823" fmla="*/ 2634341 h 3844781"/>
              <a:gd name="connsiteX824" fmla="*/ 4304269 w 6923157"/>
              <a:gd name="connsiteY824" fmla="*/ 2653438 h 3844781"/>
              <a:gd name="connsiteX825" fmla="*/ 4302436 w 6923157"/>
              <a:gd name="connsiteY825" fmla="*/ 2659991 h 3844781"/>
              <a:gd name="connsiteX826" fmla="*/ 4302244 w 6923157"/>
              <a:gd name="connsiteY826" fmla="*/ 2660056 h 3844781"/>
              <a:gd name="connsiteX827" fmla="*/ 4349990 w 6923157"/>
              <a:gd name="connsiteY827" fmla="*/ 2668957 h 3844781"/>
              <a:gd name="connsiteX828" fmla="*/ 4359241 w 6923157"/>
              <a:gd name="connsiteY828" fmla="*/ 2673358 h 3844781"/>
              <a:gd name="connsiteX829" fmla="*/ 4354642 w 6923157"/>
              <a:gd name="connsiteY829" fmla="*/ 2684348 h 3844781"/>
              <a:gd name="connsiteX830" fmla="*/ 4351472 w 6923157"/>
              <a:gd name="connsiteY830" fmla="*/ 2693048 h 3844781"/>
              <a:gd name="connsiteX831" fmla="*/ 4360142 w 6923157"/>
              <a:gd name="connsiteY831" fmla="*/ 2699586 h 3844781"/>
              <a:gd name="connsiteX832" fmla="*/ 4367754 w 6923157"/>
              <a:gd name="connsiteY832" fmla="*/ 2698194 h 3844781"/>
              <a:gd name="connsiteX833" fmla="*/ 4389403 w 6923157"/>
              <a:gd name="connsiteY833" fmla="*/ 2717586 h 3844781"/>
              <a:gd name="connsiteX834" fmla="*/ 4389698 w 6923157"/>
              <a:gd name="connsiteY834" fmla="*/ 2732760 h 3844781"/>
              <a:gd name="connsiteX835" fmla="*/ 4398235 w 6923157"/>
              <a:gd name="connsiteY835" fmla="*/ 2738305 h 3844781"/>
              <a:gd name="connsiteX836" fmla="*/ 4407615 w 6923157"/>
              <a:gd name="connsiteY836" fmla="*/ 2711215 h 3844781"/>
              <a:gd name="connsiteX837" fmla="*/ 4423345 w 6923157"/>
              <a:gd name="connsiteY837" fmla="*/ 2731689 h 3844781"/>
              <a:gd name="connsiteX838" fmla="*/ 4421656 w 6923157"/>
              <a:gd name="connsiteY838" fmla="*/ 2764480 h 3844781"/>
              <a:gd name="connsiteX839" fmla="*/ 4400246 w 6923157"/>
              <a:gd name="connsiteY839" fmla="*/ 2766360 h 3844781"/>
              <a:gd name="connsiteX840" fmla="*/ 4371011 w 6923157"/>
              <a:gd name="connsiteY840" fmla="*/ 2761549 h 3844781"/>
              <a:gd name="connsiteX841" fmla="*/ 4351558 w 6923157"/>
              <a:gd name="connsiteY841" fmla="*/ 2765104 h 3844781"/>
              <a:gd name="connsiteX842" fmla="*/ 4270754 w 6923157"/>
              <a:gd name="connsiteY842" fmla="*/ 2750426 h 3844781"/>
              <a:gd name="connsiteX843" fmla="*/ 4253785 w 6923157"/>
              <a:gd name="connsiteY843" fmla="*/ 2759615 h 3844781"/>
              <a:gd name="connsiteX844" fmla="*/ 4252888 w 6923157"/>
              <a:gd name="connsiteY844" fmla="*/ 2765870 h 3844781"/>
              <a:gd name="connsiteX845" fmla="*/ 4247283 w 6923157"/>
              <a:gd name="connsiteY845" fmla="*/ 2762833 h 3844781"/>
              <a:gd name="connsiteX846" fmla="*/ 4244084 w 6923157"/>
              <a:gd name="connsiteY846" fmla="*/ 2758342 h 3844781"/>
              <a:gd name="connsiteX847" fmla="*/ 4233406 w 6923157"/>
              <a:gd name="connsiteY847" fmla="*/ 2756233 h 3844781"/>
              <a:gd name="connsiteX848" fmla="*/ 4237978 w 6923157"/>
              <a:gd name="connsiteY848" fmla="*/ 2764533 h 3844781"/>
              <a:gd name="connsiteX849" fmla="*/ 4239089 w 6923157"/>
              <a:gd name="connsiteY849" fmla="*/ 2766361 h 3844781"/>
              <a:gd name="connsiteX850" fmla="*/ 4240862 w 6923157"/>
              <a:gd name="connsiteY850" fmla="*/ 2773142 h 3844781"/>
              <a:gd name="connsiteX851" fmla="*/ 4235072 w 6923157"/>
              <a:gd name="connsiteY851" fmla="*/ 2775215 h 3844781"/>
              <a:gd name="connsiteX852" fmla="*/ 4210043 w 6923157"/>
              <a:gd name="connsiteY852" fmla="*/ 2788921 h 3844781"/>
              <a:gd name="connsiteX853" fmla="*/ 4205894 w 6923157"/>
              <a:gd name="connsiteY853" fmla="*/ 2796786 h 3844781"/>
              <a:gd name="connsiteX854" fmla="*/ 4226300 w 6923157"/>
              <a:gd name="connsiteY854" fmla="*/ 2813360 h 3844781"/>
              <a:gd name="connsiteX855" fmla="*/ 4276416 w 6923157"/>
              <a:gd name="connsiteY855" fmla="*/ 2812326 h 3844781"/>
              <a:gd name="connsiteX856" fmla="*/ 4293201 w 6923157"/>
              <a:gd name="connsiteY856" fmla="*/ 2808245 h 3844781"/>
              <a:gd name="connsiteX857" fmla="*/ 4300495 w 6923157"/>
              <a:gd name="connsiteY857" fmla="*/ 2810973 h 3844781"/>
              <a:gd name="connsiteX858" fmla="*/ 4314320 w 6923157"/>
              <a:gd name="connsiteY858" fmla="*/ 2823674 h 3844781"/>
              <a:gd name="connsiteX859" fmla="*/ 4337502 w 6923157"/>
              <a:gd name="connsiteY859" fmla="*/ 2828576 h 3844781"/>
              <a:gd name="connsiteX860" fmla="*/ 4348077 w 6923157"/>
              <a:gd name="connsiteY860" fmla="*/ 2842886 h 3844781"/>
              <a:gd name="connsiteX861" fmla="*/ 4347891 w 6923157"/>
              <a:gd name="connsiteY861" fmla="*/ 2847995 h 3844781"/>
              <a:gd name="connsiteX862" fmla="*/ 4355848 w 6923157"/>
              <a:gd name="connsiteY862" fmla="*/ 2855676 h 3844781"/>
              <a:gd name="connsiteX863" fmla="*/ 4358174 w 6923157"/>
              <a:gd name="connsiteY863" fmla="*/ 2847132 h 3844781"/>
              <a:gd name="connsiteX864" fmla="*/ 4362905 w 6923157"/>
              <a:gd name="connsiteY864" fmla="*/ 2837131 h 3844781"/>
              <a:gd name="connsiteX865" fmla="*/ 4378105 w 6923157"/>
              <a:gd name="connsiteY865" fmla="*/ 2853642 h 3844781"/>
              <a:gd name="connsiteX866" fmla="*/ 4379162 w 6923157"/>
              <a:gd name="connsiteY866" fmla="*/ 2861570 h 3844781"/>
              <a:gd name="connsiteX867" fmla="*/ 4382862 w 6923157"/>
              <a:gd name="connsiteY867" fmla="*/ 2856833 h 3844781"/>
              <a:gd name="connsiteX868" fmla="*/ 4393991 w 6923157"/>
              <a:gd name="connsiteY868" fmla="*/ 2855815 h 3844781"/>
              <a:gd name="connsiteX869" fmla="*/ 4415191 w 6923157"/>
              <a:gd name="connsiteY869" fmla="*/ 2878335 h 3844781"/>
              <a:gd name="connsiteX870" fmla="*/ 4434780 w 6923157"/>
              <a:gd name="connsiteY870" fmla="*/ 2908255 h 3844781"/>
              <a:gd name="connsiteX871" fmla="*/ 4443265 w 6923157"/>
              <a:gd name="connsiteY871" fmla="*/ 2919900 h 3844781"/>
              <a:gd name="connsiteX872" fmla="*/ 4487411 w 6923157"/>
              <a:gd name="connsiteY872" fmla="*/ 2958531 h 3844781"/>
              <a:gd name="connsiteX873" fmla="*/ 4490953 w 6923157"/>
              <a:gd name="connsiteY873" fmla="*/ 2972094 h 3844781"/>
              <a:gd name="connsiteX874" fmla="*/ 4481518 w 6923157"/>
              <a:gd name="connsiteY874" fmla="*/ 2972803 h 3844781"/>
              <a:gd name="connsiteX875" fmla="*/ 4466294 w 6923157"/>
              <a:gd name="connsiteY875" fmla="*/ 2975584 h 3844781"/>
              <a:gd name="connsiteX876" fmla="*/ 4446919 w 6923157"/>
              <a:gd name="connsiteY876" fmla="*/ 2986229 h 3844781"/>
              <a:gd name="connsiteX877" fmla="*/ 4427410 w 6923157"/>
              <a:gd name="connsiteY877" fmla="*/ 2963400 h 3844781"/>
              <a:gd name="connsiteX878" fmla="*/ 4427780 w 6923157"/>
              <a:gd name="connsiteY878" fmla="*/ 2953181 h 3844781"/>
              <a:gd name="connsiteX879" fmla="*/ 4428361 w 6923157"/>
              <a:gd name="connsiteY879" fmla="*/ 2951045 h 3844781"/>
              <a:gd name="connsiteX880" fmla="*/ 4426803 w 6923157"/>
              <a:gd name="connsiteY880" fmla="*/ 2952345 h 3844781"/>
              <a:gd name="connsiteX881" fmla="*/ 4417365 w 6923157"/>
              <a:gd name="connsiteY881" fmla="*/ 2953054 h 3844781"/>
              <a:gd name="connsiteX882" fmla="*/ 4393393 w 6923157"/>
              <a:gd name="connsiteY882" fmla="*/ 2974689 h 3844781"/>
              <a:gd name="connsiteX883" fmla="*/ 4380205 w 6923157"/>
              <a:gd name="connsiteY883" fmla="*/ 2986233 h 3844781"/>
              <a:gd name="connsiteX884" fmla="*/ 4365931 w 6923157"/>
              <a:gd name="connsiteY884" fmla="*/ 2976660 h 3844781"/>
              <a:gd name="connsiteX885" fmla="*/ 4317769 w 6923157"/>
              <a:gd name="connsiteY885" fmla="*/ 2946884 h 3844781"/>
              <a:gd name="connsiteX886" fmla="*/ 4306933 w 6923157"/>
              <a:gd name="connsiteY886" fmla="*/ 2963074 h 3844781"/>
              <a:gd name="connsiteX887" fmla="*/ 4301967 w 6923157"/>
              <a:gd name="connsiteY887" fmla="*/ 2984284 h 3844781"/>
              <a:gd name="connsiteX888" fmla="*/ 4281691 w 6923157"/>
              <a:gd name="connsiteY888" fmla="*/ 2968699 h 3844781"/>
              <a:gd name="connsiteX889" fmla="*/ 4257082 w 6923157"/>
              <a:gd name="connsiteY889" fmla="*/ 2966090 h 3844781"/>
              <a:gd name="connsiteX890" fmla="*/ 4255259 w 6923157"/>
              <a:gd name="connsiteY890" fmla="*/ 2965409 h 3844781"/>
              <a:gd name="connsiteX891" fmla="*/ 4242627 w 6923157"/>
              <a:gd name="connsiteY891" fmla="*/ 2994107 h 3844781"/>
              <a:gd name="connsiteX892" fmla="*/ 4238109 w 6923157"/>
              <a:gd name="connsiteY892" fmla="*/ 3012189 h 3844781"/>
              <a:gd name="connsiteX893" fmla="*/ 4234726 w 6923157"/>
              <a:gd name="connsiteY893" fmla="*/ 3012807 h 3844781"/>
              <a:gd name="connsiteX894" fmla="*/ 4221298 w 6923157"/>
              <a:gd name="connsiteY894" fmla="*/ 3003079 h 3844781"/>
              <a:gd name="connsiteX895" fmla="*/ 4210723 w 6923157"/>
              <a:gd name="connsiteY895" fmla="*/ 2988769 h 3844781"/>
              <a:gd name="connsiteX896" fmla="*/ 4198774 w 6923157"/>
              <a:gd name="connsiteY896" fmla="*/ 2970650 h 3844781"/>
              <a:gd name="connsiteX897" fmla="*/ 4181409 w 6923157"/>
              <a:gd name="connsiteY897" fmla="*/ 2976867 h 3844781"/>
              <a:gd name="connsiteX898" fmla="*/ 4174114 w 6923157"/>
              <a:gd name="connsiteY898" fmla="*/ 2974139 h 3844781"/>
              <a:gd name="connsiteX899" fmla="*/ 4161795 w 6923157"/>
              <a:gd name="connsiteY899" fmla="*/ 2966239 h 3844781"/>
              <a:gd name="connsiteX900" fmla="*/ 4156853 w 6923157"/>
              <a:gd name="connsiteY900" fmla="*/ 2968158 h 3844781"/>
              <a:gd name="connsiteX901" fmla="*/ 4138746 w 6923157"/>
              <a:gd name="connsiteY901" fmla="*/ 2962328 h 3844781"/>
              <a:gd name="connsiteX902" fmla="*/ 4117308 w 6923157"/>
              <a:gd name="connsiteY902" fmla="*/ 2951019 h 3844781"/>
              <a:gd name="connsiteX903" fmla="*/ 4107503 w 6923157"/>
              <a:gd name="connsiteY903" fmla="*/ 2961945 h 3844781"/>
              <a:gd name="connsiteX904" fmla="*/ 4107133 w 6923157"/>
              <a:gd name="connsiteY904" fmla="*/ 2972163 h 3844781"/>
              <a:gd name="connsiteX905" fmla="*/ 4110625 w 6923157"/>
              <a:gd name="connsiteY905" fmla="*/ 2991827 h 3844781"/>
              <a:gd name="connsiteX906" fmla="*/ 4124506 w 6923157"/>
              <a:gd name="connsiteY906" fmla="*/ 3030910 h 3844781"/>
              <a:gd name="connsiteX907" fmla="*/ 4104840 w 6923157"/>
              <a:gd name="connsiteY907" fmla="*/ 3026382 h 3844781"/>
              <a:gd name="connsiteX908" fmla="*/ 4080945 w 6923157"/>
              <a:gd name="connsiteY908" fmla="*/ 3022626 h 3844781"/>
              <a:gd name="connsiteX909" fmla="*/ 4059772 w 6923157"/>
              <a:gd name="connsiteY909" fmla="*/ 3013297 h 3844781"/>
              <a:gd name="connsiteX910" fmla="*/ 3995857 w 6923157"/>
              <a:gd name="connsiteY910" fmla="*/ 2982338 h 3844781"/>
              <a:gd name="connsiteX911" fmla="*/ 3987794 w 6923157"/>
              <a:gd name="connsiteY911" fmla="*/ 2986856 h 3844781"/>
              <a:gd name="connsiteX912" fmla="*/ 3983381 w 6923157"/>
              <a:gd name="connsiteY912" fmla="*/ 2992738 h 3844781"/>
              <a:gd name="connsiteX913" fmla="*/ 3979918 w 6923157"/>
              <a:gd name="connsiteY913" fmla="*/ 2986264 h 3844781"/>
              <a:gd name="connsiteX914" fmla="*/ 3973520 w 6923157"/>
              <a:gd name="connsiteY914" fmla="*/ 2977283 h 3844781"/>
              <a:gd name="connsiteX915" fmla="*/ 3960884 w 6923157"/>
              <a:gd name="connsiteY915" fmla="*/ 2973500 h 3844781"/>
              <a:gd name="connsiteX916" fmla="*/ 3955069 w 6923157"/>
              <a:gd name="connsiteY916" fmla="*/ 2962381 h 3844781"/>
              <a:gd name="connsiteX917" fmla="*/ 3947166 w 6923157"/>
              <a:gd name="connsiteY917" fmla="*/ 2948598 h 3844781"/>
              <a:gd name="connsiteX918" fmla="*/ 3939633 w 6923157"/>
              <a:gd name="connsiteY918" fmla="*/ 2957080 h 3844781"/>
              <a:gd name="connsiteX919" fmla="*/ 3936779 w 6923157"/>
              <a:gd name="connsiteY919" fmla="*/ 2961663 h 3844781"/>
              <a:gd name="connsiteX920" fmla="*/ 3929588 w 6923157"/>
              <a:gd name="connsiteY920" fmla="*/ 2946735 h 3844781"/>
              <a:gd name="connsiteX921" fmla="*/ 3921049 w 6923157"/>
              <a:gd name="connsiteY921" fmla="*/ 2941189 h 3844781"/>
              <a:gd name="connsiteX922" fmla="*/ 3917033 w 6923157"/>
              <a:gd name="connsiteY922" fmla="*/ 2950043 h 3844781"/>
              <a:gd name="connsiteX923" fmla="*/ 3885448 w 6923157"/>
              <a:gd name="connsiteY923" fmla="*/ 2973069 h 3844781"/>
              <a:gd name="connsiteX924" fmla="*/ 3875350 w 6923157"/>
              <a:gd name="connsiteY924" fmla="*/ 2968823 h 3844781"/>
              <a:gd name="connsiteX925" fmla="*/ 3837104 w 6923157"/>
              <a:gd name="connsiteY925" fmla="*/ 2980884 h 3844781"/>
              <a:gd name="connsiteX926" fmla="*/ 3836392 w 6923157"/>
              <a:gd name="connsiteY926" fmla="*/ 2982028 h 3844781"/>
              <a:gd name="connsiteX927" fmla="*/ 3824549 w 6923157"/>
              <a:gd name="connsiteY927" fmla="*/ 2984192 h 3844781"/>
              <a:gd name="connsiteX928" fmla="*/ 3821219 w 6923157"/>
              <a:gd name="connsiteY928" fmla="*/ 2978711 h 3844781"/>
              <a:gd name="connsiteX929" fmla="*/ 3828752 w 6923157"/>
              <a:gd name="connsiteY929" fmla="*/ 2970229 h 3844781"/>
              <a:gd name="connsiteX930" fmla="*/ 3834142 w 6923157"/>
              <a:gd name="connsiteY930" fmla="*/ 2965184 h 3844781"/>
              <a:gd name="connsiteX931" fmla="*/ 3828406 w 6923157"/>
              <a:gd name="connsiteY931" fmla="*/ 2961155 h 3844781"/>
              <a:gd name="connsiteX932" fmla="*/ 3815058 w 6923157"/>
              <a:gd name="connsiteY932" fmla="*/ 2958519 h 3844781"/>
              <a:gd name="connsiteX933" fmla="*/ 3799224 w 6923157"/>
              <a:gd name="connsiteY933" fmla="*/ 2950245 h 3844781"/>
              <a:gd name="connsiteX934" fmla="*/ 3789655 w 6923157"/>
              <a:gd name="connsiteY934" fmla="*/ 2949962 h 3844781"/>
              <a:gd name="connsiteX935" fmla="*/ 3761269 w 6923157"/>
              <a:gd name="connsiteY935" fmla="*/ 2944997 h 3844781"/>
              <a:gd name="connsiteX936" fmla="*/ 3748473 w 6923157"/>
              <a:gd name="connsiteY936" fmla="*/ 2927033 h 3844781"/>
              <a:gd name="connsiteX937" fmla="*/ 3728595 w 6923157"/>
              <a:gd name="connsiteY937" fmla="*/ 2914422 h 3844781"/>
              <a:gd name="connsiteX938" fmla="*/ 3713001 w 6923157"/>
              <a:gd name="connsiteY938" fmla="*/ 2927422 h 3844781"/>
              <a:gd name="connsiteX939" fmla="*/ 3694340 w 6923157"/>
              <a:gd name="connsiteY939" fmla="*/ 2936920 h 3844781"/>
              <a:gd name="connsiteX940" fmla="*/ 3684640 w 6923157"/>
              <a:gd name="connsiteY940" fmla="*/ 2935647 h 3844781"/>
              <a:gd name="connsiteX941" fmla="*/ 3673302 w 6923157"/>
              <a:gd name="connsiteY941" fmla="*/ 2928583 h 3844781"/>
              <a:gd name="connsiteX942" fmla="*/ 3672638 w 6923157"/>
              <a:gd name="connsiteY942" fmla="*/ 2923628 h 3844781"/>
              <a:gd name="connsiteX943" fmla="*/ 3661431 w 6923157"/>
              <a:gd name="connsiteY943" fmla="*/ 2917555 h 3844781"/>
              <a:gd name="connsiteX944" fmla="*/ 3647134 w 6923157"/>
              <a:gd name="connsiteY944" fmla="*/ 2927272 h 3844781"/>
              <a:gd name="connsiteX945" fmla="*/ 3593130 w 6923157"/>
              <a:gd name="connsiteY945" fmla="*/ 2905669 h 3844781"/>
              <a:gd name="connsiteX946" fmla="*/ 3591383 w 6923157"/>
              <a:gd name="connsiteY946" fmla="*/ 2879596 h 3844781"/>
              <a:gd name="connsiteX947" fmla="*/ 3574807 w 6923157"/>
              <a:gd name="connsiteY947" fmla="*/ 2859276 h 3844781"/>
              <a:gd name="connsiteX948" fmla="*/ 3558922 w 6923157"/>
              <a:gd name="connsiteY948" fmla="*/ 2857102 h 3844781"/>
              <a:gd name="connsiteX949" fmla="*/ 3539945 w 6923157"/>
              <a:gd name="connsiteY949" fmla="*/ 2870720 h 3844781"/>
              <a:gd name="connsiteX950" fmla="*/ 3529928 w 6923157"/>
              <a:gd name="connsiteY950" fmla="*/ 2873565 h 3844781"/>
              <a:gd name="connsiteX951" fmla="*/ 3509575 w 6923157"/>
              <a:gd name="connsiteY951" fmla="*/ 2883372 h 3844781"/>
              <a:gd name="connsiteX952" fmla="*/ 3513437 w 6923157"/>
              <a:gd name="connsiteY952" fmla="*/ 2892819 h 3844781"/>
              <a:gd name="connsiteX953" fmla="*/ 3518563 w 6923157"/>
              <a:gd name="connsiteY953" fmla="*/ 2885792 h 3844781"/>
              <a:gd name="connsiteX954" fmla="*/ 3522977 w 6923157"/>
              <a:gd name="connsiteY954" fmla="*/ 2879910 h 3844781"/>
              <a:gd name="connsiteX955" fmla="*/ 3528976 w 6923157"/>
              <a:gd name="connsiteY955" fmla="*/ 2885919 h 3844781"/>
              <a:gd name="connsiteX956" fmla="*/ 3532629 w 6923157"/>
              <a:gd name="connsiteY956" fmla="*/ 2919766 h 3844781"/>
              <a:gd name="connsiteX957" fmla="*/ 3527606 w 6923157"/>
              <a:gd name="connsiteY957" fmla="*/ 2914592 h 3844781"/>
              <a:gd name="connsiteX958" fmla="*/ 3508785 w 6923157"/>
              <a:gd name="connsiteY958" fmla="*/ 2909909 h 3844781"/>
              <a:gd name="connsiteX959" fmla="*/ 3502944 w 6923157"/>
              <a:gd name="connsiteY959" fmla="*/ 2918082 h 3844781"/>
              <a:gd name="connsiteX960" fmla="*/ 3488962 w 6923157"/>
              <a:gd name="connsiteY960" fmla="*/ 2923681 h 3844781"/>
              <a:gd name="connsiteX961" fmla="*/ 3471650 w 6923157"/>
              <a:gd name="connsiteY961" fmla="*/ 2923799 h 3844781"/>
              <a:gd name="connsiteX962" fmla="*/ 3478973 w 6923157"/>
              <a:gd name="connsiteY962" fmla="*/ 2939717 h 3844781"/>
              <a:gd name="connsiteX963" fmla="*/ 3464410 w 6923157"/>
              <a:gd name="connsiteY963" fmla="*/ 2947453 h 3844781"/>
              <a:gd name="connsiteX964" fmla="*/ 3462982 w 6923157"/>
              <a:gd name="connsiteY964" fmla="*/ 2949743 h 3844781"/>
              <a:gd name="connsiteX965" fmla="*/ 3467820 w 6923157"/>
              <a:gd name="connsiteY965" fmla="*/ 2960025 h 3844781"/>
              <a:gd name="connsiteX966" fmla="*/ 3486772 w 6923157"/>
              <a:gd name="connsiteY966" fmla="*/ 2965699 h 3844781"/>
              <a:gd name="connsiteX967" fmla="*/ 3502313 w 6923157"/>
              <a:gd name="connsiteY967" fmla="*/ 2958799 h 3844781"/>
              <a:gd name="connsiteX968" fmla="*/ 3512331 w 6923157"/>
              <a:gd name="connsiteY968" fmla="*/ 2955956 h 3844781"/>
              <a:gd name="connsiteX969" fmla="*/ 3534960 w 6923157"/>
              <a:gd name="connsiteY969" fmla="*/ 2976184 h 3844781"/>
              <a:gd name="connsiteX970" fmla="*/ 3547911 w 6923157"/>
              <a:gd name="connsiteY970" fmla="*/ 2975848 h 3844781"/>
              <a:gd name="connsiteX971" fmla="*/ 3559937 w 6923157"/>
              <a:gd name="connsiteY971" fmla="*/ 2968576 h 3844781"/>
              <a:gd name="connsiteX972" fmla="*/ 3569849 w 6923157"/>
              <a:gd name="connsiteY972" fmla="*/ 2977931 h 3844781"/>
              <a:gd name="connsiteX973" fmla="*/ 3587214 w 6923157"/>
              <a:gd name="connsiteY973" fmla="*/ 2971714 h 3844781"/>
              <a:gd name="connsiteX974" fmla="*/ 3601992 w 6923157"/>
              <a:gd name="connsiteY974" fmla="*/ 2972060 h 3844781"/>
              <a:gd name="connsiteX975" fmla="*/ 3625172 w 6923157"/>
              <a:gd name="connsiteY975" fmla="*/ 2976963 h 3844781"/>
              <a:gd name="connsiteX976" fmla="*/ 3638548 w 6923157"/>
              <a:gd name="connsiteY976" fmla="*/ 2992791 h 3844781"/>
              <a:gd name="connsiteX977" fmla="*/ 3662363 w 6923157"/>
              <a:gd name="connsiteY977" fmla="*/ 2989456 h 3844781"/>
              <a:gd name="connsiteX978" fmla="*/ 3668521 w 6923157"/>
              <a:gd name="connsiteY978" fmla="*/ 2977165 h 3844781"/>
              <a:gd name="connsiteX979" fmla="*/ 3676506 w 6923157"/>
              <a:gd name="connsiteY979" fmla="*/ 2998038 h 3844781"/>
              <a:gd name="connsiteX980" fmla="*/ 3678513 w 6923157"/>
              <a:gd name="connsiteY980" fmla="*/ 2993610 h 3844781"/>
              <a:gd name="connsiteX981" fmla="*/ 3703623 w 6923157"/>
              <a:gd name="connsiteY981" fmla="*/ 2986993 h 3844781"/>
              <a:gd name="connsiteX982" fmla="*/ 3710022 w 6923157"/>
              <a:gd name="connsiteY982" fmla="*/ 2995976 h 3844781"/>
              <a:gd name="connsiteX983" fmla="*/ 3710946 w 6923157"/>
              <a:gd name="connsiteY983" fmla="*/ 3002914 h 3844781"/>
              <a:gd name="connsiteX984" fmla="*/ 3715733 w 6923157"/>
              <a:gd name="connsiteY984" fmla="*/ 3019295 h 3844781"/>
              <a:gd name="connsiteX985" fmla="*/ 3761780 w 6923157"/>
              <a:gd name="connsiteY985" fmla="*/ 3033216 h 3844781"/>
              <a:gd name="connsiteX986" fmla="*/ 3836927 w 6923157"/>
              <a:gd name="connsiteY986" fmla="*/ 3050957 h 3844781"/>
              <a:gd name="connsiteX987" fmla="*/ 3860689 w 6923157"/>
              <a:gd name="connsiteY987" fmla="*/ 3053723 h 3844781"/>
              <a:gd name="connsiteX988" fmla="*/ 3878531 w 6923157"/>
              <a:gd name="connsiteY988" fmla="*/ 3057568 h 3844781"/>
              <a:gd name="connsiteX989" fmla="*/ 3909405 w 6923157"/>
              <a:gd name="connsiteY989" fmla="*/ 3068170 h 3844781"/>
              <a:gd name="connsiteX990" fmla="*/ 3941309 w 6923157"/>
              <a:gd name="connsiteY990" fmla="*/ 3073509 h 3844781"/>
              <a:gd name="connsiteX991" fmla="*/ 3967397 w 6923157"/>
              <a:gd name="connsiteY991" fmla="*/ 3067728 h 3844781"/>
              <a:gd name="connsiteX992" fmla="*/ 3990209 w 6923157"/>
              <a:gd name="connsiteY992" fmla="*/ 3082848 h 3844781"/>
              <a:gd name="connsiteX993" fmla="*/ 4012413 w 6923157"/>
              <a:gd name="connsiteY993" fmla="*/ 3086912 h 3844781"/>
              <a:gd name="connsiteX994" fmla="*/ 4044794 w 6923157"/>
              <a:gd name="connsiteY994" fmla="*/ 3102314 h 3844781"/>
              <a:gd name="connsiteX995" fmla="*/ 4105879 w 6923157"/>
              <a:gd name="connsiteY995" fmla="*/ 3118564 h 3844781"/>
              <a:gd name="connsiteX996" fmla="*/ 4154912 w 6923157"/>
              <a:gd name="connsiteY996" fmla="*/ 3128894 h 3844781"/>
              <a:gd name="connsiteX997" fmla="*/ 4166251 w 6923157"/>
              <a:gd name="connsiteY997" fmla="*/ 3135959 h 3844781"/>
              <a:gd name="connsiteX998" fmla="*/ 4194006 w 6923157"/>
              <a:gd name="connsiteY998" fmla="*/ 3149161 h 3844781"/>
              <a:gd name="connsiteX999" fmla="*/ 4199928 w 6923157"/>
              <a:gd name="connsiteY999" fmla="*/ 3148079 h 3844781"/>
              <a:gd name="connsiteX1000" fmla="*/ 4194564 w 6923157"/>
              <a:gd name="connsiteY1000" fmla="*/ 3166315 h 3844781"/>
              <a:gd name="connsiteX1001" fmla="*/ 4177675 w 6923157"/>
              <a:gd name="connsiteY1001" fmla="*/ 3182595 h 3844781"/>
              <a:gd name="connsiteX1002" fmla="*/ 4163163 w 6923157"/>
              <a:gd name="connsiteY1002" fmla="*/ 3184231 h 3844781"/>
              <a:gd name="connsiteX1003" fmla="*/ 4149154 w 6923157"/>
              <a:gd name="connsiteY1003" fmla="*/ 3176640 h 3844781"/>
              <a:gd name="connsiteX1004" fmla="*/ 4147567 w 6923157"/>
              <a:gd name="connsiteY1004" fmla="*/ 3164749 h 3844781"/>
              <a:gd name="connsiteX1005" fmla="*/ 4140721 w 6923157"/>
              <a:gd name="connsiteY1005" fmla="*/ 3158893 h 3844781"/>
              <a:gd name="connsiteX1006" fmla="*/ 4120185 w 6923157"/>
              <a:gd name="connsiteY1006" fmla="*/ 3173810 h 3844781"/>
              <a:gd name="connsiteX1007" fmla="*/ 4115507 w 6923157"/>
              <a:gd name="connsiteY1007" fmla="*/ 3177710 h 3844781"/>
              <a:gd name="connsiteX1008" fmla="*/ 4112175 w 6923157"/>
              <a:gd name="connsiteY1008" fmla="*/ 3172228 h 3844781"/>
              <a:gd name="connsiteX1009" fmla="*/ 4111514 w 6923157"/>
              <a:gd name="connsiteY1009" fmla="*/ 3167273 h 3844781"/>
              <a:gd name="connsiteX1010" fmla="*/ 4102976 w 6923157"/>
              <a:gd name="connsiteY1010" fmla="*/ 3161728 h 3844781"/>
              <a:gd name="connsiteX1011" fmla="*/ 4092164 w 6923157"/>
              <a:gd name="connsiteY1011" fmla="*/ 3158627 h 3844781"/>
              <a:gd name="connsiteX1012" fmla="*/ 4091557 w 6923157"/>
              <a:gd name="connsiteY1012" fmla="*/ 3147573 h 3844781"/>
              <a:gd name="connsiteX1013" fmla="*/ 4101838 w 6923157"/>
              <a:gd name="connsiteY1013" fmla="*/ 3146709 h 3844781"/>
              <a:gd name="connsiteX1014" fmla="*/ 4108473 w 6923157"/>
              <a:gd name="connsiteY1014" fmla="*/ 3144482 h 3844781"/>
              <a:gd name="connsiteX1015" fmla="*/ 4106436 w 6923157"/>
              <a:gd name="connsiteY1015" fmla="*/ 3135719 h 3844781"/>
              <a:gd name="connsiteX1016" fmla="*/ 4086216 w 6923157"/>
              <a:gd name="connsiteY1016" fmla="*/ 3146517 h 3844781"/>
              <a:gd name="connsiteX1017" fmla="*/ 4068799 w 6923157"/>
              <a:gd name="connsiteY1017" fmla="*/ 3158835 h 3844781"/>
              <a:gd name="connsiteX1018" fmla="*/ 4020031 w 6923157"/>
              <a:gd name="connsiteY1018" fmla="*/ 3150487 h 3844781"/>
              <a:gd name="connsiteX1019" fmla="*/ 4016170 w 6923157"/>
              <a:gd name="connsiteY1019" fmla="*/ 3141040 h 3844781"/>
              <a:gd name="connsiteX1020" fmla="*/ 4018285 w 6923157"/>
              <a:gd name="connsiteY1020" fmla="*/ 3124413 h 3844781"/>
              <a:gd name="connsiteX1021" fmla="*/ 4010196 w 6923157"/>
              <a:gd name="connsiteY1021" fmla="*/ 3115741 h 3844781"/>
              <a:gd name="connsiteX1022" fmla="*/ 4005649 w 6923157"/>
              <a:gd name="connsiteY1022" fmla="*/ 3120631 h 3844781"/>
              <a:gd name="connsiteX1023" fmla="*/ 3994894 w 6923157"/>
              <a:gd name="connsiteY1023" fmla="*/ 3143912 h 3844781"/>
              <a:gd name="connsiteX1024" fmla="*/ 3993519 w 6923157"/>
              <a:gd name="connsiteY1024" fmla="*/ 3140103 h 3844781"/>
              <a:gd name="connsiteX1025" fmla="*/ 3982577 w 6923157"/>
              <a:gd name="connsiteY1025" fmla="*/ 3136012 h 3844781"/>
              <a:gd name="connsiteX1026" fmla="*/ 3977236 w 6923157"/>
              <a:gd name="connsiteY1026" fmla="*/ 3134956 h 3844781"/>
              <a:gd name="connsiteX1027" fmla="*/ 3962513 w 6923157"/>
              <a:gd name="connsiteY1027" fmla="*/ 3128511 h 3844781"/>
              <a:gd name="connsiteX1028" fmla="*/ 3935130 w 6923157"/>
              <a:gd name="connsiteY1028" fmla="*/ 3137573 h 3844781"/>
              <a:gd name="connsiteX1029" fmla="*/ 3931826 w 6923157"/>
              <a:gd name="connsiteY1029" fmla="*/ 3145282 h 3844781"/>
              <a:gd name="connsiteX1030" fmla="*/ 3929449 w 6923157"/>
              <a:gd name="connsiteY1030" fmla="*/ 3159926 h 3844781"/>
              <a:gd name="connsiteX1031" fmla="*/ 3952632 w 6923157"/>
              <a:gd name="connsiteY1031" fmla="*/ 3164827 h 3844781"/>
              <a:gd name="connsiteX1032" fmla="*/ 3973090 w 6923157"/>
              <a:gd name="connsiteY1032" fmla="*/ 3175302 h 3844781"/>
              <a:gd name="connsiteX1033" fmla="*/ 3945232 w 6923157"/>
              <a:gd name="connsiteY1033" fmla="*/ 3174300 h 3844781"/>
              <a:gd name="connsiteX1034" fmla="*/ 3924614 w 6923157"/>
              <a:gd name="connsiteY1034" fmla="*/ 3182127 h 3844781"/>
              <a:gd name="connsiteX1035" fmla="*/ 3913487 w 6923157"/>
              <a:gd name="connsiteY1035" fmla="*/ 3183144 h 3844781"/>
              <a:gd name="connsiteX1036" fmla="*/ 3912245 w 6923157"/>
              <a:gd name="connsiteY1036" fmla="*/ 3180325 h 3844781"/>
              <a:gd name="connsiteX1037" fmla="*/ 3871830 w 6923157"/>
              <a:gd name="connsiteY1037" fmla="*/ 3182632 h 3844781"/>
              <a:gd name="connsiteX1038" fmla="*/ 3850394 w 6923157"/>
              <a:gd name="connsiteY1038" fmla="*/ 3203804 h 3844781"/>
              <a:gd name="connsiteX1039" fmla="*/ 3821557 w 6923157"/>
              <a:gd name="connsiteY1039" fmla="*/ 3201966 h 3844781"/>
              <a:gd name="connsiteX1040" fmla="*/ 3785028 w 6923157"/>
              <a:gd name="connsiteY1040" fmla="*/ 3194427 h 3844781"/>
              <a:gd name="connsiteX1041" fmla="*/ 3757617 w 6923157"/>
              <a:gd name="connsiteY1041" fmla="*/ 3190299 h 3844781"/>
              <a:gd name="connsiteX1042" fmla="*/ 3736656 w 6923157"/>
              <a:gd name="connsiteY1042" fmla="*/ 3189052 h 3844781"/>
              <a:gd name="connsiteX1043" fmla="*/ 3718682 w 6923157"/>
              <a:gd name="connsiteY1043" fmla="*/ 3184216 h 3844781"/>
              <a:gd name="connsiteX1044" fmla="*/ 3700889 w 6923157"/>
              <a:gd name="connsiteY1044" fmla="*/ 3141786 h 3844781"/>
              <a:gd name="connsiteX1045" fmla="*/ 3694492 w 6923157"/>
              <a:gd name="connsiteY1045" fmla="*/ 3132803 h 3844781"/>
              <a:gd name="connsiteX1046" fmla="*/ 3685849 w 6923157"/>
              <a:gd name="connsiteY1046" fmla="*/ 3139456 h 3844781"/>
              <a:gd name="connsiteX1047" fmla="*/ 3681833 w 6923157"/>
              <a:gd name="connsiteY1047" fmla="*/ 3148313 h 3844781"/>
              <a:gd name="connsiteX1048" fmla="*/ 3658046 w 6923157"/>
              <a:gd name="connsiteY1048" fmla="*/ 3164838 h 3844781"/>
              <a:gd name="connsiteX1049" fmla="*/ 3645331 w 6923157"/>
              <a:gd name="connsiteY1049" fmla="*/ 3153964 h 3844781"/>
              <a:gd name="connsiteX1050" fmla="*/ 3628178 w 6923157"/>
              <a:gd name="connsiteY1050" fmla="*/ 3168263 h 3844781"/>
              <a:gd name="connsiteX1051" fmla="*/ 3600133 w 6923157"/>
              <a:gd name="connsiteY1051" fmla="*/ 3172371 h 3844781"/>
              <a:gd name="connsiteX1052" fmla="*/ 3544783 w 6923157"/>
              <a:gd name="connsiteY1052" fmla="*/ 3160149 h 3844781"/>
              <a:gd name="connsiteX1053" fmla="*/ 3535797 w 6923157"/>
              <a:gd name="connsiteY1053" fmla="*/ 3157730 h 3844781"/>
              <a:gd name="connsiteX1054" fmla="*/ 3515893 w 6923157"/>
              <a:gd name="connsiteY1054" fmla="*/ 3164412 h 3844781"/>
              <a:gd name="connsiteX1055" fmla="*/ 3510502 w 6923157"/>
              <a:gd name="connsiteY1055" fmla="*/ 3169456 h 3844781"/>
              <a:gd name="connsiteX1056" fmla="*/ 3502308 w 6923157"/>
              <a:gd name="connsiteY1056" fmla="*/ 3172983 h 3844781"/>
              <a:gd name="connsiteX1057" fmla="*/ 3490123 w 6923157"/>
              <a:gd name="connsiteY1057" fmla="*/ 3166074 h 3844781"/>
              <a:gd name="connsiteX1058" fmla="*/ 3479099 w 6923157"/>
              <a:gd name="connsiteY1058" fmla="*/ 3154891 h 3844781"/>
              <a:gd name="connsiteX1059" fmla="*/ 3467310 w 6923157"/>
              <a:gd name="connsiteY1059" fmla="*/ 3150953 h 3844781"/>
              <a:gd name="connsiteX1060" fmla="*/ 3450313 w 6923157"/>
              <a:gd name="connsiteY1060" fmla="*/ 3146953 h 3844781"/>
              <a:gd name="connsiteX1061" fmla="*/ 3442701 w 6923157"/>
              <a:gd name="connsiteY1061" fmla="*/ 3148344 h 3844781"/>
              <a:gd name="connsiteX1062" fmla="*/ 3406781 w 6923157"/>
              <a:gd name="connsiteY1062" fmla="*/ 3151860 h 3844781"/>
              <a:gd name="connsiteX1063" fmla="*/ 3393910 w 6923157"/>
              <a:gd name="connsiteY1063" fmla="*/ 3159287 h 3844781"/>
              <a:gd name="connsiteX1064" fmla="*/ 3404800 w 6923157"/>
              <a:gd name="connsiteY1064" fmla="*/ 3169478 h 3844781"/>
              <a:gd name="connsiteX1065" fmla="*/ 3407601 w 6923157"/>
              <a:gd name="connsiteY1065" fmla="*/ 3170995 h 3844781"/>
              <a:gd name="connsiteX1066" fmla="*/ 3416724 w 6923157"/>
              <a:gd name="connsiteY1066" fmla="*/ 3206888 h 3844781"/>
              <a:gd name="connsiteX1067" fmla="*/ 3401525 w 6923157"/>
              <a:gd name="connsiteY1067" fmla="*/ 3190378 h 3844781"/>
              <a:gd name="connsiteX1068" fmla="*/ 3381887 w 6923157"/>
              <a:gd name="connsiteY1068" fmla="*/ 3199041 h 3844781"/>
              <a:gd name="connsiteX1069" fmla="*/ 3377128 w 6923157"/>
              <a:gd name="connsiteY1069" fmla="*/ 3195849 h 3844781"/>
              <a:gd name="connsiteX1070" fmla="*/ 3378026 w 6923157"/>
              <a:gd name="connsiteY1070" fmla="*/ 3189595 h 3844781"/>
              <a:gd name="connsiteX1071" fmla="*/ 3376836 w 6923157"/>
              <a:gd name="connsiteY1071" fmla="*/ 3180676 h 3844781"/>
              <a:gd name="connsiteX1072" fmla="*/ 3371893 w 6923157"/>
              <a:gd name="connsiteY1072" fmla="*/ 3182595 h 3844781"/>
              <a:gd name="connsiteX1073" fmla="*/ 3364334 w 6923157"/>
              <a:gd name="connsiteY1073" fmla="*/ 3177885 h 3844781"/>
              <a:gd name="connsiteX1074" fmla="*/ 3362694 w 6923157"/>
              <a:gd name="connsiteY1074" fmla="*/ 3172093 h 3844781"/>
              <a:gd name="connsiteX1075" fmla="*/ 3320299 w 6923157"/>
              <a:gd name="connsiteY1075" fmla="*/ 3192019 h 3844781"/>
              <a:gd name="connsiteX1076" fmla="*/ 3318475 w 6923157"/>
              <a:gd name="connsiteY1076" fmla="*/ 3191336 h 3844781"/>
              <a:gd name="connsiteX1077" fmla="*/ 3260932 w 6923157"/>
              <a:gd name="connsiteY1077" fmla="*/ 3188652 h 3844781"/>
              <a:gd name="connsiteX1078" fmla="*/ 3246341 w 6923157"/>
              <a:gd name="connsiteY1078" fmla="*/ 3183195 h 3844781"/>
              <a:gd name="connsiteX1079" fmla="*/ 3229530 w 6923157"/>
              <a:gd name="connsiteY1079" fmla="*/ 3174086 h 3844781"/>
              <a:gd name="connsiteX1080" fmla="*/ 3196727 w 6923157"/>
              <a:gd name="connsiteY1080" fmla="*/ 3175002 h 3844781"/>
              <a:gd name="connsiteX1081" fmla="*/ 3190967 w 6923157"/>
              <a:gd name="connsiteY1081" fmla="*/ 3190265 h 3844781"/>
              <a:gd name="connsiteX1082" fmla="*/ 3192871 w 6923157"/>
              <a:gd name="connsiteY1082" fmla="*/ 3198039 h 3844781"/>
              <a:gd name="connsiteX1083" fmla="*/ 3191604 w 6923157"/>
              <a:gd name="connsiteY1083" fmla="*/ 3214512 h 3844781"/>
              <a:gd name="connsiteX1084" fmla="*/ 3190124 w 6923157"/>
              <a:gd name="connsiteY1084" fmla="*/ 3222903 h 3844781"/>
              <a:gd name="connsiteX1085" fmla="*/ 3183410 w 6923157"/>
              <a:gd name="connsiteY1085" fmla="*/ 3218038 h 3844781"/>
              <a:gd name="connsiteX1086" fmla="*/ 3172888 w 6923157"/>
              <a:gd name="connsiteY1086" fmla="*/ 3197628 h 3844781"/>
              <a:gd name="connsiteX1087" fmla="*/ 3137705 w 6923157"/>
              <a:gd name="connsiteY1087" fmla="*/ 3180708 h 3844781"/>
              <a:gd name="connsiteX1088" fmla="*/ 3115001 w 6923157"/>
              <a:gd name="connsiteY1088" fmla="*/ 3185870 h 3844781"/>
              <a:gd name="connsiteX1089" fmla="*/ 3096233 w 6923157"/>
              <a:gd name="connsiteY1089" fmla="*/ 3175087 h 3844781"/>
              <a:gd name="connsiteX1090" fmla="*/ 3092901 w 6923157"/>
              <a:gd name="connsiteY1090" fmla="*/ 3169605 h 3844781"/>
              <a:gd name="connsiteX1091" fmla="*/ 3084947 w 6923157"/>
              <a:gd name="connsiteY1091" fmla="*/ 3194404 h 3844781"/>
              <a:gd name="connsiteX1092" fmla="*/ 3075644 w 6923157"/>
              <a:gd name="connsiteY1092" fmla="*/ 3196105 h 3844781"/>
              <a:gd name="connsiteX1093" fmla="*/ 3060736 w 6923157"/>
              <a:gd name="connsiteY1093" fmla="*/ 3194767 h 3844781"/>
              <a:gd name="connsiteX1094" fmla="*/ 3040965 w 6923157"/>
              <a:gd name="connsiteY1094" fmla="*/ 3202438 h 3844781"/>
              <a:gd name="connsiteX1095" fmla="*/ 3007819 w 6923157"/>
              <a:gd name="connsiteY1095" fmla="*/ 3194282 h 3844781"/>
              <a:gd name="connsiteX1096" fmla="*/ 2986357 w 6923157"/>
              <a:gd name="connsiteY1096" fmla="*/ 3202263 h 3844781"/>
              <a:gd name="connsiteX1097" fmla="*/ 2962277 w 6923157"/>
              <a:gd name="connsiteY1097" fmla="*/ 3203616 h 3844781"/>
              <a:gd name="connsiteX1098" fmla="*/ 2948612 w 6923157"/>
              <a:gd name="connsiteY1098" fmla="*/ 3205096 h 3844781"/>
              <a:gd name="connsiteX1099" fmla="*/ 2947053 w 6923157"/>
              <a:gd name="connsiteY1099" fmla="*/ 3206396 h 3844781"/>
              <a:gd name="connsiteX1100" fmla="*/ 2937485 w 6923157"/>
              <a:gd name="connsiteY1100" fmla="*/ 3206114 h 3844781"/>
              <a:gd name="connsiteX1101" fmla="*/ 2933757 w 6923157"/>
              <a:gd name="connsiteY1101" fmla="*/ 3197659 h 3844781"/>
              <a:gd name="connsiteX1102" fmla="*/ 2914407 w 6923157"/>
              <a:gd name="connsiteY1102" fmla="*/ 3189013 h 3844781"/>
              <a:gd name="connsiteX1103" fmla="*/ 2874101 w 6923157"/>
              <a:gd name="connsiteY1103" fmla="*/ 3211602 h 3844781"/>
              <a:gd name="connsiteX1104" fmla="*/ 2863422 w 6923157"/>
              <a:gd name="connsiteY1104" fmla="*/ 3209492 h 3844781"/>
              <a:gd name="connsiteX1105" fmla="*/ 2854435 w 6923157"/>
              <a:gd name="connsiteY1105" fmla="*/ 3207074 h 3844781"/>
              <a:gd name="connsiteX1106" fmla="*/ 2833687 w 6923157"/>
              <a:gd name="connsiteY1106" fmla="*/ 3213909 h 3844781"/>
              <a:gd name="connsiteX1107" fmla="*/ 2818041 w 6923157"/>
              <a:gd name="connsiteY1107" fmla="*/ 3233007 h 3844781"/>
              <a:gd name="connsiteX1108" fmla="*/ 2810508 w 6923157"/>
              <a:gd name="connsiteY1108" fmla="*/ 3241489 h 3844781"/>
              <a:gd name="connsiteX1109" fmla="*/ 2792747 w 6923157"/>
              <a:gd name="connsiteY1109" fmla="*/ 3244733 h 3844781"/>
              <a:gd name="connsiteX1110" fmla="*/ 2790581 w 6923157"/>
              <a:gd name="connsiteY1110" fmla="*/ 3267460 h 3844781"/>
              <a:gd name="connsiteX1111" fmla="*/ 2782861 w 6923157"/>
              <a:gd name="connsiteY1111" fmla="*/ 3248569 h 3844781"/>
              <a:gd name="connsiteX1112" fmla="*/ 2800965 w 6923157"/>
              <a:gd name="connsiteY1112" fmla="*/ 3221915 h 3844781"/>
              <a:gd name="connsiteX1113" fmla="*/ 2770330 w 6923157"/>
              <a:gd name="connsiteY1113" fmla="*/ 3232586 h 3844781"/>
              <a:gd name="connsiteX1114" fmla="*/ 2765732 w 6923157"/>
              <a:gd name="connsiteY1114" fmla="*/ 3243577 h 3844781"/>
              <a:gd name="connsiteX1115" fmla="*/ 2751065 w 6923157"/>
              <a:gd name="connsiteY1115" fmla="*/ 3263512 h 3844781"/>
              <a:gd name="connsiteX1116" fmla="*/ 2747894 w 6923157"/>
              <a:gd name="connsiteY1116" fmla="*/ 3272213 h 3844781"/>
              <a:gd name="connsiteX1117" fmla="*/ 2744618 w 6923157"/>
              <a:gd name="connsiteY1117" fmla="*/ 3293112 h 3844781"/>
              <a:gd name="connsiteX1118" fmla="*/ 2741022 w 6923157"/>
              <a:gd name="connsiteY1118" fmla="*/ 3285649 h 3844781"/>
              <a:gd name="connsiteX1119" fmla="*/ 2721622 w 6923157"/>
              <a:gd name="connsiteY1119" fmla="*/ 3283102 h 3844781"/>
              <a:gd name="connsiteX1120" fmla="*/ 2697754 w 6923157"/>
              <a:gd name="connsiteY1120" fmla="*/ 3292537 h 3844781"/>
              <a:gd name="connsiteX1121" fmla="*/ 2678486 w 6923157"/>
              <a:gd name="connsiteY1121" fmla="*/ 3290981 h 3844781"/>
              <a:gd name="connsiteX1122" fmla="*/ 2621444 w 6923157"/>
              <a:gd name="connsiteY1122" fmla="*/ 3279068 h 3844781"/>
              <a:gd name="connsiteX1123" fmla="*/ 2615098 w 6923157"/>
              <a:gd name="connsiteY1123" fmla="*/ 3263987 h 3844781"/>
              <a:gd name="connsiteX1124" fmla="*/ 2625933 w 6923157"/>
              <a:gd name="connsiteY1124" fmla="*/ 3247795 h 3844781"/>
              <a:gd name="connsiteX1125" fmla="*/ 2640866 w 6923157"/>
              <a:gd name="connsiteY1125" fmla="*/ 3229843 h 3844781"/>
              <a:gd name="connsiteX1126" fmla="*/ 2567468 w 6923157"/>
              <a:gd name="connsiteY1126" fmla="*/ 3270657 h 3844781"/>
              <a:gd name="connsiteX1127" fmla="*/ 2558429 w 6923157"/>
              <a:gd name="connsiteY1127" fmla="*/ 3274338 h 3844781"/>
              <a:gd name="connsiteX1128" fmla="*/ 2550920 w 6923157"/>
              <a:gd name="connsiteY1128" fmla="*/ 3263528 h 3844781"/>
              <a:gd name="connsiteX1129" fmla="*/ 2553113 w 6923157"/>
              <a:gd name="connsiteY1129" fmla="*/ 3253993 h 3844781"/>
              <a:gd name="connsiteX1130" fmla="*/ 2564451 w 6923157"/>
              <a:gd name="connsiteY1130" fmla="*/ 3228575 h 3844781"/>
              <a:gd name="connsiteX1131" fmla="*/ 2555937 w 6923157"/>
              <a:gd name="connsiteY1131" fmla="*/ 3203737 h 3844781"/>
              <a:gd name="connsiteX1132" fmla="*/ 2539947 w 6923157"/>
              <a:gd name="connsiteY1132" fmla="*/ 3213764 h 3844781"/>
              <a:gd name="connsiteX1133" fmla="*/ 2537173 w 6923157"/>
              <a:gd name="connsiteY1133" fmla="*/ 3225437 h 3844781"/>
              <a:gd name="connsiteX1134" fmla="*/ 2512832 w 6923157"/>
              <a:gd name="connsiteY1134" fmla="*/ 3257290 h 3844781"/>
              <a:gd name="connsiteX1135" fmla="*/ 2489546 w 6923157"/>
              <a:gd name="connsiteY1135" fmla="*/ 3264588 h 3844781"/>
              <a:gd name="connsiteX1136" fmla="*/ 2429333 w 6923157"/>
              <a:gd name="connsiteY1136" fmla="*/ 3261377 h 3844781"/>
              <a:gd name="connsiteX1137" fmla="*/ 2414506 w 6923157"/>
              <a:gd name="connsiteY1137" fmla="*/ 3267130 h 3844781"/>
              <a:gd name="connsiteX1138" fmla="*/ 2391036 w 6923157"/>
              <a:gd name="connsiteY1138" fmla="*/ 3279538 h 3844781"/>
              <a:gd name="connsiteX1139" fmla="*/ 2362117 w 6923157"/>
              <a:gd name="connsiteY1139" fmla="*/ 3270608 h 3844781"/>
              <a:gd name="connsiteX1140" fmla="*/ 2343245 w 6923157"/>
              <a:gd name="connsiteY1140" fmla="*/ 3272026 h 3844781"/>
              <a:gd name="connsiteX1141" fmla="*/ 2330373 w 6923157"/>
              <a:gd name="connsiteY1141" fmla="*/ 3279453 h 3844781"/>
              <a:gd name="connsiteX1142" fmla="*/ 2323422 w 6923157"/>
              <a:gd name="connsiteY1142" fmla="*/ 3285797 h 3844781"/>
              <a:gd name="connsiteX1143" fmla="*/ 2318452 w 6923157"/>
              <a:gd name="connsiteY1143" fmla="*/ 3274524 h 3844781"/>
              <a:gd name="connsiteX1144" fmla="*/ 2322654 w 6923157"/>
              <a:gd name="connsiteY1144" fmla="*/ 3260561 h 3844781"/>
              <a:gd name="connsiteX1145" fmla="*/ 2302166 w 6923157"/>
              <a:gd name="connsiteY1145" fmla="*/ 3236895 h 3844781"/>
              <a:gd name="connsiteX1146" fmla="*/ 2292414 w 6923157"/>
              <a:gd name="connsiteY1146" fmla="*/ 3241723 h 3844781"/>
              <a:gd name="connsiteX1147" fmla="*/ 2282977 w 6923157"/>
              <a:gd name="connsiteY1147" fmla="*/ 3242431 h 3844781"/>
              <a:gd name="connsiteX1148" fmla="*/ 2239047 w 6923157"/>
              <a:gd name="connsiteY1148" fmla="*/ 3244365 h 3844781"/>
              <a:gd name="connsiteX1149" fmla="*/ 2237039 w 6923157"/>
              <a:gd name="connsiteY1149" fmla="*/ 3248792 h 3844781"/>
              <a:gd name="connsiteX1150" fmla="*/ 2241745 w 6923157"/>
              <a:gd name="connsiteY1150" fmla="*/ 3258083 h 3844781"/>
              <a:gd name="connsiteX1151" fmla="*/ 2244864 w 6923157"/>
              <a:gd name="connsiteY1151" fmla="*/ 3255483 h 3844781"/>
              <a:gd name="connsiteX1152" fmla="*/ 2265745 w 6923157"/>
              <a:gd name="connsiteY1152" fmla="*/ 3249639 h 3844781"/>
              <a:gd name="connsiteX1153" fmla="*/ 2277641 w 6923157"/>
              <a:gd name="connsiteY1153" fmla="*/ 3273859 h 3844781"/>
              <a:gd name="connsiteX1154" fmla="*/ 2271139 w 6923157"/>
              <a:gd name="connsiteY1154" fmla="*/ 3277076 h 3844781"/>
              <a:gd name="connsiteX1155" fmla="*/ 2256311 w 6923157"/>
              <a:gd name="connsiteY1155" fmla="*/ 3282830 h 3844781"/>
              <a:gd name="connsiteX1156" fmla="*/ 2225096 w 6923157"/>
              <a:gd name="connsiteY1156" fmla="*/ 3295637 h 3844781"/>
              <a:gd name="connsiteX1157" fmla="*/ 2210188 w 6923157"/>
              <a:gd name="connsiteY1157" fmla="*/ 3294300 h 3844781"/>
              <a:gd name="connsiteX1158" fmla="*/ 2191501 w 6923157"/>
              <a:gd name="connsiteY1158" fmla="*/ 3290607 h 3844781"/>
              <a:gd name="connsiteX1159" fmla="*/ 2179395 w 6923157"/>
              <a:gd name="connsiteY1159" fmla="*/ 3290789 h 3844781"/>
              <a:gd name="connsiteX1160" fmla="*/ 2167104 w 6923157"/>
              <a:gd name="connsiteY1160" fmla="*/ 3296079 h 3844781"/>
              <a:gd name="connsiteX1161" fmla="*/ 2158222 w 6923157"/>
              <a:gd name="connsiteY1161" fmla="*/ 3281460 h 3844781"/>
              <a:gd name="connsiteX1162" fmla="*/ 2130101 w 6923157"/>
              <a:gd name="connsiteY1162" fmla="*/ 3310959 h 3844781"/>
              <a:gd name="connsiteX1163" fmla="*/ 2132425 w 6923157"/>
              <a:gd name="connsiteY1163" fmla="*/ 3302413 h 3844781"/>
              <a:gd name="connsiteX1164" fmla="*/ 2117807 w 6923157"/>
              <a:gd name="connsiteY1164" fmla="*/ 3283766 h 3844781"/>
              <a:gd name="connsiteX1165" fmla="*/ 2090741 w 6923157"/>
              <a:gd name="connsiteY1165" fmla="*/ 3288711 h 3844781"/>
              <a:gd name="connsiteX1166" fmla="*/ 2048475 w 6923157"/>
              <a:gd name="connsiteY1166" fmla="*/ 3277145 h 3844781"/>
              <a:gd name="connsiteX1167" fmla="*/ 2032353 w 6923157"/>
              <a:gd name="connsiteY1167" fmla="*/ 3286181 h 3844781"/>
              <a:gd name="connsiteX1168" fmla="*/ 2014750 w 6923157"/>
              <a:gd name="connsiteY1168" fmla="*/ 3303606 h 3844781"/>
              <a:gd name="connsiteX1169" fmla="*/ 1993340 w 6923157"/>
              <a:gd name="connsiteY1169" fmla="*/ 3305488 h 3844781"/>
              <a:gd name="connsiteX1170" fmla="*/ 1981419 w 6923157"/>
              <a:gd name="connsiteY1170" fmla="*/ 3300559 h 3844781"/>
              <a:gd name="connsiteX1171" fmla="*/ 1977771 w 6923157"/>
              <a:gd name="connsiteY1171" fmla="*/ 3299195 h 3844781"/>
              <a:gd name="connsiteX1172" fmla="*/ 1945579 w 6923157"/>
              <a:gd name="connsiteY1172" fmla="*/ 3311166 h 3844781"/>
              <a:gd name="connsiteX1173" fmla="*/ 1917297 w 6923157"/>
              <a:gd name="connsiteY1173" fmla="*/ 3326483 h 3844781"/>
              <a:gd name="connsiteX1174" fmla="*/ 1908575 w 6923157"/>
              <a:gd name="connsiteY1174" fmla="*/ 3326046 h 3844781"/>
              <a:gd name="connsiteX1175" fmla="*/ 1895491 w 6923157"/>
              <a:gd name="connsiteY1175" fmla="*/ 3325391 h 3844781"/>
              <a:gd name="connsiteX1176" fmla="*/ 1856876 w 6923157"/>
              <a:gd name="connsiteY1176" fmla="*/ 3347670 h 3844781"/>
              <a:gd name="connsiteX1177" fmla="*/ 1839431 w 6923157"/>
              <a:gd name="connsiteY1177" fmla="*/ 3346796 h 3844781"/>
              <a:gd name="connsiteX1178" fmla="*/ 1829650 w 6923157"/>
              <a:gd name="connsiteY1178" fmla="*/ 3338433 h 3844781"/>
              <a:gd name="connsiteX1179" fmla="*/ 1822407 w 6923157"/>
              <a:gd name="connsiteY1179" fmla="*/ 3329605 h 3844781"/>
              <a:gd name="connsiteX1180" fmla="*/ 1788362 w 6923157"/>
              <a:gd name="connsiteY1180" fmla="*/ 3327702 h 3844781"/>
              <a:gd name="connsiteX1181" fmla="*/ 1781887 w 6923157"/>
              <a:gd name="connsiteY1181" fmla="*/ 3344112 h 3844781"/>
              <a:gd name="connsiteX1182" fmla="*/ 1779907 w 6923157"/>
              <a:gd name="connsiteY1182" fmla="*/ 3361729 h 3844781"/>
              <a:gd name="connsiteX1183" fmla="*/ 1768090 w 6923157"/>
              <a:gd name="connsiteY1183" fmla="*/ 3344601 h 3844781"/>
              <a:gd name="connsiteX1184" fmla="*/ 1746308 w 6923157"/>
              <a:gd name="connsiteY1184" fmla="*/ 3324219 h 3844781"/>
              <a:gd name="connsiteX1185" fmla="*/ 1721807 w 6923157"/>
              <a:gd name="connsiteY1185" fmla="*/ 3341889 h 3844781"/>
              <a:gd name="connsiteX1186" fmla="*/ 1708803 w 6923157"/>
              <a:gd name="connsiteY1186" fmla="*/ 3348326 h 3844781"/>
              <a:gd name="connsiteX1187" fmla="*/ 1686335 w 6923157"/>
              <a:gd name="connsiteY1187" fmla="*/ 3342278 h 3844781"/>
              <a:gd name="connsiteX1188" fmla="*/ 1678459 w 6923157"/>
              <a:gd name="connsiteY1188" fmla="*/ 3341687 h 3844781"/>
              <a:gd name="connsiteX1189" fmla="*/ 1661094 w 6923157"/>
              <a:gd name="connsiteY1189" fmla="*/ 3347905 h 3844781"/>
              <a:gd name="connsiteX1190" fmla="*/ 1666934 w 6923157"/>
              <a:gd name="connsiteY1190" fmla="*/ 3339731 h 3844781"/>
              <a:gd name="connsiteX1191" fmla="*/ 1664236 w 6923157"/>
              <a:gd name="connsiteY1191" fmla="*/ 3326014 h 3844781"/>
              <a:gd name="connsiteX1192" fmla="*/ 1654352 w 6923157"/>
              <a:gd name="connsiteY1192" fmla="*/ 3329850 h 3844781"/>
              <a:gd name="connsiteX1193" fmla="*/ 1631439 w 6923157"/>
              <a:gd name="connsiteY1193" fmla="*/ 3359412 h 3844781"/>
              <a:gd name="connsiteX1194" fmla="*/ 1610690 w 6923157"/>
              <a:gd name="connsiteY1194" fmla="*/ 3366248 h 3844781"/>
              <a:gd name="connsiteX1195" fmla="*/ 1587588 w 6923157"/>
              <a:gd name="connsiteY1195" fmla="*/ 3368437 h 3844781"/>
              <a:gd name="connsiteX1196" fmla="*/ 1562399 w 6923157"/>
              <a:gd name="connsiteY1196" fmla="*/ 3367962 h 3844781"/>
              <a:gd name="connsiteX1197" fmla="*/ 1544901 w 6923157"/>
              <a:gd name="connsiteY1197" fmla="*/ 3373188 h 3844781"/>
              <a:gd name="connsiteX1198" fmla="*/ 1523623 w 6923157"/>
              <a:gd name="connsiteY1198" fmla="*/ 3376060 h 3844781"/>
              <a:gd name="connsiteX1199" fmla="*/ 1516776 w 6923157"/>
              <a:gd name="connsiteY1199" fmla="*/ 3370206 h 3844781"/>
              <a:gd name="connsiteX1200" fmla="*/ 1491904 w 6923157"/>
              <a:gd name="connsiteY1200" fmla="*/ 3365614 h 3844781"/>
              <a:gd name="connsiteX1201" fmla="*/ 1481201 w 6923157"/>
              <a:gd name="connsiteY1201" fmla="*/ 3382794 h 3844781"/>
              <a:gd name="connsiteX1202" fmla="*/ 1463465 w 6923157"/>
              <a:gd name="connsiteY1202" fmla="*/ 3399230 h 3844781"/>
              <a:gd name="connsiteX1203" fmla="*/ 1432119 w 6923157"/>
              <a:gd name="connsiteY1203" fmla="*/ 3411045 h 3844781"/>
              <a:gd name="connsiteX1204" fmla="*/ 1423925 w 6923157"/>
              <a:gd name="connsiteY1204" fmla="*/ 3414572 h 3844781"/>
              <a:gd name="connsiteX1205" fmla="*/ 1376163 w 6923157"/>
              <a:gd name="connsiteY1205" fmla="*/ 3420251 h 3844781"/>
              <a:gd name="connsiteX1206" fmla="*/ 1384514 w 6923157"/>
              <a:gd name="connsiteY1206" fmla="*/ 3398425 h 3844781"/>
              <a:gd name="connsiteX1207" fmla="*/ 1386707 w 6923157"/>
              <a:gd name="connsiteY1207" fmla="*/ 3388889 h 3844781"/>
              <a:gd name="connsiteX1208" fmla="*/ 1386230 w 6923157"/>
              <a:gd name="connsiteY1208" fmla="*/ 3378825 h 3844781"/>
              <a:gd name="connsiteX1209" fmla="*/ 1377903 w 6923157"/>
              <a:gd name="connsiteY1209" fmla="*/ 3381361 h 3844781"/>
              <a:gd name="connsiteX1210" fmla="*/ 1370187 w 6923157"/>
              <a:gd name="connsiteY1210" fmla="*/ 3394951 h 3844781"/>
              <a:gd name="connsiteX1211" fmla="*/ 1363157 w 6923157"/>
              <a:gd name="connsiteY1211" fmla="*/ 3394205 h 3844781"/>
              <a:gd name="connsiteX1212" fmla="*/ 1356625 w 6923157"/>
              <a:gd name="connsiteY1212" fmla="*/ 3384233 h 3844781"/>
              <a:gd name="connsiteX1213" fmla="*/ 1314151 w 6923157"/>
              <a:gd name="connsiteY1213" fmla="*/ 3397066 h 3844781"/>
              <a:gd name="connsiteX1214" fmla="*/ 1305456 w 6923157"/>
              <a:gd name="connsiteY1214" fmla="*/ 3409820 h 3844781"/>
              <a:gd name="connsiteX1215" fmla="*/ 1304715 w 6923157"/>
              <a:gd name="connsiteY1215" fmla="*/ 3397775 h 3844781"/>
              <a:gd name="connsiteX1216" fmla="*/ 1294220 w 6923157"/>
              <a:gd name="connsiteY1216" fmla="*/ 3390556 h 3844781"/>
              <a:gd name="connsiteX1217" fmla="*/ 1280371 w 6923157"/>
              <a:gd name="connsiteY1217" fmla="*/ 3397146 h 3844781"/>
              <a:gd name="connsiteX1218" fmla="*/ 1273632 w 6923157"/>
              <a:gd name="connsiteY1218" fmla="*/ 3411572 h 3844781"/>
              <a:gd name="connsiteX1219" fmla="*/ 1280374 w 6923157"/>
              <a:gd name="connsiteY1219" fmla="*/ 3429627 h 3844781"/>
              <a:gd name="connsiteX1220" fmla="*/ 1266100 w 6923157"/>
              <a:gd name="connsiteY1220" fmla="*/ 3420054 h 3844781"/>
              <a:gd name="connsiteX1221" fmla="*/ 1253413 w 6923157"/>
              <a:gd name="connsiteY1221" fmla="*/ 3422371 h 3844781"/>
              <a:gd name="connsiteX1222" fmla="*/ 1213475 w 6923157"/>
              <a:gd name="connsiteY1222" fmla="*/ 3434742 h 3844781"/>
              <a:gd name="connsiteX1223" fmla="*/ 1182789 w 6923157"/>
              <a:gd name="connsiteY1223" fmla="*/ 3451513 h 3844781"/>
              <a:gd name="connsiteX1224" fmla="*/ 1175706 w 6923157"/>
              <a:gd name="connsiteY1224" fmla="*/ 3456868 h 3844781"/>
              <a:gd name="connsiteX1225" fmla="*/ 1157575 w 6923157"/>
              <a:gd name="connsiteY1225" fmla="*/ 3470330 h 3844781"/>
              <a:gd name="connsiteX1226" fmla="*/ 1156993 w 6923157"/>
              <a:gd name="connsiteY1226" fmla="*/ 3472466 h 3844781"/>
              <a:gd name="connsiteX1227" fmla="*/ 1148483 w 6923157"/>
              <a:gd name="connsiteY1227" fmla="*/ 3480112 h 3844781"/>
              <a:gd name="connsiteX1228" fmla="*/ 1143196 w 6923157"/>
              <a:gd name="connsiteY1228" fmla="*/ 3472958 h 3844781"/>
              <a:gd name="connsiteX1229" fmla="*/ 1129450 w 6923157"/>
              <a:gd name="connsiteY1229" fmla="*/ 3467347 h 3844781"/>
              <a:gd name="connsiteX1230" fmla="*/ 1096544 w 6923157"/>
              <a:gd name="connsiteY1230" fmla="*/ 3480463 h 3844781"/>
              <a:gd name="connsiteX1231" fmla="*/ 1071962 w 6923157"/>
              <a:gd name="connsiteY1231" fmla="*/ 3491043 h 3844781"/>
              <a:gd name="connsiteX1232" fmla="*/ 1064799 w 6923157"/>
              <a:gd name="connsiteY1232" fmla="*/ 3489307 h 3844781"/>
              <a:gd name="connsiteX1233" fmla="*/ 1044023 w 6923157"/>
              <a:gd name="connsiteY1233" fmla="*/ 3482951 h 3844781"/>
              <a:gd name="connsiteX1234" fmla="*/ 1013309 w 6923157"/>
              <a:gd name="connsiteY1234" fmla="*/ 3486531 h 3844781"/>
              <a:gd name="connsiteX1235" fmla="*/ 1019972 w 6923157"/>
              <a:gd name="connsiteY1235" fmla="*/ 3497496 h 3844781"/>
              <a:gd name="connsiteX1236" fmla="*/ 1017911 w 6923157"/>
              <a:gd name="connsiteY1236" fmla="*/ 3508022 h 3844781"/>
              <a:gd name="connsiteX1237" fmla="*/ 988812 w 6923157"/>
              <a:gd name="connsiteY1237" fmla="*/ 3536685 h 3844781"/>
              <a:gd name="connsiteX1238" fmla="*/ 944489 w 6923157"/>
              <a:gd name="connsiteY1238" fmla="*/ 3568127 h 3844781"/>
              <a:gd name="connsiteX1239" fmla="*/ 938487 w 6923157"/>
              <a:gd name="connsiteY1239" fmla="*/ 3562118 h 3844781"/>
              <a:gd name="connsiteX1240" fmla="*/ 946520 w 6923157"/>
              <a:gd name="connsiteY1240" fmla="*/ 3544409 h 3844781"/>
              <a:gd name="connsiteX1241" fmla="*/ 946626 w 6923157"/>
              <a:gd name="connsiteY1241" fmla="*/ 3532209 h 3844781"/>
              <a:gd name="connsiteX1242" fmla="*/ 937057 w 6923157"/>
              <a:gd name="connsiteY1242" fmla="*/ 3531926 h 3844781"/>
              <a:gd name="connsiteX1243" fmla="*/ 924451 w 6923157"/>
              <a:gd name="connsiteY1243" fmla="*/ 3541335 h 3844781"/>
              <a:gd name="connsiteX1244" fmla="*/ 915278 w 6923157"/>
              <a:gd name="connsiteY1244" fmla="*/ 3544026 h 3844781"/>
              <a:gd name="connsiteX1245" fmla="*/ 915383 w 6923157"/>
              <a:gd name="connsiteY1245" fmla="*/ 3531825 h 3844781"/>
              <a:gd name="connsiteX1246" fmla="*/ 916281 w 6923157"/>
              <a:gd name="connsiteY1246" fmla="*/ 3525571 h 3844781"/>
              <a:gd name="connsiteX1247" fmla="*/ 910493 w 6923157"/>
              <a:gd name="connsiteY1247" fmla="*/ 3527644 h 3844781"/>
              <a:gd name="connsiteX1248" fmla="*/ 871457 w 6923157"/>
              <a:gd name="connsiteY1248" fmla="*/ 3566242 h 3844781"/>
              <a:gd name="connsiteX1249" fmla="*/ 820765 w 6923157"/>
              <a:gd name="connsiteY1249" fmla="*/ 3634375 h 3844781"/>
              <a:gd name="connsiteX1250" fmla="*/ 815110 w 6923157"/>
              <a:gd name="connsiteY1250" fmla="*/ 3637438 h 3844781"/>
              <a:gd name="connsiteX1251" fmla="*/ 811515 w 6923157"/>
              <a:gd name="connsiteY1251" fmla="*/ 3629975 h 3844781"/>
              <a:gd name="connsiteX1252" fmla="*/ 812517 w 6923157"/>
              <a:gd name="connsiteY1252" fmla="*/ 3611520 h 3844781"/>
              <a:gd name="connsiteX1253" fmla="*/ 812093 w 6923157"/>
              <a:gd name="connsiteY1253" fmla="*/ 3595357 h 3844781"/>
              <a:gd name="connsiteX1254" fmla="*/ 803238 w 6923157"/>
              <a:gd name="connsiteY1254" fmla="*/ 3593929 h 3844781"/>
              <a:gd name="connsiteX1255" fmla="*/ 795520 w 6923157"/>
              <a:gd name="connsiteY1255" fmla="*/ 3607519 h 3844781"/>
              <a:gd name="connsiteX1256" fmla="*/ 783944 w 6923157"/>
              <a:gd name="connsiteY1256" fmla="*/ 3611664 h 3844781"/>
              <a:gd name="connsiteX1257" fmla="*/ 778605 w 6923157"/>
              <a:gd name="connsiteY1257" fmla="*/ 3610609 h 3844781"/>
              <a:gd name="connsiteX1258" fmla="*/ 765469 w 6923157"/>
              <a:gd name="connsiteY1258" fmla="*/ 3616054 h 3844781"/>
              <a:gd name="connsiteX1259" fmla="*/ 748396 w 6923157"/>
              <a:gd name="connsiteY1259" fmla="*/ 3637444 h 3844781"/>
              <a:gd name="connsiteX1260" fmla="*/ 729895 w 6923157"/>
              <a:gd name="connsiteY1260" fmla="*/ 3661125 h 3844781"/>
              <a:gd name="connsiteX1261" fmla="*/ 718768 w 6923157"/>
              <a:gd name="connsiteY1261" fmla="*/ 3662143 h 3844781"/>
              <a:gd name="connsiteX1262" fmla="*/ 661731 w 6923157"/>
              <a:gd name="connsiteY1262" fmla="*/ 3715194 h 3844781"/>
              <a:gd name="connsiteX1263" fmla="*/ 641275 w 6923157"/>
              <a:gd name="connsiteY1263" fmla="*/ 3737201 h 3844781"/>
              <a:gd name="connsiteX1264" fmla="*/ 628853 w 6923157"/>
              <a:gd name="connsiteY1264" fmla="*/ 3741501 h 3844781"/>
              <a:gd name="connsiteX1265" fmla="*/ 606890 w 6923157"/>
              <a:gd name="connsiteY1265" fmla="*/ 3758709 h 3844781"/>
              <a:gd name="connsiteX1266" fmla="*/ 595895 w 6923157"/>
              <a:gd name="connsiteY1266" fmla="*/ 3760718 h 3844781"/>
              <a:gd name="connsiteX1267" fmla="*/ 583074 w 6923157"/>
              <a:gd name="connsiteY1267" fmla="*/ 3762044 h 3844781"/>
              <a:gd name="connsiteX1268" fmla="*/ 570732 w 6923157"/>
              <a:gd name="connsiteY1268" fmla="*/ 3773434 h 3844781"/>
              <a:gd name="connsiteX1269" fmla="*/ 569437 w 6923157"/>
              <a:gd name="connsiteY1269" fmla="*/ 3776716 h 3844781"/>
              <a:gd name="connsiteX1270" fmla="*/ 571052 w 6923157"/>
              <a:gd name="connsiteY1270" fmla="*/ 3801798 h 3844781"/>
              <a:gd name="connsiteX1271" fmla="*/ 560982 w 6923157"/>
              <a:gd name="connsiteY1271" fmla="*/ 3810743 h 3844781"/>
              <a:gd name="connsiteX1272" fmla="*/ 555431 w 6923157"/>
              <a:gd name="connsiteY1272" fmla="*/ 3801607 h 3844781"/>
              <a:gd name="connsiteX1273" fmla="*/ 554874 w 6923157"/>
              <a:gd name="connsiteY1273" fmla="*/ 3784452 h 3844781"/>
              <a:gd name="connsiteX1274" fmla="*/ 543617 w 6923157"/>
              <a:gd name="connsiteY1274" fmla="*/ 3816960 h 3844781"/>
              <a:gd name="connsiteX1275" fmla="*/ 526359 w 6923157"/>
              <a:gd name="connsiteY1275" fmla="*/ 3843460 h 3844781"/>
              <a:gd name="connsiteX1276" fmla="*/ 519776 w 6923157"/>
              <a:gd name="connsiteY1276" fmla="*/ 3839587 h 3844781"/>
              <a:gd name="connsiteX1277" fmla="*/ 523582 w 6923157"/>
              <a:gd name="connsiteY1277" fmla="*/ 3822650 h 3844781"/>
              <a:gd name="connsiteX1278" fmla="*/ 528681 w 6923157"/>
              <a:gd name="connsiteY1278" fmla="*/ 3802432 h 3844781"/>
              <a:gd name="connsiteX1279" fmla="*/ 503043 w 6923157"/>
              <a:gd name="connsiteY1279" fmla="*/ 3805086 h 3844781"/>
              <a:gd name="connsiteX1280" fmla="*/ 518424 w 6923157"/>
              <a:gd name="connsiteY1280" fmla="*/ 3784004 h 3844781"/>
              <a:gd name="connsiteX1281" fmla="*/ 524738 w 6923157"/>
              <a:gd name="connsiteY1281" fmla="*/ 3753413 h 3844781"/>
              <a:gd name="connsiteX1282" fmla="*/ 519267 w 6923157"/>
              <a:gd name="connsiteY1282" fmla="*/ 3751368 h 3844781"/>
              <a:gd name="connsiteX1283" fmla="*/ 510703 w 6923157"/>
              <a:gd name="connsiteY1283" fmla="*/ 3765112 h 3844781"/>
              <a:gd name="connsiteX1284" fmla="*/ 487470 w 6923157"/>
              <a:gd name="connsiteY1284" fmla="*/ 3766311 h 3844781"/>
              <a:gd name="connsiteX1285" fmla="*/ 485779 w 6923157"/>
              <a:gd name="connsiteY1285" fmla="*/ 3766620 h 3844781"/>
              <a:gd name="connsiteX1286" fmla="*/ 455966 w 6923157"/>
              <a:gd name="connsiteY1286" fmla="*/ 3796428 h 3844781"/>
              <a:gd name="connsiteX1287" fmla="*/ 407281 w 6923157"/>
              <a:gd name="connsiteY1287" fmla="*/ 3827653 h 3844781"/>
              <a:gd name="connsiteX1288" fmla="*/ 411535 w 6923157"/>
              <a:gd name="connsiteY1288" fmla="*/ 3807590 h 3844781"/>
              <a:gd name="connsiteX1289" fmla="*/ 402204 w 6923157"/>
              <a:gd name="connsiteY1289" fmla="*/ 3796098 h 3844781"/>
              <a:gd name="connsiteX1290" fmla="*/ 365409 w 6923157"/>
              <a:gd name="connsiteY1290" fmla="*/ 3786577 h 3844781"/>
              <a:gd name="connsiteX1291" fmla="*/ 354835 w 6923157"/>
              <a:gd name="connsiteY1291" fmla="*/ 3772267 h 3844781"/>
              <a:gd name="connsiteX1292" fmla="*/ 338075 w 6923157"/>
              <a:gd name="connsiteY1292" fmla="*/ 3757057 h 3844781"/>
              <a:gd name="connsiteX1293" fmla="*/ 325653 w 6923157"/>
              <a:gd name="connsiteY1293" fmla="*/ 3761357 h 3844781"/>
              <a:gd name="connsiteX1294" fmla="*/ 309554 w 6923157"/>
              <a:gd name="connsiteY1294" fmla="*/ 3751101 h 3844781"/>
              <a:gd name="connsiteX1295" fmla="*/ 304637 w 6923157"/>
              <a:gd name="connsiteY1295" fmla="*/ 3733728 h 3844781"/>
              <a:gd name="connsiteX1296" fmla="*/ 311031 w 6923157"/>
              <a:gd name="connsiteY1296" fmla="*/ 3710227 h 3844781"/>
              <a:gd name="connsiteX1297" fmla="*/ 325065 w 6923157"/>
              <a:gd name="connsiteY1297" fmla="*/ 3698529 h 3844781"/>
              <a:gd name="connsiteX1298" fmla="*/ 336617 w 6923157"/>
              <a:gd name="connsiteY1298" fmla="*/ 3713675 h 3844781"/>
              <a:gd name="connsiteX1299" fmla="*/ 347878 w 6923157"/>
              <a:gd name="connsiteY1299" fmla="*/ 3713648 h 3844781"/>
              <a:gd name="connsiteX1300" fmla="*/ 355884 w 6923157"/>
              <a:gd name="connsiteY1300" fmla="*/ 3682749 h 3844781"/>
              <a:gd name="connsiteX1301" fmla="*/ 354032 w 6923157"/>
              <a:gd name="connsiteY1301" fmla="*/ 3668875 h 3844781"/>
              <a:gd name="connsiteX1302" fmla="*/ 354745 w 6923157"/>
              <a:gd name="connsiteY1302" fmla="*/ 3667730 h 3844781"/>
              <a:gd name="connsiteX1303" fmla="*/ 353054 w 6923157"/>
              <a:gd name="connsiteY1303" fmla="*/ 3668038 h 3844781"/>
              <a:gd name="connsiteX1304" fmla="*/ 307884 w 6923157"/>
              <a:gd name="connsiteY1304" fmla="*/ 3699637 h 3844781"/>
              <a:gd name="connsiteX1305" fmla="*/ 282273 w 6923157"/>
              <a:gd name="connsiteY1305" fmla="*/ 3715481 h 3844781"/>
              <a:gd name="connsiteX1306" fmla="*/ 270459 w 6923157"/>
              <a:gd name="connsiteY1306" fmla="*/ 3730834 h 3844781"/>
              <a:gd name="connsiteX1307" fmla="*/ 263377 w 6923157"/>
              <a:gd name="connsiteY1307" fmla="*/ 3736189 h 3844781"/>
              <a:gd name="connsiteX1308" fmla="*/ 248284 w 6923157"/>
              <a:gd name="connsiteY1308" fmla="*/ 3739961 h 3844781"/>
              <a:gd name="connsiteX1309" fmla="*/ 223390 w 6923157"/>
              <a:gd name="connsiteY1309" fmla="*/ 3787142 h 3844781"/>
              <a:gd name="connsiteX1310" fmla="*/ 221962 w 6923157"/>
              <a:gd name="connsiteY1310" fmla="*/ 3789432 h 3844781"/>
              <a:gd name="connsiteX1311" fmla="*/ 214614 w 6923157"/>
              <a:gd name="connsiteY1311" fmla="*/ 3792805 h 3844781"/>
              <a:gd name="connsiteX1312" fmla="*/ 209328 w 6923157"/>
              <a:gd name="connsiteY1312" fmla="*/ 3785650 h 3844781"/>
              <a:gd name="connsiteX1313" fmla="*/ 212102 w 6923157"/>
              <a:gd name="connsiteY1313" fmla="*/ 3773976 h 3844781"/>
              <a:gd name="connsiteX1314" fmla="*/ 224997 w 6923157"/>
              <a:gd name="connsiteY1314" fmla="*/ 3747260 h 3844781"/>
              <a:gd name="connsiteX1315" fmla="*/ 225580 w 6923157"/>
              <a:gd name="connsiteY1315" fmla="*/ 3745123 h 3844781"/>
              <a:gd name="connsiteX1316" fmla="*/ 227139 w 6923157"/>
              <a:gd name="connsiteY1316" fmla="*/ 3743824 h 3844781"/>
              <a:gd name="connsiteX1317" fmla="*/ 224601 w 6923157"/>
              <a:gd name="connsiteY1317" fmla="*/ 3744287 h 3844781"/>
              <a:gd name="connsiteX1318" fmla="*/ 223043 w 6923157"/>
              <a:gd name="connsiteY1318" fmla="*/ 3745587 h 3844781"/>
              <a:gd name="connsiteX1319" fmla="*/ 200946 w 6923157"/>
              <a:gd name="connsiteY1319" fmla="*/ 3761803 h 3844781"/>
              <a:gd name="connsiteX1320" fmla="*/ 177952 w 6923157"/>
              <a:gd name="connsiteY1320" fmla="*/ 3784275 h 3844781"/>
              <a:gd name="connsiteX1321" fmla="*/ 164420 w 6923157"/>
              <a:gd name="connsiteY1321" fmla="*/ 3786747 h 3844781"/>
              <a:gd name="connsiteX1322" fmla="*/ 163863 w 6923157"/>
              <a:gd name="connsiteY1322" fmla="*/ 3769592 h 3844781"/>
              <a:gd name="connsiteX1323" fmla="*/ 177208 w 6923157"/>
              <a:gd name="connsiteY1323" fmla="*/ 3739748 h 3844781"/>
              <a:gd name="connsiteX1324" fmla="*/ 181646 w 6923157"/>
              <a:gd name="connsiteY1324" fmla="*/ 3714576 h 3844781"/>
              <a:gd name="connsiteX1325" fmla="*/ 172502 w 6923157"/>
              <a:gd name="connsiteY1325" fmla="*/ 3730457 h 3844781"/>
              <a:gd name="connsiteX1326" fmla="*/ 150038 w 6923157"/>
              <a:gd name="connsiteY1326" fmla="*/ 3756891 h 3844781"/>
              <a:gd name="connsiteX1327" fmla="*/ 118823 w 6923157"/>
              <a:gd name="connsiteY1327" fmla="*/ 3769699 h 3844781"/>
              <a:gd name="connsiteX1328" fmla="*/ 88345 w 6923157"/>
              <a:gd name="connsiteY1328" fmla="*/ 3762069 h 3844781"/>
              <a:gd name="connsiteX1329" fmla="*/ 73120 w 6923157"/>
              <a:gd name="connsiteY1329" fmla="*/ 3764851 h 3844781"/>
              <a:gd name="connsiteX1330" fmla="*/ 62418 w 6923157"/>
              <a:gd name="connsiteY1330" fmla="*/ 3782032 h 3844781"/>
              <a:gd name="connsiteX1331" fmla="*/ 20334 w 6923157"/>
              <a:gd name="connsiteY1331" fmla="*/ 3732874 h 3844781"/>
              <a:gd name="connsiteX1332" fmla="*/ 3595 w 6923157"/>
              <a:gd name="connsiteY1332" fmla="*/ 3665891 h 3844781"/>
              <a:gd name="connsiteX1333" fmla="*/ 16781 w 6923157"/>
              <a:gd name="connsiteY1333" fmla="*/ 3621866 h 3844781"/>
              <a:gd name="connsiteX1334" fmla="*/ 36259 w 6923157"/>
              <a:gd name="connsiteY1334" fmla="*/ 3599020 h 3844781"/>
              <a:gd name="connsiteX1335" fmla="*/ 39934 w 6923157"/>
              <a:gd name="connsiteY1335" fmla="*/ 3613574 h 3844781"/>
              <a:gd name="connsiteX1336" fmla="*/ 58538 w 6923157"/>
              <a:gd name="connsiteY1336" fmla="*/ 3577694 h 3844781"/>
              <a:gd name="connsiteX1337" fmla="*/ 72362 w 6923157"/>
              <a:gd name="connsiteY1337" fmla="*/ 3557912 h 3844781"/>
              <a:gd name="connsiteX1338" fmla="*/ 96545 w 6923157"/>
              <a:gd name="connsiteY1338" fmla="*/ 3544360 h 3844781"/>
              <a:gd name="connsiteX1339" fmla="*/ 120677 w 6923157"/>
              <a:gd name="connsiteY1339" fmla="*/ 3536906 h 3844781"/>
              <a:gd name="connsiteX1340" fmla="*/ 141530 w 6923157"/>
              <a:gd name="connsiteY1340" fmla="*/ 3517871 h 3844781"/>
              <a:gd name="connsiteX1341" fmla="*/ 153713 w 6923157"/>
              <a:gd name="connsiteY1341" fmla="*/ 3492300 h 3844781"/>
              <a:gd name="connsiteX1342" fmla="*/ 165475 w 6923157"/>
              <a:gd name="connsiteY1342" fmla="*/ 3483046 h 3844781"/>
              <a:gd name="connsiteX1343" fmla="*/ 235437 w 6923157"/>
              <a:gd name="connsiteY1343" fmla="*/ 3448950 h 3844781"/>
              <a:gd name="connsiteX1344" fmla="*/ 256318 w 6923157"/>
              <a:gd name="connsiteY1344" fmla="*/ 3443105 h 3844781"/>
              <a:gd name="connsiteX1345" fmla="*/ 287160 w 6923157"/>
              <a:gd name="connsiteY1345" fmla="*/ 3408033 h 3844781"/>
              <a:gd name="connsiteX1346" fmla="*/ 297520 w 6923157"/>
              <a:gd name="connsiteY1346" fmla="*/ 3381779 h 3844781"/>
              <a:gd name="connsiteX1347" fmla="*/ 304652 w 6923157"/>
              <a:gd name="connsiteY1347" fmla="*/ 3337843 h 3844781"/>
              <a:gd name="connsiteX1348" fmla="*/ 299761 w 6923157"/>
              <a:gd name="connsiteY1348" fmla="*/ 3333660 h 3844781"/>
              <a:gd name="connsiteX1349" fmla="*/ 295215 w 6923157"/>
              <a:gd name="connsiteY1349" fmla="*/ 3338552 h 3844781"/>
              <a:gd name="connsiteX1350" fmla="*/ 295428 w 6923157"/>
              <a:gd name="connsiteY1350" fmla="*/ 3346634 h 3844781"/>
              <a:gd name="connsiteX1351" fmla="*/ 282980 w 6923157"/>
              <a:gd name="connsiteY1351" fmla="*/ 3370224 h 3844781"/>
              <a:gd name="connsiteX1352" fmla="*/ 247773 w 6923157"/>
              <a:gd name="connsiteY1352" fmla="*/ 3372594 h 3844781"/>
              <a:gd name="connsiteX1353" fmla="*/ 256440 w 6923157"/>
              <a:gd name="connsiteY1353" fmla="*/ 3346650 h 3844781"/>
              <a:gd name="connsiteX1354" fmla="*/ 255250 w 6923157"/>
              <a:gd name="connsiteY1354" fmla="*/ 3337732 h 3844781"/>
              <a:gd name="connsiteX1355" fmla="*/ 248034 w 6923157"/>
              <a:gd name="connsiteY1355" fmla="*/ 3342095 h 3844781"/>
              <a:gd name="connsiteX1356" fmla="*/ 240053 w 6923157"/>
              <a:gd name="connsiteY1356" fmla="*/ 3353703 h 3844781"/>
              <a:gd name="connsiteX1357" fmla="*/ 227286 w 6923157"/>
              <a:gd name="connsiteY1357" fmla="*/ 3348929 h 3844781"/>
              <a:gd name="connsiteX1358" fmla="*/ 211055 w 6923157"/>
              <a:gd name="connsiteY1358" fmla="*/ 3337683 h 3844781"/>
              <a:gd name="connsiteX1359" fmla="*/ 202121 w 6923157"/>
              <a:gd name="connsiteY1359" fmla="*/ 3329165 h 3844781"/>
              <a:gd name="connsiteX1360" fmla="*/ 203733 w 6923157"/>
              <a:gd name="connsiteY1360" fmla="*/ 3321765 h 3844781"/>
              <a:gd name="connsiteX1361" fmla="*/ 195247 w 6923157"/>
              <a:gd name="connsiteY1361" fmla="*/ 3310118 h 3844781"/>
              <a:gd name="connsiteX1362" fmla="*/ 149862 w 6923157"/>
              <a:gd name="connsiteY1362" fmla="*/ 3301152 h 3844781"/>
              <a:gd name="connsiteX1363" fmla="*/ 140214 w 6923157"/>
              <a:gd name="connsiteY1363" fmla="*/ 3293778 h 3844781"/>
              <a:gd name="connsiteX1364" fmla="*/ 140158 w 6923157"/>
              <a:gd name="connsiteY1364" fmla="*/ 3267396 h 3844781"/>
              <a:gd name="connsiteX1365" fmla="*/ 164394 w 6923157"/>
              <a:gd name="connsiteY1365" fmla="*/ 3247744 h 3844781"/>
              <a:gd name="connsiteX1366" fmla="*/ 245032 w 6923157"/>
              <a:gd name="connsiteY1366" fmla="*/ 3183276 h 3844781"/>
              <a:gd name="connsiteX1367" fmla="*/ 262502 w 6923157"/>
              <a:gd name="connsiteY1367" fmla="*/ 3164857 h 3844781"/>
              <a:gd name="connsiteX1368" fmla="*/ 327651 w 6923157"/>
              <a:gd name="connsiteY1368" fmla="*/ 3101188 h 3844781"/>
              <a:gd name="connsiteX1369" fmla="*/ 332911 w 6923157"/>
              <a:gd name="connsiteY1369" fmla="*/ 3095153 h 3844781"/>
              <a:gd name="connsiteX1370" fmla="*/ 336555 w 6923157"/>
              <a:gd name="connsiteY1370" fmla="*/ 3064034 h 3844781"/>
              <a:gd name="connsiteX1371" fmla="*/ 331321 w 6923157"/>
              <a:gd name="connsiteY1371" fmla="*/ 3050779 h 3844781"/>
              <a:gd name="connsiteX1372" fmla="*/ 322281 w 6923157"/>
              <a:gd name="connsiteY1372" fmla="*/ 3054460 h 3844781"/>
              <a:gd name="connsiteX1373" fmla="*/ 259009 w 6923157"/>
              <a:gd name="connsiteY1373" fmla="*/ 3112712 h 3844781"/>
              <a:gd name="connsiteX1374" fmla="*/ 182756 w 6923157"/>
              <a:gd name="connsiteY1374" fmla="*/ 3158108 h 3844781"/>
              <a:gd name="connsiteX1375" fmla="*/ 172474 w 6923157"/>
              <a:gd name="connsiteY1375" fmla="*/ 3158970 h 3844781"/>
              <a:gd name="connsiteX1376" fmla="*/ 173292 w 6923157"/>
              <a:gd name="connsiteY1376" fmla="*/ 3145626 h 3844781"/>
              <a:gd name="connsiteX1377" fmla="*/ 176728 w 6923157"/>
              <a:gd name="connsiteY1377" fmla="*/ 3138907 h 3844781"/>
              <a:gd name="connsiteX1378" fmla="*/ 181959 w 6923157"/>
              <a:gd name="connsiteY1378" fmla="*/ 3119679 h 3844781"/>
              <a:gd name="connsiteX1379" fmla="*/ 124232 w 6923157"/>
              <a:gd name="connsiteY1379" fmla="*/ 3122105 h 3844781"/>
              <a:gd name="connsiteX1380" fmla="*/ 119791 w 6923157"/>
              <a:gd name="connsiteY1380" fmla="*/ 3114794 h 3844781"/>
              <a:gd name="connsiteX1381" fmla="*/ 120344 w 6923157"/>
              <a:gd name="connsiteY1381" fmla="*/ 3099467 h 3844781"/>
              <a:gd name="connsiteX1382" fmla="*/ 127264 w 6923157"/>
              <a:gd name="connsiteY1382" fmla="*/ 3047449 h 3844781"/>
              <a:gd name="connsiteX1383" fmla="*/ 172852 w 6923157"/>
              <a:gd name="connsiteY1383" fmla="*/ 2967051 h 3844781"/>
              <a:gd name="connsiteX1384" fmla="*/ 209905 w 6923157"/>
              <a:gd name="connsiteY1384" fmla="*/ 2913588 h 3844781"/>
              <a:gd name="connsiteX1385" fmla="*/ 245109 w 6923157"/>
              <a:gd name="connsiteY1385" fmla="*/ 2878736 h 3844781"/>
              <a:gd name="connsiteX1386" fmla="*/ 270376 w 6923157"/>
              <a:gd name="connsiteY1386" fmla="*/ 2853820 h 3844781"/>
              <a:gd name="connsiteX1387" fmla="*/ 279898 w 6923157"/>
              <a:gd name="connsiteY1387" fmla="*/ 2844104 h 3844781"/>
              <a:gd name="connsiteX1388" fmla="*/ 278558 w 6923157"/>
              <a:gd name="connsiteY1388" fmla="*/ 2844794 h 3844781"/>
              <a:gd name="connsiteX1389" fmla="*/ 247119 w 6923157"/>
              <a:gd name="connsiteY1389" fmla="*/ 2824235 h 3844781"/>
              <a:gd name="connsiteX1390" fmla="*/ 224132 w 6923157"/>
              <a:gd name="connsiteY1390" fmla="*/ 2827459 h 3844781"/>
              <a:gd name="connsiteX1391" fmla="*/ 207276 w 6923157"/>
              <a:gd name="connsiteY1391" fmla="*/ 2852591 h 3844781"/>
              <a:gd name="connsiteX1392" fmla="*/ 146325 w 6923157"/>
              <a:gd name="connsiteY1392" fmla="*/ 2776149 h 3844781"/>
              <a:gd name="connsiteX1393" fmla="*/ 124246 w 6923157"/>
              <a:gd name="connsiteY1393" fmla="*/ 2674521 h 3844781"/>
              <a:gd name="connsiteX1394" fmla="*/ 146053 w 6923157"/>
              <a:gd name="connsiteY1394" fmla="*/ 2609234 h 3844781"/>
              <a:gd name="connsiteX1395" fmla="*/ 176343 w 6923157"/>
              <a:gd name="connsiteY1395" fmla="*/ 2576149 h 3844781"/>
              <a:gd name="connsiteX1396" fmla="*/ 181199 w 6923157"/>
              <a:gd name="connsiteY1396" fmla="*/ 2598233 h 3844781"/>
              <a:gd name="connsiteX1397" fmla="*/ 210774 w 6923157"/>
              <a:gd name="connsiteY1397" fmla="*/ 2545516 h 3844781"/>
              <a:gd name="connsiteX1398" fmla="*/ 232431 w 6923157"/>
              <a:gd name="connsiteY1398" fmla="*/ 2516675 h 3844781"/>
              <a:gd name="connsiteX1399" fmla="*/ 269363 w 6923157"/>
              <a:gd name="connsiteY1399" fmla="*/ 2497833 h 3844781"/>
              <a:gd name="connsiteX1400" fmla="*/ 305940 w 6923157"/>
              <a:gd name="connsiteY1400" fmla="*/ 2488148 h 3844781"/>
              <a:gd name="connsiteX1401" fmla="*/ 338121 w 6923157"/>
              <a:gd name="connsiteY1401" fmla="*/ 2460867 h 3844781"/>
              <a:gd name="connsiteX1402" fmla="*/ 357581 w 6923157"/>
              <a:gd name="connsiteY1402" fmla="*/ 2423228 h 3844781"/>
              <a:gd name="connsiteX1403" fmla="*/ 375664 w 6923157"/>
              <a:gd name="connsiteY1403" fmla="*/ 2410067 h 3844781"/>
              <a:gd name="connsiteX1404" fmla="*/ 482274 w 6923157"/>
              <a:gd name="connsiteY1404" fmla="*/ 2363235 h 3844781"/>
              <a:gd name="connsiteX1405" fmla="*/ 513895 w 6923157"/>
              <a:gd name="connsiteY1405" fmla="*/ 2355764 h 3844781"/>
              <a:gd name="connsiteX1406" fmla="*/ 561808 w 6923157"/>
              <a:gd name="connsiteY1406" fmla="*/ 2305026 h 3844781"/>
              <a:gd name="connsiteX1407" fmla="*/ 578560 w 6923157"/>
              <a:gd name="connsiteY1407" fmla="*/ 2266250 h 3844781"/>
              <a:gd name="connsiteX1408" fmla="*/ 591275 w 6923157"/>
              <a:gd name="connsiteY1408" fmla="*/ 2200721 h 3844781"/>
              <a:gd name="connsiteX1409" fmla="*/ 584123 w 6923157"/>
              <a:gd name="connsiteY1409" fmla="*/ 2194135 h 3844781"/>
              <a:gd name="connsiteX1410" fmla="*/ 577073 w 6923157"/>
              <a:gd name="connsiteY1410" fmla="*/ 2201196 h 3844781"/>
              <a:gd name="connsiteX1411" fmla="*/ 577024 w 6923157"/>
              <a:gd name="connsiteY1411" fmla="*/ 2213343 h 3844781"/>
              <a:gd name="connsiteX1412" fmla="*/ 557257 w 6923157"/>
              <a:gd name="connsiteY1412" fmla="*/ 2247990 h 3844781"/>
              <a:gd name="connsiteX1413" fmla="*/ 504281 w 6923157"/>
              <a:gd name="connsiteY1413" fmla="*/ 2249351 h 3844781"/>
              <a:gd name="connsiteX1414" fmla="*/ 518480 w 6923157"/>
              <a:gd name="connsiteY1414" fmla="*/ 2210933 h 3844781"/>
              <a:gd name="connsiteX1415" fmla="*/ 517099 w 6923157"/>
              <a:gd name="connsiteY1415" fmla="*/ 2197468 h 3844781"/>
              <a:gd name="connsiteX1416" fmla="*/ 506065 w 6923157"/>
              <a:gd name="connsiteY1416" fmla="*/ 2203570 h 3844781"/>
              <a:gd name="connsiteX1417" fmla="*/ 493550 w 6923157"/>
              <a:gd name="connsiteY1417" fmla="*/ 2220502 h 3844781"/>
              <a:gd name="connsiteX1418" fmla="*/ 474597 w 6923157"/>
              <a:gd name="connsiteY1418" fmla="*/ 2212539 h 3844781"/>
              <a:gd name="connsiteX1419" fmla="*/ 450739 w 6923157"/>
              <a:gd name="connsiteY1419" fmla="*/ 2194637 h 3844781"/>
              <a:gd name="connsiteX1420" fmla="*/ 437711 w 6923157"/>
              <a:gd name="connsiteY1420" fmla="*/ 2181288 h 3844781"/>
              <a:gd name="connsiteX1421" fmla="*/ 440469 w 6923157"/>
              <a:gd name="connsiteY1421" fmla="*/ 2170276 h 3844781"/>
              <a:gd name="connsiteX1422" fmla="*/ 428258 w 6923157"/>
              <a:gd name="connsiteY1422" fmla="*/ 2152259 h 3844781"/>
              <a:gd name="connsiteX1423" fmla="*/ 360518 w 6923157"/>
              <a:gd name="connsiteY1423" fmla="*/ 2135962 h 3844781"/>
              <a:gd name="connsiteX1424" fmla="*/ 346365 w 6923157"/>
              <a:gd name="connsiteY1424" fmla="*/ 2124288 h 3844781"/>
              <a:gd name="connsiteX1425" fmla="*/ 347486 w 6923157"/>
              <a:gd name="connsiteY1425" fmla="*/ 2084669 h 3844781"/>
              <a:gd name="connsiteX1426" fmla="*/ 384776 w 6923157"/>
              <a:gd name="connsiteY1426" fmla="*/ 2056671 h 3844781"/>
              <a:gd name="connsiteX1427" fmla="*/ 508802 w 6923157"/>
              <a:gd name="connsiteY1427" fmla="*/ 1964899 h 3844781"/>
              <a:gd name="connsiteX1428" fmla="*/ 535875 w 6923157"/>
              <a:gd name="connsiteY1428" fmla="*/ 1938334 h 3844781"/>
              <a:gd name="connsiteX1429" fmla="*/ 636606 w 6923157"/>
              <a:gd name="connsiteY1429" fmla="*/ 1846796 h 3844781"/>
              <a:gd name="connsiteX1430" fmla="*/ 644780 w 6923157"/>
              <a:gd name="connsiteY1430" fmla="*/ 1838061 h 3844781"/>
              <a:gd name="connsiteX1431" fmla="*/ 651672 w 6923157"/>
              <a:gd name="connsiteY1431" fmla="*/ 1791561 h 3844781"/>
              <a:gd name="connsiteX1432" fmla="*/ 644415 w 6923157"/>
              <a:gd name="connsiteY1432" fmla="*/ 1771331 h 3844781"/>
              <a:gd name="connsiteX1433" fmla="*/ 630674 w 6923157"/>
              <a:gd name="connsiteY1433" fmla="*/ 1776295 h 3844781"/>
              <a:gd name="connsiteX1434" fmla="*/ 533006 w 6923157"/>
              <a:gd name="connsiteY1434" fmla="*/ 1859814 h 3844781"/>
              <a:gd name="connsiteX1435" fmla="*/ 416436 w 6923157"/>
              <a:gd name="connsiteY1435" fmla="*/ 1923220 h 3844781"/>
              <a:gd name="connsiteX1436" fmla="*/ 400957 w 6923157"/>
              <a:gd name="connsiteY1436" fmla="*/ 1923875 h 3844781"/>
              <a:gd name="connsiteX1437" fmla="*/ 402795 w 6923157"/>
              <a:gd name="connsiteY1437" fmla="*/ 1903885 h 3844781"/>
              <a:gd name="connsiteX1438" fmla="*/ 408260 w 6923157"/>
              <a:gd name="connsiteY1438" fmla="*/ 1894012 h 3844781"/>
              <a:gd name="connsiteX1439" fmla="*/ 416993 w 6923157"/>
              <a:gd name="connsiteY1439" fmla="*/ 1865468 h 3844781"/>
              <a:gd name="connsiteX1440" fmla="*/ 330199 w 6923157"/>
              <a:gd name="connsiteY1440" fmla="*/ 1865504 h 3844781"/>
              <a:gd name="connsiteX1441" fmla="*/ 323863 w 6923157"/>
              <a:gd name="connsiteY1441" fmla="*/ 1854250 h 3844781"/>
              <a:gd name="connsiteX1442" fmla="*/ 325394 w 6923157"/>
              <a:gd name="connsiteY1442" fmla="*/ 1831270 h 3844781"/>
              <a:gd name="connsiteX1443" fmla="*/ 338158 w 6923157"/>
              <a:gd name="connsiteY1443" fmla="*/ 1753591 h 3844781"/>
              <a:gd name="connsiteX1444" fmla="*/ 410280 w 6923157"/>
              <a:gd name="connsiteY1444" fmla="*/ 1635711 h 3844781"/>
              <a:gd name="connsiteX1445" fmla="*/ 468357 w 6923157"/>
              <a:gd name="connsiteY1445" fmla="*/ 1557746 h 3844781"/>
              <a:gd name="connsiteX1446" fmla="*/ 522809 w 6923157"/>
              <a:gd name="connsiteY1446" fmla="*/ 1507610 h 3844781"/>
              <a:gd name="connsiteX1447" fmla="*/ 561886 w 6923157"/>
              <a:gd name="connsiteY1447" fmla="*/ 1471771 h 3844781"/>
              <a:gd name="connsiteX1448" fmla="*/ 649696 w 6923157"/>
              <a:gd name="connsiteY1448" fmla="*/ 1418472 h 3844781"/>
              <a:gd name="connsiteX1449" fmla="*/ 713242 w 6923157"/>
              <a:gd name="connsiteY1449" fmla="*/ 1368577 h 3844781"/>
              <a:gd name="connsiteX1450" fmla="*/ 740771 w 6923157"/>
              <a:gd name="connsiteY1450" fmla="*/ 1308558 h 3844781"/>
              <a:gd name="connsiteX1451" fmla="*/ 786385 w 6923157"/>
              <a:gd name="connsiteY1451" fmla="*/ 1235378 h 3844781"/>
              <a:gd name="connsiteX1452" fmla="*/ 798032 w 6923157"/>
              <a:gd name="connsiteY1452" fmla="*/ 1235262 h 3844781"/>
              <a:gd name="connsiteX1453" fmla="*/ 832413 w 6923157"/>
              <a:gd name="connsiteY1453" fmla="*/ 1254721 h 3844781"/>
              <a:gd name="connsiteX1454" fmla="*/ 879103 w 6923157"/>
              <a:gd name="connsiteY1454" fmla="*/ 1229957 h 3844781"/>
              <a:gd name="connsiteX1455" fmla="*/ 888654 w 6923157"/>
              <a:gd name="connsiteY1455" fmla="*/ 1196745 h 3844781"/>
              <a:gd name="connsiteX1456" fmla="*/ 926709 w 6923157"/>
              <a:gd name="connsiteY1456" fmla="*/ 1176227 h 3844781"/>
              <a:gd name="connsiteX1457" fmla="*/ 929110 w 6923157"/>
              <a:gd name="connsiteY1457" fmla="*/ 1174373 h 3844781"/>
              <a:gd name="connsiteX1458" fmla="*/ 931714 w 6923157"/>
              <a:gd name="connsiteY1458" fmla="*/ 1161865 h 3844781"/>
              <a:gd name="connsiteX1459" fmla="*/ 957000 w 6923157"/>
              <a:gd name="connsiteY1459" fmla="*/ 1143140 h 3844781"/>
              <a:gd name="connsiteX1460" fmla="*/ 1044458 w 6923157"/>
              <a:gd name="connsiteY1460" fmla="*/ 1136940 h 3844781"/>
              <a:gd name="connsiteX1461" fmla="*/ 1109074 w 6923157"/>
              <a:gd name="connsiteY1461" fmla="*/ 1059575 h 3844781"/>
              <a:gd name="connsiteX1462" fmla="*/ 1123426 w 6923157"/>
              <a:gd name="connsiteY1462" fmla="*/ 1022654 h 3844781"/>
              <a:gd name="connsiteX1463" fmla="*/ 1176193 w 6923157"/>
              <a:gd name="connsiteY1463" fmla="*/ 994002 h 3844781"/>
              <a:gd name="connsiteX1464" fmla="*/ 1204954 w 6923157"/>
              <a:gd name="connsiteY1464" fmla="*/ 983895 h 3844781"/>
              <a:gd name="connsiteX1465" fmla="*/ 1244029 w 6923157"/>
              <a:gd name="connsiteY1465" fmla="*/ 948057 h 3844781"/>
              <a:gd name="connsiteX1466" fmla="*/ 1356921 w 6923157"/>
              <a:gd name="connsiteY1466" fmla="*/ 848742 h 3844781"/>
              <a:gd name="connsiteX1467" fmla="*/ 1404426 w 6923157"/>
              <a:gd name="connsiteY1467" fmla="*/ 819310 h 3844781"/>
              <a:gd name="connsiteX1468" fmla="*/ 1480437 w 6923157"/>
              <a:gd name="connsiteY1468" fmla="*/ 764631 h 3844781"/>
              <a:gd name="connsiteX1469" fmla="*/ 1510677 w 6923157"/>
              <a:gd name="connsiteY1469" fmla="*/ 743693 h 3844781"/>
              <a:gd name="connsiteX1470" fmla="*/ 1522835 w 6923157"/>
              <a:gd name="connsiteY1470" fmla="*/ 735916 h 3844781"/>
              <a:gd name="connsiteX1471" fmla="*/ 1610848 w 6923157"/>
              <a:gd name="connsiteY1471" fmla="*/ 671964 h 3844781"/>
              <a:gd name="connsiteX1472" fmla="*/ 1635881 w 6923157"/>
              <a:gd name="connsiteY1472" fmla="*/ 676040 h 3844781"/>
              <a:gd name="connsiteX1473" fmla="*/ 1629088 w 6923157"/>
              <a:gd name="connsiteY1473" fmla="*/ 698241 h 3844781"/>
              <a:gd name="connsiteX1474" fmla="*/ 1609421 w 6923157"/>
              <a:gd name="connsiteY1474" fmla="*/ 708589 h 3844781"/>
              <a:gd name="connsiteX1475" fmla="*/ 1584799 w 6923157"/>
              <a:gd name="connsiteY1475" fmla="*/ 721150 h 3844781"/>
              <a:gd name="connsiteX1476" fmla="*/ 1576423 w 6923157"/>
              <a:gd name="connsiteY1476" fmla="*/ 740538 h 3844781"/>
              <a:gd name="connsiteX1477" fmla="*/ 1577497 w 6923157"/>
              <a:gd name="connsiteY1477" fmla="*/ 751013 h 3844781"/>
              <a:gd name="connsiteX1478" fmla="*/ 1586743 w 6923157"/>
              <a:gd name="connsiteY1478" fmla="*/ 752750 h 3844781"/>
              <a:gd name="connsiteX1479" fmla="*/ 1612592 w 6923157"/>
              <a:gd name="connsiteY1479" fmla="*/ 752159 h 3844781"/>
              <a:gd name="connsiteX1480" fmla="*/ 1635428 w 6923157"/>
              <a:gd name="connsiteY1480" fmla="*/ 747436 h 3844781"/>
              <a:gd name="connsiteX1481" fmla="*/ 1749087 w 6923157"/>
              <a:gd name="connsiteY1481" fmla="*/ 693547 h 3844781"/>
              <a:gd name="connsiteX1482" fmla="*/ 1775343 w 6923157"/>
              <a:gd name="connsiteY1482" fmla="*/ 671650 h 3844781"/>
              <a:gd name="connsiteX1483" fmla="*/ 1790515 w 6923157"/>
              <a:gd name="connsiteY1483" fmla="*/ 668003 h 3844781"/>
              <a:gd name="connsiteX1484" fmla="*/ 1809315 w 6923157"/>
              <a:gd name="connsiteY1484" fmla="*/ 674471 h 3844781"/>
              <a:gd name="connsiteX1485" fmla="*/ 1831126 w 6923157"/>
              <a:gd name="connsiteY1485" fmla="*/ 647127 h 3844781"/>
              <a:gd name="connsiteX1486" fmla="*/ 1847778 w 6923157"/>
              <a:gd name="connsiteY1486" fmla="*/ 632649 h 3844781"/>
              <a:gd name="connsiteX1487" fmla="*/ 1859119 w 6923157"/>
              <a:gd name="connsiteY1487" fmla="*/ 629540 h 3844781"/>
              <a:gd name="connsiteX1488" fmla="*/ 1931044 w 6923157"/>
              <a:gd name="connsiteY1488" fmla="*/ 598199 h 3844781"/>
              <a:gd name="connsiteX1489" fmla="*/ 1955052 w 6923157"/>
              <a:gd name="connsiteY1489" fmla="*/ 579654 h 3844781"/>
              <a:gd name="connsiteX1490" fmla="*/ 1971347 w 6923157"/>
              <a:gd name="connsiteY1490" fmla="*/ 574332 h 3844781"/>
              <a:gd name="connsiteX1491" fmla="*/ 2024477 w 6923157"/>
              <a:gd name="connsiteY1491" fmla="*/ 574466 h 3844781"/>
              <a:gd name="connsiteX1492" fmla="*/ 2168484 w 6923157"/>
              <a:gd name="connsiteY1492" fmla="*/ 551225 h 3844781"/>
              <a:gd name="connsiteX1493" fmla="*/ 2222429 w 6923157"/>
              <a:gd name="connsiteY1493" fmla="*/ 546692 h 3844781"/>
              <a:gd name="connsiteX1494" fmla="*/ 2309324 w 6923157"/>
              <a:gd name="connsiteY1494" fmla="*/ 522358 h 3844781"/>
              <a:gd name="connsiteX1495" fmla="*/ 2426561 w 6923157"/>
              <a:gd name="connsiteY1495" fmla="*/ 490731 h 3844781"/>
              <a:gd name="connsiteX1496" fmla="*/ 2524029 w 6923157"/>
              <a:gd name="connsiteY1496" fmla="*/ 455807 h 3844781"/>
              <a:gd name="connsiteX1497" fmla="*/ 2618585 w 6923157"/>
              <a:gd name="connsiteY1497" fmla="*/ 430397 h 3844781"/>
              <a:gd name="connsiteX1498" fmla="*/ 2686169 w 6923157"/>
              <a:gd name="connsiteY1498" fmla="*/ 407256 h 3844781"/>
              <a:gd name="connsiteX1499" fmla="*/ 2966161 w 6923157"/>
              <a:gd name="connsiteY1499" fmla="*/ 333063 h 3844781"/>
              <a:gd name="connsiteX1500" fmla="*/ 3270774 w 6923157"/>
              <a:gd name="connsiteY1500" fmla="*/ 246308 h 3844781"/>
              <a:gd name="connsiteX1501" fmla="*/ 3563794 w 6923157"/>
              <a:gd name="connsiteY1501" fmla="*/ 185465 h 3844781"/>
              <a:gd name="connsiteX1502" fmla="*/ 3788615 w 6923157"/>
              <a:gd name="connsiteY1502" fmla="*/ 141779 h 3844781"/>
              <a:gd name="connsiteX1503" fmla="*/ 3959493 w 6923157"/>
              <a:gd name="connsiteY1503" fmla="*/ 102625 h 3844781"/>
              <a:gd name="connsiteX1504" fmla="*/ 4082759 w 6923157"/>
              <a:gd name="connsiteY1504" fmla="*/ 79260 h 3844781"/>
              <a:gd name="connsiteX1505" fmla="*/ 4160510 w 6923157"/>
              <a:gd name="connsiteY1505" fmla="*/ 66832 h 3844781"/>
              <a:gd name="connsiteX1506" fmla="*/ 4184775 w 6923157"/>
              <a:gd name="connsiteY1506" fmla="*/ 63429 h 3844781"/>
              <a:gd name="connsiteX1507" fmla="*/ 4190037 w 6923157"/>
              <a:gd name="connsiteY1507" fmla="*/ 64206 h 3844781"/>
              <a:gd name="connsiteX1508" fmla="*/ 4555241 w 6923157"/>
              <a:gd name="connsiteY1508" fmla="*/ 25108 h 3844781"/>
              <a:gd name="connsiteX1509" fmla="*/ 4651792 w 6923157"/>
              <a:gd name="connsiteY1509" fmla="*/ 19150 h 3844781"/>
              <a:gd name="connsiteX1510" fmla="*/ 4863232 w 6923157"/>
              <a:gd name="connsiteY1510" fmla="*/ 9214 h 3844781"/>
              <a:gd name="connsiteX1511" fmla="*/ 5029821 w 6923157"/>
              <a:gd name="connsiteY1511" fmla="*/ 4053 h 3844781"/>
              <a:gd name="connsiteX1512" fmla="*/ 5184916 w 6923157"/>
              <a:gd name="connsiteY1512" fmla="*/ 504 h 3844781"/>
              <a:gd name="connsiteX1513" fmla="*/ 5191838 w 6923157"/>
              <a:gd name="connsiteY1513" fmla="*/ 103 h 3844781"/>
              <a:gd name="connsiteX1514" fmla="*/ 5198148 w 6923157"/>
              <a:gd name="connsiteY1514" fmla="*/ 3202 h 3844781"/>
              <a:gd name="connsiteX1515" fmla="*/ 5279936 w 6923157"/>
              <a:gd name="connsiteY1515" fmla="*/ 17527 h 3844781"/>
              <a:gd name="connsiteX1516" fmla="*/ 5364685 w 6923157"/>
              <a:gd name="connsiteY1516" fmla="*/ 10190 h 3844781"/>
              <a:gd name="connsiteX1517" fmla="*/ 5509053 w 6923157"/>
              <a:gd name="connsiteY1517" fmla="*/ 15735 h 38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</a:cxnLst>
            <a:rect l="l" t="t" r="r" b="b"/>
            <a:pathLst>
              <a:path w="6923157" h="3844781">
                <a:moveTo>
                  <a:pt x="4127094" y="2650274"/>
                </a:moveTo>
                <a:lnTo>
                  <a:pt x="4120952" y="2652027"/>
                </a:lnTo>
                <a:lnTo>
                  <a:pt x="4121694" y="2652798"/>
                </a:lnTo>
                <a:lnTo>
                  <a:pt x="4123622" y="2654447"/>
                </a:lnTo>
                <a:close/>
                <a:moveTo>
                  <a:pt x="4042165" y="2624169"/>
                </a:moveTo>
                <a:cubicBezTo>
                  <a:pt x="4038517" y="2622805"/>
                  <a:pt x="4035623" y="2623841"/>
                  <a:pt x="4033090" y="2625954"/>
                </a:cubicBezTo>
                <a:lnTo>
                  <a:pt x="4032096" y="2627139"/>
                </a:lnTo>
                <a:lnTo>
                  <a:pt x="4039066" y="2637438"/>
                </a:lnTo>
                <a:cubicBezTo>
                  <a:pt x="4039330" y="2639420"/>
                  <a:pt x="4040308" y="2640257"/>
                  <a:pt x="4040573" y="2642238"/>
                </a:cubicBezTo>
                <a:cubicBezTo>
                  <a:pt x="4043190" y="2648865"/>
                  <a:pt x="4046705" y="2649238"/>
                  <a:pt x="4050273" y="2643511"/>
                </a:cubicBezTo>
                <a:lnTo>
                  <a:pt x="4050295" y="2643480"/>
                </a:lnTo>
                <a:lnTo>
                  <a:pt x="4049615" y="2633721"/>
                </a:lnTo>
                <a:cubicBezTo>
                  <a:pt x="4048001" y="2628940"/>
                  <a:pt x="4045325" y="2625115"/>
                  <a:pt x="4042165" y="2624169"/>
                </a:cubicBezTo>
                <a:close/>
                <a:moveTo>
                  <a:pt x="4268802" y="2636824"/>
                </a:moveTo>
                <a:lnTo>
                  <a:pt x="4256851" y="2652632"/>
                </a:lnTo>
                <a:lnTo>
                  <a:pt x="4274805" y="2655317"/>
                </a:lnTo>
                <a:lnTo>
                  <a:pt x="4275574" y="2653477"/>
                </a:lnTo>
                <a:cubicBezTo>
                  <a:pt x="4279284" y="2649628"/>
                  <a:pt x="4283850" y="2646510"/>
                  <a:pt x="4287193" y="2642347"/>
                </a:cubicBezTo>
                <a:cubicBezTo>
                  <a:pt x="4279567" y="2637142"/>
                  <a:pt x="4273673" y="2635174"/>
                  <a:pt x="4268802" y="2636824"/>
                </a:cubicBezTo>
                <a:close/>
                <a:moveTo>
                  <a:pt x="5509053" y="15735"/>
                </a:moveTo>
                <a:cubicBezTo>
                  <a:pt x="5530765" y="12689"/>
                  <a:pt x="5550842" y="18979"/>
                  <a:pt x="5568007" y="34782"/>
                </a:cubicBezTo>
                <a:cubicBezTo>
                  <a:pt x="5573730" y="40050"/>
                  <a:pt x="5577561" y="39514"/>
                  <a:pt x="5582209" y="34308"/>
                </a:cubicBezTo>
                <a:cubicBezTo>
                  <a:pt x="5592936" y="25214"/>
                  <a:pt x="5603970" y="19113"/>
                  <a:pt x="5615414" y="29649"/>
                </a:cubicBezTo>
                <a:cubicBezTo>
                  <a:pt x="5630843" y="41144"/>
                  <a:pt x="5646475" y="41987"/>
                  <a:pt x="5664202" y="37982"/>
                </a:cubicBezTo>
                <a:cubicBezTo>
                  <a:pt x="5690868" y="32722"/>
                  <a:pt x="5715899" y="36799"/>
                  <a:pt x="5739604" y="53203"/>
                </a:cubicBezTo>
                <a:cubicBezTo>
                  <a:pt x="5753603" y="63381"/>
                  <a:pt x="5772096" y="66858"/>
                  <a:pt x="5783946" y="56089"/>
                </a:cubicBezTo>
                <a:cubicBezTo>
                  <a:pt x="5805248" y="36405"/>
                  <a:pt x="5825018" y="39701"/>
                  <a:pt x="5846832" y="50301"/>
                </a:cubicBezTo>
                <a:cubicBezTo>
                  <a:pt x="5857663" y="54852"/>
                  <a:pt x="5869770" y="59225"/>
                  <a:pt x="5882235" y="54440"/>
                </a:cubicBezTo>
                <a:cubicBezTo>
                  <a:pt x="5888314" y="50551"/>
                  <a:pt x="5891328" y="54682"/>
                  <a:pt x="5891942" y="60666"/>
                </a:cubicBezTo>
                <a:cubicBezTo>
                  <a:pt x="5892402" y="65155"/>
                  <a:pt x="5892708" y="68148"/>
                  <a:pt x="5893015" y="71140"/>
                </a:cubicBezTo>
                <a:cubicBezTo>
                  <a:pt x="5893426" y="87778"/>
                  <a:pt x="5894703" y="87599"/>
                  <a:pt x="5905430" y="78505"/>
                </a:cubicBezTo>
                <a:cubicBezTo>
                  <a:pt x="5917434" y="69232"/>
                  <a:pt x="5930868" y="61276"/>
                  <a:pt x="5943179" y="54995"/>
                </a:cubicBezTo>
                <a:cubicBezTo>
                  <a:pt x="5948135" y="52782"/>
                  <a:pt x="5953089" y="50570"/>
                  <a:pt x="5957381" y="54521"/>
                </a:cubicBezTo>
                <a:cubicBezTo>
                  <a:pt x="5961674" y="58471"/>
                  <a:pt x="5959733" y="64814"/>
                  <a:pt x="5957638" y="69662"/>
                </a:cubicBezTo>
                <a:cubicBezTo>
                  <a:pt x="5952480" y="82528"/>
                  <a:pt x="5956925" y="87975"/>
                  <a:pt x="5967294" y="88037"/>
                </a:cubicBezTo>
                <a:cubicBezTo>
                  <a:pt x="5971280" y="88997"/>
                  <a:pt x="5975418" y="91452"/>
                  <a:pt x="5979250" y="90913"/>
                </a:cubicBezTo>
                <a:cubicBezTo>
                  <a:pt x="5988189" y="89659"/>
                  <a:pt x="5989927" y="93969"/>
                  <a:pt x="5985739" y="103664"/>
                </a:cubicBezTo>
                <a:cubicBezTo>
                  <a:pt x="5983491" y="107014"/>
                  <a:pt x="5981396" y="111861"/>
                  <a:pt x="5985535" y="114315"/>
                </a:cubicBezTo>
                <a:cubicBezTo>
                  <a:pt x="5988549" y="118446"/>
                  <a:pt x="5992227" y="116412"/>
                  <a:pt x="5995906" y="114378"/>
                </a:cubicBezTo>
                <a:cubicBezTo>
                  <a:pt x="6005509" y="106960"/>
                  <a:pt x="6016032" y="108519"/>
                  <a:pt x="6027833" y="109899"/>
                </a:cubicBezTo>
                <a:cubicBezTo>
                  <a:pt x="6063542" y="117031"/>
                  <a:pt x="6093120" y="102256"/>
                  <a:pt x="6120345" y="77188"/>
                </a:cubicBezTo>
                <a:cubicBezTo>
                  <a:pt x="6125147" y="73479"/>
                  <a:pt x="6126934" y="65639"/>
                  <a:pt x="6133167" y="63247"/>
                </a:cubicBezTo>
                <a:cubicBezTo>
                  <a:pt x="6132656" y="70908"/>
                  <a:pt x="6131992" y="77071"/>
                  <a:pt x="6131482" y="84731"/>
                </a:cubicBezTo>
                <a:cubicBezTo>
                  <a:pt x="6130463" y="100052"/>
                  <a:pt x="6136491" y="108312"/>
                  <a:pt x="6148292" y="109692"/>
                </a:cubicBezTo>
                <a:cubicBezTo>
                  <a:pt x="6187680" y="114790"/>
                  <a:pt x="6227066" y="119888"/>
                  <a:pt x="6266453" y="124986"/>
                </a:cubicBezTo>
                <a:cubicBezTo>
                  <a:pt x="6280809" y="126008"/>
                  <a:pt x="6294703" y="122540"/>
                  <a:pt x="6309365" y="126553"/>
                </a:cubicBezTo>
                <a:cubicBezTo>
                  <a:pt x="6318765" y="129789"/>
                  <a:pt x="6324335" y="133561"/>
                  <a:pt x="6323161" y="147384"/>
                </a:cubicBezTo>
                <a:cubicBezTo>
                  <a:pt x="6323571" y="164021"/>
                  <a:pt x="6334709" y="171565"/>
                  <a:pt x="6346711" y="162293"/>
                </a:cubicBezTo>
                <a:cubicBezTo>
                  <a:pt x="6356315" y="154875"/>
                  <a:pt x="6364132" y="155296"/>
                  <a:pt x="6373685" y="160026"/>
                </a:cubicBezTo>
                <a:cubicBezTo>
                  <a:pt x="6379407" y="165294"/>
                  <a:pt x="6384516" y="164577"/>
                  <a:pt x="6390287" y="157697"/>
                </a:cubicBezTo>
                <a:cubicBezTo>
                  <a:pt x="6395906" y="149321"/>
                  <a:pt x="6403416" y="146749"/>
                  <a:pt x="6411539" y="150162"/>
                </a:cubicBezTo>
                <a:cubicBezTo>
                  <a:pt x="6416800" y="150941"/>
                  <a:pt x="6423645" y="154534"/>
                  <a:pt x="6428754" y="153817"/>
                </a:cubicBezTo>
                <a:cubicBezTo>
                  <a:pt x="6436417" y="152743"/>
                  <a:pt x="6439431" y="156872"/>
                  <a:pt x="6441476" y="164175"/>
                </a:cubicBezTo>
                <a:cubicBezTo>
                  <a:pt x="6446840" y="178599"/>
                  <a:pt x="6449548" y="179737"/>
                  <a:pt x="6461400" y="168968"/>
                </a:cubicBezTo>
                <a:cubicBezTo>
                  <a:pt x="6468448" y="161908"/>
                  <a:pt x="6475344" y="153351"/>
                  <a:pt x="6483977" y="149104"/>
                </a:cubicBezTo>
                <a:cubicBezTo>
                  <a:pt x="6484130" y="150601"/>
                  <a:pt x="6485407" y="150422"/>
                  <a:pt x="6485561" y="151918"/>
                </a:cubicBezTo>
                <a:cubicBezTo>
                  <a:pt x="6476061" y="172981"/>
                  <a:pt x="6476061" y="172981"/>
                  <a:pt x="6488426" y="192495"/>
                </a:cubicBezTo>
                <a:cubicBezTo>
                  <a:pt x="6490009" y="195307"/>
                  <a:pt x="6491594" y="198122"/>
                  <a:pt x="6493024" y="199438"/>
                </a:cubicBezTo>
                <a:cubicBezTo>
                  <a:pt x="6505849" y="223441"/>
                  <a:pt x="6521634" y="225780"/>
                  <a:pt x="6542118" y="210763"/>
                </a:cubicBezTo>
                <a:cubicBezTo>
                  <a:pt x="6552845" y="201670"/>
                  <a:pt x="6560967" y="205083"/>
                  <a:pt x="6563778" y="219867"/>
                </a:cubicBezTo>
                <a:cubicBezTo>
                  <a:pt x="6565823" y="227168"/>
                  <a:pt x="6566590" y="234649"/>
                  <a:pt x="6566079" y="242309"/>
                </a:cubicBezTo>
                <a:cubicBezTo>
                  <a:pt x="6564395" y="263794"/>
                  <a:pt x="6548406" y="272108"/>
                  <a:pt x="6534254" y="260435"/>
                </a:cubicBezTo>
                <a:cubicBezTo>
                  <a:pt x="6522964" y="251394"/>
                  <a:pt x="6512287" y="248339"/>
                  <a:pt x="6500486" y="246959"/>
                </a:cubicBezTo>
                <a:cubicBezTo>
                  <a:pt x="6488839" y="247076"/>
                  <a:pt x="6478162" y="244020"/>
                  <a:pt x="6469425" y="234623"/>
                </a:cubicBezTo>
                <a:cubicBezTo>
                  <a:pt x="6456091" y="218280"/>
                  <a:pt x="6449552" y="217681"/>
                  <a:pt x="6437038" y="234614"/>
                </a:cubicBezTo>
                <a:cubicBezTo>
                  <a:pt x="6427741" y="245025"/>
                  <a:pt x="6419108" y="249272"/>
                  <a:pt x="6406030" y="248070"/>
                </a:cubicBezTo>
                <a:cubicBezTo>
                  <a:pt x="6382582" y="246808"/>
                  <a:pt x="6359643" y="237883"/>
                  <a:pt x="6337319" y="234945"/>
                </a:cubicBezTo>
                <a:cubicBezTo>
                  <a:pt x="6317548" y="231648"/>
                  <a:pt x="6298393" y="234336"/>
                  <a:pt x="6283169" y="250132"/>
                </a:cubicBezTo>
                <a:cubicBezTo>
                  <a:pt x="6275151" y="260363"/>
                  <a:pt x="6269735" y="258087"/>
                  <a:pt x="6261153" y="250186"/>
                </a:cubicBezTo>
                <a:cubicBezTo>
                  <a:pt x="6221098" y="213308"/>
                  <a:pt x="6178084" y="198095"/>
                  <a:pt x="6130883" y="230520"/>
                </a:cubicBezTo>
                <a:cubicBezTo>
                  <a:pt x="6123681" y="236083"/>
                  <a:pt x="6116988" y="233987"/>
                  <a:pt x="6110296" y="231890"/>
                </a:cubicBezTo>
                <a:cubicBezTo>
                  <a:pt x="6106158" y="229436"/>
                  <a:pt x="6100436" y="224168"/>
                  <a:pt x="6095786" y="229372"/>
                </a:cubicBezTo>
                <a:cubicBezTo>
                  <a:pt x="6091293" y="236075"/>
                  <a:pt x="6095737" y="241521"/>
                  <a:pt x="6097628" y="247327"/>
                </a:cubicBezTo>
                <a:cubicBezTo>
                  <a:pt x="6102379" y="255768"/>
                  <a:pt x="6098856" y="259297"/>
                  <a:pt x="6091193" y="260372"/>
                </a:cubicBezTo>
                <a:cubicBezTo>
                  <a:pt x="6083530" y="261447"/>
                  <a:pt x="6075560" y="259530"/>
                  <a:pt x="6067744" y="259109"/>
                </a:cubicBezTo>
                <a:cubicBezTo>
                  <a:pt x="6050528" y="255454"/>
                  <a:pt x="6035713" y="249943"/>
                  <a:pt x="6018293" y="256941"/>
                </a:cubicBezTo>
                <a:cubicBezTo>
                  <a:pt x="6014462" y="257479"/>
                  <a:pt x="6014155" y="254486"/>
                  <a:pt x="6012571" y="251672"/>
                </a:cubicBezTo>
                <a:cubicBezTo>
                  <a:pt x="6007360" y="238744"/>
                  <a:pt x="5998113" y="237006"/>
                  <a:pt x="5987896" y="238440"/>
                </a:cubicBezTo>
                <a:cubicBezTo>
                  <a:pt x="5949429" y="242318"/>
                  <a:pt x="5910656" y="243205"/>
                  <a:pt x="5872086" y="233441"/>
                </a:cubicBezTo>
                <a:cubicBezTo>
                  <a:pt x="5869378" y="232303"/>
                  <a:pt x="5865546" y="232839"/>
                  <a:pt x="5861868" y="234874"/>
                </a:cubicBezTo>
                <a:cubicBezTo>
                  <a:pt x="5851141" y="243967"/>
                  <a:pt x="5843019" y="240554"/>
                  <a:pt x="5835099" y="226487"/>
                </a:cubicBezTo>
                <a:cubicBezTo>
                  <a:pt x="5827180" y="212421"/>
                  <a:pt x="5819363" y="211999"/>
                  <a:pt x="5809096" y="225583"/>
                </a:cubicBezTo>
                <a:cubicBezTo>
                  <a:pt x="5804448" y="230788"/>
                  <a:pt x="5801077" y="235815"/>
                  <a:pt x="5796583" y="242516"/>
                </a:cubicBezTo>
                <a:cubicBezTo>
                  <a:pt x="5790554" y="234256"/>
                  <a:pt x="5784525" y="225995"/>
                  <a:pt x="5775585" y="227250"/>
                </a:cubicBezTo>
                <a:cubicBezTo>
                  <a:pt x="5765367" y="228683"/>
                  <a:pt x="5754997" y="228620"/>
                  <a:pt x="5746058" y="229875"/>
                </a:cubicBezTo>
                <a:cubicBezTo>
                  <a:pt x="5712699" y="233037"/>
                  <a:pt x="5708560" y="230583"/>
                  <a:pt x="5706471" y="273373"/>
                </a:cubicBezTo>
                <a:cubicBezTo>
                  <a:pt x="5706471" y="273373"/>
                  <a:pt x="5705193" y="273551"/>
                  <a:pt x="5705346" y="275048"/>
                </a:cubicBezTo>
                <a:cubicBezTo>
                  <a:pt x="5703050" y="290547"/>
                  <a:pt x="5698401" y="295754"/>
                  <a:pt x="5685169" y="293056"/>
                </a:cubicBezTo>
                <a:cubicBezTo>
                  <a:pt x="5627596" y="287474"/>
                  <a:pt x="5569206" y="286561"/>
                  <a:pt x="5511940" y="283972"/>
                </a:cubicBezTo>
                <a:cubicBezTo>
                  <a:pt x="5475566" y="283005"/>
                  <a:pt x="5438070" y="283712"/>
                  <a:pt x="5401850" y="284240"/>
                </a:cubicBezTo>
                <a:cubicBezTo>
                  <a:pt x="5357814" y="284348"/>
                  <a:pt x="5315413" y="275120"/>
                  <a:pt x="5271889" y="267567"/>
                </a:cubicBezTo>
                <a:cubicBezTo>
                  <a:pt x="5239039" y="263069"/>
                  <a:pt x="5207775" y="261386"/>
                  <a:pt x="5177228" y="279331"/>
                </a:cubicBezTo>
                <a:cubicBezTo>
                  <a:pt x="5165070" y="287108"/>
                  <a:pt x="5153269" y="285728"/>
                  <a:pt x="5139732" y="280040"/>
                </a:cubicBezTo>
                <a:cubicBezTo>
                  <a:pt x="5114085" y="269977"/>
                  <a:pt x="5086653" y="267755"/>
                  <a:pt x="5058709" y="273193"/>
                </a:cubicBezTo>
                <a:cubicBezTo>
                  <a:pt x="5034751" y="279591"/>
                  <a:pt x="5009055" y="281678"/>
                  <a:pt x="4984023" y="277602"/>
                </a:cubicBezTo>
                <a:cubicBezTo>
                  <a:pt x="4946067" y="273821"/>
                  <a:pt x="4908570" y="274529"/>
                  <a:pt x="4870257" y="279905"/>
                </a:cubicBezTo>
                <a:cubicBezTo>
                  <a:pt x="4845991" y="283310"/>
                  <a:pt x="4822696" y="283542"/>
                  <a:pt x="4799402" y="283776"/>
                </a:cubicBezTo>
                <a:cubicBezTo>
                  <a:pt x="4748674" y="281786"/>
                  <a:pt x="4697129" y="284465"/>
                  <a:pt x="4645891" y="290136"/>
                </a:cubicBezTo>
                <a:cubicBezTo>
                  <a:pt x="4594653" y="295808"/>
                  <a:pt x="4543721" y="304472"/>
                  <a:pt x="4493454" y="306971"/>
                </a:cubicBezTo>
                <a:cubicBezTo>
                  <a:pt x="4458512" y="307321"/>
                  <a:pt x="4423263" y="304677"/>
                  <a:pt x="4389242" y="314005"/>
                </a:cubicBezTo>
                <a:cubicBezTo>
                  <a:pt x="4335246" y="330687"/>
                  <a:pt x="4280993" y="332229"/>
                  <a:pt x="4227047" y="336762"/>
                </a:cubicBezTo>
                <a:cubicBezTo>
                  <a:pt x="4199921" y="337533"/>
                  <a:pt x="4172641" y="336806"/>
                  <a:pt x="4144697" y="342246"/>
                </a:cubicBezTo>
                <a:cubicBezTo>
                  <a:pt x="4113078" y="349717"/>
                  <a:pt x="4079258" y="348391"/>
                  <a:pt x="4048252" y="361849"/>
                </a:cubicBezTo>
                <a:cubicBezTo>
                  <a:pt x="4028430" y="370701"/>
                  <a:pt x="4007844" y="372071"/>
                  <a:pt x="3988227" y="370271"/>
                </a:cubicBezTo>
                <a:cubicBezTo>
                  <a:pt x="3965902" y="367332"/>
                  <a:pt x="3945315" y="368702"/>
                  <a:pt x="3924064" y="376237"/>
                </a:cubicBezTo>
                <a:cubicBezTo>
                  <a:pt x="3899289" y="387302"/>
                  <a:pt x="3872776" y="394058"/>
                  <a:pt x="3846110" y="399317"/>
                </a:cubicBezTo>
                <a:cubicBezTo>
                  <a:pt x="3809381" y="407506"/>
                  <a:pt x="3773775" y="414020"/>
                  <a:pt x="3738322" y="422029"/>
                </a:cubicBezTo>
                <a:cubicBezTo>
                  <a:pt x="3690251" y="433327"/>
                  <a:pt x="3642182" y="444624"/>
                  <a:pt x="3594111" y="455923"/>
                </a:cubicBezTo>
                <a:cubicBezTo>
                  <a:pt x="3564891" y="461540"/>
                  <a:pt x="3537101" y="468476"/>
                  <a:pt x="3509312" y="475409"/>
                </a:cubicBezTo>
                <a:cubicBezTo>
                  <a:pt x="3465073" y="486170"/>
                  <a:pt x="3422878" y="504232"/>
                  <a:pt x="3376799" y="497038"/>
                </a:cubicBezTo>
                <a:cubicBezTo>
                  <a:pt x="3370261" y="496437"/>
                  <a:pt x="3368013" y="499788"/>
                  <a:pt x="3368778" y="507270"/>
                </a:cubicBezTo>
                <a:cubicBezTo>
                  <a:pt x="3369854" y="517743"/>
                  <a:pt x="3374299" y="523191"/>
                  <a:pt x="3383238" y="521937"/>
                </a:cubicBezTo>
                <a:cubicBezTo>
                  <a:pt x="3392178" y="520682"/>
                  <a:pt x="3400964" y="517930"/>
                  <a:pt x="3409904" y="516676"/>
                </a:cubicBezTo>
                <a:cubicBezTo>
                  <a:pt x="3600858" y="483813"/>
                  <a:pt x="3792781" y="447779"/>
                  <a:pt x="3984042" y="417907"/>
                </a:cubicBezTo>
                <a:cubicBezTo>
                  <a:pt x="4160130" y="391684"/>
                  <a:pt x="4336373" y="366955"/>
                  <a:pt x="4513535" y="351205"/>
                </a:cubicBezTo>
                <a:cubicBezTo>
                  <a:pt x="4627811" y="341241"/>
                  <a:pt x="4741118" y="334451"/>
                  <a:pt x="4854731" y="330651"/>
                </a:cubicBezTo>
                <a:cubicBezTo>
                  <a:pt x="4953989" y="325830"/>
                  <a:pt x="5053708" y="325499"/>
                  <a:pt x="5153579" y="326663"/>
                </a:cubicBezTo>
                <a:cubicBezTo>
                  <a:pt x="5276900" y="329092"/>
                  <a:pt x="5398740" y="342352"/>
                  <a:pt x="5521550" y="352439"/>
                </a:cubicBezTo>
                <a:cubicBezTo>
                  <a:pt x="5560630" y="354545"/>
                  <a:pt x="5600477" y="364131"/>
                  <a:pt x="5638636" y="357260"/>
                </a:cubicBezTo>
                <a:cubicBezTo>
                  <a:pt x="5682059" y="351168"/>
                  <a:pt x="5723386" y="349922"/>
                  <a:pt x="5762367" y="376325"/>
                </a:cubicBezTo>
                <a:cubicBezTo>
                  <a:pt x="5777643" y="386324"/>
                  <a:pt x="5795676" y="385312"/>
                  <a:pt x="5812941" y="376818"/>
                </a:cubicBezTo>
                <a:cubicBezTo>
                  <a:pt x="5823976" y="370716"/>
                  <a:pt x="5835624" y="370599"/>
                  <a:pt x="5848701" y="371801"/>
                </a:cubicBezTo>
                <a:cubicBezTo>
                  <a:pt x="5868319" y="373602"/>
                  <a:pt x="5888395" y="379891"/>
                  <a:pt x="5908215" y="371039"/>
                </a:cubicBezTo>
                <a:cubicBezTo>
                  <a:pt x="5925634" y="364042"/>
                  <a:pt x="5939019" y="368234"/>
                  <a:pt x="5952201" y="383081"/>
                </a:cubicBezTo>
                <a:cubicBezTo>
                  <a:pt x="5956645" y="388529"/>
                  <a:pt x="5961907" y="389307"/>
                  <a:pt x="5967986" y="385420"/>
                </a:cubicBezTo>
                <a:cubicBezTo>
                  <a:pt x="5976466" y="379676"/>
                  <a:pt x="5986529" y="376745"/>
                  <a:pt x="5997206" y="379801"/>
                </a:cubicBezTo>
                <a:cubicBezTo>
                  <a:pt x="6029085" y="387471"/>
                  <a:pt x="6063873" y="385625"/>
                  <a:pt x="6096058" y="396287"/>
                </a:cubicBezTo>
                <a:cubicBezTo>
                  <a:pt x="6106889" y="400838"/>
                  <a:pt x="6117259" y="400901"/>
                  <a:pt x="6126863" y="393483"/>
                </a:cubicBezTo>
                <a:cubicBezTo>
                  <a:pt x="6147500" y="379963"/>
                  <a:pt x="6154039" y="380563"/>
                  <a:pt x="6170388" y="401035"/>
                </a:cubicBezTo>
                <a:cubicBezTo>
                  <a:pt x="6176417" y="409296"/>
                  <a:pt x="6183416" y="414384"/>
                  <a:pt x="6191078" y="413309"/>
                </a:cubicBezTo>
                <a:cubicBezTo>
                  <a:pt x="6218051" y="411043"/>
                  <a:pt x="6243544" y="419608"/>
                  <a:pt x="6268729" y="425181"/>
                </a:cubicBezTo>
                <a:cubicBezTo>
                  <a:pt x="6291361" y="431112"/>
                  <a:pt x="6313839" y="435548"/>
                  <a:pt x="6336367" y="427833"/>
                </a:cubicBezTo>
                <a:cubicBezTo>
                  <a:pt x="6345153" y="425082"/>
                  <a:pt x="6350569" y="427357"/>
                  <a:pt x="6355166" y="434301"/>
                </a:cubicBezTo>
                <a:cubicBezTo>
                  <a:pt x="6361196" y="442561"/>
                  <a:pt x="6368654" y="452139"/>
                  <a:pt x="6378564" y="447714"/>
                </a:cubicBezTo>
                <a:cubicBezTo>
                  <a:pt x="6399662" y="438682"/>
                  <a:pt x="6418615" y="446647"/>
                  <a:pt x="6435781" y="462451"/>
                </a:cubicBezTo>
                <a:cubicBezTo>
                  <a:pt x="6461377" y="484663"/>
                  <a:pt x="6490394" y="489697"/>
                  <a:pt x="6519972" y="474924"/>
                </a:cubicBezTo>
                <a:cubicBezTo>
                  <a:pt x="6531158" y="470319"/>
                  <a:pt x="6535296" y="472772"/>
                  <a:pt x="6536677" y="486239"/>
                </a:cubicBezTo>
                <a:cubicBezTo>
                  <a:pt x="6537137" y="490728"/>
                  <a:pt x="6537598" y="495216"/>
                  <a:pt x="6539181" y="498030"/>
                </a:cubicBezTo>
                <a:cubicBezTo>
                  <a:pt x="6559005" y="527121"/>
                  <a:pt x="6578675" y="554716"/>
                  <a:pt x="6613923" y="557358"/>
                </a:cubicBezTo>
                <a:cubicBezTo>
                  <a:pt x="6621740" y="557780"/>
                  <a:pt x="6620923" y="562448"/>
                  <a:pt x="6618983" y="568791"/>
                </a:cubicBezTo>
                <a:cubicBezTo>
                  <a:pt x="6618013" y="571963"/>
                  <a:pt x="6615765" y="575314"/>
                  <a:pt x="6613518" y="578664"/>
                </a:cubicBezTo>
                <a:cubicBezTo>
                  <a:pt x="6609023" y="585366"/>
                  <a:pt x="6604373" y="590572"/>
                  <a:pt x="6610403" y="598832"/>
                </a:cubicBezTo>
                <a:cubicBezTo>
                  <a:pt x="6615154" y="607272"/>
                  <a:pt x="6620927" y="600391"/>
                  <a:pt x="6627160" y="597999"/>
                </a:cubicBezTo>
                <a:cubicBezTo>
                  <a:pt x="6639470" y="591719"/>
                  <a:pt x="6653058" y="585258"/>
                  <a:pt x="6664195" y="592802"/>
                </a:cubicBezTo>
                <a:cubicBezTo>
                  <a:pt x="6678041" y="601483"/>
                  <a:pt x="6683966" y="596098"/>
                  <a:pt x="6691678" y="582875"/>
                </a:cubicBezTo>
                <a:cubicBezTo>
                  <a:pt x="6693925" y="579524"/>
                  <a:pt x="6696174" y="576174"/>
                  <a:pt x="6699852" y="574140"/>
                </a:cubicBezTo>
                <a:cubicBezTo>
                  <a:pt x="6703223" y="569114"/>
                  <a:pt x="6706901" y="567080"/>
                  <a:pt x="6712622" y="572348"/>
                </a:cubicBezTo>
                <a:cubicBezTo>
                  <a:pt x="6716915" y="576300"/>
                  <a:pt x="6717528" y="582284"/>
                  <a:pt x="6714156" y="587310"/>
                </a:cubicBezTo>
                <a:cubicBezTo>
                  <a:pt x="6710938" y="593832"/>
                  <a:pt x="6710275" y="599997"/>
                  <a:pt x="6705626" y="605202"/>
                </a:cubicBezTo>
                <a:cubicBezTo>
                  <a:pt x="6703226" y="607056"/>
                  <a:pt x="6700826" y="608911"/>
                  <a:pt x="6702562" y="613221"/>
                </a:cubicBezTo>
                <a:cubicBezTo>
                  <a:pt x="6704147" y="616034"/>
                  <a:pt x="6707824" y="614000"/>
                  <a:pt x="6710379" y="613641"/>
                </a:cubicBezTo>
                <a:cubicBezTo>
                  <a:pt x="6714210" y="613105"/>
                  <a:pt x="6716764" y="612746"/>
                  <a:pt x="6719011" y="609395"/>
                </a:cubicBezTo>
                <a:cubicBezTo>
                  <a:pt x="6721258" y="606044"/>
                  <a:pt x="6723814" y="605687"/>
                  <a:pt x="6726674" y="608320"/>
                </a:cubicBezTo>
                <a:cubicBezTo>
                  <a:pt x="6742410" y="622808"/>
                  <a:pt x="6759779" y="627959"/>
                  <a:pt x="6778782" y="623775"/>
                </a:cubicBezTo>
                <a:cubicBezTo>
                  <a:pt x="6787569" y="621025"/>
                  <a:pt x="6796509" y="619770"/>
                  <a:pt x="6805602" y="620012"/>
                </a:cubicBezTo>
                <a:cubicBezTo>
                  <a:pt x="6810710" y="619295"/>
                  <a:pt x="6818373" y="618220"/>
                  <a:pt x="6821694" y="625343"/>
                </a:cubicBezTo>
                <a:cubicBezTo>
                  <a:pt x="6823584" y="631149"/>
                  <a:pt x="6817661" y="636533"/>
                  <a:pt x="6814289" y="641560"/>
                </a:cubicBezTo>
                <a:cubicBezTo>
                  <a:pt x="6812041" y="644911"/>
                  <a:pt x="6809640" y="646765"/>
                  <a:pt x="6807393" y="650116"/>
                </a:cubicBezTo>
                <a:cubicBezTo>
                  <a:pt x="6805145" y="653466"/>
                  <a:pt x="6799066" y="657356"/>
                  <a:pt x="6802234" y="662981"/>
                </a:cubicBezTo>
                <a:cubicBezTo>
                  <a:pt x="6804125" y="668787"/>
                  <a:pt x="6810511" y="667891"/>
                  <a:pt x="6815465" y="665678"/>
                </a:cubicBezTo>
                <a:cubicBezTo>
                  <a:pt x="6826960" y="664066"/>
                  <a:pt x="6836207" y="665803"/>
                  <a:pt x="6848314" y="670176"/>
                </a:cubicBezTo>
                <a:cubicBezTo>
                  <a:pt x="6875390" y="681554"/>
                  <a:pt x="6888672" y="672102"/>
                  <a:pt x="6895820" y="640744"/>
                </a:cubicBezTo>
                <a:cubicBezTo>
                  <a:pt x="6898425" y="628237"/>
                  <a:pt x="6904197" y="621356"/>
                  <a:pt x="6914567" y="621419"/>
                </a:cubicBezTo>
                <a:cubicBezTo>
                  <a:pt x="6917482" y="649847"/>
                  <a:pt x="6920242" y="676779"/>
                  <a:pt x="6923157" y="705208"/>
                </a:cubicBezTo>
                <a:cubicBezTo>
                  <a:pt x="6905431" y="709212"/>
                  <a:pt x="6902367" y="717231"/>
                  <a:pt x="6908855" y="729981"/>
                </a:cubicBezTo>
                <a:cubicBezTo>
                  <a:pt x="6910593" y="734289"/>
                  <a:pt x="6916008" y="736565"/>
                  <a:pt x="6913913" y="741412"/>
                </a:cubicBezTo>
                <a:cubicBezTo>
                  <a:pt x="6910543" y="746438"/>
                  <a:pt x="6905281" y="745659"/>
                  <a:pt x="6901296" y="744700"/>
                </a:cubicBezTo>
                <a:cubicBezTo>
                  <a:pt x="6897464" y="745238"/>
                  <a:pt x="6894757" y="744100"/>
                  <a:pt x="6892049" y="742962"/>
                </a:cubicBezTo>
                <a:cubicBezTo>
                  <a:pt x="6884080" y="741046"/>
                  <a:pt x="6880401" y="743079"/>
                  <a:pt x="6880198" y="753731"/>
                </a:cubicBezTo>
                <a:cubicBezTo>
                  <a:pt x="6879535" y="759896"/>
                  <a:pt x="6876624" y="769411"/>
                  <a:pt x="6869779" y="765818"/>
                </a:cubicBezTo>
                <a:cubicBezTo>
                  <a:pt x="6860378" y="762583"/>
                  <a:pt x="6851438" y="763838"/>
                  <a:pt x="6842346" y="763595"/>
                </a:cubicBezTo>
                <a:cubicBezTo>
                  <a:pt x="6834529" y="763175"/>
                  <a:pt x="6825283" y="761437"/>
                  <a:pt x="6816649" y="765683"/>
                </a:cubicBezTo>
                <a:cubicBezTo>
                  <a:pt x="6809294" y="769752"/>
                  <a:pt x="6800661" y="773998"/>
                  <a:pt x="6808580" y="788064"/>
                </a:cubicBezTo>
                <a:cubicBezTo>
                  <a:pt x="6811596" y="792194"/>
                  <a:pt x="6809348" y="795546"/>
                  <a:pt x="6804392" y="797759"/>
                </a:cubicBezTo>
                <a:cubicBezTo>
                  <a:pt x="6785235" y="800447"/>
                  <a:pt x="6778237" y="795357"/>
                  <a:pt x="6774658" y="773093"/>
                </a:cubicBezTo>
                <a:cubicBezTo>
                  <a:pt x="6773891" y="765612"/>
                  <a:pt x="6772000" y="759806"/>
                  <a:pt x="6766585" y="757530"/>
                </a:cubicBezTo>
                <a:cubicBezTo>
                  <a:pt x="6757185" y="754297"/>
                  <a:pt x="6747939" y="752558"/>
                  <a:pt x="6738029" y="756984"/>
                </a:cubicBezTo>
                <a:cubicBezTo>
                  <a:pt x="6735475" y="757343"/>
                  <a:pt x="6734812" y="763507"/>
                  <a:pt x="6736395" y="766319"/>
                </a:cubicBezTo>
                <a:cubicBezTo>
                  <a:pt x="6736855" y="770808"/>
                  <a:pt x="6737470" y="776793"/>
                  <a:pt x="6735221" y="780145"/>
                </a:cubicBezTo>
                <a:cubicBezTo>
                  <a:pt x="6731849" y="785171"/>
                  <a:pt x="6727816" y="796360"/>
                  <a:pt x="6723064" y="787920"/>
                </a:cubicBezTo>
                <a:cubicBezTo>
                  <a:pt x="6711160" y="772896"/>
                  <a:pt x="6698388" y="774687"/>
                  <a:pt x="6684339" y="776658"/>
                </a:cubicBezTo>
                <a:cubicBezTo>
                  <a:pt x="6676523" y="776238"/>
                  <a:pt x="6668708" y="775817"/>
                  <a:pt x="6661556" y="769231"/>
                </a:cubicBezTo>
                <a:cubicBezTo>
                  <a:pt x="6634529" y="745705"/>
                  <a:pt x="6615525" y="749889"/>
                  <a:pt x="6601021" y="785313"/>
                </a:cubicBezTo>
                <a:cubicBezTo>
                  <a:pt x="6596832" y="795008"/>
                  <a:pt x="6590754" y="798897"/>
                  <a:pt x="6583448" y="790815"/>
                </a:cubicBezTo>
                <a:cubicBezTo>
                  <a:pt x="6566282" y="775010"/>
                  <a:pt x="6546511" y="771714"/>
                  <a:pt x="6525925" y="773084"/>
                </a:cubicBezTo>
                <a:cubicBezTo>
                  <a:pt x="6515554" y="773022"/>
                  <a:pt x="6505490" y="775951"/>
                  <a:pt x="6493843" y="776068"/>
                </a:cubicBezTo>
                <a:cubicBezTo>
                  <a:pt x="6474380" y="775764"/>
                  <a:pt x="6457776" y="778093"/>
                  <a:pt x="6452875" y="806100"/>
                </a:cubicBezTo>
                <a:cubicBezTo>
                  <a:pt x="6451802" y="795627"/>
                  <a:pt x="6452312" y="787966"/>
                  <a:pt x="6447560" y="779526"/>
                </a:cubicBezTo>
                <a:cubicBezTo>
                  <a:pt x="6442502" y="768094"/>
                  <a:pt x="6433101" y="764860"/>
                  <a:pt x="6424162" y="766114"/>
                </a:cubicBezTo>
                <a:cubicBezTo>
                  <a:pt x="6414099" y="769043"/>
                  <a:pt x="6421557" y="778621"/>
                  <a:pt x="6420893" y="784785"/>
                </a:cubicBezTo>
                <a:cubicBezTo>
                  <a:pt x="6420537" y="793942"/>
                  <a:pt x="6416042" y="800644"/>
                  <a:pt x="6407920" y="797231"/>
                </a:cubicBezTo>
                <a:cubicBezTo>
                  <a:pt x="6397089" y="792678"/>
                  <a:pt x="6388149" y="793933"/>
                  <a:pt x="6376808" y="797042"/>
                </a:cubicBezTo>
                <a:cubicBezTo>
                  <a:pt x="6363221" y="803502"/>
                  <a:pt x="6349172" y="805473"/>
                  <a:pt x="6335173" y="795295"/>
                </a:cubicBezTo>
                <a:cubicBezTo>
                  <a:pt x="6326744" y="788890"/>
                  <a:pt x="6319234" y="791460"/>
                  <a:pt x="6313616" y="799837"/>
                </a:cubicBezTo>
                <a:cubicBezTo>
                  <a:pt x="6310245" y="804864"/>
                  <a:pt x="6306874" y="809890"/>
                  <a:pt x="6304626" y="813240"/>
                </a:cubicBezTo>
                <a:cubicBezTo>
                  <a:pt x="6298854" y="820121"/>
                  <a:pt x="6296097" y="831132"/>
                  <a:pt x="6288128" y="829216"/>
                </a:cubicBezTo>
                <a:cubicBezTo>
                  <a:pt x="6280158" y="827298"/>
                  <a:pt x="6280362" y="816645"/>
                  <a:pt x="6279594" y="809163"/>
                </a:cubicBezTo>
                <a:cubicBezTo>
                  <a:pt x="6278828" y="801682"/>
                  <a:pt x="6274026" y="805393"/>
                  <a:pt x="6270042" y="804434"/>
                </a:cubicBezTo>
                <a:cubicBezTo>
                  <a:pt x="6266210" y="804972"/>
                  <a:pt x="6262378" y="805508"/>
                  <a:pt x="6264269" y="811314"/>
                </a:cubicBezTo>
                <a:cubicBezTo>
                  <a:pt x="6268510" y="827413"/>
                  <a:pt x="6261308" y="832978"/>
                  <a:pt x="6249967" y="836088"/>
                </a:cubicBezTo>
                <a:cubicBezTo>
                  <a:pt x="6238627" y="839197"/>
                  <a:pt x="6237964" y="845361"/>
                  <a:pt x="6246699" y="854759"/>
                </a:cubicBezTo>
                <a:cubicBezTo>
                  <a:pt x="6248284" y="857572"/>
                  <a:pt x="6252268" y="858531"/>
                  <a:pt x="6256252" y="859489"/>
                </a:cubicBezTo>
                <a:cubicBezTo>
                  <a:pt x="6291299" y="872785"/>
                  <a:pt x="6327978" y="876745"/>
                  <a:pt x="6365475" y="876037"/>
                </a:cubicBezTo>
                <a:cubicBezTo>
                  <a:pt x="6395309" y="876405"/>
                  <a:pt x="6422895" y="880123"/>
                  <a:pt x="6449461" y="899162"/>
                </a:cubicBezTo>
                <a:cubicBezTo>
                  <a:pt x="6464890" y="910656"/>
                  <a:pt x="6476948" y="927177"/>
                  <a:pt x="6487881" y="945374"/>
                </a:cubicBezTo>
                <a:cubicBezTo>
                  <a:pt x="6494981" y="926165"/>
                  <a:pt x="6501212" y="923773"/>
                  <a:pt x="6515518" y="936943"/>
                </a:cubicBezTo>
                <a:cubicBezTo>
                  <a:pt x="6519809" y="940895"/>
                  <a:pt x="6523131" y="948017"/>
                  <a:pt x="6522620" y="955678"/>
                </a:cubicBezTo>
                <a:cubicBezTo>
                  <a:pt x="6522724" y="969323"/>
                  <a:pt x="6532123" y="972557"/>
                  <a:pt x="6541216" y="972800"/>
                </a:cubicBezTo>
                <a:cubicBezTo>
                  <a:pt x="6550464" y="974537"/>
                  <a:pt x="6553529" y="966518"/>
                  <a:pt x="6556593" y="958500"/>
                </a:cubicBezTo>
                <a:cubicBezTo>
                  <a:pt x="6558379" y="950660"/>
                  <a:pt x="6557459" y="941684"/>
                  <a:pt x="6564202" y="931631"/>
                </a:cubicBezTo>
                <a:cubicBezTo>
                  <a:pt x="6562211" y="950122"/>
                  <a:pt x="6570334" y="953536"/>
                  <a:pt x="6580858" y="955096"/>
                </a:cubicBezTo>
                <a:cubicBezTo>
                  <a:pt x="6589951" y="955337"/>
                  <a:pt x="6600935" y="961384"/>
                  <a:pt x="6600578" y="970541"/>
                </a:cubicBezTo>
                <a:cubicBezTo>
                  <a:pt x="6599711" y="987358"/>
                  <a:pt x="6600121" y="1003996"/>
                  <a:pt x="6592562" y="1018716"/>
                </a:cubicBezTo>
                <a:cubicBezTo>
                  <a:pt x="6588221" y="1026915"/>
                  <a:pt x="6583266" y="1029127"/>
                  <a:pt x="6574173" y="1028885"/>
                </a:cubicBezTo>
                <a:cubicBezTo>
                  <a:pt x="6567480" y="1026788"/>
                  <a:pt x="6564619" y="1024155"/>
                  <a:pt x="6564976" y="1014998"/>
                </a:cubicBezTo>
                <a:cubicBezTo>
                  <a:pt x="6564361" y="1009013"/>
                  <a:pt x="6560224" y="1006557"/>
                  <a:pt x="6556392" y="1007096"/>
                </a:cubicBezTo>
                <a:cubicBezTo>
                  <a:pt x="6541220" y="1010743"/>
                  <a:pt x="6531360" y="1003019"/>
                  <a:pt x="6521346" y="993799"/>
                </a:cubicBezTo>
                <a:cubicBezTo>
                  <a:pt x="6511486" y="986077"/>
                  <a:pt x="6500963" y="984518"/>
                  <a:pt x="6493097" y="996246"/>
                </a:cubicBezTo>
                <a:cubicBezTo>
                  <a:pt x="6487478" y="1004623"/>
                  <a:pt x="6484617" y="1001988"/>
                  <a:pt x="6484974" y="992832"/>
                </a:cubicBezTo>
                <a:cubicBezTo>
                  <a:pt x="6484361" y="986847"/>
                  <a:pt x="6481653" y="985709"/>
                  <a:pt x="6476238" y="983433"/>
                </a:cubicBezTo>
                <a:cubicBezTo>
                  <a:pt x="6453606" y="977502"/>
                  <a:pt x="6430619" y="980728"/>
                  <a:pt x="6409828" y="992751"/>
                </a:cubicBezTo>
                <a:cubicBezTo>
                  <a:pt x="6398947" y="1000349"/>
                  <a:pt x="6387453" y="1001961"/>
                  <a:pt x="6375651" y="1000583"/>
                </a:cubicBezTo>
                <a:cubicBezTo>
                  <a:pt x="6365128" y="999024"/>
                  <a:pt x="6355422" y="992797"/>
                  <a:pt x="6346992" y="986391"/>
                </a:cubicBezTo>
                <a:cubicBezTo>
                  <a:pt x="6342701" y="982439"/>
                  <a:pt x="6339533" y="976813"/>
                  <a:pt x="6333608" y="982198"/>
                </a:cubicBezTo>
                <a:cubicBezTo>
                  <a:pt x="6327682" y="987583"/>
                  <a:pt x="6328295" y="993567"/>
                  <a:pt x="6330339" y="1000869"/>
                </a:cubicBezTo>
                <a:cubicBezTo>
                  <a:pt x="6332230" y="1006674"/>
                  <a:pt x="6335245" y="1010805"/>
                  <a:pt x="6334581" y="1016969"/>
                </a:cubicBezTo>
                <a:cubicBezTo>
                  <a:pt x="6336269" y="1033428"/>
                  <a:pt x="6343421" y="1040012"/>
                  <a:pt x="6356499" y="1041213"/>
                </a:cubicBezTo>
                <a:cubicBezTo>
                  <a:pt x="6380100" y="1043972"/>
                  <a:pt x="6401301" y="1048587"/>
                  <a:pt x="6423933" y="1054518"/>
                </a:cubicBezTo>
                <a:cubicBezTo>
                  <a:pt x="6437471" y="1060207"/>
                  <a:pt x="6439514" y="1067509"/>
                  <a:pt x="6431802" y="1080733"/>
                </a:cubicBezTo>
                <a:cubicBezTo>
                  <a:pt x="6430525" y="1080912"/>
                  <a:pt x="6430679" y="1082409"/>
                  <a:pt x="6430832" y="1083904"/>
                </a:cubicBezTo>
                <a:cubicBezTo>
                  <a:pt x="6429811" y="1099225"/>
                  <a:pt x="6421793" y="1109456"/>
                  <a:pt x="6413620" y="1118194"/>
                </a:cubicBezTo>
                <a:cubicBezTo>
                  <a:pt x="6407847" y="1125073"/>
                  <a:pt x="6404986" y="1122439"/>
                  <a:pt x="6403095" y="1116633"/>
                </a:cubicBezTo>
                <a:cubicBezTo>
                  <a:pt x="6399162" y="1103526"/>
                  <a:pt x="6404933" y="1096645"/>
                  <a:pt x="6414996" y="1093715"/>
                </a:cubicBezTo>
                <a:cubicBezTo>
                  <a:pt x="6411675" y="1086593"/>
                  <a:pt x="6407230" y="1081145"/>
                  <a:pt x="6400845" y="1082041"/>
                </a:cubicBezTo>
                <a:cubicBezTo>
                  <a:pt x="6397014" y="1082578"/>
                  <a:pt x="6396350" y="1088743"/>
                  <a:pt x="6395533" y="1093411"/>
                </a:cubicBezTo>
                <a:cubicBezTo>
                  <a:pt x="6392724" y="1116571"/>
                  <a:pt x="6388078" y="1121776"/>
                  <a:pt x="6368767" y="1122968"/>
                </a:cubicBezTo>
                <a:cubicBezTo>
                  <a:pt x="6350580" y="1122485"/>
                  <a:pt x="6331424" y="1125172"/>
                  <a:pt x="6313851" y="1130673"/>
                </a:cubicBezTo>
                <a:cubicBezTo>
                  <a:pt x="6290046" y="1138567"/>
                  <a:pt x="6284324" y="1133299"/>
                  <a:pt x="6285241" y="1104333"/>
                </a:cubicBezTo>
                <a:cubicBezTo>
                  <a:pt x="6285087" y="1102836"/>
                  <a:pt x="6284934" y="1101340"/>
                  <a:pt x="6284780" y="1099844"/>
                </a:cubicBezTo>
                <a:cubicBezTo>
                  <a:pt x="6285597" y="1095175"/>
                  <a:pt x="6288814" y="1088653"/>
                  <a:pt x="6282123" y="1086557"/>
                </a:cubicBezTo>
                <a:cubicBezTo>
                  <a:pt x="6275583" y="1085957"/>
                  <a:pt x="6268891" y="1083860"/>
                  <a:pt x="6265980" y="1093375"/>
                </a:cubicBezTo>
                <a:cubicBezTo>
                  <a:pt x="6264040" y="1099718"/>
                  <a:pt x="6261946" y="1104565"/>
                  <a:pt x="6261283" y="1110729"/>
                </a:cubicBezTo>
                <a:cubicBezTo>
                  <a:pt x="6257094" y="1120424"/>
                  <a:pt x="6252139" y="1122636"/>
                  <a:pt x="6243863" y="1117727"/>
                </a:cubicBezTo>
                <a:cubicBezTo>
                  <a:pt x="6235740" y="1114313"/>
                  <a:pt x="6236250" y="1106654"/>
                  <a:pt x="6240745" y="1099951"/>
                </a:cubicBezTo>
                <a:cubicBezTo>
                  <a:pt x="6241715" y="1096780"/>
                  <a:pt x="6242838" y="1095104"/>
                  <a:pt x="6243809" y="1091932"/>
                </a:cubicBezTo>
                <a:cubicBezTo>
                  <a:pt x="6246057" y="1088582"/>
                  <a:pt x="6245597" y="1084093"/>
                  <a:pt x="6242736" y="1081459"/>
                </a:cubicBezTo>
                <a:cubicBezTo>
                  <a:pt x="6238597" y="1079004"/>
                  <a:pt x="6237780" y="1083672"/>
                  <a:pt x="6235379" y="1085526"/>
                </a:cubicBezTo>
                <a:cubicBezTo>
                  <a:pt x="6230732" y="1090731"/>
                  <a:pt x="6227514" y="1097254"/>
                  <a:pt x="6225726" y="1105094"/>
                </a:cubicBezTo>
                <a:cubicBezTo>
                  <a:pt x="6218780" y="1125800"/>
                  <a:pt x="6211425" y="1129868"/>
                  <a:pt x="6193749" y="1121723"/>
                </a:cubicBezTo>
                <a:cubicBezTo>
                  <a:pt x="6185626" y="1118310"/>
                  <a:pt x="6177350" y="1113399"/>
                  <a:pt x="6169226" y="1109986"/>
                </a:cubicBezTo>
                <a:cubicBezTo>
                  <a:pt x="6163811" y="1107710"/>
                  <a:pt x="6157273" y="1107110"/>
                  <a:pt x="6152931" y="1115309"/>
                </a:cubicBezTo>
                <a:cubicBezTo>
                  <a:pt x="6147466" y="1125181"/>
                  <a:pt x="6144708" y="1136192"/>
                  <a:pt x="6131783" y="1136488"/>
                </a:cubicBezTo>
                <a:cubicBezTo>
                  <a:pt x="6123968" y="1136067"/>
                  <a:pt x="6119166" y="1139776"/>
                  <a:pt x="6112166" y="1134688"/>
                </a:cubicBezTo>
                <a:cubicBezTo>
                  <a:pt x="6077018" y="1107746"/>
                  <a:pt x="6040492" y="1105282"/>
                  <a:pt x="6001821" y="1119814"/>
                </a:cubicBezTo>
                <a:cubicBezTo>
                  <a:pt x="5995589" y="1122207"/>
                  <a:pt x="5990327" y="1121427"/>
                  <a:pt x="5984758" y="1117655"/>
                </a:cubicBezTo>
                <a:cubicBezTo>
                  <a:pt x="5971883" y="1105802"/>
                  <a:pt x="5957682" y="1106276"/>
                  <a:pt x="5942664" y="1111420"/>
                </a:cubicBezTo>
                <a:cubicBezTo>
                  <a:pt x="5921566" y="1120451"/>
                  <a:pt x="5903176" y="1130619"/>
                  <a:pt x="5885247" y="1145277"/>
                </a:cubicBezTo>
                <a:cubicBezTo>
                  <a:pt x="5876920" y="1152517"/>
                  <a:pt x="5868593" y="1159756"/>
                  <a:pt x="5858225" y="1159693"/>
                </a:cubicBezTo>
                <a:cubicBezTo>
                  <a:pt x="5824098" y="1155375"/>
                  <a:pt x="5788339" y="1160393"/>
                  <a:pt x="5755695" y="1145242"/>
                </a:cubicBezTo>
                <a:cubicBezTo>
                  <a:pt x="5748849" y="1141649"/>
                  <a:pt x="5743894" y="1143862"/>
                  <a:pt x="5738121" y="1150743"/>
                </a:cubicBezTo>
                <a:cubicBezTo>
                  <a:pt x="5735874" y="1154094"/>
                  <a:pt x="5733626" y="1157444"/>
                  <a:pt x="5731226" y="1159299"/>
                </a:cubicBezTo>
                <a:cubicBezTo>
                  <a:pt x="5724994" y="1161691"/>
                  <a:pt x="5726578" y="1164504"/>
                  <a:pt x="5728315" y="1168814"/>
                </a:cubicBezTo>
                <a:cubicBezTo>
                  <a:pt x="5731790" y="1177432"/>
                  <a:pt x="5737359" y="1181206"/>
                  <a:pt x="5745021" y="1180129"/>
                </a:cubicBezTo>
                <a:cubicBezTo>
                  <a:pt x="5753960" y="1178876"/>
                  <a:pt x="5758712" y="1187315"/>
                  <a:pt x="5758356" y="1196471"/>
                </a:cubicBezTo>
                <a:cubicBezTo>
                  <a:pt x="5757845" y="1204132"/>
                  <a:pt x="5749877" y="1202215"/>
                  <a:pt x="5744614" y="1201435"/>
                </a:cubicBezTo>
                <a:cubicBezTo>
                  <a:pt x="5730259" y="1200414"/>
                  <a:pt x="5725047" y="1187485"/>
                  <a:pt x="5719988" y="1176053"/>
                </a:cubicBezTo>
                <a:cubicBezTo>
                  <a:pt x="5697814" y="1136667"/>
                  <a:pt x="5665783" y="1127502"/>
                  <a:pt x="5632171" y="1153467"/>
                </a:cubicBezTo>
                <a:cubicBezTo>
                  <a:pt x="5623692" y="1159210"/>
                  <a:pt x="5615058" y="1163456"/>
                  <a:pt x="5605965" y="1163215"/>
                </a:cubicBezTo>
                <a:cubicBezTo>
                  <a:pt x="5599580" y="1164110"/>
                  <a:pt x="5596871" y="1162973"/>
                  <a:pt x="5596105" y="1155492"/>
                </a:cubicBezTo>
                <a:cubicBezTo>
                  <a:pt x="5593447" y="1142205"/>
                  <a:pt x="5589156" y="1138253"/>
                  <a:pt x="5578122" y="1144354"/>
                </a:cubicBezTo>
                <a:cubicBezTo>
                  <a:pt x="5557177" y="1154883"/>
                  <a:pt x="5536745" y="1157750"/>
                  <a:pt x="5515033" y="1160795"/>
                </a:cubicBezTo>
                <a:cubicBezTo>
                  <a:pt x="5480397" y="1164137"/>
                  <a:pt x="5449391" y="1177595"/>
                  <a:pt x="5425638" y="1211282"/>
                </a:cubicBezTo>
                <a:cubicBezTo>
                  <a:pt x="5425638" y="1211282"/>
                  <a:pt x="5424208" y="1209965"/>
                  <a:pt x="5424054" y="1208468"/>
                </a:cubicBezTo>
                <a:cubicBezTo>
                  <a:pt x="5424872" y="1203801"/>
                  <a:pt x="5426966" y="1198954"/>
                  <a:pt x="5427630" y="1192790"/>
                </a:cubicBezTo>
                <a:cubicBezTo>
                  <a:pt x="5428803" y="1178965"/>
                  <a:pt x="5425636" y="1173339"/>
                  <a:pt x="5413835" y="1171959"/>
                </a:cubicBezTo>
                <a:cubicBezTo>
                  <a:pt x="5399479" y="1170938"/>
                  <a:pt x="5395955" y="1174467"/>
                  <a:pt x="5396364" y="1191106"/>
                </a:cubicBezTo>
                <a:cubicBezTo>
                  <a:pt x="5396825" y="1195594"/>
                  <a:pt x="5400299" y="1204213"/>
                  <a:pt x="5392638" y="1205288"/>
                </a:cubicBezTo>
                <a:cubicBezTo>
                  <a:pt x="5381297" y="1208397"/>
                  <a:pt x="5372407" y="1197502"/>
                  <a:pt x="5376288" y="1184816"/>
                </a:cubicBezTo>
                <a:cubicBezTo>
                  <a:pt x="5379352" y="1176797"/>
                  <a:pt x="5377615" y="1172488"/>
                  <a:pt x="5369645" y="1170570"/>
                </a:cubicBezTo>
                <a:cubicBezTo>
                  <a:pt x="5352276" y="1165419"/>
                  <a:pt x="5334753" y="1158770"/>
                  <a:pt x="5318201" y="1148951"/>
                </a:cubicBezTo>
                <a:cubicBezTo>
                  <a:pt x="5304509" y="1141765"/>
                  <a:pt x="5290308" y="1142241"/>
                  <a:pt x="5277333" y="1154686"/>
                </a:cubicBezTo>
                <a:cubicBezTo>
                  <a:pt x="5273962" y="1159713"/>
                  <a:pt x="5269006" y="1161925"/>
                  <a:pt x="5262621" y="1162820"/>
                </a:cubicBezTo>
                <a:cubicBezTo>
                  <a:pt x="5252251" y="1162758"/>
                  <a:pt x="5241880" y="1162695"/>
                  <a:pt x="5231510" y="1162632"/>
                </a:cubicBezTo>
                <a:cubicBezTo>
                  <a:pt x="5223847" y="1163707"/>
                  <a:pt x="5217002" y="1160115"/>
                  <a:pt x="5213374" y="1150000"/>
                </a:cubicBezTo>
                <a:cubicBezTo>
                  <a:pt x="5211023" y="1139706"/>
                  <a:pt x="5205761" y="1138926"/>
                  <a:pt x="5198406" y="1142993"/>
                </a:cubicBezTo>
                <a:cubicBezTo>
                  <a:pt x="5192173" y="1145385"/>
                  <a:pt x="5184664" y="1147956"/>
                  <a:pt x="5178431" y="1150349"/>
                </a:cubicBezTo>
                <a:cubicBezTo>
                  <a:pt x="5163567" y="1156988"/>
                  <a:pt x="5155700" y="1168715"/>
                  <a:pt x="5154987" y="1187028"/>
                </a:cubicBezTo>
                <a:cubicBezTo>
                  <a:pt x="5154324" y="1193193"/>
                  <a:pt x="5154937" y="1199178"/>
                  <a:pt x="5154273" y="1205341"/>
                </a:cubicBezTo>
                <a:cubicBezTo>
                  <a:pt x="5145840" y="1160993"/>
                  <a:pt x="5116977" y="1157454"/>
                  <a:pt x="5086990" y="1155590"/>
                </a:cubicBezTo>
                <a:cubicBezTo>
                  <a:pt x="5077743" y="1153853"/>
                  <a:pt x="5071817" y="1159237"/>
                  <a:pt x="5066046" y="1166117"/>
                </a:cubicBezTo>
                <a:cubicBezTo>
                  <a:pt x="5060273" y="1172999"/>
                  <a:pt x="5058487" y="1180838"/>
                  <a:pt x="5061960" y="1189457"/>
                </a:cubicBezTo>
                <a:cubicBezTo>
                  <a:pt x="5065282" y="1196580"/>
                  <a:pt x="5071207" y="1191195"/>
                  <a:pt x="5076315" y="1190478"/>
                </a:cubicBezTo>
                <a:cubicBezTo>
                  <a:pt x="5080147" y="1189941"/>
                  <a:pt x="5086380" y="1187549"/>
                  <a:pt x="5088423" y="1194852"/>
                </a:cubicBezTo>
                <a:cubicBezTo>
                  <a:pt x="5090314" y="1200656"/>
                  <a:pt x="5088526" y="1208496"/>
                  <a:pt x="5083725" y="1212205"/>
                </a:cubicBezTo>
                <a:cubicBezTo>
                  <a:pt x="5079078" y="1217410"/>
                  <a:pt x="5072691" y="1218307"/>
                  <a:pt x="5067583" y="1219023"/>
                </a:cubicBezTo>
                <a:cubicBezTo>
                  <a:pt x="5061197" y="1219919"/>
                  <a:pt x="5054811" y="1220815"/>
                  <a:pt x="5051593" y="1227338"/>
                </a:cubicBezTo>
                <a:cubicBezTo>
                  <a:pt x="5059054" y="1236915"/>
                  <a:pt x="5069730" y="1239971"/>
                  <a:pt x="5078669" y="1238716"/>
                </a:cubicBezTo>
                <a:cubicBezTo>
                  <a:pt x="5105796" y="1237946"/>
                  <a:pt x="5131135" y="1245014"/>
                  <a:pt x="5156475" y="1252083"/>
                </a:cubicBezTo>
                <a:cubicBezTo>
                  <a:pt x="5173843" y="1257235"/>
                  <a:pt x="5190446" y="1254905"/>
                  <a:pt x="5205821" y="1240606"/>
                </a:cubicBezTo>
                <a:cubicBezTo>
                  <a:pt x="5210469" y="1235400"/>
                  <a:pt x="5215731" y="1236180"/>
                  <a:pt x="5221453" y="1241448"/>
                </a:cubicBezTo>
                <a:cubicBezTo>
                  <a:pt x="5231621" y="1252164"/>
                  <a:pt x="5243881" y="1258032"/>
                  <a:pt x="5256143" y="1263901"/>
                </a:cubicBezTo>
                <a:cubicBezTo>
                  <a:pt x="5262835" y="1265997"/>
                  <a:pt x="5269221" y="1265102"/>
                  <a:pt x="5275146" y="1259717"/>
                </a:cubicBezTo>
                <a:cubicBezTo>
                  <a:pt x="5286997" y="1248947"/>
                  <a:pt x="5300738" y="1243984"/>
                  <a:pt x="5315246" y="1246501"/>
                </a:cubicBezTo>
                <a:cubicBezTo>
                  <a:pt x="5328478" y="1249198"/>
                  <a:pt x="5341710" y="1251895"/>
                  <a:pt x="5353663" y="1254771"/>
                </a:cubicBezTo>
                <a:cubicBezTo>
                  <a:pt x="5363064" y="1258005"/>
                  <a:pt x="5368018" y="1255792"/>
                  <a:pt x="5368068" y="1243644"/>
                </a:cubicBezTo>
                <a:cubicBezTo>
                  <a:pt x="5368579" y="1235984"/>
                  <a:pt x="5370673" y="1231136"/>
                  <a:pt x="5377058" y="1230239"/>
                </a:cubicBezTo>
                <a:cubicBezTo>
                  <a:pt x="5390953" y="1226773"/>
                  <a:pt x="5395552" y="1233716"/>
                  <a:pt x="5393254" y="1249216"/>
                </a:cubicBezTo>
                <a:cubicBezTo>
                  <a:pt x="5390293" y="1270880"/>
                  <a:pt x="5394585" y="1274832"/>
                  <a:pt x="5412465" y="1272322"/>
                </a:cubicBezTo>
                <a:cubicBezTo>
                  <a:pt x="5423958" y="1270710"/>
                  <a:pt x="5435299" y="1267600"/>
                  <a:pt x="5445363" y="1264671"/>
                </a:cubicBezTo>
                <a:cubicBezTo>
                  <a:pt x="5461965" y="1262342"/>
                  <a:pt x="5476984" y="1257198"/>
                  <a:pt x="5493076" y="1262529"/>
                </a:cubicBezTo>
                <a:cubicBezTo>
                  <a:pt x="5502323" y="1264267"/>
                  <a:pt x="5509168" y="1267860"/>
                  <a:pt x="5508148" y="1283182"/>
                </a:cubicBezTo>
                <a:cubicBezTo>
                  <a:pt x="5506668" y="1294013"/>
                  <a:pt x="5512696" y="1302273"/>
                  <a:pt x="5522913" y="1300840"/>
                </a:cubicBezTo>
                <a:cubicBezTo>
                  <a:pt x="5554994" y="1297856"/>
                  <a:pt x="5584472" y="1307380"/>
                  <a:pt x="5614102" y="1318401"/>
                </a:cubicBezTo>
                <a:cubicBezTo>
                  <a:pt x="5636887" y="1325828"/>
                  <a:pt x="5649812" y="1325533"/>
                  <a:pt x="5661252" y="1298126"/>
                </a:cubicBezTo>
                <a:cubicBezTo>
                  <a:pt x="5662529" y="1297946"/>
                  <a:pt x="5663807" y="1297767"/>
                  <a:pt x="5663807" y="1297767"/>
                </a:cubicBezTo>
                <a:cubicBezTo>
                  <a:pt x="5669375" y="1301539"/>
                  <a:pt x="5664370" y="1315901"/>
                  <a:pt x="5672032" y="1314826"/>
                </a:cubicBezTo>
                <a:cubicBezTo>
                  <a:pt x="5678418" y="1313930"/>
                  <a:pt x="5682606" y="1304236"/>
                  <a:pt x="5685670" y="1296217"/>
                </a:cubicBezTo>
                <a:cubicBezTo>
                  <a:pt x="5686794" y="1294542"/>
                  <a:pt x="5687765" y="1291369"/>
                  <a:pt x="5688889" y="1289695"/>
                </a:cubicBezTo>
                <a:cubicBezTo>
                  <a:pt x="5692923" y="1278504"/>
                  <a:pt x="5695680" y="1267493"/>
                  <a:pt x="5697161" y="1256661"/>
                </a:cubicBezTo>
                <a:cubicBezTo>
                  <a:pt x="5698948" y="1248822"/>
                  <a:pt x="5703904" y="1246608"/>
                  <a:pt x="5710596" y="1248706"/>
                </a:cubicBezTo>
                <a:cubicBezTo>
                  <a:pt x="5714734" y="1251160"/>
                  <a:pt x="5720303" y="1254932"/>
                  <a:pt x="5718361" y="1261275"/>
                </a:cubicBezTo>
                <a:cubicBezTo>
                  <a:pt x="5708862" y="1282339"/>
                  <a:pt x="5717089" y="1299398"/>
                  <a:pt x="5724038" y="1316636"/>
                </a:cubicBezTo>
                <a:cubicBezTo>
                  <a:pt x="5727666" y="1326751"/>
                  <a:pt x="5730680" y="1330881"/>
                  <a:pt x="5737422" y="1320828"/>
                </a:cubicBezTo>
                <a:cubicBezTo>
                  <a:pt x="5748965" y="1307066"/>
                  <a:pt x="5764139" y="1303421"/>
                  <a:pt x="5777880" y="1298457"/>
                </a:cubicBezTo>
                <a:cubicBezTo>
                  <a:pt x="5782834" y="1296244"/>
                  <a:pt x="5786666" y="1295706"/>
                  <a:pt x="5788403" y="1300016"/>
                </a:cubicBezTo>
                <a:cubicBezTo>
                  <a:pt x="5797907" y="1316895"/>
                  <a:pt x="5812262" y="1317917"/>
                  <a:pt x="5826617" y="1318938"/>
                </a:cubicBezTo>
                <a:cubicBezTo>
                  <a:pt x="5839848" y="1321635"/>
                  <a:pt x="5852925" y="1322835"/>
                  <a:pt x="5860692" y="1335406"/>
                </a:cubicBezTo>
                <a:cubicBezTo>
                  <a:pt x="5864013" y="1342528"/>
                  <a:pt x="5866567" y="1342170"/>
                  <a:pt x="5872800" y="1339778"/>
                </a:cubicBezTo>
                <a:cubicBezTo>
                  <a:pt x="5895021" y="1329071"/>
                  <a:pt x="5916732" y="1326025"/>
                  <a:pt x="5937576" y="1339795"/>
                </a:cubicBezTo>
                <a:cubicBezTo>
                  <a:pt x="5945853" y="1344704"/>
                  <a:pt x="5950960" y="1343989"/>
                  <a:pt x="5958163" y="1338425"/>
                </a:cubicBezTo>
                <a:cubicBezTo>
                  <a:pt x="5973846" y="1327119"/>
                  <a:pt x="5990448" y="1324789"/>
                  <a:pt x="6008431" y="1335925"/>
                </a:cubicBezTo>
                <a:cubicBezTo>
                  <a:pt x="6012722" y="1339877"/>
                  <a:pt x="6016707" y="1340834"/>
                  <a:pt x="6021510" y="1337126"/>
                </a:cubicBezTo>
                <a:cubicBezTo>
                  <a:pt x="6042299" y="1325102"/>
                  <a:pt x="6080870" y="1334868"/>
                  <a:pt x="6094664" y="1355698"/>
                </a:cubicBezTo>
                <a:cubicBezTo>
                  <a:pt x="6103654" y="1342295"/>
                  <a:pt x="6116273" y="1339008"/>
                  <a:pt x="6128227" y="1341882"/>
                </a:cubicBezTo>
                <a:cubicBezTo>
                  <a:pt x="6145596" y="1347035"/>
                  <a:pt x="6163629" y="1346022"/>
                  <a:pt x="6181662" y="1345011"/>
                </a:cubicBezTo>
                <a:cubicBezTo>
                  <a:pt x="6206234" y="1344597"/>
                  <a:pt x="6221203" y="1351605"/>
                  <a:pt x="6230809" y="1382128"/>
                </a:cubicBezTo>
                <a:cubicBezTo>
                  <a:pt x="6231115" y="1385121"/>
                  <a:pt x="6232546" y="1386438"/>
                  <a:pt x="6232853" y="1389430"/>
                </a:cubicBezTo>
                <a:cubicBezTo>
                  <a:pt x="6236481" y="1399545"/>
                  <a:pt x="6241743" y="1400325"/>
                  <a:pt x="6247362" y="1391948"/>
                </a:cubicBezTo>
                <a:cubicBezTo>
                  <a:pt x="6251857" y="1385246"/>
                  <a:pt x="6256351" y="1378545"/>
                  <a:pt x="6262123" y="1371663"/>
                </a:cubicBezTo>
                <a:cubicBezTo>
                  <a:pt x="6282811" y="1345995"/>
                  <a:pt x="6309121" y="1349892"/>
                  <a:pt x="6326390" y="1379343"/>
                </a:cubicBezTo>
                <a:cubicBezTo>
                  <a:pt x="6332878" y="1392092"/>
                  <a:pt x="6341769" y="1402986"/>
                  <a:pt x="6354183" y="1410351"/>
                </a:cubicBezTo>
                <a:cubicBezTo>
                  <a:pt x="6365320" y="1417895"/>
                  <a:pt x="6376457" y="1425438"/>
                  <a:pt x="6384224" y="1438008"/>
                </a:cubicBezTo>
                <a:cubicBezTo>
                  <a:pt x="6390352" y="1421972"/>
                  <a:pt x="6380849" y="1405091"/>
                  <a:pt x="6386978" y="1389054"/>
                </a:cubicBezTo>
                <a:cubicBezTo>
                  <a:pt x="6400466" y="1406892"/>
                  <a:pt x="6400466" y="1406892"/>
                  <a:pt x="6417272" y="1393909"/>
                </a:cubicBezTo>
                <a:cubicBezTo>
                  <a:pt x="6424627" y="1389843"/>
                  <a:pt x="6429583" y="1387630"/>
                  <a:pt x="6437706" y="1391044"/>
                </a:cubicBezTo>
                <a:cubicBezTo>
                  <a:pt x="6459212" y="1398650"/>
                  <a:pt x="6480414" y="1403264"/>
                  <a:pt x="6501615" y="1407879"/>
                </a:cubicBezTo>
                <a:cubicBezTo>
                  <a:pt x="6566648" y="1423037"/>
                  <a:pt x="6632038" y="1429041"/>
                  <a:pt x="6696254" y="1448867"/>
                </a:cubicBezTo>
                <a:cubicBezTo>
                  <a:pt x="6701515" y="1449647"/>
                  <a:pt x="6709178" y="1448571"/>
                  <a:pt x="6709944" y="1456053"/>
                </a:cubicBezTo>
                <a:cubicBezTo>
                  <a:pt x="6711989" y="1463354"/>
                  <a:pt x="6705910" y="1467242"/>
                  <a:pt x="6702539" y="1472269"/>
                </a:cubicBezTo>
                <a:cubicBezTo>
                  <a:pt x="6699015" y="1475799"/>
                  <a:pt x="6694212" y="1479508"/>
                  <a:pt x="6697380" y="1485135"/>
                </a:cubicBezTo>
                <a:cubicBezTo>
                  <a:pt x="6699424" y="1492437"/>
                  <a:pt x="6704839" y="1494713"/>
                  <a:pt x="6710102" y="1495493"/>
                </a:cubicBezTo>
                <a:cubicBezTo>
                  <a:pt x="6713933" y="1494954"/>
                  <a:pt x="6717765" y="1494416"/>
                  <a:pt x="6721595" y="1493879"/>
                </a:cubicBezTo>
                <a:cubicBezTo>
                  <a:pt x="6739629" y="1492867"/>
                  <a:pt x="6751073" y="1503403"/>
                  <a:pt x="6753221" y="1524350"/>
                </a:cubicBezTo>
                <a:cubicBezTo>
                  <a:pt x="6753987" y="1531831"/>
                  <a:pt x="6754754" y="1539313"/>
                  <a:pt x="6752967" y="1547152"/>
                </a:cubicBezTo>
                <a:cubicBezTo>
                  <a:pt x="6752610" y="1556308"/>
                  <a:pt x="6758178" y="1560080"/>
                  <a:pt x="6765534" y="1556012"/>
                </a:cubicBezTo>
                <a:cubicBezTo>
                  <a:pt x="6779123" y="1549553"/>
                  <a:pt x="6784281" y="1536687"/>
                  <a:pt x="6780857" y="1515919"/>
                </a:cubicBezTo>
                <a:cubicBezTo>
                  <a:pt x="6791024" y="1526635"/>
                  <a:pt x="6798483" y="1536211"/>
                  <a:pt x="6803541" y="1547645"/>
                </a:cubicBezTo>
                <a:cubicBezTo>
                  <a:pt x="6808599" y="1559077"/>
                  <a:pt x="6807530" y="1586548"/>
                  <a:pt x="6799510" y="1596778"/>
                </a:cubicBezTo>
                <a:cubicBezTo>
                  <a:pt x="6789090" y="1608864"/>
                  <a:pt x="6776829" y="1602997"/>
                  <a:pt x="6767276" y="1598266"/>
                </a:cubicBezTo>
                <a:cubicBezTo>
                  <a:pt x="6753584" y="1591080"/>
                  <a:pt x="6738922" y="1587066"/>
                  <a:pt x="6723597" y="1589216"/>
                </a:cubicBezTo>
                <a:cubicBezTo>
                  <a:pt x="6714657" y="1590471"/>
                  <a:pt x="6704440" y="1591905"/>
                  <a:pt x="6694223" y="1593338"/>
                </a:cubicBezTo>
                <a:cubicBezTo>
                  <a:pt x="6652078" y="1599252"/>
                  <a:pt x="6610444" y="1597503"/>
                  <a:pt x="6573557" y="1566253"/>
                </a:cubicBezTo>
                <a:cubicBezTo>
                  <a:pt x="6559406" y="1554579"/>
                  <a:pt x="6552204" y="1560144"/>
                  <a:pt x="6547657" y="1578994"/>
                </a:cubicBezTo>
                <a:cubicBezTo>
                  <a:pt x="6546688" y="1582164"/>
                  <a:pt x="6549702" y="1586296"/>
                  <a:pt x="6546024" y="1588330"/>
                </a:cubicBezTo>
                <a:cubicBezTo>
                  <a:pt x="6542193" y="1588867"/>
                  <a:pt x="6539332" y="1586233"/>
                  <a:pt x="6537748" y="1583419"/>
                </a:cubicBezTo>
                <a:cubicBezTo>
                  <a:pt x="6536164" y="1580607"/>
                  <a:pt x="6534580" y="1577793"/>
                  <a:pt x="6533150" y="1576476"/>
                </a:cubicBezTo>
                <a:cubicBezTo>
                  <a:pt x="6528552" y="1569533"/>
                  <a:pt x="6522829" y="1564265"/>
                  <a:pt x="6517211" y="1572641"/>
                </a:cubicBezTo>
                <a:cubicBezTo>
                  <a:pt x="6510315" y="1581198"/>
                  <a:pt x="6520685" y="1581260"/>
                  <a:pt x="6523700" y="1585391"/>
                </a:cubicBezTo>
                <a:cubicBezTo>
                  <a:pt x="6523853" y="1586886"/>
                  <a:pt x="6525130" y="1586708"/>
                  <a:pt x="6525284" y="1588204"/>
                </a:cubicBezTo>
                <a:cubicBezTo>
                  <a:pt x="6528145" y="1590839"/>
                  <a:pt x="6529882" y="1595147"/>
                  <a:pt x="6527634" y="1598499"/>
                </a:cubicBezTo>
                <a:cubicBezTo>
                  <a:pt x="6525540" y="1603345"/>
                  <a:pt x="6522986" y="1603704"/>
                  <a:pt x="6518848" y="1601249"/>
                </a:cubicBezTo>
                <a:cubicBezTo>
                  <a:pt x="6502603" y="1594422"/>
                  <a:pt x="6489168" y="1602378"/>
                  <a:pt x="6480638" y="1620270"/>
                </a:cubicBezTo>
                <a:cubicBezTo>
                  <a:pt x="6478390" y="1623621"/>
                  <a:pt x="6473590" y="1627330"/>
                  <a:pt x="6474049" y="1631818"/>
                </a:cubicBezTo>
                <a:cubicBezTo>
                  <a:pt x="6475736" y="1648278"/>
                  <a:pt x="6491472" y="1662765"/>
                  <a:pt x="6503937" y="1657980"/>
                </a:cubicBezTo>
                <a:cubicBezTo>
                  <a:pt x="6528865" y="1648411"/>
                  <a:pt x="6553590" y="1649496"/>
                  <a:pt x="6579236" y="1659557"/>
                </a:cubicBezTo>
                <a:cubicBezTo>
                  <a:pt x="6588483" y="1661296"/>
                  <a:pt x="6597730" y="1663033"/>
                  <a:pt x="6604625" y="1654477"/>
                </a:cubicBezTo>
                <a:cubicBezTo>
                  <a:pt x="6610550" y="1649093"/>
                  <a:pt x="6613258" y="1650231"/>
                  <a:pt x="6615456" y="1659028"/>
                </a:cubicBezTo>
                <a:cubicBezTo>
                  <a:pt x="6617960" y="1670818"/>
                  <a:pt x="6625112" y="1677404"/>
                  <a:pt x="6635635" y="1678964"/>
                </a:cubicBezTo>
                <a:cubicBezTo>
                  <a:pt x="6646313" y="1682018"/>
                  <a:pt x="6658268" y="1684895"/>
                  <a:pt x="6670222" y="1687770"/>
                </a:cubicBezTo>
                <a:cubicBezTo>
                  <a:pt x="6680746" y="1689329"/>
                  <a:pt x="6685497" y="1697769"/>
                  <a:pt x="6685448" y="1709917"/>
                </a:cubicBezTo>
                <a:cubicBezTo>
                  <a:pt x="6685601" y="1711415"/>
                  <a:pt x="6685907" y="1714408"/>
                  <a:pt x="6684937" y="1717578"/>
                </a:cubicBezTo>
                <a:cubicBezTo>
                  <a:pt x="6685704" y="1725060"/>
                  <a:pt x="6690148" y="1730507"/>
                  <a:pt x="6696534" y="1729610"/>
                </a:cubicBezTo>
                <a:cubicBezTo>
                  <a:pt x="6701797" y="1730390"/>
                  <a:pt x="6701030" y="1722908"/>
                  <a:pt x="6700416" y="1716925"/>
                </a:cubicBezTo>
                <a:cubicBezTo>
                  <a:pt x="6701080" y="1710760"/>
                  <a:pt x="6700465" y="1704775"/>
                  <a:pt x="6707975" y="1702203"/>
                </a:cubicBezTo>
                <a:cubicBezTo>
                  <a:pt x="6719469" y="1700591"/>
                  <a:pt x="6731220" y="1714120"/>
                  <a:pt x="6730045" y="1727944"/>
                </a:cubicBezTo>
                <a:cubicBezTo>
                  <a:pt x="6730506" y="1732433"/>
                  <a:pt x="6728259" y="1735784"/>
                  <a:pt x="6731273" y="1739914"/>
                </a:cubicBezTo>
                <a:cubicBezTo>
                  <a:pt x="6735104" y="1739376"/>
                  <a:pt x="6734645" y="1734888"/>
                  <a:pt x="6737045" y="1733033"/>
                </a:cubicBezTo>
                <a:cubicBezTo>
                  <a:pt x="6742511" y="1723160"/>
                  <a:pt x="6747619" y="1722443"/>
                  <a:pt x="6753802" y="1732200"/>
                </a:cubicBezTo>
                <a:cubicBezTo>
                  <a:pt x="6761875" y="1747763"/>
                  <a:pt x="6773318" y="1758299"/>
                  <a:pt x="6784609" y="1767339"/>
                </a:cubicBezTo>
                <a:cubicBezTo>
                  <a:pt x="6797484" y="1779193"/>
                  <a:pt x="6809235" y="1792721"/>
                  <a:pt x="6812659" y="1813489"/>
                </a:cubicBezTo>
                <a:cubicBezTo>
                  <a:pt x="6814703" y="1820791"/>
                  <a:pt x="6818177" y="1829410"/>
                  <a:pt x="6824870" y="1831507"/>
                </a:cubicBezTo>
                <a:cubicBezTo>
                  <a:pt x="6851946" y="1842884"/>
                  <a:pt x="6863290" y="1877719"/>
                  <a:pt x="6889395" y="1892269"/>
                </a:cubicBezTo>
                <a:cubicBezTo>
                  <a:pt x="6896395" y="1897358"/>
                  <a:pt x="6895885" y="1905018"/>
                  <a:pt x="6894098" y="1912858"/>
                </a:cubicBezTo>
                <a:cubicBezTo>
                  <a:pt x="6891034" y="1920877"/>
                  <a:pt x="6884188" y="1917284"/>
                  <a:pt x="6879897" y="1913333"/>
                </a:cubicBezTo>
                <a:cubicBezTo>
                  <a:pt x="6871467" y="1906926"/>
                  <a:pt x="6863958" y="1909499"/>
                  <a:pt x="6856908" y="1916558"/>
                </a:cubicBezTo>
                <a:cubicBezTo>
                  <a:pt x="6848736" y="1925294"/>
                  <a:pt x="6838825" y="1929719"/>
                  <a:pt x="6827331" y="1931332"/>
                </a:cubicBezTo>
                <a:cubicBezTo>
                  <a:pt x="6808022" y="1932524"/>
                  <a:pt x="6796117" y="1917498"/>
                  <a:pt x="6799077" y="1895835"/>
                </a:cubicBezTo>
                <a:cubicBezTo>
                  <a:pt x="6799894" y="1891166"/>
                  <a:pt x="6800559" y="1885004"/>
                  <a:pt x="6800099" y="1880514"/>
                </a:cubicBezTo>
                <a:cubicBezTo>
                  <a:pt x="6799945" y="1879017"/>
                  <a:pt x="6801068" y="1877342"/>
                  <a:pt x="6801068" y="1877342"/>
                </a:cubicBezTo>
                <a:cubicBezTo>
                  <a:pt x="6799791" y="1877523"/>
                  <a:pt x="6799791" y="1877523"/>
                  <a:pt x="6798668" y="1879197"/>
                </a:cubicBezTo>
                <a:cubicBezTo>
                  <a:pt x="6793559" y="1879914"/>
                  <a:pt x="6789727" y="1880452"/>
                  <a:pt x="6784466" y="1879672"/>
                </a:cubicBezTo>
                <a:cubicBezTo>
                  <a:pt x="6759434" y="1875596"/>
                  <a:pt x="6752231" y="1881159"/>
                  <a:pt x="6747483" y="1910662"/>
                </a:cubicBezTo>
                <a:cubicBezTo>
                  <a:pt x="6746310" y="1924487"/>
                  <a:pt x="6738953" y="1928554"/>
                  <a:pt x="6727153" y="1927175"/>
                </a:cubicBezTo>
                <a:cubicBezTo>
                  <a:pt x="6718059" y="1926933"/>
                  <a:pt x="6712338" y="1921665"/>
                  <a:pt x="6706155" y="1911909"/>
                </a:cubicBezTo>
                <a:cubicBezTo>
                  <a:pt x="6689038" y="1883955"/>
                  <a:pt x="6665334" y="1867550"/>
                  <a:pt x="6635193" y="1864190"/>
                </a:cubicBezTo>
                <a:cubicBezTo>
                  <a:pt x="6610007" y="1858618"/>
                  <a:pt x="6610007" y="1858618"/>
                  <a:pt x="6618184" y="1887826"/>
                </a:cubicBezTo>
                <a:cubicBezTo>
                  <a:pt x="6622426" y="1903926"/>
                  <a:pt x="6620638" y="1911765"/>
                  <a:pt x="6609758" y="1919363"/>
                </a:cubicBezTo>
                <a:cubicBezTo>
                  <a:pt x="6603625" y="1897457"/>
                  <a:pt x="6599334" y="1893505"/>
                  <a:pt x="6580025" y="1894697"/>
                </a:cubicBezTo>
                <a:cubicBezTo>
                  <a:pt x="6567253" y="1896490"/>
                  <a:pt x="6553665" y="1902950"/>
                  <a:pt x="6543192" y="1889241"/>
                </a:cubicBezTo>
                <a:cubicBezTo>
                  <a:pt x="6543038" y="1887745"/>
                  <a:pt x="6541760" y="1887924"/>
                  <a:pt x="6540483" y="1888103"/>
                </a:cubicBezTo>
                <a:cubicBezTo>
                  <a:pt x="6525772" y="1896239"/>
                  <a:pt x="6519489" y="1910779"/>
                  <a:pt x="6520207" y="1930409"/>
                </a:cubicBezTo>
                <a:cubicBezTo>
                  <a:pt x="6521280" y="1940883"/>
                  <a:pt x="6522354" y="1951356"/>
                  <a:pt x="6512597" y="1957279"/>
                </a:cubicBezTo>
                <a:cubicBezTo>
                  <a:pt x="6511474" y="1958954"/>
                  <a:pt x="6507949" y="1962484"/>
                  <a:pt x="6507490" y="1957996"/>
                </a:cubicBezTo>
                <a:cubicBezTo>
                  <a:pt x="6504984" y="1946205"/>
                  <a:pt x="6495892" y="1945964"/>
                  <a:pt x="6487768" y="1942550"/>
                </a:cubicBezTo>
                <a:cubicBezTo>
                  <a:pt x="6478368" y="1939314"/>
                  <a:pt x="6472493" y="1932551"/>
                  <a:pt x="6472544" y="1920402"/>
                </a:cubicBezTo>
                <a:cubicBezTo>
                  <a:pt x="6472440" y="1906757"/>
                  <a:pt x="6466257" y="1897000"/>
                  <a:pt x="6455427" y="1892449"/>
                </a:cubicBezTo>
                <a:cubicBezTo>
                  <a:pt x="6445720" y="1886222"/>
                  <a:pt x="6437241" y="1891966"/>
                  <a:pt x="6429067" y="1900700"/>
                </a:cubicBezTo>
                <a:cubicBezTo>
                  <a:pt x="6422325" y="1910753"/>
                  <a:pt x="6419158" y="1905126"/>
                  <a:pt x="6418237" y="1896150"/>
                </a:cubicBezTo>
                <a:cubicBezTo>
                  <a:pt x="6416856" y="1882682"/>
                  <a:pt x="6410010" y="1879091"/>
                  <a:pt x="6400101" y="1883516"/>
                </a:cubicBezTo>
                <a:cubicBezTo>
                  <a:pt x="6397546" y="1883874"/>
                  <a:pt x="6394992" y="1884232"/>
                  <a:pt x="6392592" y="1886088"/>
                </a:cubicBezTo>
                <a:cubicBezTo>
                  <a:pt x="6381404" y="1890693"/>
                  <a:pt x="6372311" y="1890451"/>
                  <a:pt x="6365669" y="1876205"/>
                </a:cubicBezTo>
                <a:cubicBezTo>
                  <a:pt x="6357903" y="1863635"/>
                  <a:pt x="6345642" y="1857767"/>
                  <a:pt x="6333994" y="1857884"/>
                </a:cubicBezTo>
                <a:cubicBezTo>
                  <a:pt x="6324747" y="1856145"/>
                  <a:pt x="6314531" y="1857579"/>
                  <a:pt x="6318772" y="1873679"/>
                </a:cubicBezTo>
                <a:cubicBezTo>
                  <a:pt x="6319232" y="1878167"/>
                  <a:pt x="6318568" y="1884331"/>
                  <a:pt x="6317752" y="1889000"/>
                </a:cubicBezTo>
                <a:cubicBezTo>
                  <a:pt x="6318826" y="1899473"/>
                  <a:pt x="6316069" y="1910484"/>
                  <a:pt x="6322097" y="1918744"/>
                </a:cubicBezTo>
                <a:cubicBezTo>
                  <a:pt x="6337986" y="1934729"/>
                  <a:pt x="6338856" y="1955855"/>
                  <a:pt x="6341157" y="1978298"/>
                </a:cubicBezTo>
                <a:cubicBezTo>
                  <a:pt x="6331604" y="1973567"/>
                  <a:pt x="6322050" y="1968836"/>
                  <a:pt x="6311833" y="1970270"/>
                </a:cubicBezTo>
                <a:cubicBezTo>
                  <a:pt x="6299215" y="1973559"/>
                  <a:pt x="6287262" y="1970682"/>
                  <a:pt x="6276125" y="1963139"/>
                </a:cubicBezTo>
                <a:cubicBezTo>
                  <a:pt x="6266418" y="1956912"/>
                  <a:pt x="6255587" y="1952361"/>
                  <a:pt x="6244756" y="1947809"/>
                </a:cubicBezTo>
                <a:cubicBezTo>
                  <a:pt x="6213388" y="1932479"/>
                  <a:pt x="6179773" y="1920501"/>
                  <a:pt x="6150194" y="1897331"/>
                </a:cubicBezTo>
                <a:cubicBezTo>
                  <a:pt x="6143194" y="1892243"/>
                  <a:pt x="6139669" y="1895773"/>
                  <a:pt x="6137882" y="1903612"/>
                </a:cubicBezTo>
                <a:cubicBezTo>
                  <a:pt x="6136911" y="1906783"/>
                  <a:pt x="6136248" y="1912947"/>
                  <a:pt x="6130987" y="1912168"/>
                </a:cubicBezTo>
                <a:cubicBezTo>
                  <a:pt x="6127002" y="1911210"/>
                  <a:pt x="6126388" y="1905226"/>
                  <a:pt x="6126082" y="1902232"/>
                </a:cubicBezTo>
                <a:cubicBezTo>
                  <a:pt x="6124037" y="1894931"/>
                  <a:pt x="6122146" y="1889125"/>
                  <a:pt x="6116885" y="1888346"/>
                </a:cubicBezTo>
                <a:cubicBezTo>
                  <a:pt x="6110346" y="1887745"/>
                  <a:pt x="6104624" y="1882477"/>
                  <a:pt x="6098085" y="1881876"/>
                </a:cubicBezTo>
                <a:cubicBezTo>
                  <a:pt x="6088838" y="1880139"/>
                  <a:pt x="6086947" y="1874332"/>
                  <a:pt x="6089858" y="1864818"/>
                </a:cubicBezTo>
                <a:cubicBezTo>
                  <a:pt x="6097417" y="1850097"/>
                  <a:pt x="6086894" y="1848539"/>
                  <a:pt x="6078618" y="1843629"/>
                </a:cubicBezTo>
                <a:cubicBezTo>
                  <a:pt x="6067635" y="1837581"/>
                  <a:pt x="6068861" y="1849552"/>
                  <a:pt x="6066920" y="1855895"/>
                </a:cubicBezTo>
                <a:cubicBezTo>
                  <a:pt x="6065949" y="1859066"/>
                  <a:pt x="6066256" y="1862058"/>
                  <a:pt x="6062425" y="1862596"/>
                </a:cubicBezTo>
                <a:cubicBezTo>
                  <a:pt x="6059103" y="1855474"/>
                  <a:pt x="6054506" y="1848530"/>
                  <a:pt x="6052308" y="1839731"/>
                </a:cubicBezTo>
                <a:cubicBezTo>
                  <a:pt x="6049140" y="1834105"/>
                  <a:pt x="6044849" y="1830154"/>
                  <a:pt x="6039740" y="1830870"/>
                </a:cubicBezTo>
                <a:cubicBezTo>
                  <a:pt x="6033355" y="1831767"/>
                  <a:pt x="6034123" y="1839247"/>
                  <a:pt x="6033306" y="1843915"/>
                </a:cubicBezTo>
                <a:cubicBezTo>
                  <a:pt x="6026156" y="1875274"/>
                  <a:pt x="6011598" y="1884905"/>
                  <a:pt x="5984828" y="1876520"/>
                </a:cubicBezTo>
                <a:cubicBezTo>
                  <a:pt x="5979412" y="1874244"/>
                  <a:pt x="5974151" y="1873464"/>
                  <a:pt x="5969859" y="1869513"/>
                </a:cubicBezTo>
                <a:cubicBezTo>
                  <a:pt x="5946768" y="1859093"/>
                  <a:pt x="5927151" y="1857293"/>
                  <a:pt x="5911878" y="1885236"/>
                </a:cubicBezTo>
                <a:cubicBezTo>
                  <a:pt x="5911878" y="1885236"/>
                  <a:pt x="5910602" y="1885416"/>
                  <a:pt x="5910756" y="1886912"/>
                </a:cubicBezTo>
                <a:cubicBezTo>
                  <a:pt x="5904676" y="1890801"/>
                  <a:pt x="5899721" y="1893014"/>
                  <a:pt x="5892876" y="1889420"/>
                </a:cubicBezTo>
                <a:cubicBezTo>
                  <a:pt x="5890169" y="1888283"/>
                  <a:pt x="5887308" y="1885649"/>
                  <a:pt x="5888124" y="1880981"/>
                </a:cubicBezTo>
                <a:cubicBezTo>
                  <a:pt x="5888634" y="1873321"/>
                  <a:pt x="5894866" y="1870929"/>
                  <a:pt x="5899822" y="1868716"/>
                </a:cubicBezTo>
                <a:cubicBezTo>
                  <a:pt x="5903653" y="1868178"/>
                  <a:pt x="5908608" y="1865965"/>
                  <a:pt x="5908148" y="1861477"/>
                </a:cubicBezTo>
                <a:cubicBezTo>
                  <a:pt x="5908812" y="1855312"/>
                  <a:pt x="5902579" y="1857704"/>
                  <a:pt x="5899719" y="1855071"/>
                </a:cubicBezTo>
                <a:cubicBezTo>
                  <a:pt x="5893026" y="1852975"/>
                  <a:pt x="5886487" y="1852374"/>
                  <a:pt x="5879794" y="1850277"/>
                </a:cubicBezTo>
                <a:cubicBezTo>
                  <a:pt x="5870548" y="1848539"/>
                  <a:pt x="5862424" y="1845125"/>
                  <a:pt x="5856396" y="1836864"/>
                </a:cubicBezTo>
                <a:cubicBezTo>
                  <a:pt x="5851951" y="1831418"/>
                  <a:pt x="5848119" y="1831955"/>
                  <a:pt x="5842041" y="1835843"/>
                </a:cubicBezTo>
                <a:cubicBezTo>
                  <a:pt x="5824927" y="1845833"/>
                  <a:pt x="5812974" y="1842957"/>
                  <a:pt x="5799639" y="1826615"/>
                </a:cubicBezTo>
                <a:cubicBezTo>
                  <a:pt x="5792333" y="1818533"/>
                  <a:pt x="5787428" y="1808597"/>
                  <a:pt x="5781245" y="1798841"/>
                </a:cubicBezTo>
                <a:cubicBezTo>
                  <a:pt x="5773633" y="1787768"/>
                  <a:pt x="5763926" y="1781540"/>
                  <a:pt x="5751972" y="1778664"/>
                </a:cubicBezTo>
                <a:cubicBezTo>
                  <a:pt x="5738741" y="1775967"/>
                  <a:pt x="5732663" y="1779857"/>
                  <a:pt x="5727964" y="1797210"/>
                </a:cubicBezTo>
                <a:cubicBezTo>
                  <a:pt x="5723419" y="1816062"/>
                  <a:pt x="5714633" y="1818811"/>
                  <a:pt x="5699511" y="1810309"/>
                </a:cubicBezTo>
                <a:cubicBezTo>
                  <a:pt x="5694095" y="1808034"/>
                  <a:pt x="5691233" y="1805400"/>
                  <a:pt x="5685002" y="1807792"/>
                </a:cubicBezTo>
                <a:cubicBezTo>
                  <a:pt x="5670291" y="1815927"/>
                  <a:pt x="5670291" y="1815927"/>
                  <a:pt x="5668296" y="1796475"/>
                </a:cubicBezTo>
                <a:cubicBezTo>
                  <a:pt x="5669267" y="1793304"/>
                  <a:pt x="5669113" y="1791808"/>
                  <a:pt x="5667528" y="1788995"/>
                </a:cubicBezTo>
                <a:cubicBezTo>
                  <a:pt x="5666302" y="1777025"/>
                  <a:pt x="5660733" y="1773253"/>
                  <a:pt x="5650977" y="1779176"/>
                </a:cubicBezTo>
                <a:cubicBezTo>
                  <a:pt x="5643621" y="1783243"/>
                  <a:pt x="5636572" y="1790303"/>
                  <a:pt x="5629062" y="1792873"/>
                </a:cubicBezTo>
                <a:cubicBezTo>
                  <a:pt x="5597084" y="1809503"/>
                  <a:pt x="5560302" y="1791898"/>
                  <a:pt x="5548958" y="1757063"/>
                </a:cubicBezTo>
                <a:cubicBezTo>
                  <a:pt x="5545023" y="1743956"/>
                  <a:pt x="5548905" y="1731270"/>
                  <a:pt x="5547524" y="1717803"/>
                </a:cubicBezTo>
                <a:cubicBezTo>
                  <a:pt x="5546806" y="1698173"/>
                  <a:pt x="5539501" y="1690093"/>
                  <a:pt x="5523562" y="1686257"/>
                </a:cubicBezTo>
                <a:cubicBezTo>
                  <a:pt x="5515592" y="1684340"/>
                  <a:pt x="5507777" y="1683919"/>
                  <a:pt x="5499807" y="1682002"/>
                </a:cubicBezTo>
                <a:cubicBezTo>
                  <a:pt x="5483868" y="1678167"/>
                  <a:pt x="5475235" y="1682413"/>
                  <a:pt x="5470690" y="1701264"/>
                </a:cubicBezTo>
                <a:cubicBezTo>
                  <a:pt x="5466655" y="1712455"/>
                  <a:pt x="5462670" y="1711496"/>
                  <a:pt x="5455517" y="1704910"/>
                </a:cubicBezTo>
                <a:cubicBezTo>
                  <a:pt x="5439936" y="1691919"/>
                  <a:pt x="5430025" y="1696345"/>
                  <a:pt x="5424510" y="1718368"/>
                </a:cubicBezTo>
                <a:cubicBezTo>
                  <a:pt x="5423846" y="1724532"/>
                  <a:pt x="5424460" y="1730517"/>
                  <a:pt x="5429875" y="1732793"/>
                </a:cubicBezTo>
                <a:cubicBezTo>
                  <a:pt x="5436568" y="1734889"/>
                  <a:pt x="5437231" y="1728724"/>
                  <a:pt x="5437895" y="1722561"/>
                </a:cubicBezTo>
                <a:cubicBezTo>
                  <a:pt x="5437436" y="1718073"/>
                  <a:pt x="5439529" y="1713225"/>
                  <a:pt x="5444791" y="1714004"/>
                </a:cubicBezTo>
                <a:cubicBezTo>
                  <a:pt x="5449899" y="1713288"/>
                  <a:pt x="5454192" y="1717239"/>
                  <a:pt x="5453528" y="1723403"/>
                </a:cubicBezTo>
                <a:cubicBezTo>
                  <a:pt x="5453938" y="1740040"/>
                  <a:pt x="5456901" y="1756319"/>
                  <a:pt x="5457466" y="1774455"/>
                </a:cubicBezTo>
                <a:cubicBezTo>
                  <a:pt x="5453174" y="1770502"/>
                  <a:pt x="5451744" y="1769186"/>
                  <a:pt x="5450160" y="1766372"/>
                </a:cubicBezTo>
                <a:cubicBezTo>
                  <a:pt x="5441577" y="1758470"/>
                  <a:pt x="5431360" y="1759904"/>
                  <a:pt x="5422113" y="1758166"/>
                </a:cubicBezTo>
                <a:cubicBezTo>
                  <a:pt x="5416850" y="1757386"/>
                  <a:pt x="5416494" y="1766543"/>
                  <a:pt x="5412970" y="1770073"/>
                </a:cubicBezTo>
                <a:cubicBezTo>
                  <a:pt x="5407045" y="1775457"/>
                  <a:pt x="5400966" y="1779345"/>
                  <a:pt x="5391719" y="1777607"/>
                </a:cubicBezTo>
                <a:cubicBezTo>
                  <a:pt x="5383903" y="1777186"/>
                  <a:pt x="5374963" y="1778441"/>
                  <a:pt x="5365716" y="1776702"/>
                </a:cubicBezTo>
                <a:cubicBezTo>
                  <a:pt x="5370622" y="1786639"/>
                  <a:pt x="5382729" y="1791011"/>
                  <a:pt x="5375987" y="1801063"/>
                </a:cubicBezTo>
                <a:cubicBezTo>
                  <a:pt x="5371645" y="1809260"/>
                  <a:pt x="5366640" y="1823623"/>
                  <a:pt x="5353766" y="1811770"/>
                </a:cubicBezTo>
                <a:cubicBezTo>
                  <a:pt x="5353766" y="1811770"/>
                  <a:pt x="5351365" y="1813624"/>
                  <a:pt x="5351519" y="1815120"/>
                </a:cubicBezTo>
                <a:cubicBezTo>
                  <a:pt x="5351008" y="1822781"/>
                  <a:pt x="5349221" y="1830620"/>
                  <a:pt x="5358314" y="1830862"/>
                </a:cubicBezTo>
                <a:cubicBezTo>
                  <a:pt x="5368685" y="1830924"/>
                  <a:pt x="5378238" y="1835656"/>
                  <a:pt x="5386514" y="1840565"/>
                </a:cubicBezTo>
                <a:cubicBezTo>
                  <a:pt x="5397345" y="1845116"/>
                  <a:pt x="5406131" y="1842366"/>
                  <a:pt x="5410166" y="1831175"/>
                </a:cubicBezTo>
                <a:cubicBezTo>
                  <a:pt x="5415477" y="1819806"/>
                  <a:pt x="5419615" y="1822261"/>
                  <a:pt x="5425338" y="1827529"/>
                </a:cubicBezTo>
                <a:cubicBezTo>
                  <a:pt x="5436781" y="1838065"/>
                  <a:pt x="5445825" y="1850456"/>
                  <a:pt x="5458393" y="1859318"/>
                </a:cubicBezTo>
                <a:cubicBezTo>
                  <a:pt x="5465391" y="1864406"/>
                  <a:pt x="5470654" y="1865185"/>
                  <a:pt x="5477856" y="1859622"/>
                </a:cubicBezTo>
                <a:cubicBezTo>
                  <a:pt x="5483782" y="1854237"/>
                  <a:pt x="5488276" y="1847537"/>
                  <a:pt x="5496246" y="1849454"/>
                </a:cubicBezTo>
                <a:cubicBezTo>
                  <a:pt x="5504062" y="1849874"/>
                  <a:pt x="5506260" y="1858672"/>
                  <a:pt x="5510704" y="1864120"/>
                </a:cubicBezTo>
                <a:cubicBezTo>
                  <a:pt x="5520358" y="1844552"/>
                  <a:pt x="5520358" y="1844552"/>
                  <a:pt x="5537064" y="1855868"/>
                </a:cubicBezTo>
                <a:cubicBezTo>
                  <a:pt x="5543909" y="1859461"/>
                  <a:pt x="5550908" y="1864549"/>
                  <a:pt x="5559235" y="1857310"/>
                </a:cubicBezTo>
                <a:cubicBezTo>
                  <a:pt x="5577471" y="1845646"/>
                  <a:pt x="5581455" y="1846603"/>
                  <a:pt x="5593819" y="1866118"/>
                </a:cubicBezTo>
                <a:cubicBezTo>
                  <a:pt x="5599850" y="1874378"/>
                  <a:pt x="5605879" y="1882639"/>
                  <a:pt x="5613185" y="1890720"/>
                </a:cubicBezTo>
                <a:cubicBezTo>
                  <a:pt x="5629534" y="1911192"/>
                  <a:pt x="5635918" y="1910297"/>
                  <a:pt x="5649097" y="1887199"/>
                </a:cubicBezTo>
                <a:cubicBezTo>
                  <a:pt x="5652468" y="1882173"/>
                  <a:pt x="5654408" y="1875829"/>
                  <a:pt x="5658903" y="1869128"/>
                </a:cubicBezTo>
                <a:cubicBezTo>
                  <a:pt x="5662684" y="1880739"/>
                  <a:pt x="5666159" y="1889358"/>
                  <a:pt x="5669941" y="1900969"/>
                </a:cubicBezTo>
                <a:cubicBezTo>
                  <a:pt x="5672188" y="1897619"/>
                  <a:pt x="5672034" y="1896123"/>
                  <a:pt x="5673159" y="1894447"/>
                </a:cubicBezTo>
                <a:cubicBezTo>
                  <a:pt x="5681892" y="1865902"/>
                  <a:pt x="5694662" y="1864111"/>
                  <a:pt x="5711164" y="1886079"/>
                </a:cubicBezTo>
                <a:cubicBezTo>
                  <a:pt x="5714180" y="1890209"/>
                  <a:pt x="5717194" y="1894339"/>
                  <a:pt x="5720362" y="1899966"/>
                </a:cubicBezTo>
                <a:cubicBezTo>
                  <a:pt x="5721945" y="1902780"/>
                  <a:pt x="5723530" y="1905593"/>
                  <a:pt x="5721436" y="1910440"/>
                </a:cubicBezTo>
                <a:cubicBezTo>
                  <a:pt x="5712291" y="1922347"/>
                  <a:pt x="5720722" y="1928753"/>
                  <a:pt x="5727875" y="1935338"/>
                </a:cubicBezTo>
                <a:cubicBezTo>
                  <a:pt x="5748872" y="1950604"/>
                  <a:pt x="5772627" y="1954861"/>
                  <a:pt x="5796381" y="1959115"/>
                </a:cubicBezTo>
                <a:cubicBezTo>
                  <a:pt x="5834492" y="1964393"/>
                  <a:pt x="5873572" y="1966499"/>
                  <a:pt x="5908415" y="1990447"/>
                </a:cubicBezTo>
                <a:cubicBezTo>
                  <a:pt x="5919552" y="1997992"/>
                  <a:pt x="5931353" y="1999370"/>
                  <a:pt x="5943971" y="1996083"/>
                </a:cubicBezTo>
                <a:cubicBezTo>
                  <a:pt x="5954034" y="1993153"/>
                  <a:pt x="5963434" y="1996388"/>
                  <a:pt x="5970586" y="2002972"/>
                </a:cubicBezTo>
                <a:cubicBezTo>
                  <a:pt x="5984584" y="2013150"/>
                  <a:pt x="5999401" y="2018659"/>
                  <a:pt x="6016463" y="2020820"/>
                </a:cubicBezTo>
                <a:cubicBezTo>
                  <a:pt x="6032248" y="2023158"/>
                  <a:pt x="6048851" y="2020828"/>
                  <a:pt x="6064126" y="2030827"/>
                </a:cubicBezTo>
                <a:cubicBezTo>
                  <a:pt x="6077819" y="2038013"/>
                  <a:pt x="6091048" y="2040709"/>
                  <a:pt x="6103564" y="2023776"/>
                </a:cubicBezTo>
                <a:cubicBezTo>
                  <a:pt x="6107448" y="2049032"/>
                  <a:pt x="6121650" y="2048558"/>
                  <a:pt x="6137129" y="2047903"/>
                </a:cubicBezTo>
                <a:cubicBezTo>
                  <a:pt x="6148623" y="2046291"/>
                  <a:pt x="6160271" y="2046176"/>
                  <a:pt x="6170284" y="2055394"/>
                </a:cubicBezTo>
                <a:cubicBezTo>
                  <a:pt x="6184742" y="2070060"/>
                  <a:pt x="6200835" y="2075391"/>
                  <a:pt x="6218203" y="2080543"/>
                </a:cubicBezTo>
                <a:cubicBezTo>
                  <a:pt x="6248805" y="2088391"/>
                  <a:pt x="6280376" y="2093068"/>
                  <a:pt x="6309190" y="2108756"/>
                </a:cubicBezTo>
                <a:cubicBezTo>
                  <a:pt x="6332434" y="2120672"/>
                  <a:pt x="6356496" y="2127920"/>
                  <a:pt x="6382346" y="2127328"/>
                </a:cubicBezTo>
                <a:cubicBezTo>
                  <a:pt x="6390008" y="2126254"/>
                  <a:pt x="6395577" y="2130026"/>
                  <a:pt x="6399052" y="2138645"/>
                </a:cubicBezTo>
                <a:cubicBezTo>
                  <a:pt x="6412184" y="2165640"/>
                  <a:pt x="6413460" y="2165461"/>
                  <a:pt x="6440125" y="2160201"/>
                </a:cubicBezTo>
                <a:cubicBezTo>
                  <a:pt x="6442680" y="2159842"/>
                  <a:pt x="6445235" y="2159485"/>
                  <a:pt x="6449067" y="2158948"/>
                </a:cubicBezTo>
                <a:cubicBezTo>
                  <a:pt x="6446154" y="2168461"/>
                  <a:pt x="6443243" y="2177977"/>
                  <a:pt x="6440180" y="2185995"/>
                </a:cubicBezTo>
                <a:cubicBezTo>
                  <a:pt x="6436604" y="2201674"/>
                  <a:pt x="6427001" y="2209092"/>
                  <a:pt x="6414077" y="2209389"/>
                </a:cubicBezTo>
                <a:cubicBezTo>
                  <a:pt x="6406415" y="2210463"/>
                  <a:pt x="6399721" y="2208367"/>
                  <a:pt x="6392212" y="2210938"/>
                </a:cubicBezTo>
                <a:cubicBezTo>
                  <a:pt x="6379748" y="2215722"/>
                  <a:pt x="6375610" y="2213268"/>
                  <a:pt x="6371522" y="2198663"/>
                </a:cubicBezTo>
                <a:cubicBezTo>
                  <a:pt x="6370908" y="2192679"/>
                  <a:pt x="6370294" y="2186694"/>
                  <a:pt x="6369681" y="2180709"/>
                </a:cubicBezTo>
                <a:cubicBezTo>
                  <a:pt x="6370038" y="2171553"/>
                  <a:pt x="6366053" y="2170595"/>
                  <a:pt x="6359667" y="2171490"/>
                </a:cubicBezTo>
                <a:cubicBezTo>
                  <a:pt x="6345466" y="2171965"/>
                  <a:pt x="6336016" y="2180878"/>
                  <a:pt x="6328150" y="2192607"/>
                </a:cubicBezTo>
                <a:cubicBezTo>
                  <a:pt x="6325749" y="2194462"/>
                  <a:pt x="6324932" y="2199129"/>
                  <a:pt x="6320947" y="2198171"/>
                </a:cubicBezTo>
                <a:cubicBezTo>
                  <a:pt x="6318241" y="2197033"/>
                  <a:pt x="6317780" y="2192544"/>
                  <a:pt x="6316196" y="2189732"/>
                </a:cubicBezTo>
                <a:cubicBezTo>
                  <a:pt x="6315889" y="2186739"/>
                  <a:pt x="6315735" y="2185242"/>
                  <a:pt x="6315429" y="2182250"/>
                </a:cubicBezTo>
                <a:cubicBezTo>
                  <a:pt x="6314355" y="2171777"/>
                  <a:pt x="6310217" y="2169322"/>
                  <a:pt x="6302860" y="2173390"/>
                </a:cubicBezTo>
                <a:cubicBezTo>
                  <a:pt x="6295658" y="2178953"/>
                  <a:pt x="6291367" y="2175003"/>
                  <a:pt x="6286769" y="2168059"/>
                </a:cubicBezTo>
                <a:cubicBezTo>
                  <a:pt x="6282324" y="2162611"/>
                  <a:pt x="6282988" y="2156446"/>
                  <a:pt x="6286358" y="2151421"/>
                </a:cubicBezTo>
                <a:cubicBezTo>
                  <a:pt x="6289575" y="2144899"/>
                  <a:pt x="6296269" y="2146995"/>
                  <a:pt x="6301838" y="2150768"/>
                </a:cubicBezTo>
                <a:cubicBezTo>
                  <a:pt x="6305822" y="2151726"/>
                  <a:pt x="6308683" y="2154360"/>
                  <a:pt x="6311901" y="2147837"/>
                </a:cubicBezTo>
                <a:cubicBezTo>
                  <a:pt x="6315119" y="2141314"/>
                  <a:pt x="6312257" y="2138681"/>
                  <a:pt x="6309243" y="2134550"/>
                </a:cubicBezTo>
                <a:cubicBezTo>
                  <a:pt x="6302090" y="2127966"/>
                  <a:pt x="6279716" y="2137175"/>
                  <a:pt x="6278389" y="2149504"/>
                </a:cubicBezTo>
                <a:cubicBezTo>
                  <a:pt x="6275275" y="2169672"/>
                  <a:pt x="6263473" y="2168291"/>
                  <a:pt x="6251673" y="2166912"/>
                </a:cubicBezTo>
                <a:cubicBezTo>
                  <a:pt x="6226948" y="2165827"/>
                  <a:pt x="6202579" y="2155588"/>
                  <a:pt x="6178824" y="2151331"/>
                </a:cubicBezTo>
                <a:cubicBezTo>
                  <a:pt x="6172133" y="2149236"/>
                  <a:pt x="6171519" y="2143249"/>
                  <a:pt x="6173458" y="2136907"/>
                </a:cubicBezTo>
                <a:cubicBezTo>
                  <a:pt x="6175245" y="2129068"/>
                  <a:pt x="6177033" y="2121227"/>
                  <a:pt x="6177390" y="2112071"/>
                </a:cubicBezTo>
                <a:cubicBezTo>
                  <a:pt x="6176470" y="2103093"/>
                  <a:pt x="6171054" y="2100817"/>
                  <a:pt x="6165639" y="2098542"/>
                </a:cubicBezTo>
                <a:cubicBezTo>
                  <a:pt x="6161501" y="2096088"/>
                  <a:pt x="6160991" y="2103749"/>
                  <a:pt x="6158590" y="2105602"/>
                </a:cubicBezTo>
                <a:cubicBezTo>
                  <a:pt x="6153278" y="2116972"/>
                  <a:pt x="6146690" y="2128520"/>
                  <a:pt x="6141377" y="2139891"/>
                </a:cubicBezTo>
                <a:cubicBezTo>
                  <a:pt x="6139793" y="2137077"/>
                  <a:pt x="6139639" y="2135581"/>
                  <a:pt x="6139486" y="2134085"/>
                </a:cubicBezTo>
                <a:cubicBezTo>
                  <a:pt x="6136370" y="2116310"/>
                  <a:pt x="6136370" y="2116310"/>
                  <a:pt x="6123241" y="2127258"/>
                </a:cubicBezTo>
                <a:cubicBezTo>
                  <a:pt x="6118593" y="2132462"/>
                  <a:pt x="6117008" y="2129650"/>
                  <a:pt x="6115271" y="2125340"/>
                </a:cubicBezTo>
                <a:cubicBezTo>
                  <a:pt x="6110213" y="2113908"/>
                  <a:pt x="6102090" y="2110495"/>
                  <a:pt x="6093458" y="2114741"/>
                </a:cubicBezTo>
                <a:cubicBezTo>
                  <a:pt x="6080175" y="2124193"/>
                  <a:pt x="6065973" y="2124668"/>
                  <a:pt x="6051925" y="2126639"/>
                </a:cubicBezTo>
                <a:cubicBezTo>
                  <a:pt x="6044263" y="2127714"/>
                  <a:pt x="6040585" y="2129748"/>
                  <a:pt x="6046614" y="2138008"/>
                </a:cubicBezTo>
                <a:cubicBezTo>
                  <a:pt x="6051366" y="2146449"/>
                  <a:pt x="6050703" y="2152613"/>
                  <a:pt x="6042376" y="2159852"/>
                </a:cubicBezTo>
                <a:cubicBezTo>
                  <a:pt x="6054331" y="2162728"/>
                  <a:pt x="6066131" y="2164107"/>
                  <a:pt x="6076961" y="2168659"/>
                </a:cubicBezTo>
                <a:cubicBezTo>
                  <a:pt x="6087639" y="2171714"/>
                  <a:pt x="6098469" y="2176265"/>
                  <a:pt x="6107206" y="2185663"/>
                </a:cubicBezTo>
                <a:cubicBezTo>
                  <a:pt x="6091063" y="2192482"/>
                  <a:pt x="6091063" y="2192482"/>
                  <a:pt x="6065417" y="2182420"/>
                </a:cubicBezTo>
                <a:cubicBezTo>
                  <a:pt x="6049172" y="2175593"/>
                  <a:pt x="6041662" y="2178164"/>
                  <a:pt x="6034103" y="2192885"/>
                </a:cubicBezTo>
                <a:cubicBezTo>
                  <a:pt x="6026697" y="2209102"/>
                  <a:pt x="6026697" y="2209102"/>
                  <a:pt x="6017348" y="2193719"/>
                </a:cubicBezTo>
                <a:cubicBezTo>
                  <a:pt x="6017194" y="2192221"/>
                  <a:pt x="6015764" y="2190905"/>
                  <a:pt x="6015610" y="2189409"/>
                </a:cubicBezTo>
                <a:cubicBezTo>
                  <a:pt x="5993743" y="2153015"/>
                  <a:pt x="5975709" y="2154029"/>
                  <a:pt x="5954819" y="2190350"/>
                </a:cubicBezTo>
                <a:cubicBezTo>
                  <a:pt x="5947260" y="2205070"/>
                  <a:pt x="5935408" y="2215839"/>
                  <a:pt x="5921667" y="2220803"/>
                </a:cubicBezTo>
                <a:cubicBezTo>
                  <a:pt x="5906495" y="2224450"/>
                  <a:pt x="5893110" y="2220256"/>
                  <a:pt x="5878448" y="2216242"/>
                </a:cubicBezTo>
                <a:cubicBezTo>
                  <a:pt x="5860926" y="2209595"/>
                  <a:pt x="5842126" y="2203125"/>
                  <a:pt x="5823939" y="2202642"/>
                </a:cubicBezTo>
                <a:cubicBezTo>
                  <a:pt x="5809738" y="2203117"/>
                  <a:pt x="5795230" y="2200600"/>
                  <a:pt x="5782969" y="2194731"/>
                </a:cubicBezTo>
                <a:cubicBezTo>
                  <a:pt x="5773414" y="2190000"/>
                  <a:pt x="5761307" y="2185629"/>
                  <a:pt x="5751550" y="2191551"/>
                </a:cubicBezTo>
                <a:cubicBezTo>
                  <a:pt x="5739392" y="2199327"/>
                  <a:pt x="5732240" y="2192743"/>
                  <a:pt x="5724781" y="2183164"/>
                </a:cubicBezTo>
                <a:lnTo>
                  <a:pt x="5721864" y="2175534"/>
                </a:lnTo>
                <a:lnTo>
                  <a:pt x="5719633" y="2176664"/>
                </a:lnTo>
                <a:cubicBezTo>
                  <a:pt x="5715220" y="2182546"/>
                  <a:pt x="5722120" y="2182301"/>
                  <a:pt x="5724208" y="2184965"/>
                </a:cubicBezTo>
                <a:cubicBezTo>
                  <a:pt x="5724341" y="2185956"/>
                  <a:pt x="5725187" y="2185801"/>
                  <a:pt x="5725317" y="2186793"/>
                </a:cubicBezTo>
                <a:cubicBezTo>
                  <a:pt x="5727275" y="2188464"/>
                  <a:pt x="5728516" y="2191283"/>
                  <a:pt x="5727090" y="2193574"/>
                </a:cubicBezTo>
                <a:cubicBezTo>
                  <a:pt x="5725795" y="2196855"/>
                  <a:pt x="5724103" y="2197164"/>
                  <a:pt x="5721301" y="2195647"/>
                </a:cubicBezTo>
                <a:cubicBezTo>
                  <a:pt x="5710358" y="2191555"/>
                  <a:pt x="5701582" y="2197219"/>
                  <a:pt x="5696271" y="2209352"/>
                </a:cubicBezTo>
                <a:cubicBezTo>
                  <a:pt x="5694844" y="2211644"/>
                  <a:pt x="5691725" y="2214244"/>
                  <a:pt x="5692123" y="2217218"/>
                </a:cubicBezTo>
                <a:cubicBezTo>
                  <a:pt x="5693577" y="2228117"/>
                  <a:pt x="5704336" y="2237318"/>
                  <a:pt x="5712528" y="2233791"/>
                </a:cubicBezTo>
                <a:cubicBezTo>
                  <a:pt x="5728916" y="2226738"/>
                  <a:pt x="5745383" y="2226774"/>
                  <a:pt x="5762644" y="2232758"/>
                </a:cubicBezTo>
                <a:cubicBezTo>
                  <a:pt x="5768829" y="2233659"/>
                  <a:pt x="5775016" y="2234559"/>
                  <a:pt x="5779429" y="2228676"/>
                </a:cubicBezTo>
                <a:cubicBezTo>
                  <a:pt x="5783261" y="2224932"/>
                  <a:pt x="5785084" y="2225612"/>
                  <a:pt x="5786724" y="2231405"/>
                </a:cubicBezTo>
                <a:cubicBezTo>
                  <a:pt x="5788627" y="2239177"/>
                  <a:pt x="5793518" y="2243359"/>
                  <a:pt x="5800550" y="2244106"/>
                </a:cubicBezTo>
                <a:cubicBezTo>
                  <a:pt x="5807712" y="2245842"/>
                  <a:pt x="5815722" y="2247425"/>
                  <a:pt x="5823730" y="2249008"/>
                </a:cubicBezTo>
                <a:cubicBezTo>
                  <a:pt x="5830762" y="2249753"/>
                  <a:pt x="5834092" y="2255234"/>
                  <a:pt x="5834305" y="2263318"/>
                </a:cubicBezTo>
                <a:cubicBezTo>
                  <a:pt x="5834436" y="2264309"/>
                  <a:pt x="5834702" y="2266290"/>
                  <a:pt x="5834120" y="2268427"/>
                </a:cubicBezTo>
                <a:cubicBezTo>
                  <a:pt x="5834781" y="2273381"/>
                  <a:pt x="5837848" y="2276880"/>
                  <a:pt x="5842077" y="2276107"/>
                </a:cubicBezTo>
                <a:cubicBezTo>
                  <a:pt x="5845592" y="2276481"/>
                  <a:pt x="5844931" y="2271527"/>
                  <a:pt x="5844402" y="2267564"/>
                </a:cubicBezTo>
                <a:cubicBezTo>
                  <a:pt x="5844720" y="2263443"/>
                  <a:pt x="5844189" y="2259480"/>
                  <a:pt x="5849133" y="2257563"/>
                </a:cubicBezTo>
                <a:cubicBezTo>
                  <a:pt x="5856744" y="2256173"/>
                  <a:pt x="5864834" y="2264845"/>
                  <a:pt x="5864334" y="2274074"/>
                </a:cubicBezTo>
                <a:cubicBezTo>
                  <a:pt x="5864728" y="2277045"/>
                  <a:pt x="5863302" y="2279336"/>
                  <a:pt x="5865391" y="2282002"/>
                </a:cubicBezTo>
                <a:cubicBezTo>
                  <a:pt x="5867927" y="2281537"/>
                  <a:pt x="5867533" y="2278565"/>
                  <a:pt x="5869090" y="2277265"/>
                </a:cubicBezTo>
                <a:cubicBezTo>
                  <a:pt x="5872525" y="2270546"/>
                  <a:pt x="5875910" y="2269929"/>
                  <a:pt x="5880218" y="2276247"/>
                </a:cubicBezTo>
                <a:cubicBezTo>
                  <a:pt x="5885903" y="2286375"/>
                  <a:pt x="5893727" y="2293066"/>
                  <a:pt x="5901419" y="2298766"/>
                </a:cubicBezTo>
                <a:cubicBezTo>
                  <a:pt x="5910221" y="2306293"/>
                  <a:pt x="5918310" y="2314969"/>
                  <a:pt x="5921009" y="2328686"/>
                </a:cubicBezTo>
                <a:cubicBezTo>
                  <a:pt x="5922515" y="2333487"/>
                  <a:pt x="5925000" y="2339123"/>
                  <a:pt x="5929493" y="2340331"/>
                </a:cubicBezTo>
                <a:cubicBezTo>
                  <a:pt x="5947732" y="2347151"/>
                  <a:pt x="5955981" y="2370006"/>
                  <a:pt x="5973639" y="2378962"/>
                </a:cubicBezTo>
                <a:cubicBezTo>
                  <a:pt x="5978397" y="2382152"/>
                  <a:pt x="5978214" y="2387263"/>
                  <a:pt x="5977182" y="2392526"/>
                </a:cubicBezTo>
                <a:cubicBezTo>
                  <a:pt x="5975307" y="2397944"/>
                  <a:pt x="5970682" y="2395745"/>
                  <a:pt x="5967748" y="2393234"/>
                </a:cubicBezTo>
                <a:cubicBezTo>
                  <a:pt x="5962010" y="2389206"/>
                  <a:pt x="5957067" y="2391126"/>
                  <a:pt x="5952522" y="2396015"/>
                </a:cubicBezTo>
                <a:cubicBezTo>
                  <a:pt x="5947262" y="2402051"/>
                  <a:pt x="5940760" y="2405269"/>
                  <a:pt x="5933148" y="2406661"/>
                </a:cubicBezTo>
                <a:cubicBezTo>
                  <a:pt x="5920328" y="2407986"/>
                  <a:pt x="5912108" y="2398323"/>
                  <a:pt x="5913638" y="2383831"/>
                </a:cubicBezTo>
                <a:cubicBezTo>
                  <a:pt x="5914089" y="2380704"/>
                  <a:pt x="5914405" y="2376585"/>
                  <a:pt x="5914007" y="2373613"/>
                </a:cubicBezTo>
                <a:cubicBezTo>
                  <a:pt x="5913877" y="2372622"/>
                  <a:pt x="5914589" y="2371477"/>
                  <a:pt x="5914589" y="2371477"/>
                </a:cubicBezTo>
                <a:cubicBezTo>
                  <a:pt x="5913745" y="2371632"/>
                  <a:pt x="5913745" y="2371632"/>
                  <a:pt x="5913030" y="2372777"/>
                </a:cubicBezTo>
                <a:cubicBezTo>
                  <a:pt x="5909646" y="2373394"/>
                  <a:pt x="5907110" y="2373858"/>
                  <a:pt x="5903593" y="2373485"/>
                </a:cubicBezTo>
                <a:cubicBezTo>
                  <a:pt x="5886862" y="2371467"/>
                  <a:pt x="5882184" y="2375366"/>
                  <a:pt x="5879623" y="2395120"/>
                </a:cubicBezTo>
                <a:cubicBezTo>
                  <a:pt x="5879120" y="2404348"/>
                  <a:pt x="5874310" y="2407257"/>
                  <a:pt x="5866434" y="2406665"/>
                </a:cubicBezTo>
                <a:cubicBezTo>
                  <a:pt x="5860380" y="2406755"/>
                  <a:pt x="5856468" y="2403409"/>
                  <a:pt x="5852159" y="2397091"/>
                </a:cubicBezTo>
                <a:cubicBezTo>
                  <a:pt x="5840211" y="2378972"/>
                  <a:pt x="5824112" y="2368717"/>
                  <a:pt x="5803997" y="2367315"/>
                </a:cubicBezTo>
                <a:cubicBezTo>
                  <a:pt x="5787133" y="2364305"/>
                  <a:pt x="5787133" y="2364305"/>
                  <a:pt x="5793160" y="2383506"/>
                </a:cubicBezTo>
                <a:cubicBezTo>
                  <a:pt x="5796309" y="2394097"/>
                  <a:pt x="5795277" y="2399361"/>
                  <a:pt x="5788194" y="2404715"/>
                </a:cubicBezTo>
                <a:cubicBezTo>
                  <a:pt x="5783673" y="2390316"/>
                  <a:pt x="5780738" y="2387806"/>
                  <a:pt x="5767919" y="2389130"/>
                </a:cubicBezTo>
                <a:cubicBezTo>
                  <a:pt x="5759461" y="2390677"/>
                  <a:pt x="5750554" y="2395348"/>
                  <a:pt x="5743310" y="2386521"/>
                </a:cubicBezTo>
                <a:cubicBezTo>
                  <a:pt x="5743178" y="2385531"/>
                  <a:pt x="5742333" y="2385684"/>
                  <a:pt x="5741487" y="2385840"/>
                </a:cubicBezTo>
                <a:cubicBezTo>
                  <a:pt x="5731866" y="2391656"/>
                  <a:pt x="5727981" y="2401502"/>
                  <a:pt x="5728855" y="2414539"/>
                </a:cubicBezTo>
                <a:cubicBezTo>
                  <a:pt x="5729780" y="2421476"/>
                  <a:pt x="5730707" y="2428412"/>
                  <a:pt x="5724337" y="2432621"/>
                </a:cubicBezTo>
                <a:cubicBezTo>
                  <a:pt x="5723624" y="2433767"/>
                  <a:pt x="5721351" y="2436211"/>
                  <a:pt x="5720953" y="2433239"/>
                </a:cubicBezTo>
                <a:cubicBezTo>
                  <a:pt x="5719050" y="2425466"/>
                  <a:pt x="5712997" y="2425556"/>
                  <a:pt x="5707526" y="2423511"/>
                </a:cubicBezTo>
                <a:cubicBezTo>
                  <a:pt x="5701208" y="2421620"/>
                  <a:pt x="5697164" y="2417282"/>
                  <a:pt x="5696953" y="2409200"/>
                </a:cubicBezTo>
                <a:cubicBezTo>
                  <a:pt x="5696606" y="2400128"/>
                  <a:pt x="5692297" y="2393810"/>
                  <a:pt x="5685002" y="2391082"/>
                </a:cubicBezTo>
                <a:cubicBezTo>
                  <a:pt x="5678420" y="2387208"/>
                  <a:pt x="5672897" y="2391264"/>
                  <a:pt x="5667637" y="2397298"/>
                </a:cubicBezTo>
                <a:cubicBezTo>
                  <a:pt x="5663356" y="2404171"/>
                  <a:pt x="5661134" y="2400517"/>
                  <a:pt x="5660342" y="2394570"/>
                </a:cubicBezTo>
                <a:cubicBezTo>
                  <a:pt x="5659150" y="2385653"/>
                  <a:pt x="5654526" y="2383453"/>
                  <a:pt x="5648023" y="2386670"/>
                </a:cubicBezTo>
                <a:cubicBezTo>
                  <a:pt x="5646331" y="2386979"/>
                  <a:pt x="5644639" y="2387288"/>
                  <a:pt x="5643081" y="2388590"/>
                </a:cubicBezTo>
                <a:cubicBezTo>
                  <a:pt x="5635732" y="2391961"/>
                  <a:pt x="5629680" y="2392051"/>
                  <a:pt x="5624974" y="2382760"/>
                </a:cubicBezTo>
                <a:cubicBezTo>
                  <a:pt x="5619555" y="2374615"/>
                  <a:pt x="5611281" y="2371051"/>
                  <a:pt x="5603537" y="2371451"/>
                </a:cubicBezTo>
                <a:cubicBezTo>
                  <a:pt x="5597352" y="2370548"/>
                  <a:pt x="5590585" y="2371785"/>
                  <a:pt x="5593731" y="2382376"/>
                </a:cubicBezTo>
                <a:cubicBezTo>
                  <a:pt x="5594128" y="2385348"/>
                  <a:pt x="5593811" y="2389468"/>
                  <a:pt x="5593361" y="2392594"/>
                </a:cubicBezTo>
                <a:cubicBezTo>
                  <a:pt x="5594288" y="2399530"/>
                  <a:pt x="5592676" y="2406931"/>
                  <a:pt x="5596854" y="2412258"/>
                </a:cubicBezTo>
                <a:cubicBezTo>
                  <a:pt x="5607744" y="2422450"/>
                  <a:pt x="5608749" y="2436478"/>
                  <a:pt x="5610735" y="2451342"/>
                </a:cubicBezTo>
                <a:cubicBezTo>
                  <a:pt x="5604283" y="2448458"/>
                  <a:pt x="5597835" y="2445577"/>
                  <a:pt x="5591068" y="2446814"/>
                </a:cubicBezTo>
                <a:cubicBezTo>
                  <a:pt x="5582743" y="2449348"/>
                  <a:pt x="5574733" y="2447767"/>
                  <a:pt x="5567173" y="2443058"/>
                </a:cubicBezTo>
                <a:cubicBezTo>
                  <a:pt x="5560591" y="2439184"/>
                  <a:pt x="5553296" y="2436456"/>
                  <a:pt x="5546000" y="2433729"/>
                </a:cubicBezTo>
                <a:cubicBezTo>
                  <a:pt x="5524827" y="2424400"/>
                  <a:pt x="5502227" y="2417362"/>
                  <a:pt x="5482084" y="2402769"/>
                </a:cubicBezTo>
                <a:cubicBezTo>
                  <a:pt x="5477326" y="2399580"/>
                  <a:pt x="5475053" y="2402024"/>
                  <a:pt x="5474023" y="2407288"/>
                </a:cubicBezTo>
                <a:cubicBezTo>
                  <a:pt x="5473441" y="2409425"/>
                  <a:pt x="5473125" y="2413543"/>
                  <a:pt x="5469609" y="2413169"/>
                </a:cubicBezTo>
                <a:cubicBezTo>
                  <a:pt x="5466939" y="2412643"/>
                  <a:pt x="5466411" y="2408677"/>
                  <a:pt x="5466147" y="2406696"/>
                </a:cubicBezTo>
                <a:cubicBezTo>
                  <a:pt x="5464639" y="2401897"/>
                  <a:pt x="5463264" y="2398087"/>
                  <a:pt x="5459748" y="2397715"/>
                </a:cubicBezTo>
                <a:cubicBezTo>
                  <a:pt x="5455387" y="2397497"/>
                  <a:pt x="5451475" y="2394150"/>
                  <a:pt x="5447113" y="2393932"/>
                </a:cubicBezTo>
                <a:cubicBezTo>
                  <a:pt x="5440928" y="2393032"/>
                  <a:pt x="5439555" y="2389222"/>
                  <a:pt x="5441298" y="2382813"/>
                </a:cubicBezTo>
                <a:cubicBezTo>
                  <a:pt x="5446027" y="2372812"/>
                  <a:pt x="5438998" y="2372068"/>
                  <a:pt x="5433393" y="2369030"/>
                </a:cubicBezTo>
                <a:cubicBezTo>
                  <a:pt x="5425965" y="2365311"/>
                  <a:pt x="5427023" y="2373239"/>
                  <a:pt x="5425861" y="2377512"/>
                </a:cubicBezTo>
                <a:cubicBezTo>
                  <a:pt x="5425279" y="2379649"/>
                  <a:pt x="5425543" y="2381630"/>
                  <a:pt x="5423007" y="2382095"/>
                </a:cubicBezTo>
                <a:cubicBezTo>
                  <a:pt x="5420654" y="2377448"/>
                  <a:pt x="5417455" y="2372956"/>
                  <a:pt x="5415816" y="2367167"/>
                </a:cubicBezTo>
                <a:cubicBezTo>
                  <a:pt x="5413596" y="2363510"/>
                  <a:pt x="5410662" y="2361002"/>
                  <a:pt x="5407277" y="2361621"/>
                </a:cubicBezTo>
                <a:cubicBezTo>
                  <a:pt x="5403048" y="2362393"/>
                  <a:pt x="5403710" y="2367346"/>
                  <a:pt x="5403261" y="2370474"/>
                </a:cubicBezTo>
                <a:cubicBezTo>
                  <a:pt x="5399139" y="2391529"/>
                  <a:pt x="5389650" y="2398337"/>
                  <a:pt x="5371676" y="2393499"/>
                </a:cubicBezTo>
                <a:cubicBezTo>
                  <a:pt x="5368028" y="2392135"/>
                  <a:pt x="5364513" y="2391763"/>
                  <a:pt x="5361578" y="2389255"/>
                </a:cubicBezTo>
                <a:cubicBezTo>
                  <a:pt x="5346010" y="2382961"/>
                  <a:pt x="5332925" y="2382306"/>
                  <a:pt x="5323333" y="2401315"/>
                </a:cubicBezTo>
                <a:cubicBezTo>
                  <a:pt x="5323333" y="2401315"/>
                  <a:pt x="5322488" y="2401470"/>
                  <a:pt x="5322621" y="2402460"/>
                </a:cubicBezTo>
                <a:cubicBezTo>
                  <a:pt x="5318656" y="2405216"/>
                  <a:pt x="5315404" y="2406823"/>
                  <a:pt x="5310778" y="2404624"/>
                </a:cubicBezTo>
                <a:cubicBezTo>
                  <a:pt x="5308954" y="2403941"/>
                  <a:pt x="5306998" y="2402269"/>
                  <a:pt x="5307447" y="2399143"/>
                </a:cubicBezTo>
                <a:cubicBezTo>
                  <a:pt x="5307631" y="2394033"/>
                  <a:pt x="5311729" y="2392269"/>
                  <a:pt x="5314979" y="2390661"/>
                </a:cubicBezTo>
                <a:cubicBezTo>
                  <a:pt x="5317517" y="2390198"/>
                  <a:pt x="5320768" y="2388587"/>
                  <a:pt x="5320370" y="2385616"/>
                </a:cubicBezTo>
                <a:cubicBezTo>
                  <a:pt x="5320688" y="2381497"/>
                  <a:pt x="5316591" y="2383260"/>
                  <a:pt x="5314634" y="2381587"/>
                </a:cubicBezTo>
                <a:cubicBezTo>
                  <a:pt x="5310141" y="2380377"/>
                  <a:pt x="5305781" y="2380159"/>
                  <a:pt x="5301286" y="2378951"/>
                </a:cubicBezTo>
                <a:cubicBezTo>
                  <a:pt x="5295102" y="2378049"/>
                  <a:pt x="5289629" y="2376004"/>
                  <a:pt x="5285452" y="2370677"/>
                </a:cubicBezTo>
                <a:cubicBezTo>
                  <a:pt x="5282387" y="2367176"/>
                  <a:pt x="5279849" y="2367641"/>
                  <a:pt x="5275884" y="2370393"/>
                </a:cubicBezTo>
                <a:cubicBezTo>
                  <a:pt x="5264705" y="2377510"/>
                  <a:pt x="5256695" y="2375930"/>
                  <a:pt x="5247497" y="2365428"/>
                </a:cubicBezTo>
                <a:cubicBezTo>
                  <a:pt x="5242474" y="2360257"/>
                  <a:pt x="5239011" y="2353781"/>
                  <a:pt x="5234702" y="2347465"/>
                </a:cubicBezTo>
                <a:cubicBezTo>
                  <a:pt x="5229414" y="2340309"/>
                  <a:pt x="5222833" y="2336436"/>
                  <a:pt x="5214823" y="2334853"/>
                </a:cubicBezTo>
                <a:cubicBezTo>
                  <a:pt x="5205968" y="2333426"/>
                  <a:pt x="5202003" y="2336180"/>
                  <a:pt x="5199229" y="2347854"/>
                </a:cubicBezTo>
                <a:cubicBezTo>
                  <a:pt x="5196588" y="2360516"/>
                  <a:pt x="5190799" y="2362590"/>
                  <a:pt x="5180568" y="2357351"/>
                </a:cubicBezTo>
                <a:cubicBezTo>
                  <a:pt x="5176923" y="2355988"/>
                  <a:pt x="5174966" y="2354316"/>
                  <a:pt x="5170868" y="2356078"/>
                </a:cubicBezTo>
                <a:cubicBezTo>
                  <a:pt x="5161247" y="2361896"/>
                  <a:pt x="5161247" y="2361896"/>
                  <a:pt x="5159530" y="2349014"/>
                </a:cubicBezTo>
                <a:cubicBezTo>
                  <a:pt x="5160111" y="2346878"/>
                  <a:pt x="5159978" y="2345888"/>
                  <a:pt x="5158867" y="2344059"/>
                </a:cubicBezTo>
                <a:cubicBezTo>
                  <a:pt x="5157811" y="2336134"/>
                  <a:pt x="5154030" y="2333778"/>
                  <a:pt x="5147659" y="2337987"/>
                </a:cubicBezTo>
                <a:cubicBezTo>
                  <a:pt x="5142849" y="2340896"/>
                  <a:pt x="5138303" y="2345786"/>
                  <a:pt x="5133362" y="2347703"/>
                </a:cubicBezTo>
                <a:cubicBezTo>
                  <a:pt x="5112428" y="2359648"/>
                  <a:pt x="5087608" y="2348956"/>
                  <a:pt x="5079358" y="2326101"/>
                </a:cubicBezTo>
                <a:cubicBezTo>
                  <a:pt x="5076475" y="2317491"/>
                  <a:pt x="5078801" y="2308947"/>
                  <a:pt x="5077611" y="2300028"/>
                </a:cubicBezTo>
                <a:cubicBezTo>
                  <a:pt x="5076738" y="2286991"/>
                  <a:pt x="5071714" y="2281819"/>
                  <a:pt x="5061035" y="2279707"/>
                </a:cubicBezTo>
                <a:cubicBezTo>
                  <a:pt x="5055696" y="2278653"/>
                  <a:pt x="5050489" y="2278590"/>
                  <a:pt x="5045151" y="2277534"/>
                </a:cubicBezTo>
                <a:cubicBezTo>
                  <a:pt x="5034470" y="2275425"/>
                  <a:pt x="5028814" y="2278487"/>
                  <a:pt x="5026173" y="2291152"/>
                </a:cubicBezTo>
                <a:cubicBezTo>
                  <a:pt x="5023716" y="2298706"/>
                  <a:pt x="5021045" y="2298179"/>
                  <a:pt x="5016157" y="2293997"/>
                </a:cubicBezTo>
                <a:cubicBezTo>
                  <a:pt x="5005529" y="2285787"/>
                  <a:pt x="4999026" y="2289005"/>
                  <a:pt x="4995803" y="2303803"/>
                </a:cubicBezTo>
                <a:cubicBezTo>
                  <a:pt x="4995488" y="2307923"/>
                  <a:pt x="4996016" y="2311887"/>
                  <a:pt x="4999664" y="2313251"/>
                </a:cubicBezTo>
                <a:cubicBezTo>
                  <a:pt x="5004158" y="2314460"/>
                  <a:pt x="5004475" y="2310340"/>
                  <a:pt x="5004792" y="2306224"/>
                </a:cubicBezTo>
                <a:cubicBezTo>
                  <a:pt x="5004394" y="2303251"/>
                  <a:pt x="5005691" y="2299969"/>
                  <a:pt x="5009205" y="2300341"/>
                </a:cubicBezTo>
                <a:cubicBezTo>
                  <a:pt x="5012590" y="2299723"/>
                  <a:pt x="5015523" y="2302234"/>
                  <a:pt x="5015204" y="2306351"/>
                </a:cubicBezTo>
                <a:cubicBezTo>
                  <a:pt x="5015815" y="2317406"/>
                  <a:pt x="5018115" y="2328152"/>
                  <a:pt x="5018857" y="2340198"/>
                </a:cubicBezTo>
                <a:cubicBezTo>
                  <a:pt x="5015921" y="2337688"/>
                  <a:pt x="5014943" y="2336850"/>
                  <a:pt x="5013834" y="2335023"/>
                </a:cubicBezTo>
                <a:cubicBezTo>
                  <a:pt x="5007965" y="2330006"/>
                  <a:pt x="5001199" y="2331240"/>
                  <a:pt x="4995014" y="2330340"/>
                </a:cubicBezTo>
                <a:cubicBezTo>
                  <a:pt x="4991499" y="2329967"/>
                  <a:pt x="4991446" y="2336068"/>
                  <a:pt x="4989172" y="2338513"/>
                </a:cubicBezTo>
                <a:cubicBezTo>
                  <a:pt x="4985340" y="2342259"/>
                  <a:pt x="4981376" y="2345012"/>
                  <a:pt x="4975190" y="2344112"/>
                </a:cubicBezTo>
                <a:cubicBezTo>
                  <a:pt x="4969984" y="2344048"/>
                  <a:pt x="4964063" y="2345130"/>
                  <a:pt x="4957878" y="2344231"/>
                </a:cubicBezTo>
                <a:cubicBezTo>
                  <a:pt x="4961341" y="2350704"/>
                  <a:pt x="4969482" y="2353276"/>
                  <a:pt x="4965201" y="2360149"/>
                </a:cubicBezTo>
                <a:cubicBezTo>
                  <a:pt x="4962479" y="2365721"/>
                  <a:pt x="4959442" y="2375412"/>
                  <a:pt x="4950638" y="2367884"/>
                </a:cubicBezTo>
                <a:cubicBezTo>
                  <a:pt x="4950638" y="2367884"/>
                  <a:pt x="4949078" y="2369184"/>
                  <a:pt x="4949210" y="2370174"/>
                </a:cubicBezTo>
                <a:cubicBezTo>
                  <a:pt x="4949025" y="2375284"/>
                  <a:pt x="4947997" y="2380547"/>
                  <a:pt x="4954048" y="2380456"/>
                </a:cubicBezTo>
                <a:cubicBezTo>
                  <a:pt x="4960947" y="2380213"/>
                  <a:pt x="4967398" y="2383094"/>
                  <a:pt x="4973000" y="2386130"/>
                </a:cubicBezTo>
                <a:cubicBezTo>
                  <a:pt x="4980298" y="2388859"/>
                  <a:pt x="4986087" y="2386785"/>
                  <a:pt x="4988542" y="2379231"/>
                </a:cubicBezTo>
                <a:cubicBezTo>
                  <a:pt x="4991846" y="2371523"/>
                  <a:pt x="4994647" y="2373041"/>
                  <a:pt x="4998560" y="2376388"/>
                </a:cubicBezTo>
                <a:cubicBezTo>
                  <a:pt x="5006384" y="2383077"/>
                  <a:pt x="5012650" y="2391071"/>
                  <a:pt x="5021189" y="2396616"/>
                </a:cubicBezTo>
                <a:cubicBezTo>
                  <a:pt x="5025947" y="2399808"/>
                  <a:pt x="5029462" y="2400179"/>
                  <a:pt x="5034139" y="2396280"/>
                </a:cubicBezTo>
                <a:cubicBezTo>
                  <a:pt x="5037971" y="2392535"/>
                  <a:pt x="5040825" y="2387953"/>
                  <a:pt x="5046166" y="2389008"/>
                </a:cubicBezTo>
                <a:cubicBezTo>
                  <a:pt x="5051371" y="2389073"/>
                  <a:pt x="5053012" y="2394863"/>
                  <a:pt x="5056078" y="2398363"/>
                </a:cubicBezTo>
                <a:cubicBezTo>
                  <a:pt x="5062103" y="2385081"/>
                  <a:pt x="5062103" y="2385081"/>
                  <a:pt x="5073443" y="2392146"/>
                </a:cubicBezTo>
                <a:cubicBezTo>
                  <a:pt x="5078069" y="2394347"/>
                  <a:pt x="5082827" y="2397537"/>
                  <a:pt x="5088220" y="2392491"/>
                </a:cubicBezTo>
                <a:cubicBezTo>
                  <a:pt x="5100113" y="2384229"/>
                  <a:pt x="5102782" y="2384757"/>
                  <a:pt x="5111400" y="2397394"/>
                </a:cubicBezTo>
                <a:cubicBezTo>
                  <a:pt x="5115577" y="2402721"/>
                  <a:pt x="5119753" y="2408049"/>
                  <a:pt x="5124776" y="2413223"/>
                </a:cubicBezTo>
                <a:cubicBezTo>
                  <a:pt x="5136064" y="2426385"/>
                  <a:pt x="5140293" y="2425613"/>
                  <a:pt x="5148591" y="2409888"/>
                </a:cubicBezTo>
                <a:cubicBezTo>
                  <a:pt x="5150732" y="2406451"/>
                  <a:pt x="5151894" y="2402178"/>
                  <a:pt x="5154750" y="2397596"/>
                </a:cubicBezTo>
                <a:cubicBezTo>
                  <a:pt x="5157499" y="2405215"/>
                  <a:pt x="5159983" y="2410851"/>
                  <a:pt x="5162733" y="2418470"/>
                </a:cubicBezTo>
                <a:cubicBezTo>
                  <a:pt x="5164161" y="2416178"/>
                  <a:pt x="5164029" y="2415188"/>
                  <a:pt x="5164742" y="2414041"/>
                </a:cubicBezTo>
                <a:cubicBezTo>
                  <a:pt x="5169974" y="2394815"/>
                  <a:pt x="5178431" y="2393270"/>
                  <a:pt x="5189851" y="2407425"/>
                </a:cubicBezTo>
                <a:cubicBezTo>
                  <a:pt x="5191941" y="2410090"/>
                  <a:pt x="5194030" y="2412753"/>
                  <a:pt x="5196250" y="2416407"/>
                </a:cubicBezTo>
                <a:cubicBezTo>
                  <a:pt x="5197359" y="2418235"/>
                  <a:pt x="5198470" y="2420064"/>
                  <a:pt x="5197175" y="2423345"/>
                </a:cubicBezTo>
                <a:cubicBezTo>
                  <a:pt x="5191334" y="2431516"/>
                  <a:pt x="5197070" y="2435543"/>
                  <a:pt x="5201961" y="2439726"/>
                </a:cubicBezTo>
                <a:cubicBezTo>
                  <a:pt x="5216235" y="2449301"/>
                  <a:pt x="5232121" y="2451474"/>
                  <a:pt x="5248008" y="2453647"/>
                </a:cubicBezTo>
                <a:cubicBezTo>
                  <a:pt x="5273461" y="2456104"/>
                  <a:pt x="5299497" y="2456423"/>
                  <a:pt x="5323154" y="2471388"/>
                </a:cubicBezTo>
                <a:cubicBezTo>
                  <a:pt x="5330715" y="2476097"/>
                  <a:pt x="5338591" y="2476688"/>
                  <a:pt x="5346918" y="2474154"/>
                </a:cubicBezTo>
                <a:cubicBezTo>
                  <a:pt x="5353551" y="2471926"/>
                  <a:pt x="5359868" y="2473817"/>
                  <a:pt x="5364759" y="2478000"/>
                </a:cubicBezTo>
                <a:cubicBezTo>
                  <a:pt x="5374275" y="2484382"/>
                  <a:pt x="5384240" y="2487638"/>
                  <a:pt x="5395633" y="2488602"/>
                </a:cubicBezTo>
                <a:cubicBezTo>
                  <a:pt x="5406180" y="2489722"/>
                  <a:pt x="5417176" y="2487712"/>
                  <a:pt x="5427537" y="2493940"/>
                </a:cubicBezTo>
                <a:cubicBezTo>
                  <a:pt x="5436790" y="2498341"/>
                  <a:pt x="5445644" y="2499769"/>
                  <a:pt x="5453624" y="2488160"/>
                </a:cubicBezTo>
                <a:cubicBezTo>
                  <a:pt x="5456719" y="2504851"/>
                  <a:pt x="5466155" y="2504144"/>
                  <a:pt x="5476437" y="2503279"/>
                </a:cubicBezTo>
                <a:cubicBezTo>
                  <a:pt x="5484049" y="2501889"/>
                  <a:pt x="5491794" y="2501489"/>
                  <a:pt x="5498641" y="2507343"/>
                </a:cubicBezTo>
                <a:cubicBezTo>
                  <a:pt x="5508554" y="2516700"/>
                  <a:pt x="5519364" y="2519800"/>
                  <a:pt x="5531021" y="2522745"/>
                </a:cubicBezTo>
                <a:cubicBezTo>
                  <a:pt x="5551533" y="2527120"/>
                  <a:pt x="5572626" y="2529357"/>
                  <a:pt x="5592108" y="2538995"/>
                </a:cubicBezTo>
                <a:cubicBezTo>
                  <a:pt x="5607810" y="2546279"/>
                  <a:pt x="5623959" y="2550434"/>
                  <a:pt x="5641140" y="2549325"/>
                </a:cubicBezTo>
                <a:cubicBezTo>
                  <a:pt x="5646215" y="2548399"/>
                  <a:pt x="5649995" y="2550754"/>
                  <a:pt x="5652480" y="2556390"/>
                </a:cubicBezTo>
                <a:cubicBezTo>
                  <a:pt x="5661759" y="2573982"/>
                  <a:pt x="5662605" y="2573827"/>
                  <a:pt x="5680234" y="2569593"/>
                </a:cubicBezTo>
                <a:cubicBezTo>
                  <a:pt x="5681927" y="2569284"/>
                  <a:pt x="5683618" y="2568973"/>
                  <a:pt x="5686156" y="2568511"/>
                </a:cubicBezTo>
                <a:cubicBezTo>
                  <a:pt x="5684412" y="2574919"/>
                  <a:pt x="5682667" y="2581327"/>
                  <a:pt x="5680792" y="2586747"/>
                </a:cubicBezTo>
                <a:cubicBezTo>
                  <a:pt x="5678731" y="2597272"/>
                  <a:pt x="5672495" y="2602473"/>
                  <a:pt x="5663903" y="2603026"/>
                </a:cubicBezTo>
                <a:cubicBezTo>
                  <a:pt x="5658829" y="2603955"/>
                  <a:pt x="5654335" y="2602746"/>
                  <a:pt x="5649391" y="2604662"/>
                </a:cubicBezTo>
                <a:cubicBezTo>
                  <a:pt x="5641199" y="2608190"/>
                  <a:pt x="5638396" y="2606671"/>
                  <a:pt x="5635384" y="2597071"/>
                </a:cubicBezTo>
                <a:cubicBezTo>
                  <a:pt x="5634854" y="2593107"/>
                  <a:pt x="5634325" y="2589144"/>
                  <a:pt x="5633796" y="2585181"/>
                </a:cubicBezTo>
                <a:cubicBezTo>
                  <a:pt x="5633848" y="2579081"/>
                  <a:pt x="5631178" y="2578553"/>
                  <a:pt x="5626950" y="2579325"/>
                </a:cubicBezTo>
                <a:cubicBezTo>
                  <a:pt x="5617513" y="2580034"/>
                  <a:pt x="5611407" y="2586223"/>
                  <a:pt x="5606414" y="2594241"/>
                </a:cubicBezTo>
                <a:cubicBezTo>
                  <a:pt x="5604854" y="2595541"/>
                  <a:pt x="5604404" y="2598670"/>
                  <a:pt x="5601735" y="2598142"/>
                </a:cubicBezTo>
                <a:cubicBezTo>
                  <a:pt x="5599910" y="2597461"/>
                  <a:pt x="5599515" y="2594488"/>
                  <a:pt x="5598404" y="2592660"/>
                </a:cubicBezTo>
                <a:cubicBezTo>
                  <a:pt x="5598138" y="2590677"/>
                  <a:pt x="5598007" y="2589687"/>
                  <a:pt x="5597742" y="2587705"/>
                </a:cubicBezTo>
                <a:cubicBezTo>
                  <a:pt x="5596817" y="2580768"/>
                  <a:pt x="5594015" y="2579250"/>
                  <a:pt x="5589204" y="2582160"/>
                </a:cubicBezTo>
                <a:cubicBezTo>
                  <a:pt x="5584525" y="2586059"/>
                  <a:pt x="5581593" y="2583550"/>
                  <a:pt x="5578393" y="2579058"/>
                </a:cubicBezTo>
                <a:cubicBezTo>
                  <a:pt x="5575327" y="2575558"/>
                  <a:pt x="5575645" y="2571441"/>
                  <a:pt x="5577784" y="2568004"/>
                </a:cubicBezTo>
                <a:cubicBezTo>
                  <a:pt x="5579792" y="2563576"/>
                  <a:pt x="5584286" y="2564786"/>
                  <a:pt x="5588067" y="2567140"/>
                </a:cubicBezTo>
                <a:cubicBezTo>
                  <a:pt x="5590736" y="2567668"/>
                  <a:pt x="5592692" y="2569342"/>
                  <a:pt x="5594702" y="2564913"/>
                </a:cubicBezTo>
                <a:cubicBezTo>
                  <a:pt x="5596708" y="2560487"/>
                  <a:pt x="5594752" y="2558814"/>
                  <a:pt x="5592664" y="2556150"/>
                </a:cubicBezTo>
                <a:cubicBezTo>
                  <a:pt x="5587774" y="2551969"/>
                  <a:pt x="5573079" y="2558713"/>
                  <a:pt x="5572445" y="2566948"/>
                </a:cubicBezTo>
                <a:cubicBezTo>
                  <a:pt x="5570781" y="2580449"/>
                  <a:pt x="5562904" y="2579858"/>
                  <a:pt x="5555026" y="2579267"/>
                </a:cubicBezTo>
                <a:cubicBezTo>
                  <a:pt x="5538560" y="2579229"/>
                  <a:pt x="5522146" y="2573091"/>
                  <a:pt x="5506259" y="2570919"/>
                </a:cubicBezTo>
                <a:cubicBezTo>
                  <a:pt x="5501766" y="2569709"/>
                  <a:pt x="5501236" y="2565744"/>
                  <a:pt x="5502398" y="2561471"/>
                </a:cubicBezTo>
                <a:cubicBezTo>
                  <a:pt x="5503430" y="2556209"/>
                  <a:pt x="5504461" y="2550945"/>
                  <a:pt x="5504512" y="2544844"/>
                </a:cubicBezTo>
                <a:cubicBezTo>
                  <a:pt x="5503719" y="2538899"/>
                  <a:pt x="5500071" y="2537537"/>
                  <a:pt x="5496423" y="2536172"/>
                </a:cubicBezTo>
                <a:cubicBezTo>
                  <a:pt x="5493621" y="2534653"/>
                  <a:pt x="5493436" y="2539762"/>
                  <a:pt x="5491877" y="2541062"/>
                </a:cubicBezTo>
                <a:cubicBezTo>
                  <a:pt x="5488576" y="2548772"/>
                  <a:pt x="5484426" y="2556634"/>
                  <a:pt x="5481122" y="2564344"/>
                </a:cubicBezTo>
                <a:cubicBezTo>
                  <a:pt x="5480011" y="2562516"/>
                  <a:pt x="5479878" y="2561525"/>
                  <a:pt x="5479747" y="2560534"/>
                </a:cubicBezTo>
                <a:cubicBezTo>
                  <a:pt x="5477314" y="2548799"/>
                  <a:pt x="5477314" y="2548799"/>
                  <a:pt x="5468805" y="2556443"/>
                </a:cubicBezTo>
                <a:cubicBezTo>
                  <a:pt x="5465818" y="2560032"/>
                  <a:pt x="5464707" y="2558206"/>
                  <a:pt x="5463464" y="2555388"/>
                </a:cubicBezTo>
                <a:cubicBezTo>
                  <a:pt x="5459868" y="2547924"/>
                  <a:pt x="5454396" y="2545878"/>
                  <a:pt x="5448741" y="2548942"/>
                </a:cubicBezTo>
                <a:cubicBezTo>
                  <a:pt x="5440098" y="2555595"/>
                  <a:pt x="5430663" y="2556304"/>
                  <a:pt x="5421358" y="2558005"/>
                </a:cubicBezTo>
                <a:cubicBezTo>
                  <a:pt x="5416284" y="2558931"/>
                  <a:pt x="5413878" y="2560386"/>
                  <a:pt x="5418054" y="2565713"/>
                </a:cubicBezTo>
                <a:cubicBezTo>
                  <a:pt x="5421386" y="2571194"/>
                  <a:pt x="5421069" y="2575313"/>
                  <a:pt x="5415677" y="2580358"/>
                </a:cubicBezTo>
                <a:cubicBezTo>
                  <a:pt x="5423687" y="2581941"/>
                  <a:pt x="5431564" y="2582532"/>
                  <a:pt x="5438859" y="2585259"/>
                </a:cubicBezTo>
                <a:cubicBezTo>
                  <a:pt x="5446022" y="2586995"/>
                  <a:pt x="5453317" y="2589724"/>
                  <a:pt x="5459317" y="2595733"/>
                </a:cubicBezTo>
                <a:cubicBezTo>
                  <a:pt x="5448720" y="2600714"/>
                  <a:pt x="5448720" y="2600714"/>
                  <a:pt x="5431459" y="2594732"/>
                </a:cubicBezTo>
                <a:cubicBezTo>
                  <a:pt x="5420516" y="2590641"/>
                  <a:pt x="5415572" y="2592557"/>
                  <a:pt x="5410843" y="2602559"/>
                </a:cubicBezTo>
                <a:cubicBezTo>
                  <a:pt x="5406246" y="2613549"/>
                  <a:pt x="5406246" y="2613549"/>
                  <a:pt x="5399714" y="2603576"/>
                </a:cubicBezTo>
                <a:cubicBezTo>
                  <a:pt x="5399582" y="2602586"/>
                  <a:pt x="5398604" y="2601748"/>
                  <a:pt x="5398473" y="2600756"/>
                </a:cubicBezTo>
                <a:cubicBezTo>
                  <a:pt x="5383192" y="2577156"/>
                  <a:pt x="5371219" y="2578328"/>
                  <a:pt x="5358057" y="2603063"/>
                </a:cubicBezTo>
                <a:cubicBezTo>
                  <a:pt x="5353327" y="2613065"/>
                  <a:pt x="5345663" y="2620553"/>
                  <a:pt x="5336623" y="2624236"/>
                </a:cubicBezTo>
                <a:cubicBezTo>
                  <a:pt x="5326606" y="2627080"/>
                  <a:pt x="5317618" y="2624661"/>
                  <a:pt x="5307787" y="2622398"/>
                </a:cubicBezTo>
                <a:cubicBezTo>
                  <a:pt x="5295998" y="2618460"/>
                  <a:pt x="5283361" y="2614678"/>
                  <a:pt x="5271256" y="2614858"/>
                </a:cubicBezTo>
                <a:cubicBezTo>
                  <a:pt x="5261820" y="2615567"/>
                  <a:pt x="5252120" y="2614293"/>
                  <a:pt x="5243845" y="2610730"/>
                </a:cubicBezTo>
                <a:cubicBezTo>
                  <a:pt x="5237395" y="2607848"/>
                  <a:pt x="5229254" y="2605275"/>
                  <a:pt x="5222885" y="2609484"/>
                </a:cubicBezTo>
                <a:cubicBezTo>
                  <a:pt x="5214956" y="2614993"/>
                  <a:pt x="5210065" y="2610810"/>
                  <a:pt x="5204909" y="2604647"/>
                </a:cubicBezTo>
                <a:cubicBezTo>
                  <a:pt x="5195578" y="2593155"/>
                  <a:pt x="5189365" y="2579063"/>
                  <a:pt x="5187117" y="2562218"/>
                </a:cubicBezTo>
                <a:cubicBezTo>
                  <a:pt x="5186590" y="2558254"/>
                  <a:pt x="5186059" y="2554290"/>
                  <a:pt x="5180721" y="2553235"/>
                </a:cubicBezTo>
                <a:cubicBezTo>
                  <a:pt x="5175249" y="2551189"/>
                  <a:pt x="5174218" y="2556453"/>
                  <a:pt x="5172077" y="2559888"/>
                </a:cubicBezTo>
                <a:cubicBezTo>
                  <a:pt x="5170783" y="2563171"/>
                  <a:pt x="5169488" y="2566453"/>
                  <a:pt x="5168060" y="2568744"/>
                </a:cubicBezTo>
                <a:cubicBezTo>
                  <a:pt x="5162485" y="2578899"/>
                  <a:pt x="5153445" y="2582578"/>
                  <a:pt x="5144274" y="2585270"/>
                </a:cubicBezTo>
                <a:cubicBezTo>
                  <a:pt x="5136661" y="2586659"/>
                  <a:pt x="5135603" y="2578731"/>
                  <a:pt x="5131559" y="2574395"/>
                </a:cubicBezTo>
                <a:cubicBezTo>
                  <a:pt x="5128520" y="2584086"/>
                  <a:pt x="5122282" y="2589286"/>
                  <a:pt x="5114406" y="2588695"/>
                </a:cubicBezTo>
                <a:cubicBezTo>
                  <a:pt x="5104704" y="2587421"/>
                  <a:pt x="5095534" y="2590112"/>
                  <a:pt x="5086361" y="2592803"/>
                </a:cubicBezTo>
                <a:cubicBezTo>
                  <a:pt x="5067041" y="2597347"/>
                  <a:pt x="5047771" y="2595790"/>
                  <a:pt x="5031011" y="2580580"/>
                </a:cubicBezTo>
                <a:cubicBezTo>
                  <a:pt x="5028077" y="2578072"/>
                  <a:pt x="5025142" y="2575563"/>
                  <a:pt x="5022025" y="2578162"/>
                </a:cubicBezTo>
                <a:cubicBezTo>
                  <a:pt x="5015920" y="2584352"/>
                  <a:pt x="5009020" y="2584597"/>
                  <a:pt x="5002121" y="2584844"/>
                </a:cubicBezTo>
                <a:cubicBezTo>
                  <a:pt x="4999584" y="2585306"/>
                  <a:pt x="4998025" y="2586607"/>
                  <a:pt x="4996730" y="2589888"/>
                </a:cubicBezTo>
                <a:cubicBezTo>
                  <a:pt x="4995700" y="2595152"/>
                  <a:pt x="4992184" y="2594780"/>
                  <a:pt x="4988536" y="2593415"/>
                </a:cubicBezTo>
                <a:cubicBezTo>
                  <a:pt x="4984042" y="2592206"/>
                  <a:pt x="4978254" y="2594279"/>
                  <a:pt x="4976351" y="2586505"/>
                </a:cubicBezTo>
                <a:cubicBezTo>
                  <a:pt x="4975292" y="2578579"/>
                  <a:pt x="4970667" y="2576377"/>
                  <a:pt x="4965328" y="2575322"/>
                </a:cubicBezTo>
                <a:cubicBezTo>
                  <a:pt x="4960834" y="2574112"/>
                  <a:pt x="4955759" y="2575041"/>
                  <a:pt x="4953539" y="2571384"/>
                </a:cubicBezTo>
                <a:cubicBezTo>
                  <a:pt x="4948964" y="2563085"/>
                  <a:pt x="4943308" y="2566148"/>
                  <a:pt x="4936541" y="2567385"/>
                </a:cubicBezTo>
                <a:cubicBezTo>
                  <a:pt x="4934137" y="2568839"/>
                  <a:pt x="4931467" y="2568311"/>
                  <a:pt x="4928930" y="2568776"/>
                </a:cubicBezTo>
                <a:cubicBezTo>
                  <a:pt x="4916956" y="2569947"/>
                  <a:pt x="4904718" y="2569137"/>
                  <a:pt x="4893009" y="2572291"/>
                </a:cubicBezTo>
                <a:cubicBezTo>
                  <a:pt x="4888066" y="2574208"/>
                  <a:pt x="4881299" y="2575445"/>
                  <a:pt x="4880139" y="2579719"/>
                </a:cubicBezTo>
                <a:cubicBezTo>
                  <a:pt x="4879239" y="2585973"/>
                  <a:pt x="4886402" y="2587710"/>
                  <a:pt x="4891029" y="2589909"/>
                </a:cubicBezTo>
                <a:cubicBezTo>
                  <a:pt x="4892007" y="2590746"/>
                  <a:pt x="4892986" y="2591583"/>
                  <a:pt x="4893829" y="2591427"/>
                </a:cubicBezTo>
                <a:cubicBezTo>
                  <a:pt x="4907973" y="2600010"/>
                  <a:pt x="4911119" y="2610603"/>
                  <a:pt x="4902952" y="2627319"/>
                </a:cubicBezTo>
                <a:cubicBezTo>
                  <a:pt x="4898777" y="2621993"/>
                  <a:pt x="4895048" y="2613536"/>
                  <a:pt x="4887754" y="2610810"/>
                </a:cubicBezTo>
                <a:cubicBezTo>
                  <a:pt x="4879611" y="2608236"/>
                  <a:pt x="4874486" y="2615263"/>
                  <a:pt x="4868115" y="2619472"/>
                </a:cubicBezTo>
                <a:cubicBezTo>
                  <a:pt x="4865842" y="2621916"/>
                  <a:pt x="4863171" y="2621390"/>
                  <a:pt x="4863356" y="2616281"/>
                </a:cubicBezTo>
                <a:cubicBezTo>
                  <a:pt x="4863938" y="2614145"/>
                  <a:pt x="4863674" y="2612162"/>
                  <a:pt x="4864254" y="2610027"/>
                </a:cubicBezTo>
                <a:cubicBezTo>
                  <a:pt x="4864704" y="2606900"/>
                  <a:pt x="4865153" y="2603771"/>
                  <a:pt x="4863064" y="2601107"/>
                </a:cubicBezTo>
                <a:cubicBezTo>
                  <a:pt x="4861953" y="2599281"/>
                  <a:pt x="4859813" y="2602718"/>
                  <a:pt x="4858122" y="2603026"/>
                </a:cubicBezTo>
                <a:cubicBezTo>
                  <a:pt x="4852598" y="2607080"/>
                  <a:pt x="4850509" y="2604417"/>
                  <a:pt x="4850563" y="2598317"/>
                </a:cubicBezTo>
                <a:cubicBezTo>
                  <a:pt x="4850297" y="2596333"/>
                  <a:pt x="4851725" y="2594042"/>
                  <a:pt x="4848922" y="2592525"/>
                </a:cubicBezTo>
                <a:cubicBezTo>
                  <a:pt x="4837453" y="2616951"/>
                  <a:pt x="4830952" y="2620170"/>
                  <a:pt x="4806527" y="2612451"/>
                </a:cubicBezTo>
                <a:cubicBezTo>
                  <a:pt x="4805681" y="2612605"/>
                  <a:pt x="4805681" y="2612605"/>
                  <a:pt x="4804703" y="2611767"/>
                </a:cubicBezTo>
                <a:cubicBezTo>
                  <a:pt x="4785619" y="2605103"/>
                  <a:pt x="4766218" y="2602557"/>
                  <a:pt x="4747161" y="2609084"/>
                </a:cubicBezTo>
                <a:cubicBezTo>
                  <a:pt x="4740527" y="2611309"/>
                  <a:pt x="4735900" y="2609109"/>
                  <a:pt x="4732570" y="2603627"/>
                </a:cubicBezTo>
                <a:cubicBezTo>
                  <a:pt x="4728260" y="2597309"/>
                  <a:pt x="4721811" y="2594427"/>
                  <a:pt x="4715759" y="2594518"/>
                </a:cubicBezTo>
                <a:cubicBezTo>
                  <a:pt x="4705212" y="2593400"/>
                  <a:pt x="4693951" y="2593425"/>
                  <a:pt x="4682956" y="2595433"/>
                </a:cubicBezTo>
                <a:cubicBezTo>
                  <a:pt x="4673652" y="2597133"/>
                  <a:pt x="4672490" y="2601406"/>
                  <a:pt x="4677196" y="2610696"/>
                </a:cubicBezTo>
                <a:cubicBezTo>
                  <a:pt x="4678436" y="2613515"/>
                  <a:pt x="4681239" y="2615034"/>
                  <a:pt x="4679099" y="2618471"/>
                </a:cubicBezTo>
                <a:cubicBezTo>
                  <a:pt x="4675398" y="2623207"/>
                  <a:pt x="4677038" y="2628996"/>
                  <a:pt x="4677832" y="2634943"/>
                </a:cubicBezTo>
                <a:cubicBezTo>
                  <a:pt x="4678229" y="2637915"/>
                  <a:pt x="4679603" y="2641725"/>
                  <a:pt x="4676352" y="2643334"/>
                </a:cubicBezTo>
                <a:cubicBezTo>
                  <a:pt x="4673101" y="2644941"/>
                  <a:pt x="4670880" y="2641288"/>
                  <a:pt x="4669639" y="2638469"/>
                </a:cubicBezTo>
                <a:cubicBezTo>
                  <a:pt x="4666042" y="2631005"/>
                  <a:pt x="4662579" y="2624533"/>
                  <a:pt x="4659117" y="2618060"/>
                </a:cubicBezTo>
                <a:cubicBezTo>
                  <a:pt x="4650234" y="2603441"/>
                  <a:pt x="4639025" y="2597368"/>
                  <a:pt x="4623934" y="2601140"/>
                </a:cubicBezTo>
                <a:cubicBezTo>
                  <a:pt x="4616321" y="2602530"/>
                  <a:pt x="4608842" y="2604912"/>
                  <a:pt x="4601229" y="2606302"/>
                </a:cubicBezTo>
                <a:cubicBezTo>
                  <a:pt x="4592057" y="2608993"/>
                  <a:pt x="4586322" y="2604963"/>
                  <a:pt x="4582461" y="2595518"/>
                </a:cubicBezTo>
                <a:cubicBezTo>
                  <a:pt x="4581350" y="2593690"/>
                  <a:pt x="4581800" y="2590564"/>
                  <a:pt x="4579129" y="2590037"/>
                </a:cubicBezTo>
                <a:cubicBezTo>
                  <a:pt x="4576673" y="2597590"/>
                  <a:pt x="4573501" y="2606291"/>
                  <a:pt x="4571176" y="2614836"/>
                </a:cubicBezTo>
                <a:cubicBezTo>
                  <a:pt x="4567291" y="2624682"/>
                  <a:pt x="4567291" y="2624682"/>
                  <a:pt x="4561872" y="2616536"/>
                </a:cubicBezTo>
                <a:cubicBezTo>
                  <a:pt x="4557430" y="2609227"/>
                  <a:pt x="4552937" y="2608018"/>
                  <a:pt x="4546964" y="2615199"/>
                </a:cubicBezTo>
                <a:cubicBezTo>
                  <a:pt x="4541705" y="2621235"/>
                  <a:pt x="4535070" y="2623461"/>
                  <a:pt x="4527193" y="2622870"/>
                </a:cubicBezTo>
                <a:cubicBezTo>
                  <a:pt x="4515935" y="2622898"/>
                  <a:pt x="4504991" y="2618804"/>
                  <a:pt x="4494047" y="2614713"/>
                </a:cubicBezTo>
                <a:cubicBezTo>
                  <a:pt x="4483104" y="2610621"/>
                  <a:pt x="4479008" y="2612386"/>
                  <a:pt x="4472585" y="2622694"/>
                </a:cubicBezTo>
                <a:cubicBezTo>
                  <a:pt x="4465582" y="2635140"/>
                  <a:pt x="4456145" y="2635848"/>
                  <a:pt x="4448505" y="2624048"/>
                </a:cubicBezTo>
                <a:cubicBezTo>
                  <a:pt x="4441131" y="2614229"/>
                  <a:pt x="4441131" y="2614229"/>
                  <a:pt x="4434841" y="2625527"/>
                </a:cubicBezTo>
                <a:cubicBezTo>
                  <a:pt x="4433995" y="2625684"/>
                  <a:pt x="4434127" y="2626673"/>
                  <a:pt x="4433281" y="2626828"/>
                </a:cubicBezTo>
                <a:cubicBezTo>
                  <a:pt x="4430558" y="2632400"/>
                  <a:pt x="4427043" y="2632028"/>
                  <a:pt x="4423713" y="2626546"/>
                </a:cubicBezTo>
                <a:cubicBezTo>
                  <a:pt x="4422470" y="2623728"/>
                  <a:pt x="4421227" y="2620910"/>
                  <a:pt x="4419986" y="2618091"/>
                </a:cubicBezTo>
                <a:cubicBezTo>
                  <a:pt x="4415279" y="2608800"/>
                  <a:pt x="4408698" y="2604926"/>
                  <a:pt x="4400635" y="2609444"/>
                </a:cubicBezTo>
                <a:cubicBezTo>
                  <a:pt x="4386920" y="2617026"/>
                  <a:pt x="4372673" y="2620643"/>
                  <a:pt x="4360330" y="2632033"/>
                </a:cubicBezTo>
                <a:cubicBezTo>
                  <a:pt x="4356497" y="2635778"/>
                  <a:pt x="4351554" y="2637696"/>
                  <a:pt x="4349651" y="2629923"/>
                </a:cubicBezTo>
                <a:cubicBezTo>
                  <a:pt x="4347165" y="2624289"/>
                  <a:pt x="4343782" y="2624905"/>
                  <a:pt x="4340663" y="2627505"/>
                </a:cubicBezTo>
                <a:cubicBezTo>
                  <a:pt x="4334293" y="2631715"/>
                  <a:pt x="4326682" y="2633105"/>
                  <a:pt x="4319915" y="2634341"/>
                </a:cubicBezTo>
                <a:cubicBezTo>
                  <a:pt x="4308920" y="2636349"/>
                  <a:pt x="4305220" y="2641086"/>
                  <a:pt x="4304269" y="2653438"/>
                </a:cubicBezTo>
                <a:cubicBezTo>
                  <a:pt x="4304308" y="2656984"/>
                  <a:pt x="4303694" y="2658873"/>
                  <a:pt x="4302436" y="2659991"/>
                </a:cubicBezTo>
                <a:lnTo>
                  <a:pt x="4302244" y="2660056"/>
                </a:lnTo>
                <a:lnTo>
                  <a:pt x="4349990" y="2668957"/>
                </a:lnTo>
                <a:cubicBezTo>
                  <a:pt x="4353505" y="2669330"/>
                  <a:pt x="4358580" y="2668403"/>
                  <a:pt x="4359241" y="2673358"/>
                </a:cubicBezTo>
                <a:cubicBezTo>
                  <a:pt x="4360748" y="2678157"/>
                  <a:pt x="4356783" y="2680911"/>
                  <a:pt x="4354642" y="2684348"/>
                </a:cubicBezTo>
                <a:cubicBezTo>
                  <a:pt x="4352370" y="2686794"/>
                  <a:pt x="4349251" y="2689393"/>
                  <a:pt x="4351472" y="2693048"/>
                </a:cubicBezTo>
                <a:cubicBezTo>
                  <a:pt x="4352979" y="2697847"/>
                  <a:pt x="4356627" y="2699212"/>
                  <a:pt x="4360142" y="2699586"/>
                </a:cubicBezTo>
                <a:cubicBezTo>
                  <a:pt x="4362680" y="2699121"/>
                  <a:pt x="4365217" y="2698658"/>
                  <a:pt x="4367754" y="2698194"/>
                </a:cubicBezTo>
                <a:cubicBezTo>
                  <a:pt x="4379729" y="2697022"/>
                  <a:pt x="4387553" y="2703713"/>
                  <a:pt x="4389403" y="2717586"/>
                </a:cubicBezTo>
                <a:cubicBezTo>
                  <a:pt x="4390067" y="2722541"/>
                  <a:pt x="4390726" y="2727496"/>
                  <a:pt x="4389698" y="2732760"/>
                </a:cubicBezTo>
                <a:cubicBezTo>
                  <a:pt x="4389644" y="2738860"/>
                  <a:pt x="4393424" y="2741215"/>
                  <a:pt x="4398235" y="2738305"/>
                </a:cubicBezTo>
                <a:cubicBezTo>
                  <a:pt x="4407141" y="2733633"/>
                  <a:pt x="4410312" y="2724933"/>
                  <a:pt x="4407615" y="2711215"/>
                </a:cubicBezTo>
                <a:cubicBezTo>
                  <a:pt x="4414594" y="2718060"/>
                  <a:pt x="4419749" y="2724224"/>
                  <a:pt x="4423345" y="2731689"/>
                </a:cubicBezTo>
                <a:cubicBezTo>
                  <a:pt x="4426940" y="2739152"/>
                  <a:pt x="4426783" y="2757453"/>
                  <a:pt x="4421656" y="2764480"/>
                </a:cubicBezTo>
                <a:cubicBezTo>
                  <a:pt x="4414969" y="2772806"/>
                  <a:pt x="4406695" y="2769243"/>
                  <a:pt x="4400246" y="2766360"/>
                </a:cubicBezTo>
                <a:cubicBezTo>
                  <a:pt x="4390994" y="2761960"/>
                  <a:pt x="4381162" y="2759695"/>
                  <a:pt x="4371011" y="2761549"/>
                </a:cubicBezTo>
                <a:cubicBezTo>
                  <a:pt x="4365091" y="2762631"/>
                  <a:pt x="4358325" y="2763867"/>
                  <a:pt x="4351558" y="2765104"/>
                </a:cubicBezTo>
                <a:cubicBezTo>
                  <a:pt x="4323646" y="2770201"/>
                  <a:pt x="4295919" y="2770190"/>
                  <a:pt x="4270754" y="2750426"/>
                </a:cubicBezTo>
                <a:cubicBezTo>
                  <a:pt x="4261107" y="2743053"/>
                  <a:pt x="4256427" y="2746951"/>
                  <a:pt x="4253785" y="2759615"/>
                </a:cubicBezTo>
                <a:cubicBezTo>
                  <a:pt x="4253204" y="2761751"/>
                  <a:pt x="4255293" y="2764416"/>
                  <a:pt x="4252888" y="2765870"/>
                </a:cubicBezTo>
                <a:cubicBezTo>
                  <a:pt x="4250349" y="2766333"/>
                  <a:pt x="4248394" y="2764661"/>
                  <a:pt x="4247283" y="2762833"/>
                </a:cubicBezTo>
                <a:cubicBezTo>
                  <a:pt x="4246173" y="2761006"/>
                  <a:pt x="4245063" y="2759178"/>
                  <a:pt x="4244084" y="2758342"/>
                </a:cubicBezTo>
                <a:cubicBezTo>
                  <a:pt x="4240886" y="2753851"/>
                  <a:pt x="4236974" y="2750505"/>
                  <a:pt x="4233406" y="2756233"/>
                </a:cubicBezTo>
                <a:cubicBezTo>
                  <a:pt x="4228992" y="2762114"/>
                  <a:pt x="4235891" y="2761870"/>
                  <a:pt x="4237978" y="2764533"/>
                </a:cubicBezTo>
                <a:cubicBezTo>
                  <a:pt x="4238112" y="2765524"/>
                  <a:pt x="4238958" y="2765369"/>
                  <a:pt x="4239089" y="2766361"/>
                </a:cubicBezTo>
                <a:cubicBezTo>
                  <a:pt x="4241046" y="2768033"/>
                  <a:pt x="4242288" y="2770851"/>
                  <a:pt x="4240862" y="2773142"/>
                </a:cubicBezTo>
                <a:cubicBezTo>
                  <a:pt x="4239567" y="2776423"/>
                  <a:pt x="4237875" y="2776732"/>
                  <a:pt x="4235072" y="2775215"/>
                </a:cubicBezTo>
                <a:cubicBezTo>
                  <a:pt x="4224130" y="2771123"/>
                  <a:pt x="4215354" y="2776787"/>
                  <a:pt x="4210043" y="2788921"/>
                </a:cubicBezTo>
                <a:cubicBezTo>
                  <a:pt x="4208616" y="2791213"/>
                  <a:pt x="4205497" y="2793812"/>
                  <a:pt x="4205894" y="2796786"/>
                </a:cubicBezTo>
                <a:cubicBezTo>
                  <a:pt x="4207348" y="2807685"/>
                  <a:pt x="4218107" y="2816886"/>
                  <a:pt x="4226300" y="2813360"/>
                </a:cubicBezTo>
                <a:cubicBezTo>
                  <a:pt x="4242688" y="2806306"/>
                  <a:pt x="4259156" y="2806343"/>
                  <a:pt x="4276416" y="2812326"/>
                </a:cubicBezTo>
                <a:cubicBezTo>
                  <a:pt x="4282601" y="2813227"/>
                  <a:pt x="4288787" y="2814127"/>
                  <a:pt x="4293201" y="2808245"/>
                </a:cubicBezTo>
                <a:cubicBezTo>
                  <a:pt x="4297033" y="2804501"/>
                  <a:pt x="4298857" y="2805181"/>
                  <a:pt x="4300495" y="2810973"/>
                </a:cubicBezTo>
                <a:cubicBezTo>
                  <a:pt x="4302399" y="2818746"/>
                  <a:pt x="4307289" y="2822928"/>
                  <a:pt x="4314320" y="2823674"/>
                </a:cubicBezTo>
                <a:cubicBezTo>
                  <a:pt x="4321484" y="2825410"/>
                  <a:pt x="4329494" y="2826993"/>
                  <a:pt x="4337502" y="2828576"/>
                </a:cubicBezTo>
                <a:cubicBezTo>
                  <a:pt x="4344533" y="2829321"/>
                  <a:pt x="4347864" y="2834803"/>
                  <a:pt x="4348077" y="2842886"/>
                </a:cubicBezTo>
                <a:cubicBezTo>
                  <a:pt x="4348208" y="2843877"/>
                  <a:pt x="4348474" y="2845858"/>
                  <a:pt x="4347891" y="2847995"/>
                </a:cubicBezTo>
                <a:cubicBezTo>
                  <a:pt x="4348554" y="2852949"/>
                  <a:pt x="4351620" y="2856449"/>
                  <a:pt x="4355848" y="2855676"/>
                </a:cubicBezTo>
                <a:cubicBezTo>
                  <a:pt x="4359364" y="2856050"/>
                  <a:pt x="4358702" y="2851095"/>
                  <a:pt x="4358174" y="2847132"/>
                </a:cubicBezTo>
                <a:cubicBezTo>
                  <a:pt x="4358491" y="2843013"/>
                  <a:pt x="4357961" y="2839049"/>
                  <a:pt x="4362905" y="2837131"/>
                </a:cubicBezTo>
                <a:cubicBezTo>
                  <a:pt x="4370516" y="2835741"/>
                  <a:pt x="4378606" y="2844413"/>
                  <a:pt x="4378105" y="2853642"/>
                </a:cubicBezTo>
                <a:cubicBezTo>
                  <a:pt x="4378501" y="2856614"/>
                  <a:pt x="4377074" y="2858904"/>
                  <a:pt x="4379162" y="2861570"/>
                </a:cubicBezTo>
                <a:cubicBezTo>
                  <a:pt x="4381699" y="2861106"/>
                  <a:pt x="4381303" y="2858133"/>
                  <a:pt x="4382862" y="2856833"/>
                </a:cubicBezTo>
                <a:cubicBezTo>
                  <a:pt x="4386298" y="2850114"/>
                  <a:pt x="4389681" y="2849497"/>
                  <a:pt x="4393991" y="2855815"/>
                </a:cubicBezTo>
                <a:cubicBezTo>
                  <a:pt x="4399674" y="2865943"/>
                  <a:pt x="4407499" y="2872635"/>
                  <a:pt x="4415191" y="2878335"/>
                </a:cubicBezTo>
                <a:cubicBezTo>
                  <a:pt x="4423993" y="2885862"/>
                  <a:pt x="4432082" y="2894537"/>
                  <a:pt x="4434780" y="2908255"/>
                </a:cubicBezTo>
                <a:cubicBezTo>
                  <a:pt x="4436288" y="2913055"/>
                  <a:pt x="4438772" y="2918691"/>
                  <a:pt x="4443265" y="2919900"/>
                </a:cubicBezTo>
                <a:cubicBezTo>
                  <a:pt x="4461504" y="2926719"/>
                  <a:pt x="4469753" y="2949575"/>
                  <a:pt x="4487411" y="2958531"/>
                </a:cubicBezTo>
                <a:cubicBezTo>
                  <a:pt x="4492169" y="2961721"/>
                  <a:pt x="4491984" y="2966831"/>
                  <a:pt x="4490953" y="2972094"/>
                </a:cubicBezTo>
                <a:cubicBezTo>
                  <a:pt x="4489078" y="2977513"/>
                  <a:pt x="4484452" y="2975313"/>
                  <a:pt x="4481518" y="2972803"/>
                </a:cubicBezTo>
                <a:cubicBezTo>
                  <a:pt x="4475782" y="2968775"/>
                  <a:pt x="4470840" y="2970694"/>
                  <a:pt x="4466294" y="2975584"/>
                </a:cubicBezTo>
                <a:cubicBezTo>
                  <a:pt x="4461034" y="2981620"/>
                  <a:pt x="4454532" y="2984838"/>
                  <a:pt x="4446919" y="2986229"/>
                </a:cubicBezTo>
                <a:cubicBezTo>
                  <a:pt x="4434100" y="2987554"/>
                  <a:pt x="4425880" y="2977891"/>
                  <a:pt x="4427410" y="2963400"/>
                </a:cubicBezTo>
                <a:cubicBezTo>
                  <a:pt x="4427860" y="2960272"/>
                  <a:pt x="4428177" y="2956154"/>
                  <a:pt x="4427780" y="2953181"/>
                </a:cubicBezTo>
                <a:cubicBezTo>
                  <a:pt x="4427647" y="2952190"/>
                  <a:pt x="4428361" y="2951045"/>
                  <a:pt x="4428361" y="2951045"/>
                </a:cubicBezTo>
                <a:cubicBezTo>
                  <a:pt x="4427515" y="2951200"/>
                  <a:pt x="4427515" y="2951200"/>
                  <a:pt x="4426803" y="2952345"/>
                </a:cubicBezTo>
                <a:cubicBezTo>
                  <a:pt x="4423418" y="2952963"/>
                  <a:pt x="4420881" y="2953426"/>
                  <a:pt x="4417365" y="2953054"/>
                </a:cubicBezTo>
                <a:cubicBezTo>
                  <a:pt x="4400634" y="2951035"/>
                  <a:pt x="4395956" y="2954934"/>
                  <a:pt x="4393393" y="2974689"/>
                </a:cubicBezTo>
                <a:cubicBezTo>
                  <a:pt x="4392892" y="2983916"/>
                  <a:pt x="4388082" y="2986825"/>
                  <a:pt x="4380205" y="2986233"/>
                </a:cubicBezTo>
                <a:cubicBezTo>
                  <a:pt x="4374152" y="2986324"/>
                  <a:pt x="4370239" y="2982978"/>
                  <a:pt x="4365931" y="2976660"/>
                </a:cubicBezTo>
                <a:cubicBezTo>
                  <a:pt x="4353982" y="2958541"/>
                  <a:pt x="4337884" y="2948285"/>
                  <a:pt x="4317769" y="2946884"/>
                </a:cubicBezTo>
                <a:cubicBezTo>
                  <a:pt x="4300905" y="2943874"/>
                  <a:pt x="4300905" y="2943874"/>
                  <a:pt x="4306933" y="2963074"/>
                </a:cubicBezTo>
                <a:cubicBezTo>
                  <a:pt x="4310080" y="2973665"/>
                  <a:pt x="4309049" y="2978929"/>
                  <a:pt x="4301967" y="2984284"/>
                </a:cubicBezTo>
                <a:cubicBezTo>
                  <a:pt x="4297445" y="2969884"/>
                  <a:pt x="4294511" y="2967374"/>
                  <a:pt x="4281691" y="2968699"/>
                </a:cubicBezTo>
                <a:cubicBezTo>
                  <a:pt x="4273234" y="2970245"/>
                  <a:pt x="4264326" y="2974917"/>
                  <a:pt x="4257082" y="2966090"/>
                </a:cubicBezTo>
                <a:cubicBezTo>
                  <a:pt x="4256950" y="2965099"/>
                  <a:pt x="4256105" y="2965253"/>
                  <a:pt x="4255259" y="2965409"/>
                </a:cubicBezTo>
                <a:cubicBezTo>
                  <a:pt x="4245638" y="2971225"/>
                  <a:pt x="4241753" y="2981071"/>
                  <a:pt x="4242627" y="2994107"/>
                </a:cubicBezTo>
                <a:cubicBezTo>
                  <a:pt x="4243552" y="3001044"/>
                  <a:pt x="4244479" y="3007980"/>
                  <a:pt x="4238109" y="3012189"/>
                </a:cubicBezTo>
                <a:cubicBezTo>
                  <a:pt x="4237395" y="3013335"/>
                  <a:pt x="4235123" y="3015780"/>
                  <a:pt x="4234726" y="3012807"/>
                </a:cubicBezTo>
                <a:cubicBezTo>
                  <a:pt x="4232822" y="3005035"/>
                  <a:pt x="4226769" y="3005124"/>
                  <a:pt x="4221298" y="3003079"/>
                </a:cubicBezTo>
                <a:cubicBezTo>
                  <a:pt x="4214980" y="3001188"/>
                  <a:pt x="4210935" y="2996850"/>
                  <a:pt x="4210723" y="2988769"/>
                </a:cubicBezTo>
                <a:cubicBezTo>
                  <a:pt x="4210377" y="2979696"/>
                  <a:pt x="4206069" y="2973378"/>
                  <a:pt x="4198774" y="2970650"/>
                </a:cubicBezTo>
                <a:cubicBezTo>
                  <a:pt x="4192192" y="2966777"/>
                  <a:pt x="4186668" y="2970832"/>
                  <a:pt x="4181409" y="2976867"/>
                </a:cubicBezTo>
                <a:cubicBezTo>
                  <a:pt x="4177128" y="2983740"/>
                  <a:pt x="4174907" y="2980085"/>
                  <a:pt x="4174114" y="2974139"/>
                </a:cubicBezTo>
                <a:cubicBezTo>
                  <a:pt x="4172922" y="2965221"/>
                  <a:pt x="4168297" y="2963021"/>
                  <a:pt x="4161795" y="2966239"/>
                </a:cubicBezTo>
                <a:cubicBezTo>
                  <a:pt x="4160104" y="2966548"/>
                  <a:pt x="4158411" y="2966857"/>
                  <a:pt x="4156853" y="2968158"/>
                </a:cubicBezTo>
                <a:cubicBezTo>
                  <a:pt x="4149504" y="2971529"/>
                  <a:pt x="4143452" y="2971620"/>
                  <a:pt x="4138746" y="2962328"/>
                </a:cubicBezTo>
                <a:cubicBezTo>
                  <a:pt x="4133327" y="2954183"/>
                  <a:pt x="4125052" y="2950619"/>
                  <a:pt x="4117308" y="2951019"/>
                </a:cubicBezTo>
                <a:cubicBezTo>
                  <a:pt x="4111124" y="2950117"/>
                  <a:pt x="4104357" y="2951354"/>
                  <a:pt x="4107503" y="2961945"/>
                </a:cubicBezTo>
                <a:cubicBezTo>
                  <a:pt x="4107899" y="2964917"/>
                  <a:pt x="4107584" y="2969036"/>
                  <a:pt x="4107133" y="2972163"/>
                </a:cubicBezTo>
                <a:cubicBezTo>
                  <a:pt x="4108060" y="2979099"/>
                  <a:pt x="4106448" y="2986499"/>
                  <a:pt x="4110625" y="2991827"/>
                </a:cubicBezTo>
                <a:cubicBezTo>
                  <a:pt x="4121515" y="3002019"/>
                  <a:pt x="4122522" y="3016046"/>
                  <a:pt x="4124506" y="3030910"/>
                </a:cubicBezTo>
                <a:cubicBezTo>
                  <a:pt x="4118055" y="3028027"/>
                  <a:pt x="4111606" y="3025145"/>
                  <a:pt x="4104840" y="3026382"/>
                </a:cubicBezTo>
                <a:cubicBezTo>
                  <a:pt x="4096514" y="3028917"/>
                  <a:pt x="4088505" y="3027335"/>
                  <a:pt x="4080945" y="3022626"/>
                </a:cubicBezTo>
                <a:cubicBezTo>
                  <a:pt x="4074364" y="3018752"/>
                  <a:pt x="4067067" y="3016024"/>
                  <a:pt x="4059772" y="3013297"/>
                </a:cubicBezTo>
                <a:cubicBezTo>
                  <a:pt x="4038598" y="3003968"/>
                  <a:pt x="4015998" y="2996930"/>
                  <a:pt x="3995857" y="2982338"/>
                </a:cubicBezTo>
                <a:cubicBezTo>
                  <a:pt x="3991098" y="2979148"/>
                  <a:pt x="3988825" y="2981593"/>
                  <a:pt x="3987794" y="2986856"/>
                </a:cubicBezTo>
                <a:cubicBezTo>
                  <a:pt x="3987213" y="2988993"/>
                  <a:pt x="3986896" y="2993111"/>
                  <a:pt x="3983381" y="2992738"/>
                </a:cubicBezTo>
                <a:cubicBezTo>
                  <a:pt x="3980711" y="2992211"/>
                  <a:pt x="3980183" y="2988246"/>
                  <a:pt x="3979918" y="2986264"/>
                </a:cubicBezTo>
                <a:cubicBezTo>
                  <a:pt x="3978411" y="2981465"/>
                  <a:pt x="3977036" y="2977656"/>
                  <a:pt x="3973520" y="2977283"/>
                </a:cubicBezTo>
                <a:cubicBezTo>
                  <a:pt x="3969159" y="2977065"/>
                  <a:pt x="3965247" y="2973719"/>
                  <a:pt x="3960884" y="2973500"/>
                </a:cubicBezTo>
                <a:cubicBezTo>
                  <a:pt x="3954701" y="2972600"/>
                  <a:pt x="3953326" y="2968790"/>
                  <a:pt x="3955069" y="2962381"/>
                </a:cubicBezTo>
                <a:cubicBezTo>
                  <a:pt x="3959799" y="2952381"/>
                  <a:pt x="3952769" y="2951636"/>
                  <a:pt x="3947166" y="2948598"/>
                </a:cubicBezTo>
                <a:cubicBezTo>
                  <a:pt x="3939736" y="2944879"/>
                  <a:pt x="3940795" y="2952807"/>
                  <a:pt x="3939633" y="2957080"/>
                </a:cubicBezTo>
                <a:cubicBezTo>
                  <a:pt x="3939051" y="2959217"/>
                  <a:pt x="3939315" y="2961198"/>
                  <a:pt x="3936779" y="2961663"/>
                </a:cubicBezTo>
                <a:cubicBezTo>
                  <a:pt x="3934425" y="2957017"/>
                  <a:pt x="3931227" y="2952525"/>
                  <a:pt x="3929588" y="2946735"/>
                </a:cubicBezTo>
                <a:cubicBezTo>
                  <a:pt x="3927367" y="2943080"/>
                  <a:pt x="3924433" y="2940570"/>
                  <a:pt x="3921049" y="2941189"/>
                </a:cubicBezTo>
                <a:cubicBezTo>
                  <a:pt x="3916820" y="2941961"/>
                  <a:pt x="3917482" y="2946915"/>
                  <a:pt x="3917033" y="2950043"/>
                </a:cubicBezTo>
                <a:cubicBezTo>
                  <a:pt x="3912911" y="2971097"/>
                  <a:pt x="3903423" y="2977905"/>
                  <a:pt x="3885448" y="2973069"/>
                </a:cubicBezTo>
                <a:cubicBezTo>
                  <a:pt x="3881800" y="2971704"/>
                  <a:pt x="3878286" y="2971331"/>
                  <a:pt x="3875350" y="2968823"/>
                </a:cubicBezTo>
                <a:cubicBezTo>
                  <a:pt x="3859782" y="2962530"/>
                  <a:pt x="3846697" y="2961875"/>
                  <a:pt x="3837104" y="2980884"/>
                </a:cubicBezTo>
                <a:cubicBezTo>
                  <a:pt x="3837104" y="2980884"/>
                  <a:pt x="3836259" y="2981039"/>
                  <a:pt x="3836392" y="2982028"/>
                </a:cubicBezTo>
                <a:cubicBezTo>
                  <a:pt x="3832427" y="2984784"/>
                  <a:pt x="3829177" y="2986392"/>
                  <a:pt x="3824549" y="2984192"/>
                </a:cubicBezTo>
                <a:cubicBezTo>
                  <a:pt x="3822726" y="2983510"/>
                  <a:pt x="3820769" y="2981837"/>
                  <a:pt x="3821219" y="2978711"/>
                </a:cubicBezTo>
                <a:cubicBezTo>
                  <a:pt x="3821403" y="2973601"/>
                  <a:pt x="3825500" y="2971837"/>
                  <a:pt x="3828752" y="2970229"/>
                </a:cubicBezTo>
                <a:cubicBezTo>
                  <a:pt x="3831290" y="2969766"/>
                  <a:pt x="3834540" y="2968155"/>
                  <a:pt x="3834142" y="2965184"/>
                </a:cubicBezTo>
                <a:cubicBezTo>
                  <a:pt x="3834460" y="2961066"/>
                  <a:pt x="3830363" y="2962829"/>
                  <a:pt x="3828406" y="2961155"/>
                </a:cubicBezTo>
                <a:cubicBezTo>
                  <a:pt x="3823913" y="2959946"/>
                  <a:pt x="3819553" y="2959728"/>
                  <a:pt x="3815058" y="2958519"/>
                </a:cubicBezTo>
                <a:cubicBezTo>
                  <a:pt x="3808874" y="2957618"/>
                  <a:pt x="3803400" y="2955573"/>
                  <a:pt x="3799224" y="2950245"/>
                </a:cubicBezTo>
                <a:cubicBezTo>
                  <a:pt x="3796159" y="2946744"/>
                  <a:pt x="3793620" y="2947209"/>
                  <a:pt x="3789655" y="2949962"/>
                </a:cubicBezTo>
                <a:cubicBezTo>
                  <a:pt x="3778476" y="2957079"/>
                  <a:pt x="3770467" y="2955498"/>
                  <a:pt x="3761269" y="2944997"/>
                </a:cubicBezTo>
                <a:cubicBezTo>
                  <a:pt x="3756246" y="2939825"/>
                  <a:pt x="3752782" y="2933350"/>
                  <a:pt x="3748473" y="2927033"/>
                </a:cubicBezTo>
                <a:cubicBezTo>
                  <a:pt x="3743185" y="2919878"/>
                  <a:pt x="3736604" y="2916004"/>
                  <a:pt x="3728595" y="2914422"/>
                </a:cubicBezTo>
                <a:cubicBezTo>
                  <a:pt x="3719740" y="2912994"/>
                  <a:pt x="3715775" y="2915748"/>
                  <a:pt x="3713001" y="2927422"/>
                </a:cubicBezTo>
                <a:cubicBezTo>
                  <a:pt x="3710359" y="2940084"/>
                  <a:pt x="3704571" y="2942158"/>
                  <a:pt x="3694340" y="2936920"/>
                </a:cubicBezTo>
                <a:cubicBezTo>
                  <a:pt x="3690693" y="2935556"/>
                  <a:pt x="3688737" y="2933884"/>
                  <a:pt x="3684640" y="2935647"/>
                </a:cubicBezTo>
                <a:cubicBezTo>
                  <a:pt x="3675019" y="2941464"/>
                  <a:pt x="3675019" y="2941464"/>
                  <a:pt x="3673302" y="2928583"/>
                </a:cubicBezTo>
                <a:cubicBezTo>
                  <a:pt x="3673882" y="2926446"/>
                  <a:pt x="3673750" y="2925456"/>
                  <a:pt x="3672638" y="2923628"/>
                </a:cubicBezTo>
                <a:cubicBezTo>
                  <a:pt x="3671581" y="2915702"/>
                  <a:pt x="3667801" y="2913346"/>
                  <a:pt x="3661431" y="2917555"/>
                </a:cubicBezTo>
                <a:cubicBezTo>
                  <a:pt x="3656621" y="2920464"/>
                  <a:pt x="3652075" y="2925354"/>
                  <a:pt x="3647134" y="2927272"/>
                </a:cubicBezTo>
                <a:cubicBezTo>
                  <a:pt x="3626200" y="2939217"/>
                  <a:pt x="3601379" y="2928524"/>
                  <a:pt x="3593130" y="2905669"/>
                </a:cubicBezTo>
                <a:cubicBezTo>
                  <a:pt x="3590248" y="2897059"/>
                  <a:pt x="3592573" y="2888515"/>
                  <a:pt x="3591383" y="2879596"/>
                </a:cubicBezTo>
                <a:cubicBezTo>
                  <a:pt x="3590510" y="2866559"/>
                  <a:pt x="3585486" y="2861387"/>
                  <a:pt x="3574807" y="2859276"/>
                </a:cubicBezTo>
                <a:cubicBezTo>
                  <a:pt x="3569468" y="2858222"/>
                  <a:pt x="3564262" y="2858158"/>
                  <a:pt x="3558922" y="2857102"/>
                </a:cubicBezTo>
                <a:cubicBezTo>
                  <a:pt x="3548243" y="2854993"/>
                  <a:pt x="3542587" y="2858055"/>
                  <a:pt x="3539945" y="2870720"/>
                </a:cubicBezTo>
                <a:cubicBezTo>
                  <a:pt x="3537488" y="2878274"/>
                  <a:pt x="3534818" y="2877747"/>
                  <a:pt x="3529928" y="2873565"/>
                </a:cubicBezTo>
                <a:cubicBezTo>
                  <a:pt x="3519300" y="2865355"/>
                  <a:pt x="3512799" y="2868574"/>
                  <a:pt x="3509575" y="2883372"/>
                </a:cubicBezTo>
                <a:cubicBezTo>
                  <a:pt x="3509260" y="2887491"/>
                  <a:pt x="3509788" y="2891455"/>
                  <a:pt x="3513437" y="2892819"/>
                </a:cubicBezTo>
                <a:cubicBezTo>
                  <a:pt x="3517929" y="2894028"/>
                  <a:pt x="3518246" y="2889909"/>
                  <a:pt x="3518563" y="2885792"/>
                </a:cubicBezTo>
                <a:cubicBezTo>
                  <a:pt x="3518166" y="2882819"/>
                  <a:pt x="3519462" y="2879537"/>
                  <a:pt x="3522977" y="2879910"/>
                </a:cubicBezTo>
                <a:cubicBezTo>
                  <a:pt x="3526361" y="2879292"/>
                  <a:pt x="3529295" y="2881802"/>
                  <a:pt x="3528976" y="2885919"/>
                </a:cubicBezTo>
                <a:cubicBezTo>
                  <a:pt x="3529586" y="2896975"/>
                  <a:pt x="3531886" y="2907720"/>
                  <a:pt x="3532629" y="2919766"/>
                </a:cubicBezTo>
                <a:cubicBezTo>
                  <a:pt x="3529693" y="2917256"/>
                  <a:pt x="3528716" y="2916419"/>
                  <a:pt x="3527606" y="2914592"/>
                </a:cubicBezTo>
                <a:cubicBezTo>
                  <a:pt x="3521737" y="2909574"/>
                  <a:pt x="3514971" y="2910809"/>
                  <a:pt x="3508785" y="2909909"/>
                </a:cubicBezTo>
                <a:cubicBezTo>
                  <a:pt x="3505271" y="2909536"/>
                  <a:pt x="3505218" y="2915636"/>
                  <a:pt x="3502944" y="2918082"/>
                </a:cubicBezTo>
                <a:cubicBezTo>
                  <a:pt x="3499112" y="2921828"/>
                  <a:pt x="3495148" y="2924581"/>
                  <a:pt x="3488962" y="2923681"/>
                </a:cubicBezTo>
                <a:cubicBezTo>
                  <a:pt x="3483756" y="2923617"/>
                  <a:pt x="3477835" y="2924699"/>
                  <a:pt x="3471650" y="2923799"/>
                </a:cubicBezTo>
                <a:cubicBezTo>
                  <a:pt x="3475113" y="2930272"/>
                  <a:pt x="3483254" y="2932844"/>
                  <a:pt x="3478973" y="2939717"/>
                </a:cubicBezTo>
                <a:cubicBezTo>
                  <a:pt x="3476251" y="2945290"/>
                  <a:pt x="3473213" y="2954980"/>
                  <a:pt x="3464410" y="2947453"/>
                </a:cubicBezTo>
                <a:cubicBezTo>
                  <a:pt x="3464410" y="2947453"/>
                  <a:pt x="3462850" y="2948752"/>
                  <a:pt x="3462982" y="2949743"/>
                </a:cubicBezTo>
                <a:cubicBezTo>
                  <a:pt x="3462797" y="2954852"/>
                  <a:pt x="3461768" y="2960116"/>
                  <a:pt x="3467820" y="2960025"/>
                </a:cubicBezTo>
                <a:cubicBezTo>
                  <a:pt x="3474719" y="2959782"/>
                  <a:pt x="3481169" y="2962662"/>
                  <a:pt x="3486772" y="2965699"/>
                </a:cubicBezTo>
                <a:cubicBezTo>
                  <a:pt x="3494069" y="2968427"/>
                  <a:pt x="3499858" y="2966354"/>
                  <a:pt x="3502313" y="2958799"/>
                </a:cubicBezTo>
                <a:cubicBezTo>
                  <a:pt x="3505618" y="2951092"/>
                  <a:pt x="3508419" y="2952610"/>
                  <a:pt x="3512331" y="2955956"/>
                </a:cubicBezTo>
                <a:cubicBezTo>
                  <a:pt x="3520156" y="2962646"/>
                  <a:pt x="3526422" y="2970639"/>
                  <a:pt x="3534960" y="2976184"/>
                </a:cubicBezTo>
                <a:cubicBezTo>
                  <a:pt x="3539718" y="2979376"/>
                  <a:pt x="3543234" y="2979748"/>
                  <a:pt x="3547911" y="2975848"/>
                </a:cubicBezTo>
                <a:cubicBezTo>
                  <a:pt x="3551743" y="2972103"/>
                  <a:pt x="3554597" y="2967521"/>
                  <a:pt x="3559937" y="2968576"/>
                </a:cubicBezTo>
                <a:cubicBezTo>
                  <a:pt x="3565144" y="2968641"/>
                  <a:pt x="3566783" y="2974431"/>
                  <a:pt x="3569849" y="2977931"/>
                </a:cubicBezTo>
                <a:cubicBezTo>
                  <a:pt x="3575875" y="2964649"/>
                  <a:pt x="3575875" y="2964649"/>
                  <a:pt x="3587214" y="2971714"/>
                </a:cubicBezTo>
                <a:cubicBezTo>
                  <a:pt x="3591841" y="2973915"/>
                  <a:pt x="3596598" y="2977105"/>
                  <a:pt x="3601992" y="2972060"/>
                </a:cubicBezTo>
                <a:cubicBezTo>
                  <a:pt x="3613884" y="2963798"/>
                  <a:pt x="3616554" y="2964325"/>
                  <a:pt x="3625172" y="2976963"/>
                </a:cubicBezTo>
                <a:cubicBezTo>
                  <a:pt x="3629350" y="2982289"/>
                  <a:pt x="3633526" y="2987617"/>
                  <a:pt x="3638548" y="2992791"/>
                </a:cubicBezTo>
                <a:cubicBezTo>
                  <a:pt x="3649836" y="3005954"/>
                  <a:pt x="3654065" y="3005182"/>
                  <a:pt x="3662363" y="2989456"/>
                </a:cubicBezTo>
                <a:cubicBezTo>
                  <a:pt x="3664505" y="2986019"/>
                  <a:pt x="3665666" y="2981746"/>
                  <a:pt x="3668521" y="2977165"/>
                </a:cubicBezTo>
                <a:cubicBezTo>
                  <a:pt x="3671271" y="2984784"/>
                  <a:pt x="3673755" y="2990419"/>
                  <a:pt x="3676506" y="2998038"/>
                </a:cubicBezTo>
                <a:cubicBezTo>
                  <a:pt x="3677932" y="2995747"/>
                  <a:pt x="3677800" y="2994756"/>
                  <a:pt x="3678513" y="2993610"/>
                </a:cubicBezTo>
                <a:cubicBezTo>
                  <a:pt x="3683745" y="2974384"/>
                  <a:pt x="3692204" y="2972839"/>
                  <a:pt x="3703623" y="2986993"/>
                </a:cubicBezTo>
                <a:cubicBezTo>
                  <a:pt x="3705712" y="2989658"/>
                  <a:pt x="3707801" y="2992321"/>
                  <a:pt x="3710022" y="2995976"/>
                </a:cubicBezTo>
                <a:cubicBezTo>
                  <a:pt x="3711131" y="2997804"/>
                  <a:pt x="3712242" y="2999632"/>
                  <a:pt x="3710946" y="3002914"/>
                </a:cubicBezTo>
                <a:cubicBezTo>
                  <a:pt x="3705107" y="3011085"/>
                  <a:pt x="3710842" y="3015112"/>
                  <a:pt x="3715733" y="3019295"/>
                </a:cubicBezTo>
                <a:cubicBezTo>
                  <a:pt x="3730006" y="3028869"/>
                  <a:pt x="3745893" y="3031042"/>
                  <a:pt x="3761780" y="3033216"/>
                </a:cubicBezTo>
                <a:cubicBezTo>
                  <a:pt x="3787233" y="3035672"/>
                  <a:pt x="3813269" y="3035992"/>
                  <a:pt x="3836927" y="3050957"/>
                </a:cubicBezTo>
                <a:cubicBezTo>
                  <a:pt x="3844486" y="3055665"/>
                  <a:pt x="3852363" y="3056257"/>
                  <a:pt x="3860689" y="3053723"/>
                </a:cubicBezTo>
                <a:cubicBezTo>
                  <a:pt x="3867323" y="3051494"/>
                  <a:pt x="3873640" y="3053386"/>
                  <a:pt x="3878531" y="3057568"/>
                </a:cubicBezTo>
                <a:cubicBezTo>
                  <a:pt x="3888047" y="3063950"/>
                  <a:pt x="3898012" y="3067207"/>
                  <a:pt x="3909405" y="3068170"/>
                </a:cubicBezTo>
                <a:cubicBezTo>
                  <a:pt x="3919951" y="3069290"/>
                  <a:pt x="3930947" y="3067281"/>
                  <a:pt x="3941309" y="3073509"/>
                </a:cubicBezTo>
                <a:cubicBezTo>
                  <a:pt x="3950561" y="3077909"/>
                  <a:pt x="3959415" y="3079337"/>
                  <a:pt x="3967397" y="3067728"/>
                </a:cubicBezTo>
                <a:cubicBezTo>
                  <a:pt x="3970491" y="3084419"/>
                  <a:pt x="3979927" y="3083712"/>
                  <a:pt x="3990209" y="3082848"/>
                </a:cubicBezTo>
                <a:cubicBezTo>
                  <a:pt x="3997822" y="3081457"/>
                  <a:pt x="4005566" y="3081058"/>
                  <a:pt x="4012413" y="3086912"/>
                </a:cubicBezTo>
                <a:cubicBezTo>
                  <a:pt x="4022326" y="3096268"/>
                  <a:pt x="4033136" y="3099368"/>
                  <a:pt x="4044794" y="3102314"/>
                </a:cubicBezTo>
                <a:cubicBezTo>
                  <a:pt x="4065306" y="3106689"/>
                  <a:pt x="4086398" y="3108926"/>
                  <a:pt x="4105879" y="3118564"/>
                </a:cubicBezTo>
                <a:cubicBezTo>
                  <a:pt x="4121581" y="3125847"/>
                  <a:pt x="4137732" y="3130002"/>
                  <a:pt x="4154912" y="3128894"/>
                </a:cubicBezTo>
                <a:cubicBezTo>
                  <a:pt x="4159987" y="3127967"/>
                  <a:pt x="4163767" y="3130322"/>
                  <a:pt x="4166251" y="3135959"/>
                </a:cubicBezTo>
                <a:cubicBezTo>
                  <a:pt x="4175530" y="3153551"/>
                  <a:pt x="4176376" y="3153395"/>
                  <a:pt x="4194006" y="3149161"/>
                </a:cubicBezTo>
                <a:cubicBezTo>
                  <a:pt x="4195698" y="3148852"/>
                  <a:pt x="4197390" y="3148542"/>
                  <a:pt x="4199928" y="3148079"/>
                </a:cubicBezTo>
                <a:cubicBezTo>
                  <a:pt x="4198184" y="3154488"/>
                  <a:pt x="4196439" y="3160896"/>
                  <a:pt x="4194564" y="3166315"/>
                </a:cubicBezTo>
                <a:cubicBezTo>
                  <a:pt x="4192502" y="3176841"/>
                  <a:pt x="4186266" y="3182041"/>
                  <a:pt x="4177675" y="3182595"/>
                </a:cubicBezTo>
                <a:cubicBezTo>
                  <a:pt x="4172600" y="3183523"/>
                  <a:pt x="4168107" y="3182314"/>
                  <a:pt x="4163163" y="3184231"/>
                </a:cubicBezTo>
                <a:cubicBezTo>
                  <a:pt x="4154970" y="3187758"/>
                  <a:pt x="4152168" y="3186240"/>
                  <a:pt x="4149154" y="3176640"/>
                </a:cubicBezTo>
                <a:cubicBezTo>
                  <a:pt x="4148626" y="3172675"/>
                  <a:pt x="4148096" y="3168712"/>
                  <a:pt x="4147567" y="3164749"/>
                </a:cubicBezTo>
                <a:cubicBezTo>
                  <a:pt x="4147619" y="3158649"/>
                  <a:pt x="4144950" y="3158122"/>
                  <a:pt x="4140721" y="3158893"/>
                </a:cubicBezTo>
                <a:cubicBezTo>
                  <a:pt x="4131284" y="3159602"/>
                  <a:pt x="4125179" y="3165792"/>
                  <a:pt x="4120185" y="3173810"/>
                </a:cubicBezTo>
                <a:cubicBezTo>
                  <a:pt x="4118626" y="3175110"/>
                  <a:pt x="4118175" y="3178238"/>
                  <a:pt x="4115507" y="3177710"/>
                </a:cubicBezTo>
                <a:cubicBezTo>
                  <a:pt x="4113682" y="3177029"/>
                  <a:pt x="4113286" y="3174056"/>
                  <a:pt x="4112175" y="3172228"/>
                </a:cubicBezTo>
                <a:cubicBezTo>
                  <a:pt x="4111910" y="3170246"/>
                  <a:pt x="4111779" y="3169255"/>
                  <a:pt x="4111514" y="3167273"/>
                </a:cubicBezTo>
                <a:cubicBezTo>
                  <a:pt x="4110588" y="3160337"/>
                  <a:pt x="4107787" y="3158820"/>
                  <a:pt x="4102976" y="3161728"/>
                </a:cubicBezTo>
                <a:cubicBezTo>
                  <a:pt x="4098297" y="3165627"/>
                  <a:pt x="4095364" y="3163119"/>
                  <a:pt x="4092164" y="3158627"/>
                </a:cubicBezTo>
                <a:cubicBezTo>
                  <a:pt x="4089099" y="3155126"/>
                  <a:pt x="4089416" y="3151009"/>
                  <a:pt x="4091557" y="3147573"/>
                </a:cubicBezTo>
                <a:cubicBezTo>
                  <a:pt x="4093564" y="3143145"/>
                  <a:pt x="4098058" y="3144355"/>
                  <a:pt x="4101838" y="3146709"/>
                </a:cubicBezTo>
                <a:cubicBezTo>
                  <a:pt x="4104508" y="3147236"/>
                  <a:pt x="4106463" y="3148910"/>
                  <a:pt x="4108473" y="3144482"/>
                </a:cubicBezTo>
                <a:cubicBezTo>
                  <a:pt x="4110481" y="3140056"/>
                  <a:pt x="4108524" y="3138382"/>
                  <a:pt x="4106436" y="3135719"/>
                </a:cubicBezTo>
                <a:cubicBezTo>
                  <a:pt x="4101546" y="3131537"/>
                  <a:pt x="4086850" y="3138282"/>
                  <a:pt x="4086216" y="3146517"/>
                </a:cubicBezTo>
                <a:cubicBezTo>
                  <a:pt x="4084553" y="3160017"/>
                  <a:pt x="4076675" y="3159426"/>
                  <a:pt x="4068799" y="3158835"/>
                </a:cubicBezTo>
                <a:cubicBezTo>
                  <a:pt x="4052332" y="3158798"/>
                  <a:pt x="4035917" y="3152660"/>
                  <a:pt x="4020031" y="3150487"/>
                </a:cubicBezTo>
                <a:cubicBezTo>
                  <a:pt x="4015538" y="3149277"/>
                  <a:pt x="4015008" y="3145313"/>
                  <a:pt x="4016170" y="3141040"/>
                </a:cubicBezTo>
                <a:cubicBezTo>
                  <a:pt x="4017201" y="3135778"/>
                  <a:pt x="4018233" y="3130514"/>
                  <a:pt x="4018285" y="3124413"/>
                </a:cubicBezTo>
                <a:cubicBezTo>
                  <a:pt x="4017490" y="3118468"/>
                  <a:pt x="4013843" y="3117105"/>
                  <a:pt x="4010196" y="3115741"/>
                </a:cubicBezTo>
                <a:cubicBezTo>
                  <a:pt x="4007394" y="3114222"/>
                  <a:pt x="4007209" y="3119331"/>
                  <a:pt x="4005649" y="3120631"/>
                </a:cubicBezTo>
                <a:cubicBezTo>
                  <a:pt x="4002347" y="3128341"/>
                  <a:pt x="3998198" y="3136203"/>
                  <a:pt x="3994894" y="3143912"/>
                </a:cubicBezTo>
                <a:cubicBezTo>
                  <a:pt x="3993783" y="3142085"/>
                  <a:pt x="3993651" y="3141094"/>
                  <a:pt x="3993519" y="3140103"/>
                </a:cubicBezTo>
                <a:cubicBezTo>
                  <a:pt x="3991086" y="3128367"/>
                  <a:pt x="3991086" y="3128367"/>
                  <a:pt x="3982577" y="3136012"/>
                </a:cubicBezTo>
                <a:cubicBezTo>
                  <a:pt x="3979589" y="3139601"/>
                  <a:pt x="3978478" y="3137774"/>
                  <a:pt x="3977236" y="3134956"/>
                </a:cubicBezTo>
                <a:cubicBezTo>
                  <a:pt x="3973641" y="3127492"/>
                  <a:pt x="3968168" y="3125447"/>
                  <a:pt x="3962513" y="3128511"/>
                </a:cubicBezTo>
                <a:cubicBezTo>
                  <a:pt x="3953870" y="3135164"/>
                  <a:pt x="3944434" y="3135873"/>
                  <a:pt x="3935130" y="3137573"/>
                </a:cubicBezTo>
                <a:cubicBezTo>
                  <a:pt x="3930055" y="3138500"/>
                  <a:pt x="3927650" y="3139954"/>
                  <a:pt x="3931826" y="3145282"/>
                </a:cubicBezTo>
                <a:cubicBezTo>
                  <a:pt x="3935157" y="3150763"/>
                  <a:pt x="3934841" y="3154881"/>
                  <a:pt x="3929449" y="3159926"/>
                </a:cubicBezTo>
                <a:cubicBezTo>
                  <a:pt x="3937458" y="3161509"/>
                  <a:pt x="3945335" y="3162100"/>
                  <a:pt x="3952632" y="3164827"/>
                </a:cubicBezTo>
                <a:cubicBezTo>
                  <a:pt x="3959793" y="3166564"/>
                  <a:pt x="3967089" y="3169293"/>
                  <a:pt x="3973090" y="3175302"/>
                </a:cubicBezTo>
                <a:cubicBezTo>
                  <a:pt x="3962492" y="3180283"/>
                  <a:pt x="3962492" y="3180283"/>
                  <a:pt x="3945232" y="3174300"/>
                </a:cubicBezTo>
                <a:cubicBezTo>
                  <a:pt x="3934288" y="3170209"/>
                  <a:pt x="3929345" y="3172126"/>
                  <a:pt x="3924614" y="3182127"/>
                </a:cubicBezTo>
                <a:cubicBezTo>
                  <a:pt x="3920016" y="3193117"/>
                  <a:pt x="3920016" y="3193117"/>
                  <a:pt x="3913487" y="3183144"/>
                </a:cubicBezTo>
                <a:cubicBezTo>
                  <a:pt x="3913355" y="3182154"/>
                  <a:pt x="3912376" y="3181317"/>
                  <a:pt x="3912245" y="3180325"/>
                </a:cubicBezTo>
                <a:cubicBezTo>
                  <a:pt x="3896964" y="3156725"/>
                  <a:pt x="3884990" y="3157897"/>
                  <a:pt x="3871830" y="3182632"/>
                </a:cubicBezTo>
                <a:cubicBezTo>
                  <a:pt x="3867099" y="3192633"/>
                  <a:pt x="3859435" y="3200122"/>
                  <a:pt x="3850394" y="3203804"/>
                </a:cubicBezTo>
                <a:cubicBezTo>
                  <a:pt x="3840378" y="3206649"/>
                  <a:pt x="3831390" y="3204230"/>
                  <a:pt x="3821557" y="3201966"/>
                </a:cubicBezTo>
                <a:cubicBezTo>
                  <a:pt x="3809769" y="3198028"/>
                  <a:pt x="3797133" y="3194247"/>
                  <a:pt x="3785028" y="3194427"/>
                </a:cubicBezTo>
                <a:cubicBezTo>
                  <a:pt x="3775592" y="3195136"/>
                  <a:pt x="3765891" y="3193862"/>
                  <a:pt x="3757617" y="3190299"/>
                </a:cubicBezTo>
                <a:cubicBezTo>
                  <a:pt x="3751167" y="3187416"/>
                  <a:pt x="3743026" y="3184844"/>
                  <a:pt x="3736656" y="3189052"/>
                </a:cubicBezTo>
                <a:cubicBezTo>
                  <a:pt x="3728728" y="3194561"/>
                  <a:pt x="3723837" y="3190378"/>
                  <a:pt x="3718682" y="3184216"/>
                </a:cubicBezTo>
                <a:cubicBezTo>
                  <a:pt x="3709351" y="3172723"/>
                  <a:pt x="3703138" y="3158631"/>
                  <a:pt x="3700889" y="3141786"/>
                </a:cubicBezTo>
                <a:cubicBezTo>
                  <a:pt x="3700361" y="3137822"/>
                  <a:pt x="3699831" y="3133858"/>
                  <a:pt x="3694492" y="3132803"/>
                </a:cubicBezTo>
                <a:cubicBezTo>
                  <a:pt x="3689021" y="3130757"/>
                  <a:pt x="3687990" y="3136021"/>
                  <a:pt x="3685849" y="3139456"/>
                </a:cubicBezTo>
                <a:cubicBezTo>
                  <a:pt x="3684555" y="3142739"/>
                  <a:pt x="3683259" y="3146021"/>
                  <a:pt x="3681833" y="3148313"/>
                </a:cubicBezTo>
                <a:cubicBezTo>
                  <a:pt x="3676257" y="3158467"/>
                  <a:pt x="3667216" y="3162147"/>
                  <a:pt x="3658046" y="3164838"/>
                </a:cubicBezTo>
                <a:cubicBezTo>
                  <a:pt x="3650433" y="3166228"/>
                  <a:pt x="3649375" y="3158300"/>
                  <a:pt x="3645331" y="3153964"/>
                </a:cubicBezTo>
                <a:cubicBezTo>
                  <a:pt x="3642292" y="3163655"/>
                  <a:pt x="3636054" y="3168855"/>
                  <a:pt x="3628178" y="3168263"/>
                </a:cubicBezTo>
                <a:cubicBezTo>
                  <a:pt x="3618477" y="3166990"/>
                  <a:pt x="3609304" y="3169680"/>
                  <a:pt x="3600133" y="3172371"/>
                </a:cubicBezTo>
                <a:cubicBezTo>
                  <a:pt x="3580813" y="3176916"/>
                  <a:pt x="3561543" y="3175359"/>
                  <a:pt x="3544783" y="3160149"/>
                </a:cubicBezTo>
                <a:cubicBezTo>
                  <a:pt x="3541849" y="3157640"/>
                  <a:pt x="3538914" y="3155131"/>
                  <a:pt x="3535797" y="3157730"/>
                </a:cubicBezTo>
                <a:cubicBezTo>
                  <a:pt x="3529691" y="3163921"/>
                  <a:pt x="3522792" y="3164166"/>
                  <a:pt x="3515893" y="3164412"/>
                </a:cubicBezTo>
                <a:cubicBezTo>
                  <a:pt x="3513356" y="3164875"/>
                  <a:pt x="3511797" y="3166175"/>
                  <a:pt x="3510502" y="3169456"/>
                </a:cubicBezTo>
                <a:cubicBezTo>
                  <a:pt x="3509471" y="3174721"/>
                  <a:pt x="3505956" y="3174348"/>
                  <a:pt x="3502308" y="3172983"/>
                </a:cubicBezTo>
                <a:cubicBezTo>
                  <a:pt x="3497814" y="3171774"/>
                  <a:pt x="3492026" y="3173847"/>
                  <a:pt x="3490123" y="3166074"/>
                </a:cubicBezTo>
                <a:cubicBezTo>
                  <a:pt x="3489064" y="3158147"/>
                  <a:pt x="3484439" y="3155946"/>
                  <a:pt x="3479099" y="3154891"/>
                </a:cubicBezTo>
                <a:cubicBezTo>
                  <a:pt x="3474606" y="3153681"/>
                  <a:pt x="3469530" y="3154609"/>
                  <a:pt x="3467310" y="3150953"/>
                </a:cubicBezTo>
                <a:cubicBezTo>
                  <a:pt x="3462736" y="3142653"/>
                  <a:pt x="3457080" y="3145717"/>
                  <a:pt x="3450313" y="3146953"/>
                </a:cubicBezTo>
                <a:cubicBezTo>
                  <a:pt x="3447908" y="3148407"/>
                  <a:pt x="3445239" y="3147880"/>
                  <a:pt x="3442701" y="3148344"/>
                </a:cubicBezTo>
                <a:cubicBezTo>
                  <a:pt x="3430728" y="3149515"/>
                  <a:pt x="3418490" y="3148705"/>
                  <a:pt x="3406781" y="3151860"/>
                </a:cubicBezTo>
                <a:cubicBezTo>
                  <a:pt x="3401838" y="3153777"/>
                  <a:pt x="3395071" y="3155014"/>
                  <a:pt x="3393910" y="3159287"/>
                </a:cubicBezTo>
                <a:cubicBezTo>
                  <a:pt x="3393010" y="3165541"/>
                  <a:pt x="3400174" y="3167278"/>
                  <a:pt x="3404800" y="3169478"/>
                </a:cubicBezTo>
                <a:cubicBezTo>
                  <a:pt x="3405778" y="3170314"/>
                  <a:pt x="3406757" y="3171151"/>
                  <a:pt x="3407601" y="3170995"/>
                </a:cubicBezTo>
                <a:cubicBezTo>
                  <a:pt x="3421744" y="3179578"/>
                  <a:pt x="3424891" y="3190171"/>
                  <a:pt x="3416724" y="3206888"/>
                </a:cubicBezTo>
                <a:cubicBezTo>
                  <a:pt x="3412548" y="3201561"/>
                  <a:pt x="3408820" y="3193105"/>
                  <a:pt x="3401525" y="3190378"/>
                </a:cubicBezTo>
                <a:cubicBezTo>
                  <a:pt x="3393383" y="3187805"/>
                  <a:pt x="3388257" y="3194831"/>
                  <a:pt x="3381887" y="3199041"/>
                </a:cubicBezTo>
                <a:cubicBezTo>
                  <a:pt x="3379613" y="3201485"/>
                  <a:pt x="3376943" y="3200958"/>
                  <a:pt x="3377128" y="3195849"/>
                </a:cubicBezTo>
                <a:cubicBezTo>
                  <a:pt x="3377710" y="3193713"/>
                  <a:pt x="3377445" y="3191731"/>
                  <a:pt x="3378026" y="3189595"/>
                </a:cubicBezTo>
                <a:cubicBezTo>
                  <a:pt x="3378476" y="3186468"/>
                  <a:pt x="3378925" y="3183340"/>
                  <a:pt x="3376836" y="3180676"/>
                </a:cubicBezTo>
                <a:cubicBezTo>
                  <a:pt x="3375725" y="3178849"/>
                  <a:pt x="3373585" y="3182286"/>
                  <a:pt x="3371893" y="3182595"/>
                </a:cubicBezTo>
                <a:cubicBezTo>
                  <a:pt x="3366369" y="3186649"/>
                  <a:pt x="3364281" y="3183985"/>
                  <a:pt x="3364334" y="3177885"/>
                </a:cubicBezTo>
                <a:cubicBezTo>
                  <a:pt x="3364069" y="3175902"/>
                  <a:pt x="3365497" y="3173611"/>
                  <a:pt x="3362694" y="3172093"/>
                </a:cubicBezTo>
                <a:cubicBezTo>
                  <a:pt x="3351224" y="3196519"/>
                  <a:pt x="3344723" y="3199738"/>
                  <a:pt x="3320299" y="3192019"/>
                </a:cubicBezTo>
                <a:cubicBezTo>
                  <a:pt x="3319453" y="3192173"/>
                  <a:pt x="3319453" y="3192173"/>
                  <a:pt x="3318475" y="3191336"/>
                </a:cubicBezTo>
                <a:cubicBezTo>
                  <a:pt x="3299391" y="3184672"/>
                  <a:pt x="3279989" y="3182125"/>
                  <a:pt x="3260932" y="3188652"/>
                </a:cubicBezTo>
                <a:cubicBezTo>
                  <a:pt x="3254298" y="3190878"/>
                  <a:pt x="3249671" y="3188678"/>
                  <a:pt x="3246341" y="3183195"/>
                </a:cubicBezTo>
                <a:cubicBezTo>
                  <a:pt x="3242032" y="3176877"/>
                  <a:pt x="3235582" y="3173995"/>
                  <a:pt x="3229530" y="3174086"/>
                </a:cubicBezTo>
                <a:cubicBezTo>
                  <a:pt x="3218984" y="3172968"/>
                  <a:pt x="3207723" y="3172993"/>
                  <a:pt x="3196727" y="3175002"/>
                </a:cubicBezTo>
                <a:cubicBezTo>
                  <a:pt x="3187424" y="3176702"/>
                  <a:pt x="3186261" y="3180974"/>
                  <a:pt x="3190967" y="3190265"/>
                </a:cubicBezTo>
                <a:cubicBezTo>
                  <a:pt x="3192208" y="3193084"/>
                  <a:pt x="3195011" y="3194602"/>
                  <a:pt x="3192871" y="3198039"/>
                </a:cubicBezTo>
                <a:cubicBezTo>
                  <a:pt x="3189170" y="3202775"/>
                  <a:pt x="3190809" y="3208565"/>
                  <a:pt x="3191604" y="3214512"/>
                </a:cubicBezTo>
                <a:cubicBezTo>
                  <a:pt x="3192000" y="3217484"/>
                  <a:pt x="3193375" y="3221293"/>
                  <a:pt x="3190124" y="3222903"/>
                </a:cubicBezTo>
                <a:cubicBezTo>
                  <a:pt x="3186873" y="3224510"/>
                  <a:pt x="3184652" y="3220856"/>
                  <a:pt x="3183410" y="3218038"/>
                </a:cubicBezTo>
                <a:cubicBezTo>
                  <a:pt x="3179814" y="3210574"/>
                  <a:pt x="3176351" y="3204101"/>
                  <a:pt x="3172888" y="3197628"/>
                </a:cubicBezTo>
                <a:cubicBezTo>
                  <a:pt x="3164005" y="3183009"/>
                  <a:pt x="3152797" y="3176936"/>
                  <a:pt x="3137705" y="3180708"/>
                </a:cubicBezTo>
                <a:cubicBezTo>
                  <a:pt x="3130092" y="3182098"/>
                  <a:pt x="3122613" y="3184480"/>
                  <a:pt x="3115001" y="3185870"/>
                </a:cubicBezTo>
                <a:cubicBezTo>
                  <a:pt x="3105829" y="3188561"/>
                  <a:pt x="3100093" y="3184532"/>
                  <a:pt x="3096233" y="3175087"/>
                </a:cubicBezTo>
                <a:cubicBezTo>
                  <a:pt x="3095122" y="3173258"/>
                  <a:pt x="3095572" y="3170132"/>
                  <a:pt x="3092901" y="3169605"/>
                </a:cubicBezTo>
                <a:cubicBezTo>
                  <a:pt x="3090444" y="3177159"/>
                  <a:pt x="3087273" y="3185860"/>
                  <a:pt x="3084947" y="3194404"/>
                </a:cubicBezTo>
                <a:cubicBezTo>
                  <a:pt x="3081063" y="3204250"/>
                  <a:pt x="3081063" y="3204250"/>
                  <a:pt x="3075644" y="3196105"/>
                </a:cubicBezTo>
                <a:cubicBezTo>
                  <a:pt x="3071202" y="3188796"/>
                  <a:pt x="3066709" y="3187586"/>
                  <a:pt x="3060736" y="3194767"/>
                </a:cubicBezTo>
                <a:cubicBezTo>
                  <a:pt x="3055477" y="3200804"/>
                  <a:pt x="3048842" y="3203030"/>
                  <a:pt x="3040965" y="3202438"/>
                </a:cubicBezTo>
                <a:cubicBezTo>
                  <a:pt x="3029706" y="3202466"/>
                  <a:pt x="3018763" y="3198373"/>
                  <a:pt x="3007819" y="3194282"/>
                </a:cubicBezTo>
                <a:cubicBezTo>
                  <a:pt x="2996876" y="3190190"/>
                  <a:pt x="2992779" y="3191954"/>
                  <a:pt x="2986357" y="3202263"/>
                </a:cubicBezTo>
                <a:cubicBezTo>
                  <a:pt x="2979354" y="3214708"/>
                  <a:pt x="2969917" y="3215416"/>
                  <a:pt x="2962277" y="3203616"/>
                </a:cubicBezTo>
                <a:cubicBezTo>
                  <a:pt x="2954902" y="3193797"/>
                  <a:pt x="2954902" y="3193797"/>
                  <a:pt x="2948612" y="3205096"/>
                </a:cubicBezTo>
                <a:cubicBezTo>
                  <a:pt x="2947767" y="3205252"/>
                  <a:pt x="2947899" y="3206242"/>
                  <a:pt x="2947053" y="3206396"/>
                </a:cubicBezTo>
                <a:cubicBezTo>
                  <a:pt x="2944330" y="3211969"/>
                  <a:pt x="2940814" y="3211596"/>
                  <a:pt x="2937485" y="3206114"/>
                </a:cubicBezTo>
                <a:cubicBezTo>
                  <a:pt x="2936242" y="3203296"/>
                  <a:pt x="2934999" y="3200478"/>
                  <a:pt x="2933757" y="3197659"/>
                </a:cubicBezTo>
                <a:cubicBezTo>
                  <a:pt x="2929051" y="3188368"/>
                  <a:pt x="2922470" y="3184495"/>
                  <a:pt x="2914407" y="3189013"/>
                </a:cubicBezTo>
                <a:cubicBezTo>
                  <a:pt x="2900691" y="3196595"/>
                  <a:pt x="2886444" y="3200211"/>
                  <a:pt x="2874101" y="3211602"/>
                </a:cubicBezTo>
                <a:cubicBezTo>
                  <a:pt x="2870268" y="3215347"/>
                  <a:pt x="2865326" y="3217265"/>
                  <a:pt x="2863422" y="3209492"/>
                </a:cubicBezTo>
                <a:cubicBezTo>
                  <a:pt x="2860936" y="3203857"/>
                  <a:pt x="2857553" y="3204473"/>
                  <a:pt x="2854435" y="3207074"/>
                </a:cubicBezTo>
                <a:cubicBezTo>
                  <a:pt x="2848065" y="3211283"/>
                  <a:pt x="2840453" y="3212673"/>
                  <a:pt x="2833687" y="3213909"/>
                </a:cubicBezTo>
                <a:cubicBezTo>
                  <a:pt x="2822691" y="3215917"/>
                  <a:pt x="2818991" y="3220654"/>
                  <a:pt x="2818041" y="3233007"/>
                </a:cubicBezTo>
                <a:cubicBezTo>
                  <a:pt x="2818120" y="3240099"/>
                  <a:pt x="2815583" y="3240562"/>
                  <a:pt x="2810508" y="3241489"/>
                </a:cubicBezTo>
                <a:cubicBezTo>
                  <a:pt x="2804587" y="3242571"/>
                  <a:pt x="2797874" y="3237706"/>
                  <a:pt x="2792747" y="3244733"/>
                </a:cubicBezTo>
                <a:cubicBezTo>
                  <a:pt x="2788332" y="3250615"/>
                  <a:pt x="2792060" y="3259069"/>
                  <a:pt x="2790581" y="3267460"/>
                </a:cubicBezTo>
                <a:cubicBezTo>
                  <a:pt x="2785427" y="3261297"/>
                  <a:pt x="2782941" y="3255661"/>
                  <a:pt x="2782861" y="3248569"/>
                </a:cubicBezTo>
                <a:cubicBezTo>
                  <a:pt x="2782701" y="3234386"/>
                  <a:pt x="2794278" y="3230242"/>
                  <a:pt x="2800965" y="3221915"/>
                </a:cubicBezTo>
                <a:cubicBezTo>
                  <a:pt x="2785712" y="3211505"/>
                  <a:pt x="2777387" y="3214041"/>
                  <a:pt x="2770330" y="3232586"/>
                </a:cubicBezTo>
                <a:cubicBezTo>
                  <a:pt x="2769036" y="3235868"/>
                  <a:pt x="2766895" y="3239305"/>
                  <a:pt x="2765732" y="3243577"/>
                </a:cubicBezTo>
                <a:cubicBezTo>
                  <a:pt x="2762561" y="3252277"/>
                  <a:pt x="2759259" y="3259985"/>
                  <a:pt x="2751065" y="3263512"/>
                </a:cubicBezTo>
                <a:cubicBezTo>
                  <a:pt x="2747813" y="3265122"/>
                  <a:pt x="2748210" y="3268095"/>
                  <a:pt x="2747894" y="3272213"/>
                </a:cubicBezTo>
                <a:cubicBezTo>
                  <a:pt x="2746995" y="3278467"/>
                  <a:pt x="2748899" y="3286240"/>
                  <a:pt x="2744618" y="3293112"/>
                </a:cubicBezTo>
                <a:cubicBezTo>
                  <a:pt x="2743376" y="3290295"/>
                  <a:pt x="2742266" y="3288468"/>
                  <a:pt x="2741022" y="3285649"/>
                </a:cubicBezTo>
                <a:cubicBezTo>
                  <a:pt x="2734625" y="3276666"/>
                  <a:pt x="2729286" y="3275612"/>
                  <a:pt x="2721622" y="3283102"/>
                </a:cubicBezTo>
                <a:cubicBezTo>
                  <a:pt x="2714803" y="3290438"/>
                  <a:pt x="2706477" y="3292974"/>
                  <a:pt x="2697754" y="3292537"/>
                </a:cubicBezTo>
                <a:cubicBezTo>
                  <a:pt x="2691569" y="3291637"/>
                  <a:pt x="2685516" y="3291728"/>
                  <a:pt x="2678486" y="3290981"/>
                </a:cubicBezTo>
                <a:cubicBezTo>
                  <a:pt x="2659216" y="3289426"/>
                  <a:pt x="2639813" y="3286878"/>
                  <a:pt x="2621444" y="3279068"/>
                </a:cubicBezTo>
                <a:cubicBezTo>
                  <a:pt x="2614148" y="3276341"/>
                  <a:pt x="2612640" y="3271542"/>
                  <a:pt x="2615098" y="3263987"/>
                </a:cubicBezTo>
                <a:cubicBezTo>
                  <a:pt x="2617687" y="3257424"/>
                  <a:pt x="2621388" y="3252688"/>
                  <a:pt x="2625933" y="3247795"/>
                </a:cubicBezTo>
                <a:cubicBezTo>
                  <a:pt x="2630348" y="3241915"/>
                  <a:pt x="2636718" y="3237706"/>
                  <a:pt x="2640866" y="3229843"/>
                </a:cubicBezTo>
                <a:cubicBezTo>
                  <a:pt x="2612241" y="3236087"/>
                  <a:pt x="2585175" y="3241030"/>
                  <a:pt x="2567468" y="3270657"/>
                </a:cubicBezTo>
                <a:cubicBezTo>
                  <a:pt x="2565195" y="3273101"/>
                  <a:pt x="2562076" y="3275702"/>
                  <a:pt x="2558429" y="3274338"/>
                </a:cubicBezTo>
                <a:cubicBezTo>
                  <a:pt x="2554648" y="3271983"/>
                  <a:pt x="2551715" y="3269474"/>
                  <a:pt x="2550920" y="3263528"/>
                </a:cubicBezTo>
                <a:cubicBezTo>
                  <a:pt x="2550523" y="3260556"/>
                  <a:pt x="2551819" y="3257275"/>
                  <a:pt x="2553113" y="3253993"/>
                </a:cubicBezTo>
                <a:cubicBezTo>
                  <a:pt x="2556285" y="3245292"/>
                  <a:pt x="2562258" y="3238111"/>
                  <a:pt x="2564451" y="3228575"/>
                </a:cubicBezTo>
                <a:cubicBezTo>
                  <a:pt x="2566644" y="3219039"/>
                  <a:pt x="2562255" y="3205629"/>
                  <a:pt x="2555937" y="3203737"/>
                </a:cubicBezTo>
                <a:cubicBezTo>
                  <a:pt x="2548642" y="3201010"/>
                  <a:pt x="2544360" y="3207883"/>
                  <a:pt x="2539947" y="3213764"/>
                </a:cubicBezTo>
                <a:cubicBezTo>
                  <a:pt x="2536960" y="3217356"/>
                  <a:pt x="2537489" y="3221319"/>
                  <a:pt x="2537173" y="3225437"/>
                </a:cubicBezTo>
                <a:cubicBezTo>
                  <a:pt x="2537545" y="3247700"/>
                  <a:pt x="2531704" y="3255873"/>
                  <a:pt x="2512832" y="3257290"/>
                </a:cubicBezTo>
                <a:cubicBezTo>
                  <a:pt x="2504241" y="3257844"/>
                  <a:pt x="2496762" y="3260225"/>
                  <a:pt x="2489546" y="3264588"/>
                </a:cubicBezTo>
                <a:cubicBezTo>
                  <a:pt x="2469591" y="3277369"/>
                  <a:pt x="2449027" y="3279094"/>
                  <a:pt x="2429333" y="3261377"/>
                </a:cubicBezTo>
                <a:cubicBezTo>
                  <a:pt x="2419553" y="3253011"/>
                  <a:pt x="2419553" y="3253011"/>
                  <a:pt x="2414506" y="3267130"/>
                </a:cubicBezTo>
                <a:cubicBezTo>
                  <a:pt x="2410753" y="3277966"/>
                  <a:pt x="2396190" y="3285702"/>
                  <a:pt x="2391036" y="3279538"/>
                </a:cubicBezTo>
                <a:cubicBezTo>
                  <a:pt x="2382549" y="3267891"/>
                  <a:pt x="2373114" y="3268599"/>
                  <a:pt x="2362117" y="3270608"/>
                </a:cubicBezTo>
                <a:cubicBezTo>
                  <a:pt x="2356329" y="3272681"/>
                  <a:pt x="2349827" y="3275899"/>
                  <a:pt x="2343245" y="3272026"/>
                </a:cubicBezTo>
                <a:cubicBezTo>
                  <a:pt x="2335684" y="3267315"/>
                  <a:pt x="2332699" y="3270908"/>
                  <a:pt x="2330373" y="3279453"/>
                </a:cubicBezTo>
                <a:cubicBezTo>
                  <a:pt x="2329212" y="3283725"/>
                  <a:pt x="2328048" y="3287998"/>
                  <a:pt x="2323422" y="3285797"/>
                </a:cubicBezTo>
                <a:cubicBezTo>
                  <a:pt x="2319642" y="3283442"/>
                  <a:pt x="2316708" y="3280933"/>
                  <a:pt x="2318452" y="3274524"/>
                </a:cubicBezTo>
                <a:cubicBezTo>
                  <a:pt x="2319616" y="3270251"/>
                  <a:pt x="2321623" y="3265825"/>
                  <a:pt x="2322654" y="3260561"/>
                </a:cubicBezTo>
                <a:cubicBezTo>
                  <a:pt x="2326458" y="3243624"/>
                  <a:pt x="2316412" y="3233278"/>
                  <a:pt x="2302166" y="3236895"/>
                </a:cubicBezTo>
                <a:cubicBezTo>
                  <a:pt x="2298783" y="3237513"/>
                  <a:pt x="2295665" y="3240113"/>
                  <a:pt x="2292414" y="3241723"/>
                </a:cubicBezTo>
                <a:cubicBezTo>
                  <a:pt x="2289162" y="3243331"/>
                  <a:pt x="2285912" y="3244941"/>
                  <a:pt x="2282977" y="3242431"/>
                </a:cubicBezTo>
                <a:cubicBezTo>
                  <a:pt x="2267592" y="3231030"/>
                  <a:pt x="2253029" y="3238765"/>
                  <a:pt x="2239047" y="3244365"/>
                </a:cubicBezTo>
                <a:cubicBezTo>
                  <a:pt x="2237488" y="3245664"/>
                  <a:pt x="2235796" y="3245973"/>
                  <a:pt x="2237039" y="3248792"/>
                </a:cubicBezTo>
                <a:cubicBezTo>
                  <a:pt x="2238282" y="3251610"/>
                  <a:pt x="2238811" y="3255573"/>
                  <a:pt x="2241745" y="3258083"/>
                </a:cubicBezTo>
                <a:cubicBezTo>
                  <a:pt x="2243702" y="3259756"/>
                  <a:pt x="2244151" y="3256629"/>
                  <a:pt x="2244864" y="3255483"/>
                </a:cubicBezTo>
                <a:cubicBezTo>
                  <a:pt x="2251550" y="3247156"/>
                  <a:pt x="2258183" y="3244929"/>
                  <a:pt x="2265745" y="3249639"/>
                </a:cubicBezTo>
                <a:cubicBezTo>
                  <a:pt x="2274150" y="3254194"/>
                  <a:pt x="2278987" y="3264476"/>
                  <a:pt x="2277641" y="3273859"/>
                </a:cubicBezTo>
                <a:cubicBezTo>
                  <a:pt x="2277457" y="3278967"/>
                  <a:pt x="2275052" y="3280422"/>
                  <a:pt x="2271139" y="3277076"/>
                </a:cubicBezTo>
                <a:cubicBezTo>
                  <a:pt x="2264425" y="3272211"/>
                  <a:pt x="2261306" y="3274812"/>
                  <a:pt x="2256311" y="3282830"/>
                </a:cubicBezTo>
                <a:cubicBezTo>
                  <a:pt x="2250154" y="3295120"/>
                  <a:pt x="2232789" y="3301337"/>
                  <a:pt x="2225096" y="3295637"/>
                </a:cubicBezTo>
                <a:cubicBezTo>
                  <a:pt x="2219228" y="3290618"/>
                  <a:pt x="2214998" y="3291391"/>
                  <a:pt x="2210188" y="3294300"/>
                </a:cubicBezTo>
                <a:cubicBezTo>
                  <a:pt x="2203686" y="3297516"/>
                  <a:pt x="2196920" y="3298754"/>
                  <a:pt x="2191501" y="3290607"/>
                </a:cubicBezTo>
                <a:cubicBezTo>
                  <a:pt x="2188169" y="3285126"/>
                  <a:pt x="2183359" y="3288035"/>
                  <a:pt x="2179395" y="3290789"/>
                </a:cubicBezTo>
                <a:cubicBezTo>
                  <a:pt x="2175430" y="3293543"/>
                  <a:pt x="2171598" y="3297288"/>
                  <a:pt x="2167104" y="3296079"/>
                </a:cubicBezTo>
                <a:cubicBezTo>
                  <a:pt x="2161051" y="3296169"/>
                  <a:pt x="2162663" y="3288770"/>
                  <a:pt x="2158222" y="3281460"/>
                </a:cubicBezTo>
                <a:cubicBezTo>
                  <a:pt x="2156769" y="3303042"/>
                  <a:pt x="2139906" y="3300033"/>
                  <a:pt x="2130101" y="3310959"/>
                </a:cubicBezTo>
                <a:cubicBezTo>
                  <a:pt x="2131263" y="3306686"/>
                  <a:pt x="2131845" y="3304550"/>
                  <a:pt x="2132425" y="3302413"/>
                </a:cubicBezTo>
                <a:cubicBezTo>
                  <a:pt x="2135517" y="3286622"/>
                  <a:pt x="2131340" y="3281295"/>
                  <a:pt x="2117807" y="3283766"/>
                </a:cubicBezTo>
                <a:cubicBezTo>
                  <a:pt x="2108636" y="3286457"/>
                  <a:pt x="2100177" y="3288002"/>
                  <a:pt x="2090741" y="3288711"/>
                </a:cubicBezTo>
                <a:cubicBezTo>
                  <a:pt x="2075966" y="3288365"/>
                  <a:pt x="2061639" y="3284891"/>
                  <a:pt x="2048475" y="3277145"/>
                </a:cubicBezTo>
                <a:cubicBezTo>
                  <a:pt x="2038246" y="3271907"/>
                  <a:pt x="2034281" y="3274663"/>
                  <a:pt x="2032353" y="3286181"/>
                </a:cubicBezTo>
                <a:cubicBezTo>
                  <a:pt x="2031535" y="3299526"/>
                  <a:pt x="2026143" y="3304570"/>
                  <a:pt x="2014750" y="3303606"/>
                </a:cubicBezTo>
                <a:cubicBezTo>
                  <a:pt x="2007851" y="3303851"/>
                  <a:pt x="2000821" y="3303106"/>
                  <a:pt x="1993340" y="3305488"/>
                </a:cubicBezTo>
                <a:cubicBezTo>
                  <a:pt x="1989112" y="3306260"/>
                  <a:pt x="1984617" y="3305050"/>
                  <a:pt x="1981419" y="3300559"/>
                </a:cubicBezTo>
                <a:cubicBezTo>
                  <a:pt x="1980309" y="3298731"/>
                  <a:pt x="1980045" y="3296749"/>
                  <a:pt x="1977771" y="3299195"/>
                </a:cubicBezTo>
                <a:cubicBezTo>
                  <a:pt x="1968812" y="3309968"/>
                  <a:pt x="1956706" y="3310148"/>
                  <a:pt x="1945579" y="3311166"/>
                </a:cubicBezTo>
                <a:cubicBezTo>
                  <a:pt x="1934450" y="3312183"/>
                  <a:pt x="1924433" y="3315028"/>
                  <a:pt x="1917297" y="3326483"/>
                </a:cubicBezTo>
                <a:cubicBezTo>
                  <a:pt x="1914444" y="3331064"/>
                  <a:pt x="1911773" y="3330537"/>
                  <a:pt x="1908575" y="3326046"/>
                </a:cubicBezTo>
                <a:cubicBezTo>
                  <a:pt x="1902178" y="3317063"/>
                  <a:pt x="1901332" y="3317218"/>
                  <a:pt x="1895491" y="3325391"/>
                </a:cubicBezTo>
                <a:cubicBezTo>
                  <a:pt x="1885236" y="3339445"/>
                  <a:pt x="1873608" y="3349689"/>
                  <a:pt x="1856876" y="3347670"/>
                </a:cubicBezTo>
                <a:cubicBezTo>
                  <a:pt x="1851669" y="3347607"/>
                  <a:pt x="1845484" y="3346707"/>
                  <a:pt x="1839431" y="3346796"/>
                </a:cubicBezTo>
                <a:cubicBezTo>
                  <a:pt x="1834938" y="3345588"/>
                  <a:pt x="1829149" y="3347660"/>
                  <a:pt x="1829650" y="3338433"/>
                </a:cubicBezTo>
                <a:cubicBezTo>
                  <a:pt x="1829966" y="3334314"/>
                  <a:pt x="1825209" y="3331124"/>
                  <a:pt x="1822407" y="3329605"/>
                </a:cubicBezTo>
                <a:cubicBezTo>
                  <a:pt x="1811330" y="3324522"/>
                  <a:pt x="1799939" y="3323557"/>
                  <a:pt x="1788362" y="3327702"/>
                </a:cubicBezTo>
                <a:cubicBezTo>
                  <a:pt x="1778477" y="3331538"/>
                  <a:pt x="1778610" y="3332530"/>
                  <a:pt x="1781887" y="3344112"/>
                </a:cubicBezTo>
                <a:cubicBezTo>
                  <a:pt x="1784505" y="3350740"/>
                  <a:pt x="1784320" y="3355848"/>
                  <a:pt x="1779907" y="3361729"/>
                </a:cubicBezTo>
                <a:cubicBezTo>
                  <a:pt x="1780276" y="3351511"/>
                  <a:pt x="1775967" y="3345193"/>
                  <a:pt x="1768090" y="3344601"/>
                </a:cubicBezTo>
                <a:cubicBezTo>
                  <a:pt x="1756830" y="3344628"/>
                  <a:pt x="1746997" y="3342364"/>
                  <a:pt x="1746308" y="3324219"/>
                </a:cubicBezTo>
                <a:cubicBezTo>
                  <a:pt x="1742372" y="3340164"/>
                  <a:pt x="1733200" y="3342854"/>
                  <a:pt x="1721807" y="3341889"/>
                </a:cubicBezTo>
                <a:cubicBezTo>
                  <a:pt x="1716469" y="3340836"/>
                  <a:pt x="1712636" y="3344581"/>
                  <a:pt x="1708803" y="3348326"/>
                </a:cubicBezTo>
                <a:cubicBezTo>
                  <a:pt x="1698021" y="3358416"/>
                  <a:pt x="1690857" y="3356680"/>
                  <a:pt x="1686335" y="3342278"/>
                </a:cubicBezTo>
                <a:cubicBezTo>
                  <a:pt x="1683587" y="3334660"/>
                  <a:pt x="1681181" y="3336115"/>
                  <a:pt x="1678459" y="3341687"/>
                </a:cubicBezTo>
                <a:cubicBezTo>
                  <a:pt x="1674177" y="3348560"/>
                  <a:pt x="1669500" y="3352460"/>
                  <a:pt x="1661094" y="3347905"/>
                </a:cubicBezTo>
                <a:cubicBezTo>
                  <a:pt x="1663234" y="3344468"/>
                  <a:pt x="1665507" y="3342023"/>
                  <a:pt x="1666934" y="3339731"/>
                </a:cubicBezTo>
                <a:cubicBezTo>
                  <a:pt x="1670502" y="3334004"/>
                  <a:pt x="1669841" y="3329050"/>
                  <a:pt x="1664236" y="3326014"/>
                </a:cubicBezTo>
                <a:cubicBezTo>
                  <a:pt x="1659479" y="3322822"/>
                  <a:pt x="1656096" y="3323440"/>
                  <a:pt x="1654352" y="3329850"/>
                </a:cubicBezTo>
                <a:cubicBezTo>
                  <a:pt x="1649172" y="3342976"/>
                  <a:pt x="1639816" y="3350775"/>
                  <a:pt x="1631439" y="3359412"/>
                </a:cubicBezTo>
                <a:cubicBezTo>
                  <a:pt x="1625201" y="3364612"/>
                  <a:pt x="1618698" y="3367829"/>
                  <a:pt x="1610690" y="3366248"/>
                </a:cubicBezTo>
                <a:cubicBezTo>
                  <a:pt x="1602680" y="3364665"/>
                  <a:pt x="1595068" y="3366055"/>
                  <a:pt x="1587588" y="3368437"/>
                </a:cubicBezTo>
                <a:cubicBezTo>
                  <a:pt x="1579395" y="3371963"/>
                  <a:pt x="1570223" y="3374653"/>
                  <a:pt x="1562399" y="3367962"/>
                </a:cubicBezTo>
                <a:cubicBezTo>
                  <a:pt x="1553728" y="3361425"/>
                  <a:pt x="1549896" y="3365171"/>
                  <a:pt x="1544901" y="3373188"/>
                </a:cubicBezTo>
                <a:cubicBezTo>
                  <a:pt x="1537500" y="3382661"/>
                  <a:pt x="1532426" y="3383588"/>
                  <a:pt x="1523623" y="3376060"/>
                </a:cubicBezTo>
                <a:cubicBezTo>
                  <a:pt x="1520821" y="3374541"/>
                  <a:pt x="1518733" y="3371878"/>
                  <a:pt x="1516776" y="3370206"/>
                </a:cubicBezTo>
                <a:cubicBezTo>
                  <a:pt x="1508952" y="3363514"/>
                  <a:pt x="1501076" y="3362922"/>
                  <a:pt x="1491904" y="3365614"/>
                </a:cubicBezTo>
                <a:cubicBezTo>
                  <a:pt x="1484423" y="3367994"/>
                  <a:pt x="1482812" y="3375394"/>
                  <a:pt x="1481201" y="3382794"/>
                </a:cubicBezTo>
                <a:cubicBezTo>
                  <a:pt x="1479007" y="3392330"/>
                  <a:pt x="1469916" y="3402111"/>
                  <a:pt x="1463465" y="3399230"/>
                </a:cubicBezTo>
                <a:cubicBezTo>
                  <a:pt x="1448874" y="3393775"/>
                  <a:pt x="1441342" y="3402255"/>
                  <a:pt x="1432119" y="3411045"/>
                </a:cubicBezTo>
                <a:cubicBezTo>
                  <a:pt x="1429714" y="3412500"/>
                  <a:pt x="1426330" y="3413118"/>
                  <a:pt x="1423925" y="3414572"/>
                </a:cubicBezTo>
                <a:cubicBezTo>
                  <a:pt x="1408965" y="3419336"/>
                  <a:pt x="1392814" y="3415180"/>
                  <a:pt x="1376163" y="3420251"/>
                </a:cubicBezTo>
                <a:cubicBezTo>
                  <a:pt x="1382135" y="3413070"/>
                  <a:pt x="1383880" y="3406661"/>
                  <a:pt x="1384514" y="3398425"/>
                </a:cubicBezTo>
                <a:cubicBezTo>
                  <a:pt x="1384963" y="3395297"/>
                  <a:pt x="1384433" y="3391333"/>
                  <a:pt x="1386707" y="3388889"/>
                </a:cubicBezTo>
                <a:cubicBezTo>
                  <a:pt x="1388847" y="3385453"/>
                  <a:pt x="1390009" y="3381180"/>
                  <a:pt x="1386230" y="3378825"/>
                </a:cubicBezTo>
                <a:cubicBezTo>
                  <a:pt x="1382450" y="3376470"/>
                  <a:pt x="1380045" y="3377925"/>
                  <a:pt x="1377903" y="3381361"/>
                </a:cubicBezTo>
                <a:cubicBezTo>
                  <a:pt x="1375048" y="3385943"/>
                  <a:pt x="1373040" y="3390370"/>
                  <a:pt x="1370187" y="3394951"/>
                </a:cubicBezTo>
                <a:cubicBezTo>
                  <a:pt x="1368177" y="3399379"/>
                  <a:pt x="1365508" y="3398851"/>
                  <a:pt x="1363157" y="3394205"/>
                </a:cubicBezTo>
                <a:cubicBezTo>
                  <a:pt x="1360935" y="3390551"/>
                  <a:pt x="1360407" y="3386588"/>
                  <a:pt x="1356625" y="3384233"/>
                </a:cubicBezTo>
                <a:cubicBezTo>
                  <a:pt x="1340793" y="3375958"/>
                  <a:pt x="1324140" y="3381030"/>
                  <a:pt x="1314151" y="3397066"/>
                </a:cubicBezTo>
                <a:cubicBezTo>
                  <a:pt x="1311164" y="3400656"/>
                  <a:pt x="1308310" y="3405239"/>
                  <a:pt x="1305456" y="3409820"/>
                </a:cubicBezTo>
                <a:cubicBezTo>
                  <a:pt x="1304927" y="3405856"/>
                  <a:pt x="1304397" y="3401893"/>
                  <a:pt x="1304715" y="3397775"/>
                </a:cubicBezTo>
                <a:cubicBezTo>
                  <a:pt x="1303524" y="3388857"/>
                  <a:pt x="1300722" y="3387337"/>
                  <a:pt x="1294220" y="3390556"/>
                </a:cubicBezTo>
                <a:cubicBezTo>
                  <a:pt x="1289279" y="3392474"/>
                  <a:pt x="1285181" y="3394237"/>
                  <a:pt x="1280371" y="3397146"/>
                </a:cubicBezTo>
                <a:cubicBezTo>
                  <a:pt x="1274714" y="3400209"/>
                  <a:pt x="1272707" y="3404637"/>
                  <a:pt x="1273632" y="3411572"/>
                </a:cubicBezTo>
                <a:cubicBezTo>
                  <a:pt x="1275404" y="3418355"/>
                  <a:pt x="1279448" y="3422693"/>
                  <a:pt x="1280374" y="3429627"/>
                </a:cubicBezTo>
                <a:cubicBezTo>
                  <a:pt x="1274770" y="3426591"/>
                  <a:pt x="1270858" y="3423245"/>
                  <a:pt x="1266100" y="3420054"/>
                </a:cubicBezTo>
                <a:cubicBezTo>
                  <a:pt x="1261341" y="3416864"/>
                  <a:pt x="1257112" y="3417635"/>
                  <a:pt x="1253413" y="3422371"/>
                </a:cubicBezTo>
                <a:cubicBezTo>
                  <a:pt x="1239723" y="3443145"/>
                  <a:pt x="1234648" y="3444072"/>
                  <a:pt x="1213475" y="3434742"/>
                </a:cubicBezTo>
                <a:cubicBezTo>
                  <a:pt x="1202531" y="3430651"/>
                  <a:pt x="1185431" y="3438849"/>
                  <a:pt x="1182789" y="3451513"/>
                </a:cubicBezTo>
                <a:cubicBezTo>
                  <a:pt x="1181891" y="3457768"/>
                  <a:pt x="1180067" y="3457086"/>
                  <a:pt x="1175706" y="3456868"/>
                </a:cubicBezTo>
                <a:cubicBezTo>
                  <a:pt x="1164313" y="3455904"/>
                  <a:pt x="1162754" y="3457203"/>
                  <a:pt x="1157575" y="3470330"/>
                </a:cubicBezTo>
                <a:cubicBezTo>
                  <a:pt x="1157706" y="3471322"/>
                  <a:pt x="1157839" y="3472312"/>
                  <a:pt x="1156993" y="3472466"/>
                </a:cubicBezTo>
                <a:cubicBezTo>
                  <a:pt x="1154985" y="3476894"/>
                  <a:pt x="1152711" y="3479339"/>
                  <a:pt x="1148483" y="3480112"/>
                </a:cubicBezTo>
                <a:cubicBezTo>
                  <a:pt x="1143407" y="3481039"/>
                  <a:pt x="1144438" y="3475775"/>
                  <a:pt x="1143196" y="3472958"/>
                </a:cubicBezTo>
                <a:cubicBezTo>
                  <a:pt x="1139336" y="3463511"/>
                  <a:pt x="1136401" y="3461002"/>
                  <a:pt x="1129450" y="3467347"/>
                </a:cubicBezTo>
                <a:cubicBezTo>
                  <a:pt x="1119249" y="3475300"/>
                  <a:pt x="1108385" y="3478300"/>
                  <a:pt x="1096544" y="3480463"/>
                </a:cubicBezTo>
                <a:cubicBezTo>
                  <a:pt x="1088086" y="3482008"/>
                  <a:pt x="1079892" y="3485535"/>
                  <a:pt x="1071962" y="3491043"/>
                </a:cubicBezTo>
                <a:cubicBezTo>
                  <a:pt x="1068844" y="3493643"/>
                  <a:pt x="1067020" y="3492962"/>
                  <a:pt x="1064799" y="3489307"/>
                </a:cubicBezTo>
                <a:cubicBezTo>
                  <a:pt x="1059513" y="3482153"/>
                  <a:pt x="1051503" y="3480571"/>
                  <a:pt x="1044023" y="3482951"/>
                </a:cubicBezTo>
                <a:cubicBezTo>
                  <a:pt x="1034006" y="3485796"/>
                  <a:pt x="1024966" y="3489478"/>
                  <a:pt x="1013309" y="3486531"/>
                </a:cubicBezTo>
                <a:cubicBezTo>
                  <a:pt x="1016509" y="3491022"/>
                  <a:pt x="1017883" y="3494830"/>
                  <a:pt x="1019972" y="3497496"/>
                </a:cubicBezTo>
                <a:cubicBezTo>
                  <a:pt x="1023170" y="3501987"/>
                  <a:pt x="1022007" y="3506259"/>
                  <a:pt x="1017911" y="3508022"/>
                </a:cubicBezTo>
                <a:cubicBezTo>
                  <a:pt x="1005621" y="3513313"/>
                  <a:pt x="997903" y="3526903"/>
                  <a:pt x="988812" y="3536685"/>
                </a:cubicBezTo>
                <a:cubicBezTo>
                  <a:pt x="976020" y="3551202"/>
                  <a:pt x="961986" y="3562901"/>
                  <a:pt x="944489" y="3568127"/>
                </a:cubicBezTo>
                <a:cubicBezTo>
                  <a:pt x="939413" y="3569054"/>
                  <a:pt x="938303" y="3567227"/>
                  <a:pt x="938487" y="3562118"/>
                </a:cubicBezTo>
                <a:cubicBezTo>
                  <a:pt x="937429" y="3554190"/>
                  <a:pt x="941976" y="3549300"/>
                  <a:pt x="946520" y="3544409"/>
                </a:cubicBezTo>
                <a:cubicBezTo>
                  <a:pt x="949375" y="3539828"/>
                  <a:pt x="949824" y="3536700"/>
                  <a:pt x="946626" y="3532209"/>
                </a:cubicBezTo>
                <a:cubicBezTo>
                  <a:pt x="943560" y="3528709"/>
                  <a:pt x="940309" y="3530319"/>
                  <a:pt x="937057" y="3531926"/>
                </a:cubicBezTo>
                <a:cubicBezTo>
                  <a:pt x="933094" y="3534681"/>
                  <a:pt x="928414" y="3538582"/>
                  <a:pt x="924451" y="3541335"/>
                </a:cubicBezTo>
                <a:cubicBezTo>
                  <a:pt x="922177" y="3543781"/>
                  <a:pt x="918345" y="3547526"/>
                  <a:pt x="915278" y="3544026"/>
                </a:cubicBezTo>
                <a:cubicBezTo>
                  <a:pt x="911366" y="3540681"/>
                  <a:pt x="914220" y="3536098"/>
                  <a:pt x="915383" y="3531825"/>
                </a:cubicBezTo>
                <a:cubicBezTo>
                  <a:pt x="915965" y="3529689"/>
                  <a:pt x="918237" y="3527243"/>
                  <a:pt x="916281" y="3525571"/>
                </a:cubicBezTo>
                <a:cubicBezTo>
                  <a:pt x="914193" y="3522908"/>
                  <a:pt x="912052" y="3526344"/>
                  <a:pt x="910493" y="3527644"/>
                </a:cubicBezTo>
                <a:cubicBezTo>
                  <a:pt x="896194" y="3537361"/>
                  <a:pt x="883270" y="3550888"/>
                  <a:pt x="871457" y="3566242"/>
                </a:cubicBezTo>
                <a:cubicBezTo>
                  <a:pt x="854516" y="3588622"/>
                  <a:pt x="839663" y="3613667"/>
                  <a:pt x="820765" y="3634375"/>
                </a:cubicBezTo>
                <a:cubicBezTo>
                  <a:pt x="819208" y="3635676"/>
                  <a:pt x="817912" y="3638956"/>
                  <a:pt x="815110" y="3637438"/>
                </a:cubicBezTo>
                <a:cubicBezTo>
                  <a:pt x="812308" y="3635921"/>
                  <a:pt x="811066" y="3633103"/>
                  <a:pt x="811515" y="3629975"/>
                </a:cubicBezTo>
                <a:cubicBezTo>
                  <a:pt x="810721" y="3624029"/>
                  <a:pt x="811619" y="3617775"/>
                  <a:pt x="812517" y="3611520"/>
                </a:cubicBezTo>
                <a:cubicBezTo>
                  <a:pt x="813547" y="3606256"/>
                  <a:pt x="814445" y="3600002"/>
                  <a:pt x="812093" y="3595357"/>
                </a:cubicBezTo>
                <a:cubicBezTo>
                  <a:pt x="809608" y="3589720"/>
                  <a:pt x="805960" y="3588356"/>
                  <a:pt x="803238" y="3593929"/>
                </a:cubicBezTo>
                <a:cubicBezTo>
                  <a:pt x="800384" y="3598510"/>
                  <a:pt x="798375" y="3602937"/>
                  <a:pt x="795520" y="3607519"/>
                </a:cubicBezTo>
                <a:cubicBezTo>
                  <a:pt x="792931" y="3614083"/>
                  <a:pt x="789100" y="3617828"/>
                  <a:pt x="783944" y="3611664"/>
                </a:cubicBezTo>
                <a:cubicBezTo>
                  <a:pt x="781988" y="3609990"/>
                  <a:pt x="780165" y="3609309"/>
                  <a:pt x="778605" y="3610609"/>
                </a:cubicBezTo>
                <a:cubicBezTo>
                  <a:pt x="774773" y="3614354"/>
                  <a:pt x="769565" y="3614290"/>
                  <a:pt x="765469" y="3616054"/>
                </a:cubicBezTo>
                <a:cubicBezTo>
                  <a:pt x="752914" y="3619362"/>
                  <a:pt x="749927" y="3622953"/>
                  <a:pt x="748396" y="3637444"/>
                </a:cubicBezTo>
                <a:cubicBezTo>
                  <a:pt x="747577" y="3650789"/>
                  <a:pt x="741605" y="3657971"/>
                  <a:pt x="729895" y="3661125"/>
                </a:cubicBezTo>
                <a:cubicBezTo>
                  <a:pt x="726513" y="3661743"/>
                  <a:pt x="722150" y="3661524"/>
                  <a:pt x="718768" y="3662143"/>
                </a:cubicBezTo>
                <a:cubicBezTo>
                  <a:pt x="691966" y="3669067"/>
                  <a:pt x="671297" y="3682994"/>
                  <a:pt x="661731" y="3715194"/>
                </a:cubicBezTo>
                <a:cubicBezTo>
                  <a:pt x="657980" y="3726030"/>
                  <a:pt x="651293" y="3734356"/>
                  <a:pt x="641275" y="3737201"/>
                </a:cubicBezTo>
                <a:cubicBezTo>
                  <a:pt x="637179" y="3738966"/>
                  <a:pt x="633082" y="3740729"/>
                  <a:pt x="628853" y="3741501"/>
                </a:cubicBezTo>
                <a:cubicBezTo>
                  <a:pt x="619814" y="3745183"/>
                  <a:pt x="611488" y="3747718"/>
                  <a:pt x="606890" y="3758709"/>
                </a:cubicBezTo>
                <a:cubicBezTo>
                  <a:pt x="602873" y="3767563"/>
                  <a:pt x="601313" y="3768864"/>
                  <a:pt x="595895" y="3760718"/>
                </a:cubicBezTo>
                <a:cubicBezTo>
                  <a:pt x="590608" y="3753563"/>
                  <a:pt x="586510" y="3755326"/>
                  <a:pt x="583074" y="3762044"/>
                </a:cubicBezTo>
                <a:cubicBezTo>
                  <a:pt x="580221" y="3766626"/>
                  <a:pt x="577763" y="3774181"/>
                  <a:pt x="570732" y="3773434"/>
                </a:cubicBezTo>
                <a:cubicBezTo>
                  <a:pt x="568063" y="3772906"/>
                  <a:pt x="569305" y="3775725"/>
                  <a:pt x="569437" y="3776716"/>
                </a:cubicBezTo>
                <a:cubicBezTo>
                  <a:pt x="573165" y="3785172"/>
                  <a:pt x="570840" y="3793717"/>
                  <a:pt x="571052" y="3801798"/>
                </a:cubicBezTo>
                <a:cubicBezTo>
                  <a:pt x="571132" y="3808889"/>
                  <a:pt x="566189" y="3810807"/>
                  <a:pt x="560982" y="3810743"/>
                </a:cubicBezTo>
                <a:cubicBezTo>
                  <a:pt x="556621" y="3810525"/>
                  <a:pt x="555114" y="3805725"/>
                  <a:pt x="555431" y="3801607"/>
                </a:cubicBezTo>
                <a:cubicBezTo>
                  <a:pt x="555483" y="3795506"/>
                  <a:pt x="554689" y="3789560"/>
                  <a:pt x="554874" y="3784452"/>
                </a:cubicBezTo>
                <a:cubicBezTo>
                  <a:pt x="550275" y="3795443"/>
                  <a:pt x="547368" y="3806125"/>
                  <a:pt x="543617" y="3816960"/>
                </a:cubicBezTo>
                <a:cubicBezTo>
                  <a:pt x="539865" y="3827797"/>
                  <a:pt x="535002" y="3836805"/>
                  <a:pt x="526359" y="3843460"/>
                </a:cubicBezTo>
                <a:cubicBezTo>
                  <a:pt x="522395" y="3846214"/>
                  <a:pt x="520439" y="3844541"/>
                  <a:pt x="519776" y="3839587"/>
                </a:cubicBezTo>
                <a:cubicBezTo>
                  <a:pt x="518983" y="3833640"/>
                  <a:pt x="520859" y="3828223"/>
                  <a:pt x="523582" y="3822650"/>
                </a:cubicBezTo>
                <a:cubicBezTo>
                  <a:pt x="526171" y="3816087"/>
                  <a:pt x="529739" y="3810360"/>
                  <a:pt x="528681" y="3802432"/>
                </a:cubicBezTo>
                <a:cubicBezTo>
                  <a:pt x="521017" y="3809923"/>
                  <a:pt x="512426" y="3810477"/>
                  <a:pt x="503043" y="3805086"/>
                </a:cubicBezTo>
                <a:cubicBezTo>
                  <a:pt x="507192" y="3797221"/>
                  <a:pt x="513297" y="3791031"/>
                  <a:pt x="518424" y="3784004"/>
                </a:cubicBezTo>
                <a:cubicBezTo>
                  <a:pt x="524978" y="3774686"/>
                  <a:pt x="527171" y="3765150"/>
                  <a:pt x="524738" y="3753413"/>
                </a:cubicBezTo>
                <a:cubicBezTo>
                  <a:pt x="524077" y="3748459"/>
                  <a:pt x="521539" y="3748922"/>
                  <a:pt x="519267" y="3751368"/>
                </a:cubicBezTo>
                <a:cubicBezTo>
                  <a:pt x="516413" y="3755949"/>
                  <a:pt x="513558" y="3760530"/>
                  <a:pt x="510703" y="3765112"/>
                </a:cubicBezTo>
                <a:cubicBezTo>
                  <a:pt x="501427" y="3780003"/>
                  <a:pt x="498044" y="3780621"/>
                  <a:pt x="487470" y="3766311"/>
                </a:cubicBezTo>
                <a:cubicBezTo>
                  <a:pt x="487470" y="3766311"/>
                  <a:pt x="486624" y="3766465"/>
                  <a:pt x="485779" y="3766620"/>
                </a:cubicBezTo>
                <a:cubicBezTo>
                  <a:pt x="480018" y="3781884"/>
                  <a:pt x="469103" y="3790983"/>
                  <a:pt x="455966" y="3796428"/>
                </a:cubicBezTo>
                <a:cubicBezTo>
                  <a:pt x="438866" y="3804627"/>
                  <a:pt x="421236" y="3808863"/>
                  <a:pt x="407281" y="3827653"/>
                </a:cubicBezTo>
                <a:cubicBezTo>
                  <a:pt x="407069" y="3819571"/>
                  <a:pt x="409792" y="3813998"/>
                  <a:pt x="411535" y="3807590"/>
                </a:cubicBezTo>
                <a:cubicBezTo>
                  <a:pt x="413596" y="3797061"/>
                  <a:pt x="412354" y="3794244"/>
                  <a:pt x="402204" y="3796098"/>
                </a:cubicBezTo>
                <a:cubicBezTo>
                  <a:pt x="389516" y="3798415"/>
                  <a:pt x="376431" y="3797760"/>
                  <a:pt x="365409" y="3786577"/>
                </a:cubicBezTo>
                <a:cubicBezTo>
                  <a:pt x="361365" y="3782241"/>
                  <a:pt x="358033" y="3776758"/>
                  <a:pt x="354835" y="3772267"/>
                </a:cubicBezTo>
                <a:cubicBezTo>
                  <a:pt x="350393" y="3764959"/>
                  <a:pt x="344657" y="3760930"/>
                  <a:pt x="338075" y="3757057"/>
                </a:cubicBezTo>
                <a:cubicBezTo>
                  <a:pt x="332604" y="3755011"/>
                  <a:pt x="329750" y="3759592"/>
                  <a:pt x="325653" y="3761357"/>
                </a:cubicBezTo>
                <a:cubicBezTo>
                  <a:pt x="318305" y="3764728"/>
                  <a:pt x="311723" y="3760856"/>
                  <a:pt x="309554" y="3751101"/>
                </a:cubicBezTo>
                <a:cubicBezTo>
                  <a:pt x="307915" y="3745310"/>
                  <a:pt x="306276" y="3739518"/>
                  <a:pt x="304637" y="3733728"/>
                </a:cubicBezTo>
                <a:cubicBezTo>
                  <a:pt x="301622" y="3724128"/>
                  <a:pt x="303102" y="3715737"/>
                  <a:pt x="311031" y="3710227"/>
                </a:cubicBezTo>
                <a:cubicBezTo>
                  <a:pt x="316687" y="3707164"/>
                  <a:pt x="317902" y="3696792"/>
                  <a:pt x="325065" y="3698529"/>
                </a:cubicBezTo>
                <a:cubicBezTo>
                  <a:pt x="331251" y="3699429"/>
                  <a:pt x="332441" y="3708347"/>
                  <a:pt x="336617" y="3713675"/>
                </a:cubicBezTo>
                <a:cubicBezTo>
                  <a:pt x="340927" y="3719993"/>
                  <a:pt x="344310" y="3719376"/>
                  <a:pt x="347878" y="3713648"/>
                </a:cubicBezTo>
                <a:cubicBezTo>
                  <a:pt x="355277" y="3704176"/>
                  <a:pt x="359294" y="3695321"/>
                  <a:pt x="355884" y="3682749"/>
                </a:cubicBezTo>
                <a:cubicBezTo>
                  <a:pt x="354377" y="3677949"/>
                  <a:pt x="354694" y="3673830"/>
                  <a:pt x="354032" y="3668875"/>
                </a:cubicBezTo>
                <a:cubicBezTo>
                  <a:pt x="354032" y="3668875"/>
                  <a:pt x="354877" y="3668721"/>
                  <a:pt x="354745" y="3667730"/>
                </a:cubicBezTo>
                <a:cubicBezTo>
                  <a:pt x="353899" y="3667885"/>
                  <a:pt x="353054" y="3668038"/>
                  <a:pt x="353054" y="3668038"/>
                </a:cubicBezTo>
                <a:cubicBezTo>
                  <a:pt x="335821" y="3675247"/>
                  <a:pt x="321654" y="3685955"/>
                  <a:pt x="307884" y="3699637"/>
                </a:cubicBezTo>
                <a:cubicBezTo>
                  <a:pt x="301198" y="3707963"/>
                  <a:pt x="292423" y="3713627"/>
                  <a:pt x="282273" y="3715481"/>
                </a:cubicBezTo>
                <a:cubicBezTo>
                  <a:pt x="273683" y="3716035"/>
                  <a:pt x="269983" y="3720771"/>
                  <a:pt x="270459" y="3730834"/>
                </a:cubicBezTo>
                <a:cubicBezTo>
                  <a:pt x="270408" y="3736935"/>
                  <a:pt x="268135" y="3739380"/>
                  <a:pt x="263377" y="3736189"/>
                </a:cubicBezTo>
                <a:cubicBezTo>
                  <a:pt x="257508" y="3731171"/>
                  <a:pt x="252565" y="3733089"/>
                  <a:pt x="248284" y="3739961"/>
                </a:cubicBezTo>
                <a:cubicBezTo>
                  <a:pt x="239985" y="3755688"/>
                  <a:pt x="223995" y="3765715"/>
                  <a:pt x="223390" y="3787142"/>
                </a:cubicBezTo>
                <a:cubicBezTo>
                  <a:pt x="222543" y="3787295"/>
                  <a:pt x="222676" y="3788287"/>
                  <a:pt x="221962" y="3789432"/>
                </a:cubicBezTo>
                <a:cubicBezTo>
                  <a:pt x="219690" y="3791878"/>
                  <a:pt x="218262" y="3794168"/>
                  <a:pt x="214614" y="3792805"/>
                </a:cubicBezTo>
                <a:cubicBezTo>
                  <a:pt x="211813" y="3791286"/>
                  <a:pt x="209857" y="3789613"/>
                  <a:pt x="209328" y="3785650"/>
                </a:cubicBezTo>
                <a:cubicBezTo>
                  <a:pt x="208666" y="3780695"/>
                  <a:pt x="210807" y="3777259"/>
                  <a:pt x="212102" y="3773976"/>
                </a:cubicBezTo>
                <a:cubicBezTo>
                  <a:pt x="216119" y="3765123"/>
                  <a:pt x="220982" y="3756115"/>
                  <a:pt x="224997" y="3747260"/>
                </a:cubicBezTo>
                <a:cubicBezTo>
                  <a:pt x="225844" y="3747106"/>
                  <a:pt x="225711" y="3746114"/>
                  <a:pt x="225580" y="3745123"/>
                </a:cubicBezTo>
                <a:cubicBezTo>
                  <a:pt x="226425" y="3744969"/>
                  <a:pt x="226293" y="3743977"/>
                  <a:pt x="227139" y="3743824"/>
                </a:cubicBezTo>
                <a:cubicBezTo>
                  <a:pt x="226293" y="3743977"/>
                  <a:pt x="225448" y="3744133"/>
                  <a:pt x="224601" y="3744287"/>
                </a:cubicBezTo>
                <a:cubicBezTo>
                  <a:pt x="224601" y="3744287"/>
                  <a:pt x="223888" y="3745432"/>
                  <a:pt x="223043" y="3745587"/>
                </a:cubicBezTo>
                <a:cubicBezTo>
                  <a:pt x="215959" y="3750940"/>
                  <a:pt x="208029" y="3756450"/>
                  <a:pt x="200946" y="3761803"/>
                </a:cubicBezTo>
                <a:cubicBezTo>
                  <a:pt x="192171" y="3767467"/>
                  <a:pt x="183397" y="3773130"/>
                  <a:pt x="177952" y="3784275"/>
                </a:cubicBezTo>
                <a:cubicBezTo>
                  <a:pt x="174782" y="3792976"/>
                  <a:pt x="170420" y="3792756"/>
                  <a:pt x="164420" y="3786747"/>
                </a:cubicBezTo>
                <a:cubicBezTo>
                  <a:pt x="159265" y="3780583"/>
                  <a:pt x="160295" y="3775321"/>
                  <a:pt x="163863" y="3769592"/>
                </a:cubicBezTo>
                <a:cubicBezTo>
                  <a:pt x="168593" y="3759592"/>
                  <a:pt x="173324" y="3749594"/>
                  <a:pt x="177208" y="3739748"/>
                </a:cubicBezTo>
                <a:cubicBezTo>
                  <a:pt x="181357" y="3731883"/>
                  <a:pt x="182836" y="3723494"/>
                  <a:pt x="181646" y="3714576"/>
                </a:cubicBezTo>
                <a:cubicBezTo>
                  <a:pt x="175144" y="3717793"/>
                  <a:pt x="174379" y="3725039"/>
                  <a:pt x="172502" y="3730457"/>
                </a:cubicBezTo>
                <a:cubicBezTo>
                  <a:pt x="169014" y="3743274"/>
                  <a:pt x="161614" y="3752747"/>
                  <a:pt x="150038" y="3756891"/>
                </a:cubicBezTo>
                <a:cubicBezTo>
                  <a:pt x="139307" y="3760882"/>
                  <a:pt x="128311" y="3762891"/>
                  <a:pt x="118823" y="3769699"/>
                </a:cubicBezTo>
                <a:cubicBezTo>
                  <a:pt x="105369" y="3779262"/>
                  <a:pt x="97493" y="3778671"/>
                  <a:pt x="88345" y="3762069"/>
                </a:cubicBezTo>
                <a:cubicBezTo>
                  <a:pt x="83639" y="3752778"/>
                  <a:pt x="77005" y="3755006"/>
                  <a:pt x="73120" y="3764851"/>
                </a:cubicBezTo>
                <a:cubicBezTo>
                  <a:pt x="69554" y="3770577"/>
                  <a:pt x="68788" y="3777824"/>
                  <a:pt x="62418" y="3782032"/>
                </a:cubicBezTo>
                <a:cubicBezTo>
                  <a:pt x="51896" y="3761621"/>
                  <a:pt x="34688" y="3749540"/>
                  <a:pt x="20334" y="3732874"/>
                </a:cubicBezTo>
                <a:cubicBezTo>
                  <a:pt x="4023" y="3714538"/>
                  <a:pt x="-5653" y="3693973"/>
                  <a:pt x="3595" y="3665891"/>
                </a:cubicBezTo>
                <a:cubicBezTo>
                  <a:pt x="7665" y="3650937"/>
                  <a:pt x="11733" y="3635983"/>
                  <a:pt x="16781" y="3621866"/>
                </a:cubicBezTo>
                <a:cubicBezTo>
                  <a:pt x="20666" y="3612020"/>
                  <a:pt x="27351" y="3603691"/>
                  <a:pt x="36259" y="3599020"/>
                </a:cubicBezTo>
                <a:cubicBezTo>
                  <a:pt x="37898" y="3604811"/>
                  <a:pt x="37581" y="3608929"/>
                  <a:pt x="39934" y="3613574"/>
                </a:cubicBezTo>
                <a:cubicBezTo>
                  <a:pt x="52277" y="3602185"/>
                  <a:pt x="56426" y="3594322"/>
                  <a:pt x="58538" y="3577694"/>
                </a:cubicBezTo>
                <a:cubicBezTo>
                  <a:pt x="60732" y="3568158"/>
                  <a:pt x="64036" y="3560448"/>
                  <a:pt x="72362" y="3557912"/>
                </a:cubicBezTo>
                <a:cubicBezTo>
                  <a:pt x="81533" y="3555222"/>
                  <a:pt x="89330" y="3548723"/>
                  <a:pt x="96545" y="3544360"/>
                </a:cubicBezTo>
                <a:cubicBezTo>
                  <a:pt x="104474" y="3538851"/>
                  <a:pt x="112801" y="3536315"/>
                  <a:pt x="120677" y="3536906"/>
                </a:cubicBezTo>
                <a:cubicBezTo>
                  <a:pt x="135585" y="3538244"/>
                  <a:pt x="141108" y="3534190"/>
                  <a:pt x="141530" y="3517871"/>
                </a:cubicBezTo>
                <a:cubicBezTo>
                  <a:pt x="141635" y="3505670"/>
                  <a:pt x="145915" y="3498799"/>
                  <a:pt x="153713" y="3492300"/>
                </a:cubicBezTo>
                <a:cubicBezTo>
                  <a:pt x="157809" y="3490536"/>
                  <a:pt x="161641" y="3486789"/>
                  <a:pt x="165475" y="3483046"/>
                </a:cubicBezTo>
                <a:cubicBezTo>
                  <a:pt x="186591" y="3465991"/>
                  <a:pt x="212812" y="3461201"/>
                  <a:pt x="235437" y="3448950"/>
                </a:cubicBezTo>
                <a:cubicBezTo>
                  <a:pt x="241939" y="3445731"/>
                  <a:pt x="248573" y="3443505"/>
                  <a:pt x="256318" y="3443105"/>
                </a:cubicBezTo>
                <a:cubicBezTo>
                  <a:pt x="277595" y="3440234"/>
                  <a:pt x="283567" y="3433051"/>
                  <a:pt x="287160" y="3408033"/>
                </a:cubicBezTo>
                <a:cubicBezTo>
                  <a:pt x="288376" y="3397661"/>
                  <a:pt x="291546" y="3388961"/>
                  <a:pt x="297520" y="3381779"/>
                </a:cubicBezTo>
                <a:cubicBezTo>
                  <a:pt x="307192" y="3369862"/>
                  <a:pt x="310019" y="3352090"/>
                  <a:pt x="304652" y="3337843"/>
                </a:cubicBezTo>
                <a:cubicBezTo>
                  <a:pt x="303409" y="3335025"/>
                  <a:pt x="302299" y="3333197"/>
                  <a:pt x="299761" y="3333660"/>
                </a:cubicBezTo>
                <a:cubicBezTo>
                  <a:pt x="297091" y="3333134"/>
                  <a:pt x="294819" y="3335579"/>
                  <a:pt x="295215" y="3338552"/>
                </a:cubicBezTo>
                <a:cubicBezTo>
                  <a:pt x="294767" y="3341678"/>
                  <a:pt x="295031" y="3343661"/>
                  <a:pt x="295428" y="3346634"/>
                </a:cubicBezTo>
                <a:cubicBezTo>
                  <a:pt x="299367" y="3363170"/>
                  <a:pt x="296382" y="3366760"/>
                  <a:pt x="282980" y="3370224"/>
                </a:cubicBezTo>
                <a:cubicBezTo>
                  <a:pt x="271271" y="3373377"/>
                  <a:pt x="259482" y="3369441"/>
                  <a:pt x="247773" y="3372594"/>
                </a:cubicBezTo>
                <a:cubicBezTo>
                  <a:pt x="250944" y="3363895"/>
                  <a:pt x="253269" y="3355349"/>
                  <a:pt x="256440" y="3346650"/>
                </a:cubicBezTo>
                <a:cubicBezTo>
                  <a:pt x="256889" y="3343523"/>
                  <a:pt x="258052" y="3339250"/>
                  <a:pt x="255250" y="3337732"/>
                </a:cubicBezTo>
                <a:cubicBezTo>
                  <a:pt x="252448" y="3336213"/>
                  <a:pt x="249461" y="3339804"/>
                  <a:pt x="248034" y="3342095"/>
                </a:cubicBezTo>
                <a:cubicBezTo>
                  <a:pt x="246026" y="3346521"/>
                  <a:pt x="244018" y="3350949"/>
                  <a:pt x="240053" y="3353703"/>
                </a:cubicBezTo>
                <a:cubicBezTo>
                  <a:pt x="233102" y="3360048"/>
                  <a:pt x="229454" y="3358685"/>
                  <a:pt x="227286" y="3348929"/>
                </a:cubicBezTo>
                <a:cubicBezTo>
                  <a:pt x="224721" y="3336201"/>
                  <a:pt x="221919" y="3334684"/>
                  <a:pt x="211055" y="3337683"/>
                </a:cubicBezTo>
                <a:cubicBezTo>
                  <a:pt x="204421" y="3339911"/>
                  <a:pt x="201487" y="3337401"/>
                  <a:pt x="202121" y="3329165"/>
                </a:cubicBezTo>
                <a:cubicBezTo>
                  <a:pt x="202570" y="3326037"/>
                  <a:pt x="203152" y="3323901"/>
                  <a:pt x="203733" y="3321765"/>
                </a:cubicBezTo>
                <a:cubicBezTo>
                  <a:pt x="204498" y="3314519"/>
                  <a:pt x="202145" y="3309873"/>
                  <a:pt x="195247" y="3310118"/>
                </a:cubicBezTo>
                <a:cubicBezTo>
                  <a:pt x="179176" y="3313054"/>
                  <a:pt x="165034" y="3304472"/>
                  <a:pt x="149862" y="3301152"/>
                </a:cubicBezTo>
                <a:cubicBezTo>
                  <a:pt x="146214" y="3299788"/>
                  <a:pt x="143280" y="3297279"/>
                  <a:pt x="140214" y="3293778"/>
                </a:cubicBezTo>
                <a:cubicBezTo>
                  <a:pt x="131278" y="3285259"/>
                  <a:pt x="130802" y="3275196"/>
                  <a:pt x="140158" y="3267396"/>
                </a:cubicBezTo>
                <a:cubicBezTo>
                  <a:pt x="147823" y="3259905"/>
                  <a:pt x="155619" y="3253407"/>
                  <a:pt x="164394" y="3247744"/>
                </a:cubicBezTo>
                <a:cubicBezTo>
                  <a:pt x="192146" y="3228463"/>
                  <a:pt x="219634" y="3207201"/>
                  <a:pt x="245032" y="3183276"/>
                </a:cubicBezTo>
                <a:cubicBezTo>
                  <a:pt x="251269" y="3178075"/>
                  <a:pt x="258354" y="3172721"/>
                  <a:pt x="262502" y="3164857"/>
                </a:cubicBezTo>
                <a:cubicBezTo>
                  <a:pt x="278517" y="3135540"/>
                  <a:pt x="300930" y="3115205"/>
                  <a:pt x="327651" y="3101188"/>
                </a:cubicBezTo>
                <a:cubicBezTo>
                  <a:pt x="330057" y="3099734"/>
                  <a:pt x="333308" y="3098126"/>
                  <a:pt x="332911" y="3095153"/>
                </a:cubicBezTo>
                <a:cubicBezTo>
                  <a:pt x="332302" y="3084098"/>
                  <a:pt x="335340" y="3074407"/>
                  <a:pt x="336555" y="3064034"/>
                </a:cubicBezTo>
                <a:cubicBezTo>
                  <a:pt x="336608" y="3057934"/>
                  <a:pt x="336078" y="3053970"/>
                  <a:pt x="331321" y="3050779"/>
                </a:cubicBezTo>
                <a:cubicBezTo>
                  <a:pt x="327408" y="3047434"/>
                  <a:pt x="324554" y="3052014"/>
                  <a:pt x="322281" y="3054460"/>
                </a:cubicBezTo>
                <a:cubicBezTo>
                  <a:pt x="301428" y="3073496"/>
                  <a:pt x="280708" y="3093522"/>
                  <a:pt x="259009" y="3112712"/>
                </a:cubicBezTo>
                <a:cubicBezTo>
                  <a:pt x="235750" y="3133201"/>
                  <a:pt x="211117" y="3149882"/>
                  <a:pt x="182756" y="3158108"/>
                </a:cubicBezTo>
                <a:cubicBezTo>
                  <a:pt x="179374" y="3158725"/>
                  <a:pt x="174563" y="3161635"/>
                  <a:pt x="172474" y="3158970"/>
                </a:cubicBezTo>
                <a:cubicBezTo>
                  <a:pt x="170253" y="3155316"/>
                  <a:pt x="172130" y="3149897"/>
                  <a:pt x="173292" y="3145626"/>
                </a:cubicBezTo>
                <a:cubicBezTo>
                  <a:pt x="174719" y="3143334"/>
                  <a:pt x="175300" y="3141198"/>
                  <a:pt x="176728" y="3138907"/>
                </a:cubicBezTo>
                <a:cubicBezTo>
                  <a:pt x="178471" y="3132498"/>
                  <a:pt x="182039" y="3126771"/>
                  <a:pt x="181959" y="3119679"/>
                </a:cubicBezTo>
                <a:cubicBezTo>
                  <a:pt x="162374" y="3122243"/>
                  <a:pt x="143289" y="3115577"/>
                  <a:pt x="124232" y="3122105"/>
                </a:cubicBezTo>
                <a:cubicBezTo>
                  <a:pt x="120135" y="3123868"/>
                  <a:pt x="116355" y="3121513"/>
                  <a:pt x="119791" y="3114794"/>
                </a:cubicBezTo>
                <a:cubicBezTo>
                  <a:pt x="121799" y="3110368"/>
                  <a:pt x="121851" y="3104267"/>
                  <a:pt x="120344" y="3099467"/>
                </a:cubicBezTo>
                <a:cubicBezTo>
                  <a:pt x="114315" y="3080266"/>
                  <a:pt x="117407" y="3064476"/>
                  <a:pt x="127264" y="3047449"/>
                </a:cubicBezTo>
                <a:cubicBezTo>
                  <a:pt x="142698" y="3020267"/>
                  <a:pt x="154352" y="2990731"/>
                  <a:pt x="172852" y="2967051"/>
                </a:cubicBezTo>
                <a:cubicBezTo>
                  <a:pt x="186093" y="2949407"/>
                  <a:pt x="198621" y="2932907"/>
                  <a:pt x="209905" y="2913588"/>
                </a:cubicBezTo>
                <a:cubicBezTo>
                  <a:pt x="219181" y="2898699"/>
                  <a:pt x="230679" y="2887462"/>
                  <a:pt x="245109" y="2878736"/>
                </a:cubicBezTo>
                <a:cubicBezTo>
                  <a:pt x="254598" y="2871929"/>
                  <a:pt x="263955" y="2864128"/>
                  <a:pt x="270376" y="2853820"/>
                </a:cubicBezTo>
                <a:lnTo>
                  <a:pt x="279898" y="2844104"/>
                </a:lnTo>
                <a:lnTo>
                  <a:pt x="278558" y="2844794"/>
                </a:lnTo>
                <a:cubicBezTo>
                  <a:pt x="265925" y="2848916"/>
                  <a:pt x="256853" y="2843358"/>
                  <a:pt x="247119" y="2824235"/>
                </a:cubicBezTo>
                <a:cubicBezTo>
                  <a:pt x="240478" y="2809989"/>
                  <a:pt x="230414" y="2812919"/>
                  <a:pt x="224132" y="2827459"/>
                </a:cubicBezTo>
                <a:cubicBezTo>
                  <a:pt x="218514" y="2835836"/>
                  <a:pt x="217032" y="2846669"/>
                  <a:pt x="207276" y="2852591"/>
                </a:cubicBezTo>
                <a:cubicBezTo>
                  <a:pt x="192407" y="2821286"/>
                  <a:pt x="167118" y="2802069"/>
                  <a:pt x="146325" y="2776149"/>
                </a:cubicBezTo>
                <a:cubicBezTo>
                  <a:pt x="122670" y="2747595"/>
                  <a:pt x="109078" y="2716112"/>
                  <a:pt x="124246" y="2674521"/>
                </a:cubicBezTo>
                <a:cubicBezTo>
                  <a:pt x="131039" y="2652321"/>
                  <a:pt x="137831" y="2630120"/>
                  <a:pt x="146053" y="2609234"/>
                </a:cubicBezTo>
                <a:cubicBezTo>
                  <a:pt x="152335" y="2594694"/>
                  <a:pt x="162755" y="2582608"/>
                  <a:pt x="176343" y="2576149"/>
                </a:cubicBezTo>
                <a:cubicBezTo>
                  <a:pt x="178542" y="2584947"/>
                  <a:pt x="177878" y="2591110"/>
                  <a:pt x="181199" y="2598233"/>
                </a:cubicBezTo>
                <a:cubicBezTo>
                  <a:pt x="200254" y="2581900"/>
                  <a:pt x="206842" y="2570351"/>
                  <a:pt x="210774" y="2545516"/>
                </a:cubicBezTo>
                <a:cubicBezTo>
                  <a:pt x="214501" y="2531333"/>
                  <a:pt x="219813" y="2519963"/>
                  <a:pt x="232431" y="2516675"/>
                </a:cubicBezTo>
                <a:cubicBezTo>
                  <a:pt x="246326" y="2513208"/>
                  <a:pt x="258330" y="2503934"/>
                  <a:pt x="269363" y="2497833"/>
                </a:cubicBezTo>
                <a:cubicBezTo>
                  <a:pt x="281520" y="2490057"/>
                  <a:pt x="294138" y="2486768"/>
                  <a:pt x="305940" y="2488148"/>
                </a:cubicBezTo>
                <a:cubicBezTo>
                  <a:pt x="328264" y="2491087"/>
                  <a:pt x="336743" y="2485344"/>
                  <a:pt x="338121" y="2460867"/>
                </a:cubicBezTo>
                <a:cubicBezTo>
                  <a:pt x="338834" y="2442553"/>
                  <a:pt x="345576" y="2432501"/>
                  <a:pt x="357581" y="2423228"/>
                </a:cubicBezTo>
                <a:cubicBezTo>
                  <a:pt x="363813" y="2420835"/>
                  <a:pt x="369739" y="2415451"/>
                  <a:pt x="375664" y="2410067"/>
                </a:cubicBezTo>
                <a:cubicBezTo>
                  <a:pt x="408152" y="2385778"/>
                  <a:pt x="447742" y="2380223"/>
                  <a:pt x="482274" y="2363235"/>
                </a:cubicBezTo>
                <a:cubicBezTo>
                  <a:pt x="492184" y="2358810"/>
                  <a:pt x="502248" y="2355880"/>
                  <a:pt x="513895" y="2355764"/>
                </a:cubicBezTo>
                <a:cubicBezTo>
                  <a:pt x="545977" y="2352779"/>
                  <a:pt x="555273" y="2342368"/>
                  <a:pt x="561808" y="2305026"/>
                </a:cubicBezTo>
                <a:cubicBezTo>
                  <a:pt x="564107" y="2289526"/>
                  <a:pt x="569265" y="2276661"/>
                  <a:pt x="578560" y="2266250"/>
                </a:cubicBezTo>
                <a:cubicBezTo>
                  <a:pt x="593630" y="2248959"/>
                  <a:pt x="598685" y="2222446"/>
                  <a:pt x="591275" y="2200721"/>
                </a:cubicBezTo>
                <a:cubicBezTo>
                  <a:pt x="589538" y="2196411"/>
                  <a:pt x="587954" y="2193597"/>
                  <a:pt x="584123" y="2194135"/>
                </a:cubicBezTo>
                <a:cubicBezTo>
                  <a:pt x="580139" y="2193177"/>
                  <a:pt x="576614" y="2196706"/>
                  <a:pt x="577073" y="2201196"/>
                </a:cubicBezTo>
                <a:cubicBezTo>
                  <a:pt x="576257" y="2205863"/>
                  <a:pt x="576564" y="2208856"/>
                  <a:pt x="577024" y="2213343"/>
                </a:cubicBezTo>
                <a:cubicBezTo>
                  <a:pt x="582185" y="2238422"/>
                  <a:pt x="577537" y="2243627"/>
                  <a:pt x="557257" y="2247990"/>
                </a:cubicBezTo>
                <a:cubicBezTo>
                  <a:pt x="539531" y="2251996"/>
                  <a:pt x="522008" y="2245348"/>
                  <a:pt x="504281" y="2249351"/>
                </a:cubicBezTo>
                <a:cubicBezTo>
                  <a:pt x="509440" y="2236486"/>
                  <a:pt x="513322" y="2223801"/>
                  <a:pt x="518480" y="2210933"/>
                </a:cubicBezTo>
                <a:cubicBezTo>
                  <a:pt x="519297" y="2206266"/>
                  <a:pt x="521237" y="2199924"/>
                  <a:pt x="517099" y="2197468"/>
                </a:cubicBezTo>
                <a:cubicBezTo>
                  <a:pt x="512961" y="2195013"/>
                  <a:pt x="508313" y="2200219"/>
                  <a:pt x="506065" y="2203570"/>
                </a:cubicBezTo>
                <a:cubicBezTo>
                  <a:pt x="502848" y="2210092"/>
                  <a:pt x="499630" y="2216615"/>
                  <a:pt x="493550" y="2220502"/>
                </a:cubicBezTo>
                <a:cubicBezTo>
                  <a:pt x="482824" y="2229596"/>
                  <a:pt x="477409" y="2227321"/>
                  <a:pt x="474597" y="2212539"/>
                </a:cubicBezTo>
                <a:cubicBezTo>
                  <a:pt x="471327" y="2193266"/>
                  <a:pt x="467188" y="2190811"/>
                  <a:pt x="450739" y="2194637"/>
                </a:cubicBezTo>
                <a:cubicBezTo>
                  <a:pt x="440675" y="2197566"/>
                  <a:pt x="436384" y="2193616"/>
                  <a:pt x="437711" y="2181288"/>
                </a:cubicBezTo>
                <a:cubicBezTo>
                  <a:pt x="438529" y="2176620"/>
                  <a:pt x="439498" y="2173448"/>
                  <a:pt x="440469" y="2170276"/>
                </a:cubicBezTo>
                <a:cubicBezTo>
                  <a:pt x="441949" y="2159445"/>
                  <a:pt x="438628" y="2152322"/>
                  <a:pt x="428258" y="2152259"/>
                </a:cubicBezTo>
                <a:cubicBezTo>
                  <a:pt x="403994" y="2155663"/>
                  <a:pt x="383149" y="2141893"/>
                  <a:pt x="360518" y="2135962"/>
                </a:cubicBezTo>
                <a:cubicBezTo>
                  <a:pt x="355102" y="2133686"/>
                  <a:pt x="350810" y="2129735"/>
                  <a:pt x="346365" y="2124288"/>
                </a:cubicBezTo>
                <a:cubicBezTo>
                  <a:pt x="333337" y="2110938"/>
                  <a:pt x="333080" y="2095797"/>
                  <a:pt x="347486" y="2084669"/>
                </a:cubicBezTo>
                <a:cubicBezTo>
                  <a:pt x="359336" y="2073899"/>
                  <a:pt x="371340" y="2064627"/>
                  <a:pt x="384776" y="2056671"/>
                </a:cubicBezTo>
                <a:cubicBezTo>
                  <a:pt x="427327" y="2029452"/>
                  <a:pt x="469572" y="1999240"/>
                  <a:pt x="508802" y="1964899"/>
                </a:cubicBezTo>
                <a:cubicBezTo>
                  <a:pt x="518406" y="1957481"/>
                  <a:pt x="529286" y="1949883"/>
                  <a:pt x="535875" y="1938334"/>
                </a:cubicBezTo>
                <a:cubicBezTo>
                  <a:pt x="561261" y="1895312"/>
                  <a:pt x="595842" y="1866175"/>
                  <a:pt x="636606" y="1846796"/>
                </a:cubicBezTo>
                <a:cubicBezTo>
                  <a:pt x="640284" y="1844762"/>
                  <a:pt x="645240" y="1842549"/>
                  <a:pt x="644780" y="1838061"/>
                </a:cubicBezTo>
                <a:cubicBezTo>
                  <a:pt x="644369" y="1821423"/>
                  <a:pt x="649373" y="1807061"/>
                  <a:pt x="651672" y="1791561"/>
                </a:cubicBezTo>
                <a:cubicBezTo>
                  <a:pt x="652028" y="1782404"/>
                  <a:pt x="651415" y="1776419"/>
                  <a:pt x="644415" y="1771331"/>
                </a:cubicBezTo>
                <a:cubicBezTo>
                  <a:pt x="638694" y="1766064"/>
                  <a:pt x="634199" y="1772765"/>
                  <a:pt x="630674" y="1776295"/>
                </a:cubicBezTo>
                <a:cubicBezTo>
                  <a:pt x="598493" y="1803576"/>
                  <a:pt x="566466" y="1832354"/>
                  <a:pt x="533006" y="1859814"/>
                </a:cubicBezTo>
                <a:cubicBezTo>
                  <a:pt x="497148" y="1889130"/>
                  <a:pt x="459398" y="1912640"/>
                  <a:pt x="416436" y="1923220"/>
                </a:cubicBezTo>
                <a:cubicBezTo>
                  <a:pt x="411327" y="1923937"/>
                  <a:pt x="403972" y="1928005"/>
                  <a:pt x="400957" y="1923875"/>
                </a:cubicBezTo>
                <a:cubicBezTo>
                  <a:pt x="397789" y="1918247"/>
                  <a:pt x="400854" y="1910230"/>
                  <a:pt x="402795" y="1903885"/>
                </a:cubicBezTo>
                <a:cubicBezTo>
                  <a:pt x="405043" y="1900535"/>
                  <a:pt x="406012" y="1897363"/>
                  <a:pt x="408260" y="1894012"/>
                </a:cubicBezTo>
                <a:cubicBezTo>
                  <a:pt x="411171" y="1884497"/>
                  <a:pt x="416789" y="1876119"/>
                  <a:pt x="416993" y="1865468"/>
                </a:cubicBezTo>
                <a:cubicBezTo>
                  <a:pt x="387466" y="1868093"/>
                  <a:pt x="359113" y="1856894"/>
                  <a:pt x="330199" y="1865504"/>
                </a:cubicBezTo>
                <a:cubicBezTo>
                  <a:pt x="323967" y="1867895"/>
                  <a:pt x="318398" y="1864124"/>
                  <a:pt x="323863" y="1854250"/>
                </a:cubicBezTo>
                <a:cubicBezTo>
                  <a:pt x="327082" y="1847728"/>
                  <a:pt x="327438" y="1838572"/>
                  <a:pt x="325394" y="1831270"/>
                </a:cubicBezTo>
                <a:cubicBezTo>
                  <a:pt x="317218" y="1802062"/>
                  <a:pt x="322578" y="1778542"/>
                  <a:pt x="338158" y="1753591"/>
                </a:cubicBezTo>
                <a:cubicBezTo>
                  <a:pt x="362573" y="1713740"/>
                  <a:pt x="381419" y="1670116"/>
                  <a:pt x="410280" y="1635711"/>
                </a:cubicBezTo>
                <a:cubicBezTo>
                  <a:pt x="430966" y="1610043"/>
                  <a:pt x="450529" y="1586050"/>
                  <a:pt x="468357" y="1557746"/>
                </a:cubicBezTo>
                <a:cubicBezTo>
                  <a:pt x="482965" y="1535967"/>
                  <a:pt x="500741" y="1519812"/>
                  <a:pt x="522809" y="1507610"/>
                </a:cubicBezTo>
                <a:cubicBezTo>
                  <a:pt x="537367" y="1497979"/>
                  <a:pt x="551772" y="1486851"/>
                  <a:pt x="561886" y="1471771"/>
                </a:cubicBezTo>
                <a:cubicBezTo>
                  <a:pt x="585790" y="1439581"/>
                  <a:pt x="613784" y="1421993"/>
                  <a:pt x="649696" y="1418472"/>
                </a:cubicBezTo>
                <a:cubicBezTo>
                  <a:pt x="677792" y="1414530"/>
                  <a:pt x="699554" y="1399335"/>
                  <a:pt x="713242" y="1368577"/>
                </a:cubicBezTo>
                <a:cubicBezTo>
                  <a:pt x="721618" y="1349189"/>
                  <a:pt x="731271" y="1329622"/>
                  <a:pt x="740771" y="1308558"/>
                </a:cubicBezTo>
                <a:cubicBezTo>
                  <a:pt x="753642" y="1282469"/>
                  <a:pt x="766513" y="1256378"/>
                  <a:pt x="786385" y="1235378"/>
                </a:cubicBezTo>
                <a:cubicBezTo>
                  <a:pt x="791185" y="1231669"/>
                  <a:pt x="793739" y="1231310"/>
                  <a:pt x="798032" y="1235262"/>
                </a:cubicBezTo>
                <a:cubicBezTo>
                  <a:pt x="809322" y="1244301"/>
                  <a:pt x="820306" y="1250349"/>
                  <a:pt x="832413" y="1254721"/>
                </a:cubicBezTo>
                <a:cubicBezTo>
                  <a:pt x="853614" y="1259335"/>
                  <a:pt x="868326" y="1251199"/>
                  <a:pt x="879103" y="1229957"/>
                </a:cubicBezTo>
                <a:cubicBezTo>
                  <a:pt x="883138" y="1218767"/>
                  <a:pt x="885896" y="1207755"/>
                  <a:pt x="888654" y="1196745"/>
                </a:cubicBezTo>
                <a:cubicBezTo>
                  <a:pt x="896262" y="1169875"/>
                  <a:pt x="904742" y="1164131"/>
                  <a:pt x="926709" y="1176227"/>
                </a:cubicBezTo>
                <a:cubicBezTo>
                  <a:pt x="926709" y="1176227"/>
                  <a:pt x="927833" y="1174552"/>
                  <a:pt x="929110" y="1174373"/>
                </a:cubicBezTo>
                <a:cubicBezTo>
                  <a:pt x="929928" y="1169705"/>
                  <a:pt x="930897" y="1166533"/>
                  <a:pt x="931714" y="1161865"/>
                </a:cubicBezTo>
                <a:cubicBezTo>
                  <a:pt x="935952" y="1140022"/>
                  <a:pt x="940600" y="1134817"/>
                  <a:pt x="957000" y="1143140"/>
                </a:cubicBezTo>
                <a:cubicBezTo>
                  <a:pt x="986938" y="1157152"/>
                  <a:pt x="1016004" y="1150039"/>
                  <a:pt x="1044458" y="1136940"/>
                </a:cubicBezTo>
                <a:cubicBezTo>
                  <a:pt x="1075158" y="1120491"/>
                  <a:pt x="1100290" y="1100268"/>
                  <a:pt x="1109074" y="1059575"/>
                </a:cubicBezTo>
                <a:cubicBezTo>
                  <a:pt x="1111678" y="1047067"/>
                  <a:pt x="1116836" y="1034202"/>
                  <a:pt x="1123426" y="1022654"/>
                </a:cubicBezTo>
                <a:cubicBezTo>
                  <a:pt x="1135326" y="999736"/>
                  <a:pt x="1153869" y="991063"/>
                  <a:pt x="1176193" y="994002"/>
                </a:cubicBezTo>
                <a:cubicBezTo>
                  <a:pt x="1187995" y="995381"/>
                  <a:pt x="1196780" y="992630"/>
                  <a:pt x="1204954" y="983895"/>
                </a:cubicBezTo>
                <a:cubicBezTo>
                  <a:pt x="1217774" y="969955"/>
                  <a:pt x="1230748" y="957510"/>
                  <a:pt x="1244029" y="948057"/>
                </a:cubicBezTo>
                <a:cubicBezTo>
                  <a:pt x="1285305" y="921018"/>
                  <a:pt x="1323411" y="888352"/>
                  <a:pt x="1356921" y="848742"/>
                </a:cubicBezTo>
                <a:cubicBezTo>
                  <a:pt x="1369586" y="833305"/>
                  <a:pt x="1385269" y="821998"/>
                  <a:pt x="1404426" y="819310"/>
                </a:cubicBezTo>
                <a:cubicBezTo>
                  <a:pt x="1436201" y="813335"/>
                  <a:pt x="1459903" y="791795"/>
                  <a:pt x="1480437" y="764631"/>
                </a:cubicBezTo>
                <a:cubicBezTo>
                  <a:pt x="1488456" y="754398"/>
                  <a:pt x="1497906" y="745485"/>
                  <a:pt x="1510677" y="743693"/>
                </a:cubicBezTo>
                <a:cubicBezTo>
                  <a:pt x="1515785" y="742975"/>
                  <a:pt x="1519463" y="740942"/>
                  <a:pt x="1522835" y="735916"/>
                </a:cubicBezTo>
                <a:cubicBezTo>
                  <a:pt x="1545462" y="703903"/>
                  <a:pt x="1577134" y="684282"/>
                  <a:pt x="1610848" y="671964"/>
                </a:cubicBezTo>
                <a:cubicBezTo>
                  <a:pt x="1620759" y="667537"/>
                  <a:pt x="1629698" y="666282"/>
                  <a:pt x="1635881" y="676040"/>
                </a:cubicBezTo>
                <a:cubicBezTo>
                  <a:pt x="1644924" y="688431"/>
                  <a:pt x="1632305" y="691718"/>
                  <a:pt x="1629088" y="698241"/>
                </a:cubicBezTo>
                <a:cubicBezTo>
                  <a:pt x="1626178" y="707756"/>
                  <a:pt x="1618821" y="711822"/>
                  <a:pt x="1609421" y="708589"/>
                </a:cubicBezTo>
                <a:cubicBezTo>
                  <a:pt x="1591899" y="701942"/>
                  <a:pt x="1591899" y="701942"/>
                  <a:pt x="1584799" y="721150"/>
                </a:cubicBezTo>
                <a:cubicBezTo>
                  <a:pt x="1582858" y="727494"/>
                  <a:pt x="1579640" y="734016"/>
                  <a:pt x="1576423" y="740538"/>
                </a:cubicBezTo>
                <a:cubicBezTo>
                  <a:pt x="1575453" y="743710"/>
                  <a:pt x="1574636" y="748378"/>
                  <a:pt x="1577497" y="751013"/>
                </a:cubicBezTo>
                <a:cubicBezTo>
                  <a:pt x="1580358" y="753647"/>
                  <a:pt x="1583219" y="756281"/>
                  <a:pt x="1586743" y="752750"/>
                </a:cubicBezTo>
                <a:cubicBezTo>
                  <a:pt x="1595223" y="747008"/>
                  <a:pt x="1604777" y="751738"/>
                  <a:pt x="1612592" y="752159"/>
                </a:cubicBezTo>
                <a:cubicBezTo>
                  <a:pt x="1620409" y="752580"/>
                  <a:pt x="1629502" y="752821"/>
                  <a:pt x="1635428" y="747436"/>
                </a:cubicBezTo>
                <a:cubicBezTo>
                  <a:pt x="1668425" y="715487"/>
                  <a:pt x="1708526" y="702273"/>
                  <a:pt x="1749087" y="693547"/>
                </a:cubicBezTo>
                <a:cubicBezTo>
                  <a:pt x="1761705" y="690258"/>
                  <a:pt x="1770337" y="686011"/>
                  <a:pt x="1775343" y="671650"/>
                </a:cubicBezTo>
                <a:cubicBezTo>
                  <a:pt x="1778100" y="660638"/>
                  <a:pt x="1783209" y="659922"/>
                  <a:pt x="1790515" y="668003"/>
                </a:cubicBezTo>
                <a:cubicBezTo>
                  <a:pt x="1795113" y="674946"/>
                  <a:pt x="1800835" y="680214"/>
                  <a:pt x="1809315" y="674471"/>
                </a:cubicBezTo>
                <a:cubicBezTo>
                  <a:pt x="1818917" y="667053"/>
                  <a:pt x="1827092" y="658318"/>
                  <a:pt x="1831126" y="647127"/>
                </a:cubicBezTo>
                <a:cubicBezTo>
                  <a:pt x="1834037" y="637612"/>
                  <a:pt x="1838837" y="633903"/>
                  <a:pt x="1847778" y="632649"/>
                </a:cubicBezTo>
                <a:cubicBezTo>
                  <a:pt x="1851609" y="632112"/>
                  <a:pt x="1855441" y="631573"/>
                  <a:pt x="1859119" y="629540"/>
                </a:cubicBezTo>
                <a:cubicBezTo>
                  <a:pt x="1882618" y="618655"/>
                  <a:pt x="1906116" y="607768"/>
                  <a:pt x="1931044" y="598199"/>
                </a:cubicBezTo>
                <a:cubicBezTo>
                  <a:pt x="1941108" y="595270"/>
                  <a:pt x="1949741" y="591024"/>
                  <a:pt x="1955052" y="579654"/>
                </a:cubicBezTo>
                <a:cubicBezTo>
                  <a:pt x="1959548" y="572953"/>
                  <a:pt x="1964349" y="569243"/>
                  <a:pt x="1971347" y="574332"/>
                </a:cubicBezTo>
                <a:cubicBezTo>
                  <a:pt x="1989485" y="586964"/>
                  <a:pt x="2005780" y="581643"/>
                  <a:pt x="2024477" y="574466"/>
                </a:cubicBezTo>
                <a:cubicBezTo>
                  <a:pt x="2071626" y="554191"/>
                  <a:pt x="2118266" y="541576"/>
                  <a:pt x="2168484" y="551225"/>
                </a:cubicBezTo>
                <a:cubicBezTo>
                  <a:pt x="2186977" y="554701"/>
                  <a:pt x="2205011" y="553690"/>
                  <a:pt x="2222429" y="546692"/>
                </a:cubicBezTo>
                <a:cubicBezTo>
                  <a:pt x="2251190" y="536586"/>
                  <a:pt x="2280103" y="527976"/>
                  <a:pt x="2309324" y="522358"/>
                </a:cubicBezTo>
                <a:cubicBezTo>
                  <a:pt x="2348760" y="515307"/>
                  <a:pt x="2388505" y="511248"/>
                  <a:pt x="2426561" y="490731"/>
                </a:cubicBezTo>
                <a:cubicBezTo>
                  <a:pt x="2457108" y="472785"/>
                  <a:pt x="2489853" y="463638"/>
                  <a:pt x="2524029" y="455807"/>
                </a:cubicBezTo>
                <a:cubicBezTo>
                  <a:pt x="2555804" y="449832"/>
                  <a:pt x="2587732" y="445351"/>
                  <a:pt x="2618585" y="430397"/>
                </a:cubicBezTo>
                <a:cubicBezTo>
                  <a:pt x="2640806" y="419691"/>
                  <a:pt x="2663488" y="413474"/>
                  <a:pt x="2686169" y="407256"/>
                </a:cubicBezTo>
                <a:cubicBezTo>
                  <a:pt x="2781186" y="386335"/>
                  <a:pt x="2874159" y="358114"/>
                  <a:pt x="2966161" y="333063"/>
                </a:cubicBezTo>
                <a:cubicBezTo>
                  <a:pt x="3068072" y="303587"/>
                  <a:pt x="3168555" y="272792"/>
                  <a:pt x="3270774" y="246308"/>
                </a:cubicBezTo>
                <a:cubicBezTo>
                  <a:pt x="3367885" y="220541"/>
                  <a:pt x="3465456" y="199262"/>
                  <a:pt x="3563794" y="185465"/>
                </a:cubicBezTo>
                <a:cubicBezTo>
                  <a:pt x="3639144" y="174893"/>
                  <a:pt x="3714033" y="159832"/>
                  <a:pt x="3788615" y="141779"/>
                </a:cubicBezTo>
                <a:cubicBezTo>
                  <a:pt x="3845473" y="127730"/>
                  <a:pt x="3902330" y="113682"/>
                  <a:pt x="3959493" y="102625"/>
                </a:cubicBezTo>
                <a:cubicBezTo>
                  <a:pt x="4000207" y="95395"/>
                  <a:pt x="4040921" y="88165"/>
                  <a:pt x="4082759" y="79260"/>
                </a:cubicBezTo>
                <a:cubicBezTo>
                  <a:pt x="4108301" y="75676"/>
                  <a:pt x="4135121" y="71912"/>
                  <a:pt x="4160510" y="66832"/>
                </a:cubicBezTo>
                <a:cubicBezTo>
                  <a:pt x="4169449" y="65578"/>
                  <a:pt x="4177112" y="64503"/>
                  <a:pt x="4184775" y="63429"/>
                </a:cubicBezTo>
                <a:cubicBezTo>
                  <a:pt x="4187328" y="63069"/>
                  <a:pt x="4188760" y="64386"/>
                  <a:pt x="4190037" y="64206"/>
                </a:cubicBezTo>
                <a:cubicBezTo>
                  <a:pt x="4312129" y="54664"/>
                  <a:pt x="4432689" y="30161"/>
                  <a:pt x="4555241" y="25108"/>
                </a:cubicBezTo>
                <a:cubicBezTo>
                  <a:pt x="4587476" y="23621"/>
                  <a:pt x="4619404" y="19141"/>
                  <a:pt x="4651792" y="19150"/>
                </a:cubicBezTo>
                <a:cubicBezTo>
                  <a:pt x="4722954" y="18273"/>
                  <a:pt x="4792532" y="14580"/>
                  <a:pt x="4863232" y="9214"/>
                </a:cubicBezTo>
                <a:cubicBezTo>
                  <a:pt x="4918456" y="4500"/>
                  <a:pt x="4973678" y="-212"/>
                  <a:pt x="5029821" y="4053"/>
                </a:cubicBezTo>
                <a:cubicBezTo>
                  <a:pt x="5082133" y="8855"/>
                  <a:pt x="5134138" y="10664"/>
                  <a:pt x="5184916" y="504"/>
                </a:cubicBezTo>
                <a:cubicBezTo>
                  <a:pt x="5187471" y="146"/>
                  <a:pt x="5189705" y="-168"/>
                  <a:pt x="5191838" y="103"/>
                </a:cubicBezTo>
                <a:cubicBezTo>
                  <a:pt x="5193970" y="372"/>
                  <a:pt x="5196002" y="1226"/>
                  <a:pt x="5198148" y="3202"/>
                </a:cubicBezTo>
                <a:cubicBezTo>
                  <a:pt x="5223590" y="23915"/>
                  <a:pt x="5250715" y="23145"/>
                  <a:pt x="5279936" y="17527"/>
                </a:cubicBezTo>
                <a:cubicBezTo>
                  <a:pt x="5307879" y="12089"/>
                  <a:pt x="5335976" y="8147"/>
                  <a:pt x="5364685" y="10190"/>
                </a:cubicBezTo>
                <a:cubicBezTo>
                  <a:pt x="5413014" y="14032"/>
                  <a:pt x="5460370" y="21048"/>
                  <a:pt x="5509053" y="1573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724108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8">
            <a:extLst>
              <a:ext uri="{FF2B5EF4-FFF2-40B4-BE49-F238E27FC236}">
                <a16:creationId xmlns:a16="http://schemas.microsoft.com/office/drawing/2014/main" id="{93E67ACF-D539-40D6-8928-FD08E0C1594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74331" y="1280159"/>
            <a:ext cx="2394857" cy="401465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그림 개체 틀 8">
            <a:extLst>
              <a:ext uri="{FF2B5EF4-FFF2-40B4-BE49-F238E27FC236}">
                <a16:creationId xmlns:a16="http://schemas.microsoft.com/office/drawing/2014/main" id="{485B9B67-51AB-46DD-A495-7F8E099BA0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48549" y="1280159"/>
            <a:ext cx="2394857" cy="401465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그림 개체 틀 8">
            <a:extLst>
              <a:ext uri="{FF2B5EF4-FFF2-40B4-BE49-F238E27FC236}">
                <a16:creationId xmlns:a16="http://schemas.microsoft.com/office/drawing/2014/main" id="{58C3F89D-390F-4B44-BAE7-BC48E24419F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22766" y="1280158"/>
            <a:ext cx="2394857" cy="401465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742715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8">
            <a:extLst>
              <a:ext uri="{FF2B5EF4-FFF2-40B4-BE49-F238E27FC236}">
                <a16:creationId xmlns:a16="http://schemas.microsoft.com/office/drawing/2014/main" id="{485B9B67-51AB-46DD-A495-7F8E099BA0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254240" y="0"/>
            <a:ext cx="493776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Sent to Back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065C6B54-DDC7-4504-9020-1DB1163A8C8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5554287" y="2394903"/>
            <a:ext cx="3399906" cy="206819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 and Bring to Front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051521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8">
            <a:extLst>
              <a:ext uri="{FF2B5EF4-FFF2-40B4-BE49-F238E27FC236}">
                <a16:creationId xmlns:a16="http://schemas.microsoft.com/office/drawing/2014/main" id="{485B9B67-51AB-46DD-A495-7F8E099BA0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1201783"/>
            <a:ext cx="6096000" cy="445443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994339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8">
            <a:extLst>
              <a:ext uri="{FF2B5EF4-FFF2-40B4-BE49-F238E27FC236}">
                <a16:creationId xmlns:a16="http://schemas.microsoft.com/office/drawing/2014/main" id="{485B9B67-51AB-46DD-A495-7F8E099BA0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Sent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590475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8">
            <a:extLst>
              <a:ext uri="{FF2B5EF4-FFF2-40B4-BE49-F238E27FC236}">
                <a16:creationId xmlns:a16="http://schemas.microsoft.com/office/drawing/2014/main" id="{485B9B67-51AB-46DD-A495-7F8E099BA0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09210" y="259081"/>
            <a:ext cx="5686699" cy="633984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그림 개체 틀 8">
            <a:extLst>
              <a:ext uri="{FF2B5EF4-FFF2-40B4-BE49-F238E27FC236}">
                <a16:creationId xmlns:a16="http://schemas.microsoft.com/office/drawing/2014/main" id="{1A35D679-466B-47E8-8AF0-97147672D7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96092" y="259080"/>
            <a:ext cx="5686699" cy="308501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그림 개체 틀 8">
            <a:extLst>
              <a:ext uri="{FF2B5EF4-FFF2-40B4-BE49-F238E27FC236}">
                <a16:creationId xmlns:a16="http://schemas.microsoft.com/office/drawing/2014/main" id="{C1DFE556-303C-4416-AAED-947D630FEAE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96092" y="3513910"/>
            <a:ext cx="5686699" cy="308501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144594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B3CA5F7E-D45F-4887-AF9C-BB7E27A9C9CE}"/>
              </a:ext>
            </a:extLst>
          </p:cNvPr>
          <p:cNvSpPr/>
          <p:nvPr userDrawn="1"/>
        </p:nvSpPr>
        <p:spPr>
          <a:xfrm>
            <a:off x="7228120" y="1876149"/>
            <a:ext cx="4320000" cy="43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1C677DB5-A9F3-459B-9D51-37160E08512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00213" y="653142"/>
            <a:ext cx="4320000" cy="432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27745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B7D7898D-D468-435D-8064-94CFFEA0BEC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399091" y="1283844"/>
            <a:ext cx="5035481" cy="4946542"/>
          </a:xfrm>
          <a:custGeom>
            <a:avLst/>
            <a:gdLst>
              <a:gd name="connsiteX0" fmla="*/ 0 w 5035481"/>
              <a:gd name="connsiteY0" fmla="*/ 0 h 4946542"/>
              <a:gd name="connsiteX1" fmla="*/ 5035481 w 5035481"/>
              <a:gd name="connsiteY1" fmla="*/ 1150274 h 4946542"/>
              <a:gd name="connsiteX2" fmla="*/ 1532975 w 5035481"/>
              <a:gd name="connsiteY2" fmla="*/ 4946542 h 494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35481" h="4946542">
                <a:moveTo>
                  <a:pt x="0" y="0"/>
                </a:moveTo>
                <a:lnTo>
                  <a:pt x="5035481" y="1150274"/>
                </a:lnTo>
                <a:lnTo>
                  <a:pt x="1532975" y="49465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79176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">
            <a:extLst>
              <a:ext uri="{FF2B5EF4-FFF2-40B4-BE49-F238E27FC236}">
                <a16:creationId xmlns:a16="http://schemas.microsoft.com/office/drawing/2014/main" id="{C3972A01-3217-4DBC-8F64-02137077AA22}"/>
              </a:ext>
            </a:extLst>
          </p:cNvPr>
          <p:cNvSpPr/>
          <p:nvPr userDrawn="1"/>
        </p:nvSpPr>
        <p:spPr>
          <a:xfrm>
            <a:off x="766353" y="2307771"/>
            <a:ext cx="2688000" cy="209005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6" name="직사각형 1"/>
          <p:cNvSpPr/>
          <p:nvPr userDrawn="1"/>
        </p:nvSpPr>
        <p:spPr>
          <a:xfrm>
            <a:off x="2" y="0"/>
            <a:ext cx="12191999" cy="2376000"/>
          </a:xfrm>
          <a:custGeom>
            <a:avLst/>
            <a:gdLst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2483768 w 9143999"/>
              <a:gd name="connsiteY3" fmla="*/ 2376000 h 2376000"/>
              <a:gd name="connsiteX4" fmla="*/ 539552 w 9143999"/>
              <a:gd name="connsiteY4" fmla="*/ 1574014 h 2376000"/>
              <a:gd name="connsiteX5" fmla="*/ 539552 w 9143999"/>
              <a:gd name="connsiteY5" fmla="*/ 2376000 h 2376000"/>
              <a:gd name="connsiteX6" fmla="*/ 0 w 9143999"/>
              <a:gd name="connsiteY6" fmla="*/ 2376000 h 2376000"/>
              <a:gd name="connsiteX7" fmla="*/ 0 w 9143999"/>
              <a:gd name="connsiteY7" fmla="*/ 0 h 2376000"/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2483768 w 9143999"/>
              <a:gd name="connsiteY3" fmla="*/ 2376000 h 2376000"/>
              <a:gd name="connsiteX4" fmla="*/ 539552 w 9143999"/>
              <a:gd name="connsiteY4" fmla="*/ 2376000 h 2376000"/>
              <a:gd name="connsiteX5" fmla="*/ 0 w 9143999"/>
              <a:gd name="connsiteY5" fmla="*/ 2376000 h 2376000"/>
              <a:gd name="connsiteX6" fmla="*/ 0 w 9143999"/>
              <a:gd name="connsiteY6" fmla="*/ 0 h 2376000"/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539552 w 9143999"/>
              <a:gd name="connsiteY3" fmla="*/ 2376000 h 2376000"/>
              <a:gd name="connsiteX4" fmla="*/ 0 w 9143999"/>
              <a:gd name="connsiteY4" fmla="*/ 2376000 h 2376000"/>
              <a:gd name="connsiteX5" fmla="*/ 0 w 9143999"/>
              <a:gd name="connsiteY5" fmla="*/ 0 h 2376000"/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0 w 9143999"/>
              <a:gd name="connsiteY3" fmla="*/ 2376000 h 2376000"/>
              <a:gd name="connsiteX4" fmla="*/ 0 w 9143999"/>
              <a:gd name="connsiteY4" fmla="*/ 0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3999" h="2376000">
                <a:moveTo>
                  <a:pt x="0" y="0"/>
                </a:moveTo>
                <a:lnTo>
                  <a:pt x="9143999" y="0"/>
                </a:lnTo>
                <a:lnTo>
                  <a:pt x="9143999" y="2376000"/>
                </a:lnTo>
                <a:lnTo>
                  <a:pt x="0" y="237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89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7D8CC45C-6E96-4347-9DCC-12654281B22A}"/>
              </a:ext>
            </a:extLst>
          </p:cNvPr>
          <p:cNvSpPr/>
          <p:nvPr userDrawn="1"/>
        </p:nvSpPr>
        <p:spPr>
          <a:xfrm>
            <a:off x="766353" y="1393363"/>
            <a:ext cx="2688000" cy="98263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6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910353" y="1537463"/>
            <a:ext cx="2400000" cy="266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9AB778C3-4416-46DA-B1EA-BB9C2BC49B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31440CE-3800-4D39-949F-81FEC5BA788E}"/>
              </a:ext>
            </a:extLst>
          </p:cNvPr>
          <p:cNvGrpSpPr/>
          <p:nvPr userDrawn="1"/>
        </p:nvGrpSpPr>
        <p:grpSpPr>
          <a:xfrm>
            <a:off x="0" y="5728740"/>
            <a:ext cx="12192000" cy="723192"/>
            <a:chOff x="0" y="5808144"/>
            <a:chExt cx="12192000" cy="723192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89C862F-1397-4E34-B00C-512D9677DCF2}"/>
                </a:ext>
              </a:extLst>
            </p:cNvPr>
            <p:cNvSpPr/>
            <p:nvPr/>
          </p:nvSpPr>
          <p:spPr>
            <a:xfrm>
              <a:off x="7651033" y="5808144"/>
              <a:ext cx="4540967" cy="723192"/>
            </a:xfrm>
            <a:custGeom>
              <a:avLst/>
              <a:gdLst>
                <a:gd name="connsiteX0" fmla="*/ 2320655 w 4540967"/>
                <a:gd name="connsiteY0" fmla="*/ 0 h 723192"/>
                <a:gd name="connsiteX1" fmla="*/ 2481565 w 4540967"/>
                <a:gd name="connsiteY1" fmla="*/ 57012 h 723192"/>
                <a:gd name="connsiteX2" fmla="*/ 2540708 w 4540967"/>
                <a:gd name="connsiteY2" fmla="*/ 199540 h 723192"/>
                <a:gd name="connsiteX3" fmla="*/ 2522858 w 4540967"/>
                <a:gd name="connsiteY3" fmla="*/ 283991 h 723192"/>
                <a:gd name="connsiteX4" fmla="*/ 2477836 w 4540967"/>
                <a:gd name="connsiteY4" fmla="*/ 348728 h 723192"/>
                <a:gd name="connsiteX5" fmla="*/ 2386458 w 4540967"/>
                <a:gd name="connsiteY5" fmla="*/ 420658 h 723192"/>
                <a:gd name="connsiteX6" fmla="*/ 2268440 w 4540967"/>
                <a:gd name="connsiteY6" fmla="*/ 526955 h 723192"/>
                <a:gd name="connsiteX7" fmla="*/ 2244463 w 4540967"/>
                <a:gd name="connsiteY7" fmla="*/ 578371 h 723192"/>
                <a:gd name="connsiteX8" fmla="*/ 2411501 w 4540967"/>
                <a:gd name="connsiteY8" fmla="*/ 578371 h 723192"/>
                <a:gd name="connsiteX9" fmla="*/ 2411501 w 4540967"/>
                <a:gd name="connsiteY9" fmla="*/ 522692 h 723192"/>
                <a:gd name="connsiteX10" fmla="*/ 2443469 w 4540967"/>
                <a:gd name="connsiteY10" fmla="*/ 490723 h 723192"/>
                <a:gd name="connsiteX11" fmla="*/ 2515932 w 4540967"/>
                <a:gd name="connsiteY11" fmla="*/ 490723 h 723192"/>
                <a:gd name="connsiteX12" fmla="*/ 2533248 w 4540967"/>
                <a:gd name="connsiteY12" fmla="*/ 495785 h 723192"/>
                <a:gd name="connsiteX13" fmla="*/ 2546303 w 4540967"/>
                <a:gd name="connsiteY13" fmla="*/ 520294 h 723192"/>
                <a:gd name="connsiteX14" fmla="*/ 2545503 w 4540967"/>
                <a:gd name="connsiteY14" fmla="*/ 670015 h 723192"/>
                <a:gd name="connsiteX15" fmla="*/ 2545770 w 4540967"/>
                <a:gd name="connsiteY15" fmla="*/ 679073 h 723192"/>
                <a:gd name="connsiteX16" fmla="*/ 2554029 w 4540967"/>
                <a:gd name="connsiteY16" fmla="*/ 687332 h 723192"/>
                <a:gd name="connsiteX17" fmla="*/ 2685367 w 4540967"/>
                <a:gd name="connsiteY17" fmla="*/ 689196 h 723192"/>
                <a:gd name="connsiteX18" fmla="*/ 2755432 w 4540967"/>
                <a:gd name="connsiteY18" fmla="*/ 690262 h 723192"/>
                <a:gd name="connsiteX19" fmla="*/ 2686433 w 4540967"/>
                <a:gd name="connsiteY19" fmla="*/ 626857 h 723192"/>
                <a:gd name="connsiteX20" fmla="*/ 2624892 w 4540967"/>
                <a:gd name="connsiteY20" fmla="*/ 361249 h 723192"/>
                <a:gd name="connsiteX21" fmla="*/ 2684834 w 4540967"/>
                <a:gd name="connsiteY21" fmla="*/ 97772 h 723192"/>
                <a:gd name="connsiteX22" fmla="*/ 2869188 w 4540967"/>
                <a:gd name="connsiteY22" fmla="*/ 0 h 723192"/>
                <a:gd name="connsiteX23" fmla="*/ 3054075 w 4540967"/>
                <a:gd name="connsiteY23" fmla="*/ 96440 h 723192"/>
                <a:gd name="connsiteX24" fmla="*/ 3114283 w 4540967"/>
                <a:gd name="connsiteY24" fmla="*/ 360450 h 723192"/>
                <a:gd name="connsiteX25" fmla="*/ 3052477 w 4540967"/>
                <a:gd name="connsiteY25" fmla="*/ 626325 h 723192"/>
                <a:gd name="connsiteX26" fmla="*/ 2981879 w 4540967"/>
                <a:gd name="connsiteY26" fmla="*/ 693992 h 723192"/>
                <a:gd name="connsiteX27" fmla="*/ 3045017 w 4540967"/>
                <a:gd name="connsiteY27" fmla="*/ 693992 h 723192"/>
                <a:gd name="connsiteX28" fmla="*/ 3232834 w 4540967"/>
                <a:gd name="connsiteY28" fmla="*/ 695590 h 723192"/>
                <a:gd name="connsiteX29" fmla="*/ 3240027 w 4540967"/>
                <a:gd name="connsiteY29" fmla="*/ 692660 h 723192"/>
                <a:gd name="connsiteX30" fmla="*/ 3242958 w 4540967"/>
                <a:gd name="connsiteY30" fmla="*/ 685467 h 723192"/>
                <a:gd name="connsiteX31" fmla="*/ 3242958 w 4540967"/>
                <a:gd name="connsiteY31" fmla="*/ 615402 h 723192"/>
                <a:gd name="connsiteX32" fmla="*/ 3280255 w 4540967"/>
                <a:gd name="connsiteY32" fmla="*/ 578104 h 723192"/>
                <a:gd name="connsiteX33" fmla="*/ 3323413 w 4540967"/>
                <a:gd name="connsiteY33" fmla="*/ 578104 h 723192"/>
                <a:gd name="connsiteX34" fmla="*/ 3336201 w 4540967"/>
                <a:gd name="connsiteY34" fmla="*/ 565317 h 723192"/>
                <a:gd name="connsiteX35" fmla="*/ 3336201 w 4540967"/>
                <a:gd name="connsiteY35" fmla="*/ 151586 h 723192"/>
                <a:gd name="connsiteX36" fmla="*/ 3331139 w 4540967"/>
                <a:gd name="connsiteY36" fmla="*/ 146524 h 723192"/>
                <a:gd name="connsiteX37" fmla="*/ 3272263 w 4540967"/>
                <a:gd name="connsiteY37" fmla="*/ 146524 h 723192"/>
                <a:gd name="connsiteX38" fmla="*/ 3237097 w 4540967"/>
                <a:gd name="connsiteY38" fmla="*/ 111359 h 723192"/>
                <a:gd name="connsiteX39" fmla="*/ 3237097 w 4540967"/>
                <a:gd name="connsiteY39" fmla="*/ 51151 h 723192"/>
                <a:gd name="connsiteX40" fmla="*/ 3276792 w 4540967"/>
                <a:gd name="connsiteY40" fmla="*/ 11456 h 723192"/>
                <a:gd name="connsiteX41" fmla="*/ 3471802 w 4540967"/>
                <a:gd name="connsiteY41" fmla="*/ 11456 h 723192"/>
                <a:gd name="connsiteX42" fmla="*/ 3511230 w 4540967"/>
                <a:gd name="connsiteY42" fmla="*/ 50884 h 723192"/>
                <a:gd name="connsiteX43" fmla="*/ 3511230 w 4540967"/>
                <a:gd name="connsiteY43" fmla="*/ 572776 h 723192"/>
                <a:gd name="connsiteX44" fmla="*/ 3516558 w 4540967"/>
                <a:gd name="connsiteY44" fmla="*/ 578104 h 723192"/>
                <a:gd name="connsiteX45" fmla="*/ 3570106 w 4540967"/>
                <a:gd name="connsiteY45" fmla="*/ 578104 h 723192"/>
                <a:gd name="connsiteX46" fmla="*/ 3599677 w 4540967"/>
                <a:gd name="connsiteY46" fmla="*/ 607676 h 723192"/>
                <a:gd name="connsiteX47" fmla="*/ 3599677 w 4540967"/>
                <a:gd name="connsiteY47" fmla="*/ 689463 h 723192"/>
                <a:gd name="connsiteX48" fmla="*/ 3606604 w 4540967"/>
                <a:gd name="connsiteY48" fmla="*/ 695856 h 723192"/>
                <a:gd name="connsiteX49" fmla="*/ 3741939 w 4540967"/>
                <a:gd name="connsiteY49" fmla="*/ 695856 h 723192"/>
                <a:gd name="connsiteX50" fmla="*/ 3755259 w 4540967"/>
                <a:gd name="connsiteY50" fmla="*/ 682802 h 723192"/>
                <a:gd name="connsiteX51" fmla="*/ 3756059 w 4540967"/>
                <a:gd name="connsiteY51" fmla="*/ 628189 h 723192"/>
                <a:gd name="connsiteX52" fmla="*/ 3795487 w 4540967"/>
                <a:gd name="connsiteY52" fmla="*/ 589294 h 723192"/>
                <a:gd name="connsiteX53" fmla="*/ 3918834 w 4540967"/>
                <a:gd name="connsiteY53" fmla="*/ 589294 h 723192"/>
                <a:gd name="connsiteX54" fmla="*/ 3939880 w 4540967"/>
                <a:gd name="connsiteY54" fmla="*/ 588761 h 723192"/>
                <a:gd name="connsiteX55" fmla="*/ 4026995 w 4540967"/>
                <a:gd name="connsiteY55" fmla="*/ 436909 h 723192"/>
                <a:gd name="connsiteX56" fmla="*/ 3916969 w 4540967"/>
                <a:gd name="connsiteY56" fmla="*/ 465681 h 723192"/>
                <a:gd name="connsiteX57" fmla="*/ 3778970 w 4540967"/>
                <a:gd name="connsiteY57" fmla="*/ 404940 h 723192"/>
                <a:gd name="connsiteX58" fmla="*/ 3722225 w 4540967"/>
                <a:gd name="connsiteY58" fmla="*/ 241366 h 723192"/>
                <a:gd name="connsiteX59" fmla="*/ 3782699 w 4540967"/>
                <a:gd name="connsiteY59" fmla="*/ 69000 h 723192"/>
                <a:gd name="connsiteX60" fmla="*/ 3951602 w 4540967"/>
                <a:gd name="connsiteY60" fmla="*/ 0 h 723192"/>
                <a:gd name="connsiteX61" fmla="*/ 4136755 w 4540967"/>
                <a:gd name="connsiteY61" fmla="*/ 85517 h 723192"/>
                <a:gd name="connsiteX62" fmla="*/ 4200693 w 4540967"/>
                <a:gd name="connsiteY62" fmla="*/ 359650 h 723192"/>
                <a:gd name="connsiteX63" fmla="*/ 4060029 w 4540967"/>
                <a:gd name="connsiteY63" fmla="*/ 695590 h 723192"/>
                <a:gd name="connsiteX64" fmla="*/ 4140751 w 4540967"/>
                <a:gd name="connsiteY64" fmla="*/ 695856 h 723192"/>
                <a:gd name="connsiteX65" fmla="*/ 4540967 w 4540967"/>
                <a:gd name="connsiteY65" fmla="*/ 695856 h 723192"/>
                <a:gd name="connsiteX66" fmla="*/ 4540967 w 4540967"/>
                <a:gd name="connsiteY66" fmla="*/ 723192 h 723192"/>
                <a:gd name="connsiteX67" fmla="*/ 4140751 w 4540967"/>
                <a:gd name="connsiteY67" fmla="*/ 722497 h 723192"/>
                <a:gd name="connsiteX68" fmla="*/ 3949737 w 4540967"/>
                <a:gd name="connsiteY68" fmla="*/ 721698 h 723192"/>
                <a:gd name="connsiteX69" fmla="*/ 3949737 w 4540967"/>
                <a:gd name="connsiteY69" fmla="*/ 695324 h 723192"/>
                <a:gd name="connsiteX70" fmla="*/ 4114377 w 4540967"/>
                <a:gd name="connsiteY70" fmla="*/ 613803 h 723192"/>
                <a:gd name="connsiteX71" fmla="*/ 4174052 w 4540967"/>
                <a:gd name="connsiteY71" fmla="*/ 359917 h 723192"/>
                <a:gd name="connsiteX72" fmla="*/ 4115709 w 4540967"/>
                <a:gd name="connsiteY72" fmla="*/ 102035 h 723192"/>
                <a:gd name="connsiteX73" fmla="*/ 3951602 w 4540967"/>
                <a:gd name="connsiteY73" fmla="*/ 26907 h 723192"/>
                <a:gd name="connsiteX74" fmla="*/ 3802414 w 4540967"/>
                <a:gd name="connsiteY74" fmla="*/ 86849 h 723192"/>
                <a:gd name="connsiteX75" fmla="*/ 3748599 w 4540967"/>
                <a:gd name="connsiteY75" fmla="*/ 241366 h 723192"/>
                <a:gd name="connsiteX76" fmla="*/ 3798151 w 4540967"/>
                <a:gd name="connsiteY76" fmla="*/ 386824 h 723192"/>
                <a:gd name="connsiteX77" fmla="*/ 3916702 w 4540967"/>
                <a:gd name="connsiteY77" fmla="*/ 439040 h 723192"/>
                <a:gd name="connsiteX78" fmla="*/ 4033921 w 4540967"/>
                <a:gd name="connsiteY78" fmla="*/ 399611 h 723192"/>
                <a:gd name="connsiteX79" fmla="*/ 4043245 w 4540967"/>
                <a:gd name="connsiteY79" fmla="*/ 392418 h 723192"/>
                <a:gd name="connsiteX80" fmla="*/ 4056300 w 4540967"/>
                <a:gd name="connsiteY80" fmla="*/ 399345 h 723192"/>
                <a:gd name="connsiteX81" fmla="*/ 4055501 w 4540967"/>
                <a:gd name="connsiteY81" fmla="*/ 411067 h 723192"/>
                <a:gd name="connsiteX82" fmla="*/ 3939613 w 4540967"/>
                <a:gd name="connsiteY82" fmla="*/ 615668 h 723192"/>
                <a:gd name="connsiteX83" fmla="*/ 3918567 w 4540967"/>
                <a:gd name="connsiteY83" fmla="*/ 616201 h 723192"/>
                <a:gd name="connsiteX84" fmla="*/ 3795220 w 4540967"/>
                <a:gd name="connsiteY84" fmla="*/ 616201 h 723192"/>
                <a:gd name="connsiteX85" fmla="*/ 3782433 w 4540967"/>
                <a:gd name="connsiteY85" fmla="*/ 628722 h 723192"/>
                <a:gd name="connsiteX86" fmla="*/ 3781634 w 4540967"/>
                <a:gd name="connsiteY86" fmla="*/ 683336 h 723192"/>
                <a:gd name="connsiteX87" fmla="*/ 3741673 w 4540967"/>
                <a:gd name="connsiteY87" fmla="*/ 722497 h 723192"/>
                <a:gd name="connsiteX88" fmla="*/ 3606337 w 4540967"/>
                <a:gd name="connsiteY88" fmla="*/ 722497 h 723192"/>
                <a:gd name="connsiteX89" fmla="*/ 3572771 w 4540967"/>
                <a:gd name="connsiteY89" fmla="*/ 689996 h 723192"/>
                <a:gd name="connsiteX90" fmla="*/ 3572771 w 4540967"/>
                <a:gd name="connsiteY90" fmla="*/ 689463 h 723192"/>
                <a:gd name="connsiteX91" fmla="*/ 3572771 w 4540967"/>
                <a:gd name="connsiteY91" fmla="*/ 607410 h 723192"/>
                <a:gd name="connsiteX92" fmla="*/ 3569840 w 4540967"/>
                <a:gd name="connsiteY92" fmla="*/ 604479 h 723192"/>
                <a:gd name="connsiteX93" fmla="*/ 3516558 w 4540967"/>
                <a:gd name="connsiteY93" fmla="*/ 604479 h 723192"/>
                <a:gd name="connsiteX94" fmla="*/ 3484589 w 4540967"/>
                <a:gd name="connsiteY94" fmla="*/ 572510 h 723192"/>
                <a:gd name="connsiteX95" fmla="*/ 3484589 w 4540967"/>
                <a:gd name="connsiteY95" fmla="*/ 51151 h 723192"/>
                <a:gd name="connsiteX96" fmla="*/ 3471802 w 4540967"/>
                <a:gd name="connsiteY96" fmla="*/ 38363 h 723192"/>
                <a:gd name="connsiteX97" fmla="*/ 3276792 w 4540967"/>
                <a:gd name="connsiteY97" fmla="*/ 38363 h 723192"/>
                <a:gd name="connsiteX98" fmla="*/ 3263737 w 4540967"/>
                <a:gd name="connsiteY98" fmla="*/ 51416 h 723192"/>
                <a:gd name="connsiteX99" fmla="*/ 3263737 w 4540967"/>
                <a:gd name="connsiteY99" fmla="*/ 111625 h 723192"/>
                <a:gd name="connsiteX100" fmla="*/ 3272263 w 4540967"/>
                <a:gd name="connsiteY100" fmla="*/ 120150 h 723192"/>
                <a:gd name="connsiteX101" fmla="*/ 3331139 w 4540967"/>
                <a:gd name="connsiteY101" fmla="*/ 120150 h 723192"/>
                <a:gd name="connsiteX102" fmla="*/ 3362841 w 4540967"/>
                <a:gd name="connsiteY102" fmla="*/ 151852 h 723192"/>
                <a:gd name="connsiteX103" fmla="*/ 3362841 w 4540967"/>
                <a:gd name="connsiteY103" fmla="*/ 565850 h 723192"/>
                <a:gd name="connsiteX104" fmla="*/ 3323413 w 4540967"/>
                <a:gd name="connsiteY104" fmla="*/ 605278 h 723192"/>
                <a:gd name="connsiteX105" fmla="*/ 3280255 w 4540967"/>
                <a:gd name="connsiteY105" fmla="*/ 605278 h 723192"/>
                <a:gd name="connsiteX106" fmla="*/ 3269599 w 4540967"/>
                <a:gd name="connsiteY106" fmla="*/ 615934 h 723192"/>
                <a:gd name="connsiteX107" fmla="*/ 3269599 w 4540967"/>
                <a:gd name="connsiteY107" fmla="*/ 686266 h 723192"/>
                <a:gd name="connsiteX108" fmla="*/ 3258943 w 4540967"/>
                <a:gd name="connsiteY108" fmla="*/ 712374 h 723192"/>
                <a:gd name="connsiteX109" fmla="*/ 3233101 w 4540967"/>
                <a:gd name="connsiteY109" fmla="*/ 723030 h 723192"/>
                <a:gd name="connsiteX110" fmla="*/ 3232834 w 4540967"/>
                <a:gd name="connsiteY110" fmla="*/ 723030 h 723192"/>
                <a:gd name="connsiteX111" fmla="*/ 3045017 w 4540967"/>
                <a:gd name="connsiteY111" fmla="*/ 721432 h 723192"/>
                <a:gd name="connsiteX112" fmla="*/ 2941917 w 4540967"/>
                <a:gd name="connsiteY112" fmla="*/ 721432 h 723192"/>
                <a:gd name="connsiteX113" fmla="*/ 2926732 w 4540967"/>
                <a:gd name="connsiteY113" fmla="*/ 711042 h 723192"/>
                <a:gd name="connsiteX114" fmla="*/ 2934725 w 4540967"/>
                <a:gd name="connsiteY114" fmla="*/ 692127 h 723192"/>
                <a:gd name="connsiteX115" fmla="*/ 3030631 w 4540967"/>
                <a:gd name="connsiteY115" fmla="*/ 612471 h 723192"/>
                <a:gd name="connsiteX116" fmla="*/ 3087909 w 4540967"/>
                <a:gd name="connsiteY116" fmla="*/ 361249 h 723192"/>
                <a:gd name="connsiteX117" fmla="*/ 3031697 w 4540967"/>
                <a:gd name="connsiteY117" fmla="*/ 111625 h 723192"/>
                <a:gd name="connsiteX118" fmla="*/ 2869188 w 4540967"/>
                <a:gd name="connsiteY118" fmla="*/ 27174 h 723192"/>
                <a:gd name="connsiteX119" fmla="*/ 2706680 w 4540967"/>
                <a:gd name="connsiteY119" fmla="*/ 111891 h 723192"/>
                <a:gd name="connsiteX120" fmla="*/ 2650734 w 4540967"/>
                <a:gd name="connsiteY120" fmla="*/ 360982 h 723192"/>
                <a:gd name="connsiteX121" fmla="*/ 2708012 w 4540967"/>
                <a:gd name="connsiteY121" fmla="*/ 611938 h 723192"/>
                <a:gd name="connsiteX122" fmla="*/ 2808447 w 4540967"/>
                <a:gd name="connsiteY122" fmla="*/ 688131 h 723192"/>
                <a:gd name="connsiteX123" fmla="*/ 2818571 w 4540967"/>
                <a:gd name="connsiteY123" fmla="*/ 701984 h 723192"/>
                <a:gd name="connsiteX124" fmla="*/ 2803386 w 4540967"/>
                <a:gd name="connsiteY124" fmla="*/ 717702 h 723192"/>
                <a:gd name="connsiteX125" fmla="*/ 2803119 w 4540967"/>
                <a:gd name="connsiteY125" fmla="*/ 717702 h 723192"/>
                <a:gd name="connsiteX126" fmla="*/ 2684568 w 4540967"/>
                <a:gd name="connsiteY126" fmla="*/ 716104 h 723192"/>
                <a:gd name="connsiteX127" fmla="*/ 2553229 w 4540967"/>
                <a:gd name="connsiteY127" fmla="*/ 714239 h 723192"/>
                <a:gd name="connsiteX128" fmla="*/ 2518862 w 4540967"/>
                <a:gd name="connsiteY128" fmla="*/ 679872 h 723192"/>
                <a:gd name="connsiteX129" fmla="*/ 2518596 w 4540967"/>
                <a:gd name="connsiteY129" fmla="*/ 670282 h 723192"/>
                <a:gd name="connsiteX130" fmla="*/ 2519395 w 4540967"/>
                <a:gd name="connsiteY130" fmla="*/ 520561 h 723192"/>
                <a:gd name="connsiteX131" fmla="*/ 2518596 w 4540967"/>
                <a:gd name="connsiteY131" fmla="*/ 518429 h 723192"/>
                <a:gd name="connsiteX132" fmla="*/ 2516465 w 4540967"/>
                <a:gd name="connsiteY132" fmla="*/ 517630 h 723192"/>
                <a:gd name="connsiteX133" fmla="*/ 2443203 w 4540967"/>
                <a:gd name="connsiteY133" fmla="*/ 517630 h 723192"/>
                <a:gd name="connsiteX134" fmla="*/ 2437875 w 4540967"/>
                <a:gd name="connsiteY134" fmla="*/ 522958 h 723192"/>
                <a:gd name="connsiteX135" fmla="*/ 2437875 w 4540967"/>
                <a:gd name="connsiteY135" fmla="*/ 581568 h 723192"/>
                <a:gd name="connsiteX136" fmla="*/ 2414164 w 4540967"/>
                <a:gd name="connsiteY136" fmla="*/ 605278 h 723192"/>
                <a:gd name="connsiteX137" fmla="*/ 2236737 w 4540967"/>
                <a:gd name="connsiteY137" fmla="*/ 605278 h 723192"/>
                <a:gd name="connsiteX138" fmla="*/ 2223683 w 4540967"/>
                <a:gd name="connsiteY138" fmla="*/ 601016 h 723192"/>
                <a:gd name="connsiteX139" fmla="*/ 2216490 w 4540967"/>
                <a:gd name="connsiteY139" fmla="*/ 580502 h 723192"/>
                <a:gd name="connsiteX140" fmla="*/ 2245529 w 4540967"/>
                <a:gd name="connsiteY140" fmla="*/ 513367 h 723192"/>
                <a:gd name="connsiteX141" fmla="*/ 2371006 w 4540967"/>
                <a:gd name="connsiteY141" fmla="*/ 399345 h 723192"/>
                <a:gd name="connsiteX142" fmla="*/ 2459454 w 4540967"/>
                <a:gd name="connsiteY142" fmla="*/ 330079 h 723192"/>
                <a:gd name="connsiteX143" fmla="*/ 2498882 w 4540967"/>
                <a:gd name="connsiteY143" fmla="*/ 273334 h 723192"/>
                <a:gd name="connsiteX144" fmla="*/ 2514334 w 4540967"/>
                <a:gd name="connsiteY144" fmla="*/ 200073 h 723192"/>
                <a:gd name="connsiteX145" fmla="*/ 2463450 w 4540967"/>
                <a:gd name="connsiteY145" fmla="*/ 76726 h 723192"/>
                <a:gd name="connsiteX146" fmla="*/ 2320655 w 4540967"/>
                <a:gd name="connsiteY146" fmla="*/ 26641 h 723192"/>
                <a:gd name="connsiteX147" fmla="*/ 2217555 w 4540967"/>
                <a:gd name="connsiteY147" fmla="*/ 47687 h 723192"/>
                <a:gd name="connsiteX148" fmla="*/ 2144561 w 4540967"/>
                <a:gd name="connsiteY148" fmla="*/ 114023 h 723192"/>
                <a:gd name="connsiteX149" fmla="*/ 2117387 w 4540967"/>
                <a:gd name="connsiteY149" fmla="*/ 239234 h 723192"/>
                <a:gd name="connsiteX150" fmla="*/ 2119784 w 4540967"/>
                <a:gd name="connsiteY150" fmla="*/ 241632 h 723192"/>
                <a:gd name="connsiteX151" fmla="*/ 2205567 w 4540967"/>
                <a:gd name="connsiteY151" fmla="*/ 245628 h 723192"/>
                <a:gd name="connsiteX152" fmla="*/ 2215691 w 4540967"/>
                <a:gd name="connsiteY152" fmla="*/ 236571 h 723192"/>
                <a:gd name="connsiteX153" fmla="*/ 2238335 w 4540967"/>
                <a:gd name="connsiteY153" fmla="*/ 144926 h 723192"/>
                <a:gd name="connsiteX154" fmla="*/ 2309200 w 4540967"/>
                <a:gd name="connsiteY154" fmla="*/ 104965 h 723192"/>
                <a:gd name="connsiteX155" fmla="*/ 2365145 w 4540967"/>
                <a:gd name="connsiteY155" fmla="*/ 129475 h 723192"/>
                <a:gd name="connsiteX156" fmla="*/ 2386991 w 4540967"/>
                <a:gd name="connsiteY156" fmla="*/ 189682 h 723192"/>
                <a:gd name="connsiteX157" fmla="*/ 2359817 w 4540967"/>
                <a:gd name="connsiteY157" fmla="*/ 272535 h 723192"/>
                <a:gd name="connsiteX158" fmla="*/ 2256451 w 4540967"/>
                <a:gd name="connsiteY158" fmla="*/ 378566 h 723192"/>
                <a:gd name="connsiteX159" fmla="*/ 2166938 w 4540967"/>
                <a:gd name="connsiteY159" fmla="*/ 476337 h 723192"/>
                <a:gd name="connsiteX160" fmla="*/ 2121915 w 4540967"/>
                <a:gd name="connsiteY160" fmla="*/ 566383 h 723192"/>
                <a:gd name="connsiteX161" fmla="*/ 2108063 w 4540967"/>
                <a:gd name="connsiteY161" fmla="*/ 675343 h 723192"/>
                <a:gd name="connsiteX162" fmla="*/ 2069167 w 4540967"/>
                <a:gd name="connsiteY162" fmla="*/ 712640 h 723192"/>
                <a:gd name="connsiteX163" fmla="*/ 2020148 w 4540967"/>
                <a:gd name="connsiteY163" fmla="*/ 712640 h 723192"/>
                <a:gd name="connsiteX164" fmla="*/ 13833 w 4540967"/>
                <a:gd name="connsiteY164" fmla="*/ 712640 h 723192"/>
                <a:gd name="connsiteX165" fmla="*/ 247 w 4540967"/>
                <a:gd name="connsiteY165" fmla="*/ 701984 h 723192"/>
                <a:gd name="connsiteX166" fmla="*/ 13301 w 4540967"/>
                <a:gd name="connsiteY166" fmla="*/ 686000 h 723192"/>
                <a:gd name="connsiteX167" fmla="*/ 2020148 w 4540967"/>
                <a:gd name="connsiteY167" fmla="*/ 686000 h 723192"/>
                <a:gd name="connsiteX168" fmla="*/ 2069167 w 4540967"/>
                <a:gd name="connsiteY168" fmla="*/ 686000 h 723192"/>
                <a:gd name="connsiteX169" fmla="*/ 2081421 w 4540967"/>
                <a:gd name="connsiteY169" fmla="*/ 674278 h 723192"/>
                <a:gd name="connsiteX170" fmla="*/ 2096340 w 4540967"/>
                <a:gd name="connsiteY170" fmla="*/ 558923 h 723192"/>
                <a:gd name="connsiteX171" fmla="*/ 2145359 w 4540967"/>
                <a:gd name="connsiteY171" fmla="*/ 460885 h 723192"/>
                <a:gd name="connsiteX172" fmla="*/ 2238602 w 4540967"/>
                <a:gd name="connsiteY172" fmla="*/ 358851 h 723192"/>
                <a:gd name="connsiteX173" fmla="*/ 2338505 w 4540967"/>
                <a:gd name="connsiteY173" fmla="*/ 256817 h 723192"/>
                <a:gd name="connsiteX174" fmla="*/ 2360350 w 4540967"/>
                <a:gd name="connsiteY174" fmla="*/ 189682 h 723192"/>
                <a:gd name="connsiteX175" fmla="*/ 2345431 w 4540967"/>
                <a:gd name="connsiteY175" fmla="*/ 147590 h 723192"/>
                <a:gd name="connsiteX176" fmla="*/ 2309200 w 4540967"/>
                <a:gd name="connsiteY176" fmla="*/ 131872 h 723192"/>
                <a:gd name="connsiteX177" fmla="*/ 2261247 w 4540967"/>
                <a:gd name="connsiteY177" fmla="*/ 158512 h 723192"/>
                <a:gd name="connsiteX178" fmla="*/ 2242331 w 4540967"/>
                <a:gd name="connsiteY178" fmla="*/ 238968 h 723192"/>
                <a:gd name="connsiteX179" fmla="*/ 2204501 w 4540967"/>
                <a:gd name="connsiteY179" fmla="*/ 272535 h 723192"/>
                <a:gd name="connsiteX180" fmla="*/ 2118719 w 4540967"/>
                <a:gd name="connsiteY180" fmla="*/ 268539 h 723192"/>
                <a:gd name="connsiteX181" fmla="*/ 2091012 w 4540967"/>
                <a:gd name="connsiteY181" fmla="*/ 238968 h 723192"/>
                <a:gd name="connsiteX182" fmla="*/ 2121649 w 4540967"/>
                <a:gd name="connsiteY182" fmla="*/ 100969 h 723192"/>
                <a:gd name="connsiteX183" fmla="*/ 2206633 w 4540967"/>
                <a:gd name="connsiteY183" fmla="*/ 23710 h 723192"/>
                <a:gd name="connsiteX184" fmla="*/ 2320655 w 4540967"/>
                <a:gd name="connsiteY184" fmla="*/ 0 h 723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</a:cxnLst>
              <a:rect l="l" t="t" r="r" b="b"/>
              <a:pathLst>
                <a:path w="4540967" h="723192">
                  <a:moveTo>
                    <a:pt x="2320655" y="0"/>
                  </a:moveTo>
                  <a:cubicBezTo>
                    <a:pt x="2388323" y="0"/>
                    <a:pt x="2442404" y="19182"/>
                    <a:pt x="2481565" y="57012"/>
                  </a:cubicBezTo>
                  <a:cubicBezTo>
                    <a:pt x="2520727" y="95107"/>
                    <a:pt x="2540708" y="143061"/>
                    <a:pt x="2540708" y="199540"/>
                  </a:cubicBezTo>
                  <a:cubicBezTo>
                    <a:pt x="2540708" y="229910"/>
                    <a:pt x="2534581" y="258149"/>
                    <a:pt x="2522858" y="283991"/>
                  </a:cubicBezTo>
                  <a:cubicBezTo>
                    <a:pt x="2511136" y="309566"/>
                    <a:pt x="2495951" y="331145"/>
                    <a:pt x="2477836" y="348728"/>
                  </a:cubicBezTo>
                  <a:cubicBezTo>
                    <a:pt x="2460253" y="365778"/>
                    <a:pt x="2430415" y="389222"/>
                    <a:pt x="2386458" y="420658"/>
                  </a:cubicBezTo>
                  <a:cubicBezTo>
                    <a:pt x="2323586" y="465681"/>
                    <a:pt x="2283891" y="501379"/>
                    <a:pt x="2268440" y="526955"/>
                  </a:cubicBezTo>
                  <a:cubicBezTo>
                    <a:pt x="2256984" y="545869"/>
                    <a:pt x="2248991" y="563186"/>
                    <a:pt x="2244463" y="578371"/>
                  </a:cubicBezTo>
                  <a:lnTo>
                    <a:pt x="2411501" y="578371"/>
                  </a:lnTo>
                  <a:lnTo>
                    <a:pt x="2411501" y="522692"/>
                  </a:lnTo>
                  <a:cubicBezTo>
                    <a:pt x="2411501" y="505109"/>
                    <a:pt x="2425886" y="490723"/>
                    <a:pt x="2443469" y="490723"/>
                  </a:cubicBezTo>
                  <a:lnTo>
                    <a:pt x="2515932" y="490723"/>
                  </a:lnTo>
                  <a:cubicBezTo>
                    <a:pt x="2522060" y="490723"/>
                    <a:pt x="2528187" y="492322"/>
                    <a:pt x="2533248" y="495785"/>
                  </a:cubicBezTo>
                  <a:cubicBezTo>
                    <a:pt x="2541507" y="501645"/>
                    <a:pt x="2546303" y="510703"/>
                    <a:pt x="2546303" y="520294"/>
                  </a:cubicBezTo>
                  <a:lnTo>
                    <a:pt x="2545503" y="670015"/>
                  </a:lnTo>
                  <a:cubicBezTo>
                    <a:pt x="2545592" y="673034"/>
                    <a:pt x="2545681" y="676053"/>
                    <a:pt x="2545770" y="679073"/>
                  </a:cubicBezTo>
                  <a:cubicBezTo>
                    <a:pt x="2545770" y="683602"/>
                    <a:pt x="2549499" y="687065"/>
                    <a:pt x="2554029" y="687332"/>
                  </a:cubicBezTo>
                  <a:lnTo>
                    <a:pt x="2685367" y="689196"/>
                  </a:lnTo>
                  <a:lnTo>
                    <a:pt x="2755432" y="690262"/>
                  </a:lnTo>
                  <a:cubicBezTo>
                    <a:pt x="2729591" y="674278"/>
                    <a:pt x="2703483" y="652432"/>
                    <a:pt x="2686433" y="626857"/>
                  </a:cubicBezTo>
                  <a:cubicBezTo>
                    <a:pt x="2645406" y="565317"/>
                    <a:pt x="2624892" y="475804"/>
                    <a:pt x="2624892" y="361249"/>
                  </a:cubicBezTo>
                  <a:cubicBezTo>
                    <a:pt x="2624892" y="248825"/>
                    <a:pt x="2645140" y="160378"/>
                    <a:pt x="2684834" y="97772"/>
                  </a:cubicBezTo>
                  <a:cubicBezTo>
                    <a:pt x="2725328" y="32768"/>
                    <a:pt x="2787401" y="0"/>
                    <a:pt x="2869188" y="0"/>
                  </a:cubicBezTo>
                  <a:cubicBezTo>
                    <a:pt x="2950709" y="0"/>
                    <a:pt x="3012782" y="32502"/>
                    <a:pt x="3054075" y="96440"/>
                  </a:cubicBezTo>
                  <a:cubicBezTo>
                    <a:pt x="3094036" y="158779"/>
                    <a:pt x="3114283" y="247493"/>
                    <a:pt x="3114283" y="360450"/>
                  </a:cubicBezTo>
                  <a:cubicBezTo>
                    <a:pt x="3114283" y="475538"/>
                    <a:pt x="3093503" y="564784"/>
                    <a:pt x="3052477" y="626325"/>
                  </a:cubicBezTo>
                  <a:cubicBezTo>
                    <a:pt x="3036226" y="650834"/>
                    <a:pt x="3008519" y="675610"/>
                    <a:pt x="2981879" y="693992"/>
                  </a:cubicBezTo>
                  <a:lnTo>
                    <a:pt x="3045017" y="693992"/>
                  </a:lnTo>
                  <a:lnTo>
                    <a:pt x="3232834" y="695590"/>
                  </a:lnTo>
                  <a:cubicBezTo>
                    <a:pt x="3235498" y="695590"/>
                    <a:pt x="3237896" y="694525"/>
                    <a:pt x="3240027" y="692660"/>
                  </a:cubicBezTo>
                  <a:cubicBezTo>
                    <a:pt x="3241893" y="690795"/>
                    <a:pt x="3242958" y="688397"/>
                    <a:pt x="3242958" y="685467"/>
                  </a:cubicBezTo>
                  <a:lnTo>
                    <a:pt x="3242958" y="615402"/>
                  </a:lnTo>
                  <a:cubicBezTo>
                    <a:pt x="3242958" y="594888"/>
                    <a:pt x="3259475" y="578104"/>
                    <a:pt x="3280255" y="578104"/>
                  </a:cubicBezTo>
                  <a:lnTo>
                    <a:pt x="3323413" y="578104"/>
                  </a:lnTo>
                  <a:cubicBezTo>
                    <a:pt x="3330339" y="578104"/>
                    <a:pt x="3336201" y="572510"/>
                    <a:pt x="3336201" y="565317"/>
                  </a:cubicBezTo>
                  <a:lnTo>
                    <a:pt x="3336201" y="151586"/>
                  </a:lnTo>
                  <a:cubicBezTo>
                    <a:pt x="3336201" y="148656"/>
                    <a:pt x="3333803" y="146524"/>
                    <a:pt x="3331139" y="146524"/>
                  </a:cubicBezTo>
                  <a:lnTo>
                    <a:pt x="3272263" y="146524"/>
                  </a:lnTo>
                  <a:cubicBezTo>
                    <a:pt x="3252815" y="146524"/>
                    <a:pt x="3237097" y="130806"/>
                    <a:pt x="3237097" y="111359"/>
                  </a:cubicBezTo>
                  <a:lnTo>
                    <a:pt x="3237097" y="51151"/>
                  </a:lnTo>
                  <a:cubicBezTo>
                    <a:pt x="3237097" y="29305"/>
                    <a:pt x="3254947" y="11456"/>
                    <a:pt x="3276792" y="11456"/>
                  </a:cubicBezTo>
                  <a:lnTo>
                    <a:pt x="3471802" y="11456"/>
                  </a:lnTo>
                  <a:cubicBezTo>
                    <a:pt x="3493647" y="11456"/>
                    <a:pt x="3511230" y="29039"/>
                    <a:pt x="3511230" y="50884"/>
                  </a:cubicBezTo>
                  <a:lnTo>
                    <a:pt x="3511230" y="572776"/>
                  </a:lnTo>
                  <a:cubicBezTo>
                    <a:pt x="3511230" y="575707"/>
                    <a:pt x="3513628" y="578104"/>
                    <a:pt x="3516558" y="578104"/>
                  </a:cubicBezTo>
                  <a:lnTo>
                    <a:pt x="3570106" y="578104"/>
                  </a:lnTo>
                  <a:cubicBezTo>
                    <a:pt x="3586357" y="578104"/>
                    <a:pt x="3599677" y="591425"/>
                    <a:pt x="3599677" y="607676"/>
                  </a:cubicBezTo>
                  <a:lnTo>
                    <a:pt x="3599677" y="689463"/>
                  </a:lnTo>
                  <a:cubicBezTo>
                    <a:pt x="3599944" y="693193"/>
                    <a:pt x="3602874" y="695856"/>
                    <a:pt x="3606604" y="695856"/>
                  </a:cubicBezTo>
                  <a:lnTo>
                    <a:pt x="3741939" y="695856"/>
                  </a:lnTo>
                  <a:cubicBezTo>
                    <a:pt x="3749132" y="695856"/>
                    <a:pt x="3754993" y="689996"/>
                    <a:pt x="3755259" y="682802"/>
                  </a:cubicBezTo>
                  <a:cubicBezTo>
                    <a:pt x="3755525" y="664598"/>
                    <a:pt x="3755792" y="646394"/>
                    <a:pt x="3756059" y="628189"/>
                  </a:cubicBezTo>
                  <a:cubicBezTo>
                    <a:pt x="3756325" y="606877"/>
                    <a:pt x="3774174" y="589294"/>
                    <a:pt x="3795487" y="589294"/>
                  </a:cubicBezTo>
                  <a:lnTo>
                    <a:pt x="3918834" y="589294"/>
                  </a:lnTo>
                  <a:lnTo>
                    <a:pt x="3939880" y="588761"/>
                  </a:lnTo>
                  <a:cubicBezTo>
                    <a:pt x="3987300" y="588761"/>
                    <a:pt x="4016605" y="537611"/>
                    <a:pt x="4026995" y="436909"/>
                  </a:cubicBezTo>
                  <a:cubicBezTo>
                    <a:pt x="3994493" y="456090"/>
                    <a:pt x="3957729" y="465681"/>
                    <a:pt x="3916969" y="465681"/>
                  </a:cubicBezTo>
                  <a:cubicBezTo>
                    <a:pt x="3863155" y="465681"/>
                    <a:pt x="3816800" y="445167"/>
                    <a:pt x="3778970" y="404940"/>
                  </a:cubicBezTo>
                  <a:cubicBezTo>
                    <a:pt x="3741406" y="364978"/>
                    <a:pt x="3722225" y="309832"/>
                    <a:pt x="3722225" y="241366"/>
                  </a:cubicBezTo>
                  <a:cubicBezTo>
                    <a:pt x="3722225" y="172366"/>
                    <a:pt x="3742738" y="114289"/>
                    <a:pt x="3782699" y="69000"/>
                  </a:cubicBezTo>
                  <a:cubicBezTo>
                    <a:pt x="3823193" y="23178"/>
                    <a:pt x="3880205" y="0"/>
                    <a:pt x="3951602" y="0"/>
                  </a:cubicBezTo>
                  <a:cubicBezTo>
                    <a:pt x="4031257" y="0"/>
                    <a:pt x="4093597" y="28772"/>
                    <a:pt x="4136755" y="85517"/>
                  </a:cubicBezTo>
                  <a:cubicBezTo>
                    <a:pt x="4179113" y="141196"/>
                    <a:pt x="4200693" y="233373"/>
                    <a:pt x="4200693" y="359650"/>
                  </a:cubicBezTo>
                  <a:cubicBezTo>
                    <a:pt x="4200693" y="535479"/>
                    <a:pt x="4153538" y="647903"/>
                    <a:pt x="4060029" y="695590"/>
                  </a:cubicBezTo>
                  <a:lnTo>
                    <a:pt x="4140751" y="695856"/>
                  </a:lnTo>
                  <a:lnTo>
                    <a:pt x="4540967" y="695856"/>
                  </a:lnTo>
                  <a:lnTo>
                    <a:pt x="4540967" y="723192"/>
                  </a:lnTo>
                  <a:lnTo>
                    <a:pt x="4140751" y="722497"/>
                  </a:lnTo>
                  <a:lnTo>
                    <a:pt x="3949737" y="721698"/>
                  </a:lnTo>
                  <a:cubicBezTo>
                    <a:pt x="3938015" y="721698"/>
                    <a:pt x="3938281" y="695324"/>
                    <a:pt x="3949737" y="695324"/>
                  </a:cubicBezTo>
                  <a:cubicBezTo>
                    <a:pt x="4041115" y="694525"/>
                    <a:pt x="4075215" y="668683"/>
                    <a:pt x="4114377" y="613803"/>
                  </a:cubicBezTo>
                  <a:cubicBezTo>
                    <a:pt x="4153805" y="558390"/>
                    <a:pt x="4174052" y="472874"/>
                    <a:pt x="4174052" y="359917"/>
                  </a:cubicBezTo>
                  <a:cubicBezTo>
                    <a:pt x="4174052" y="239767"/>
                    <a:pt x="4154338" y="152918"/>
                    <a:pt x="4115709" y="102035"/>
                  </a:cubicBezTo>
                  <a:cubicBezTo>
                    <a:pt x="4077346" y="51683"/>
                    <a:pt x="4023532" y="26907"/>
                    <a:pt x="3951602" y="26907"/>
                  </a:cubicBezTo>
                  <a:cubicBezTo>
                    <a:pt x="3887131" y="26907"/>
                    <a:pt x="3838379" y="46622"/>
                    <a:pt x="3802414" y="86849"/>
                  </a:cubicBezTo>
                  <a:cubicBezTo>
                    <a:pt x="3766715" y="127077"/>
                    <a:pt x="3748599" y="179026"/>
                    <a:pt x="3748599" y="241366"/>
                  </a:cubicBezTo>
                  <a:cubicBezTo>
                    <a:pt x="3748599" y="302906"/>
                    <a:pt x="3765383" y="351658"/>
                    <a:pt x="3798151" y="386824"/>
                  </a:cubicBezTo>
                  <a:cubicBezTo>
                    <a:pt x="3831185" y="421990"/>
                    <a:pt x="3870081" y="439040"/>
                    <a:pt x="3916702" y="439040"/>
                  </a:cubicBezTo>
                  <a:cubicBezTo>
                    <a:pt x="3961459" y="439040"/>
                    <a:pt x="4001153" y="425720"/>
                    <a:pt x="4033921" y="399611"/>
                  </a:cubicBezTo>
                  <a:lnTo>
                    <a:pt x="4043245" y="392418"/>
                  </a:lnTo>
                  <a:cubicBezTo>
                    <a:pt x="4048840" y="388156"/>
                    <a:pt x="4056833" y="392418"/>
                    <a:pt x="4056300" y="399345"/>
                  </a:cubicBezTo>
                  <a:lnTo>
                    <a:pt x="4055501" y="411067"/>
                  </a:lnTo>
                  <a:cubicBezTo>
                    <a:pt x="4046709" y="546669"/>
                    <a:pt x="4007547" y="615402"/>
                    <a:pt x="3939613" y="615668"/>
                  </a:cubicBezTo>
                  <a:lnTo>
                    <a:pt x="3918567" y="616201"/>
                  </a:lnTo>
                  <a:lnTo>
                    <a:pt x="3795220" y="616201"/>
                  </a:lnTo>
                  <a:cubicBezTo>
                    <a:pt x="3788294" y="616201"/>
                    <a:pt x="3782433" y="621795"/>
                    <a:pt x="3782433" y="628722"/>
                  </a:cubicBezTo>
                  <a:lnTo>
                    <a:pt x="3781634" y="683336"/>
                  </a:lnTo>
                  <a:cubicBezTo>
                    <a:pt x="3781367" y="704914"/>
                    <a:pt x="3763251" y="722497"/>
                    <a:pt x="3741673" y="722497"/>
                  </a:cubicBezTo>
                  <a:lnTo>
                    <a:pt x="3606337" y="722497"/>
                  </a:lnTo>
                  <a:cubicBezTo>
                    <a:pt x="3588222" y="722497"/>
                    <a:pt x="3573303" y="708378"/>
                    <a:pt x="3572771" y="689996"/>
                  </a:cubicBezTo>
                  <a:lnTo>
                    <a:pt x="3572771" y="689463"/>
                  </a:lnTo>
                  <a:lnTo>
                    <a:pt x="3572771" y="607410"/>
                  </a:lnTo>
                  <a:cubicBezTo>
                    <a:pt x="3572771" y="605811"/>
                    <a:pt x="3571438" y="604479"/>
                    <a:pt x="3569840" y="604479"/>
                  </a:cubicBezTo>
                  <a:lnTo>
                    <a:pt x="3516558" y="604479"/>
                  </a:lnTo>
                  <a:cubicBezTo>
                    <a:pt x="3498976" y="604479"/>
                    <a:pt x="3484589" y="590093"/>
                    <a:pt x="3484589" y="572510"/>
                  </a:cubicBezTo>
                  <a:lnTo>
                    <a:pt x="3484589" y="51151"/>
                  </a:lnTo>
                  <a:cubicBezTo>
                    <a:pt x="3484589" y="43958"/>
                    <a:pt x="3478729" y="38363"/>
                    <a:pt x="3471802" y="38363"/>
                  </a:cubicBezTo>
                  <a:lnTo>
                    <a:pt x="3276792" y="38363"/>
                  </a:lnTo>
                  <a:cubicBezTo>
                    <a:pt x="3269599" y="38363"/>
                    <a:pt x="3263737" y="44224"/>
                    <a:pt x="3263737" y="51416"/>
                  </a:cubicBezTo>
                  <a:lnTo>
                    <a:pt x="3263737" y="111625"/>
                  </a:lnTo>
                  <a:cubicBezTo>
                    <a:pt x="3263737" y="116154"/>
                    <a:pt x="3267467" y="120150"/>
                    <a:pt x="3272263" y="120150"/>
                  </a:cubicBezTo>
                  <a:lnTo>
                    <a:pt x="3331139" y="120150"/>
                  </a:lnTo>
                  <a:cubicBezTo>
                    <a:pt x="3348722" y="120150"/>
                    <a:pt x="3362841" y="134270"/>
                    <a:pt x="3362841" y="151852"/>
                  </a:cubicBezTo>
                  <a:lnTo>
                    <a:pt x="3362841" y="565850"/>
                  </a:lnTo>
                  <a:cubicBezTo>
                    <a:pt x="3362841" y="587696"/>
                    <a:pt x="3345258" y="605278"/>
                    <a:pt x="3323413" y="605278"/>
                  </a:cubicBezTo>
                  <a:lnTo>
                    <a:pt x="3280255" y="605278"/>
                  </a:lnTo>
                  <a:cubicBezTo>
                    <a:pt x="3274393" y="605278"/>
                    <a:pt x="3269599" y="610074"/>
                    <a:pt x="3269599" y="615934"/>
                  </a:cubicBezTo>
                  <a:lnTo>
                    <a:pt x="3269599" y="686266"/>
                  </a:lnTo>
                  <a:cubicBezTo>
                    <a:pt x="3269599" y="696123"/>
                    <a:pt x="3265869" y="705181"/>
                    <a:pt x="3258943" y="712374"/>
                  </a:cubicBezTo>
                  <a:cubicBezTo>
                    <a:pt x="3252016" y="719301"/>
                    <a:pt x="3242958" y="723030"/>
                    <a:pt x="3233101" y="723030"/>
                  </a:cubicBezTo>
                  <a:lnTo>
                    <a:pt x="3232834" y="723030"/>
                  </a:lnTo>
                  <a:lnTo>
                    <a:pt x="3045017" y="721432"/>
                  </a:lnTo>
                  <a:lnTo>
                    <a:pt x="2941917" y="721432"/>
                  </a:lnTo>
                  <a:cubicBezTo>
                    <a:pt x="2935258" y="721432"/>
                    <a:pt x="2928863" y="717436"/>
                    <a:pt x="2926732" y="711042"/>
                  </a:cubicBezTo>
                  <a:cubicBezTo>
                    <a:pt x="2924068" y="703582"/>
                    <a:pt x="2927532" y="695324"/>
                    <a:pt x="2934725" y="692127"/>
                  </a:cubicBezTo>
                  <a:cubicBezTo>
                    <a:pt x="2965628" y="677208"/>
                    <a:pt x="3009851" y="643374"/>
                    <a:pt x="3030631" y="612471"/>
                  </a:cubicBezTo>
                  <a:cubicBezTo>
                    <a:pt x="3068727" y="555460"/>
                    <a:pt x="3087909" y="471009"/>
                    <a:pt x="3087909" y="361249"/>
                  </a:cubicBezTo>
                  <a:cubicBezTo>
                    <a:pt x="3087909" y="253354"/>
                    <a:pt x="3068994" y="169436"/>
                    <a:pt x="3031697" y="111625"/>
                  </a:cubicBezTo>
                  <a:cubicBezTo>
                    <a:pt x="2995199" y="54880"/>
                    <a:pt x="2942184" y="27174"/>
                    <a:pt x="2869188" y="27174"/>
                  </a:cubicBezTo>
                  <a:cubicBezTo>
                    <a:pt x="2796193" y="27174"/>
                    <a:pt x="2742911" y="54880"/>
                    <a:pt x="2706680" y="111891"/>
                  </a:cubicBezTo>
                  <a:cubicBezTo>
                    <a:pt x="2669649" y="169968"/>
                    <a:pt x="2650734" y="253886"/>
                    <a:pt x="2650734" y="360982"/>
                  </a:cubicBezTo>
                  <a:cubicBezTo>
                    <a:pt x="2650734" y="470210"/>
                    <a:pt x="2669915" y="554661"/>
                    <a:pt x="2708012" y="611938"/>
                  </a:cubicBezTo>
                  <a:cubicBezTo>
                    <a:pt x="2730390" y="645506"/>
                    <a:pt x="2774347" y="674278"/>
                    <a:pt x="2808447" y="688131"/>
                  </a:cubicBezTo>
                  <a:cubicBezTo>
                    <a:pt x="2814042" y="690529"/>
                    <a:pt x="2818305" y="695856"/>
                    <a:pt x="2818571" y="701984"/>
                  </a:cubicBezTo>
                  <a:cubicBezTo>
                    <a:pt x="2818837" y="710775"/>
                    <a:pt x="2811644" y="717702"/>
                    <a:pt x="2803386" y="717702"/>
                  </a:cubicBezTo>
                  <a:lnTo>
                    <a:pt x="2803119" y="717702"/>
                  </a:lnTo>
                  <a:lnTo>
                    <a:pt x="2684568" y="716104"/>
                  </a:lnTo>
                  <a:lnTo>
                    <a:pt x="2553229" y="714239"/>
                  </a:lnTo>
                  <a:cubicBezTo>
                    <a:pt x="2534314" y="713972"/>
                    <a:pt x="2519129" y="698787"/>
                    <a:pt x="2518862" y="679872"/>
                  </a:cubicBezTo>
                  <a:lnTo>
                    <a:pt x="2518596" y="670282"/>
                  </a:lnTo>
                  <a:lnTo>
                    <a:pt x="2519395" y="520561"/>
                  </a:lnTo>
                  <a:cubicBezTo>
                    <a:pt x="2519395" y="519495"/>
                    <a:pt x="2518862" y="518962"/>
                    <a:pt x="2518596" y="518429"/>
                  </a:cubicBezTo>
                  <a:cubicBezTo>
                    <a:pt x="2518330" y="517897"/>
                    <a:pt x="2517530" y="517630"/>
                    <a:pt x="2516465" y="517630"/>
                  </a:cubicBezTo>
                  <a:lnTo>
                    <a:pt x="2443203" y="517630"/>
                  </a:lnTo>
                  <a:cubicBezTo>
                    <a:pt x="2440272" y="517630"/>
                    <a:pt x="2437875" y="520028"/>
                    <a:pt x="2437875" y="522958"/>
                  </a:cubicBezTo>
                  <a:lnTo>
                    <a:pt x="2437875" y="581568"/>
                  </a:lnTo>
                  <a:cubicBezTo>
                    <a:pt x="2437875" y="594622"/>
                    <a:pt x="2427218" y="605278"/>
                    <a:pt x="2414164" y="605278"/>
                  </a:cubicBezTo>
                  <a:lnTo>
                    <a:pt x="2236737" y="605278"/>
                  </a:lnTo>
                  <a:cubicBezTo>
                    <a:pt x="2231941" y="605278"/>
                    <a:pt x="2227147" y="603946"/>
                    <a:pt x="2223683" y="601016"/>
                  </a:cubicBezTo>
                  <a:cubicBezTo>
                    <a:pt x="2217555" y="595954"/>
                    <a:pt x="2214892" y="588228"/>
                    <a:pt x="2216490" y="580502"/>
                  </a:cubicBezTo>
                  <a:cubicBezTo>
                    <a:pt x="2221019" y="560522"/>
                    <a:pt x="2230610" y="537877"/>
                    <a:pt x="2245529" y="513367"/>
                  </a:cubicBezTo>
                  <a:cubicBezTo>
                    <a:pt x="2263111" y="484329"/>
                    <a:pt x="2304138" y="447032"/>
                    <a:pt x="2371006" y="399345"/>
                  </a:cubicBezTo>
                  <a:cubicBezTo>
                    <a:pt x="2413365" y="369241"/>
                    <a:pt x="2442937" y="345797"/>
                    <a:pt x="2459454" y="330079"/>
                  </a:cubicBezTo>
                  <a:cubicBezTo>
                    <a:pt x="2475171" y="314894"/>
                    <a:pt x="2488492" y="295979"/>
                    <a:pt x="2498882" y="273334"/>
                  </a:cubicBezTo>
                  <a:cubicBezTo>
                    <a:pt x="2509272" y="251223"/>
                    <a:pt x="2514334" y="226447"/>
                    <a:pt x="2514334" y="200073"/>
                  </a:cubicBezTo>
                  <a:cubicBezTo>
                    <a:pt x="2514334" y="150254"/>
                    <a:pt x="2497550" y="110027"/>
                    <a:pt x="2463450" y="76726"/>
                  </a:cubicBezTo>
                  <a:cubicBezTo>
                    <a:pt x="2429083" y="43424"/>
                    <a:pt x="2381130" y="26641"/>
                    <a:pt x="2320655" y="26641"/>
                  </a:cubicBezTo>
                  <a:cubicBezTo>
                    <a:pt x="2283625" y="26641"/>
                    <a:pt x="2248991" y="33834"/>
                    <a:pt x="2217555" y="47687"/>
                  </a:cubicBezTo>
                  <a:cubicBezTo>
                    <a:pt x="2186919" y="61274"/>
                    <a:pt x="2162409" y="83652"/>
                    <a:pt x="2144561" y="114023"/>
                  </a:cubicBezTo>
                  <a:cubicBezTo>
                    <a:pt x="2128043" y="142262"/>
                    <a:pt x="2118985" y="184354"/>
                    <a:pt x="2117387" y="239234"/>
                  </a:cubicBezTo>
                  <a:cubicBezTo>
                    <a:pt x="2117387" y="240567"/>
                    <a:pt x="2118452" y="241632"/>
                    <a:pt x="2119784" y="241632"/>
                  </a:cubicBezTo>
                  <a:lnTo>
                    <a:pt x="2205567" y="245628"/>
                  </a:lnTo>
                  <a:cubicBezTo>
                    <a:pt x="2210896" y="245894"/>
                    <a:pt x="2215158" y="241898"/>
                    <a:pt x="2215691" y="236571"/>
                  </a:cubicBezTo>
                  <a:cubicBezTo>
                    <a:pt x="2218888" y="195543"/>
                    <a:pt x="2226347" y="165440"/>
                    <a:pt x="2238335" y="144926"/>
                  </a:cubicBezTo>
                  <a:cubicBezTo>
                    <a:pt x="2253255" y="118818"/>
                    <a:pt x="2278030" y="104965"/>
                    <a:pt x="2309200" y="104965"/>
                  </a:cubicBezTo>
                  <a:cubicBezTo>
                    <a:pt x="2331311" y="104965"/>
                    <a:pt x="2350227" y="113223"/>
                    <a:pt x="2365145" y="129475"/>
                  </a:cubicBezTo>
                  <a:cubicBezTo>
                    <a:pt x="2379798" y="145459"/>
                    <a:pt x="2386991" y="165706"/>
                    <a:pt x="2386991" y="189682"/>
                  </a:cubicBezTo>
                  <a:cubicBezTo>
                    <a:pt x="2386991" y="220319"/>
                    <a:pt x="2377933" y="248026"/>
                    <a:pt x="2359817" y="272535"/>
                  </a:cubicBezTo>
                  <a:cubicBezTo>
                    <a:pt x="2342767" y="295713"/>
                    <a:pt x="2308933" y="330346"/>
                    <a:pt x="2256451" y="378566"/>
                  </a:cubicBezTo>
                  <a:cubicBezTo>
                    <a:pt x="2218089" y="413998"/>
                    <a:pt x="2187984" y="446766"/>
                    <a:pt x="2166938" y="476337"/>
                  </a:cubicBezTo>
                  <a:cubicBezTo>
                    <a:pt x="2146159" y="505375"/>
                    <a:pt x="2130973" y="535746"/>
                    <a:pt x="2121915" y="566383"/>
                  </a:cubicBezTo>
                  <a:cubicBezTo>
                    <a:pt x="2114989" y="589560"/>
                    <a:pt x="2109661" y="639911"/>
                    <a:pt x="2108063" y="675343"/>
                  </a:cubicBezTo>
                  <a:cubicBezTo>
                    <a:pt x="2107263" y="696390"/>
                    <a:pt x="2090213" y="712640"/>
                    <a:pt x="2069167" y="712640"/>
                  </a:cubicBezTo>
                  <a:lnTo>
                    <a:pt x="2020148" y="712640"/>
                  </a:lnTo>
                  <a:lnTo>
                    <a:pt x="13833" y="712640"/>
                  </a:lnTo>
                  <a:cubicBezTo>
                    <a:pt x="7440" y="712640"/>
                    <a:pt x="1579" y="708378"/>
                    <a:pt x="247" y="701984"/>
                  </a:cubicBezTo>
                  <a:cubicBezTo>
                    <a:pt x="-1352" y="693459"/>
                    <a:pt x="5042" y="686000"/>
                    <a:pt x="13301" y="686000"/>
                  </a:cubicBezTo>
                  <a:lnTo>
                    <a:pt x="2020148" y="686000"/>
                  </a:lnTo>
                  <a:lnTo>
                    <a:pt x="2069167" y="686000"/>
                  </a:lnTo>
                  <a:cubicBezTo>
                    <a:pt x="2075827" y="686000"/>
                    <a:pt x="2081155" y="680938"/>
                    <a:pt x="2081421" y="674278"/>
                  </a:cubicBezTo>
                  <a:cubicBezTo>
                    <a:pt x="2082753" y="637780"/>
                    <a:pt x="2088614" y="584764"/>
                    <a:pt x="2096340" y="558923"/>
                  </a:cubicBezTo>
                  <a:cubicBezTo>
                    <a:pt x="2106197" y="525355"/>
                    <a:pt x="2122715" y="492322"/>
                    <a:pt x="2145359" y="460885"/>
                  </a:cubicBezTo>
                  <a:cubicBezTo>
                    <a:pt x="2167738" y="429983"/>
                    <a:pt x="2198907" y="395615"/>
                    <a:pt x="2238602" y="358851"/>
                  </a:cubicBezTo>
                  <a:cubicBezTo>
                    <a:pt x="2289219" y="312496"/>
                    <a:pt x="2322787" y="278130"/>
                    <a:pt x="2338505" y="256817"/>
                  </a:cubicBezTo>
                  <a:cubicBezTo>
                    <a:pt x="2353157" y="236836"/>
                    <a:pt x="2360350" y="214991"/>
                    <a:pt x="2360350" y="189682"/>
                  </a:cubicBezTo>
                  <a:cubicBezTo>
                    <a:pt x="2360350" y="172366"/>
                    <a:pt x="2355555" y="158512"/>
                    <a:pt x="2345431" y="147590"/>
                  </a:cubicBezTo>
                  <a:cubicBezTo>
                    <a:pt x="2335574" y="136934"/>
                    <a:pt x="2323852" y="131872"/>
                    <a:pt x="2309200" y="131872"/>
                  </a:cubicBezTo>
                  <a:cubicBezTo>
                    <a:pt x="2287088" y="131872"/>
                    <a:pt x="2271903" y="140397"/>
                    <a:pt x="2261247" y="158512"/>
                  </a:cubicBezTo>
                  <a:cubicBezTo>
                    <a:pt x="2251389" y="175296"/>
                    <a:pt x="2244995" y="202470"/>
                    <a:pt x="2242331" y="238968"/>
                  </a:cubicBezTo>
                  <a:cubicBezTo>
                    <a:pt x="2240733" y="258682"/>
                    <a:pt x="2224215" y="273334"/>
                    <a:pt x="2204501" y="272535"/>
                  </a:cubicBezTo>
                  <a:lnTo>
                    <a:pt x="2118719" y="268539"/>
                  </a:lnTo>
                  <a:cubicBezTo>
                    <a:pt x="2103001" y="267740"/>
                    <a:pt x="2090746" y="254420"/>
                    <a:pt x="2091012" y="238968"/>
                  </a:cubicBezTo>
                  <a:cubicBezTo>
                    <a:pt x="2092611" y="179559"/>
                    <a:pt x="2102734" y="133204"/>
                    <a:pt x="2121649" y="100969"/>
                  </a:cubicBezTo>
                  <a:cubicBezTo>
                    <a:pt x="2142429" y="65803"/>
                    <a:pt x="2170935" y="39695"/>
                    <a:pt x="2206633" y="23710"/>
                  </a:cubicBezTo>
                  <a:cubicBezTo>
                    <a:pt x="2241533" y="7992"/>
                    <a:pt x="2279895" y="0"/>
                    <a:pt x="23206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3FF2870-B2BA-4F9C-ABAB-D7162A139B0F}"/>
                </a:ext>
              </a:extLst>
            </p:cNvPr>
            <p:cNvSpPr/>
            <p:nvPr/>
          </p:nvSpPr>
          <p:spPr>
            <a:xfrm>
              <a:off x="11477118" y="5890245"/>
              <a:ext cx="258415" cy="293048"/>
            </a:xfrm>
            <a:custGeom>
              <a:avLst/>
              <a:gdLst>
                <a:gd name="connsiteX0" fmla="*/ 440715 w 533434"/>
                <a:gd name="connsiteY0" fmla="*/ 250808 h 604925"/>
                <a:gd name="connsiteX1" fmla="*/ 335252 w 533434"/>
                <a:gd name="connsiteY1" fmla="*/ 523875 h 604925"/>
                <a:gd name="connsiteX2" fmla="*/ 96381 w 533434"/>
                <a:gd name="connsiteY2" fmla="*/ 354677 h 604925"/>
                <a:gd name="connsiteX3" fmla="*/ 201843 w 533434"/>
                <a:gd name="connsiteY3" fmla="*/ 81610 h 604925"/>
                <a:gd name="connsiteX4" fmla="*/ 440715 w 533434"/>
                <a:gd name="connsiteY4" fmla="*/ 250808 h 60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34" h="604925">
                  <a:moveTo>
                    <a:pt x="440715" y="250808"/>
                  </a:moveTo>
                  <a:cubicBezTo>
                    <a:pt x="477555" y="372936"/>
                    <a:pt x="430337" y="495192"/>
                    <a:pt x="335252" y="523875"/>
                  </a:cubicBezTo>
                  <a:cubicBezTo>
                    <a:pt x="240167" y="552557"/>
                    <a:pt x="133221" y="476805"/>
                    <a:pt x="96381" y="354677"/>
                  </a:cubicBezTo>
                  <a:cubicBezTo>
                    <a:pt x="59541" y="232549"/>
                    <a:pt x="106758" y="110293"/>
                    <a:pt x="201843" y="81610"/>
                  </a:cubicBezTo>
                  <a:cubicBezTo>
                    <a:pt x="296928" y="52928"/>
                    <a:pt x="403875" y="128680"/>
                    <a:pt x="440715" y="250808"/>
                  </a:cubicBezTo>
                  <a:close/>
                </a:path>
              </a:pathLst>
            </a:custGeom>
            <a:noFill/>
            <a:ln w="2857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AF4FC95-B04B-4C60-A9D1-CFAF18B4E6A6}"/>
                </a:ext>
              </a:extLst>
            </p:cNvPr>
            <p:cNvSpPr/>
            <p:nvPr/>
          </p:nvSpPr>
          <p:spPr>
            <a:xfrm>
              <a:off x="10433420" y="5924696"/>
              <a:ext cx="186485" cy="506174"/>
            </a:xfrm>
            <a:custGeom>
              <a:avLst/>
              <a:gdLst>
                <a:gd name="connsiteX0" fmla="*/ 190551 w 384952"/>
                <a:gd name="connsiteY0" fmla="*/ 1041847 h 1044871"/>
                <a:gd name="connsiteX1" fmla="*/ 42620 w 384952"/>
                <a:gd name="connsiteY1" fmla="*/ 898315 h 1044871"/>
                <a:gd name="connsiteX2" fmla="*/ 4124 w 384952"/>
                <a:gd name="connsiteY2" fmla="*/ 523811 h 1044871"/>
                <a:gd name="connsiteX3" fmla="*/ 42069 w 384952"/>
                <a:gd name="connsiteY3" fmla="*/ 151506 h 1044871"/>
                <a:gd name="connsiteX4" fmla="*/ 192201 w 384952"/>
                <a:gd name="connsiteY4" fmla="*/ 4124 h 1044871"/>
                <a:gd name="connsiteX5" fmla="*/ 342333 w 384952"/>
                <a:gd name="connsiteY5" fmla="*/ 148207 h 1044871"/>
                <a:gd name="connsiteX6" fmla="*/ 380828 w 384952"/>
                <a:gd name="connsiteY6" fmla="*/ 523261 h 1044871"/>
                <a:gd name="connsiteX7" fmla="*/ 352231 w 384952"/>
                <a:gd name="connsiteY7" fmla="*/ 848821 h 1044871"/>
                <a:gd name="connsiteX8" fmla="*/ 190551 w 384952"/>
                <a:gd name="connsiteY8" fmla="*/ 1041847 h 1044871"/>
                <a:gd name="connsiteX9" fmla="*/ 192201 w 384952"/>
                <a:gd name="connsiteY9" fmla="*/ 59118 h 1044871"/>
                <a:gd name="connsiteX10" fmla="*/ 94313 w 384952"/>
                <a:gd name="connsiteY10" fmla="*/ 166905 h 1044871"/>
                <a:gd name="connsiteX11" fmla="*/ 58567 w 384952"/>
                <a:gd name="connsiteY11" fmla="*/ 524361 h 1044871"/>
                <a:gd name="connsiteX12" fmla="*/ 94863 w 384952"/>
                <a:gd name="connsiteY12" fmla="*/ 882917 h 1044871"/>
                <a:gd name="connsiteX13" fmla="*/ 190001 w 384952"/>
                <a:gd name="connsiteY13" fmla="*/ 987404 h 1044871"/>
                <a:gd name="connsiteX14" fmla="*/ 297788 w 384952"/>
                <a:gd name="connsiteY14" fmla="*/ 840022 h 1044871"/>
                <a:gd name="connsiteX15" fmla="*/ 325284 w 384952"/>
                <a:gd name="connsiteY15" fmla="*/ 523261 h 1044871"/>
                <a:gd name="connsiteX16" fmla="*/ 288989 w 384952"/>
                <a:gd name="connsiteY16" fmla="*/ 164155 h 1044871"/>
                <a:gd name="connsiteX17" fmla="*/ 192201 w 384952"/>
                <a:gd name="connsiteY17" fmla="*/ 59118 h 1044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4952" h="1044871">
                  <a:moveTo>
                    <a:pt x="190551" y="1041847"/>
                  </a:moveTo>
                  <a:cubicBezTo>
                    <a:pt x="121260" y="1041847"/>
                    <a:pt x="71216" y="993453"/>
                    <a:pt x="42620" y="898315"/>
                  </a:cubicBezTo>
                  <a:cubicBezTo>
                    <a:pt x="16773" y="813625"/>
                    <a:pt x="4124" y="687141"/>
                    <a:pt x="4124" y="523811"/>
                  </a:cubicBezTo>
                  <a:cubicBezTo>
                    <a:pt x="4124" y="363780"/>
                    <a:pt x="16773" y="238396"/>
                    <a:pt x="42069" y="151506"/>
                  </a:cubicBezTo>
                  <a:cubicBezTo>
                    <a:pt x="70116" y="53618"/>
                    <a:pt x="120710" y="4124"/>
                    <a:pt x="192201" y="4124"/>
                  </a:cubicBezTo>
                  <a:cubicBezTo>
                    <a:pt x="263143" y="4124"/>
                    <a:pt x="313186" y="52519"/>
                    <a:pt x="342333" y="148207"/>
                  </a:cubicBezTo>
                  <a:cubicBezTo>
                    <a:pt x="368179" y="233446"/>
                    <a:pt x="380828" y="359381"/>
                    <a:pt x="380828" y="523261"/>
                  </a:cubicBezTo>
                  <a:cubicBezTo>
                    <a:pt x="380828" y="624998"/>
                    <a:pt x="371479" y="734435"/>
                    <a:pt x="352231" y="848821"/>
                  </a:cubicBezTo>
                  <a:cubicBezTo>
                    <a:pt x="331334" y="976955"/>
                    <a:pt x="276891" y="1041847"/>
                    <a:pt x="190551" y="1041847"/>
                  </a:cubicBezTo>
                  <a:close/>
                  <a:moveTo>
                    <a:pt x="192201" y="59118"/>
                  </a:moveTo>
                  <a:cubicBezTo>
                    <a:pt x="175703" y="59118"/>
                    <a:pt x="125659" y="59118"/>
                    <a:pt x="94313" y="166905"/>
                  </a:cubicBezTo>
                  <a:cubicBezTo>
                    <a:pt x="70666" y="248844"/>
                    <a:pt x="58567" y="369280"/>
                    <a:pt x="58567" y="524361"/>
                  </a:cubicBezTo>
                  <a:cubicBezTo>
                    <a:pt x="58567" y="682191"/>
                    <a:pt x="70666" y="803176"/>
                    <a:pt x="94863" y="882917"/>
                  </a:cubicBezTo>
                  <a:cubicBezTo>
                    <a:pt x="126759" y="987404"/>
                    <a:pt x="174604" y="987404"/>
                    <a:pt x="190001" y="987404"/>
                  </a:cubicBezTo>
                  <a:cubicBezTo>
                    <a:pt x="210899" y="987404"/>
                    <a:pt x="273591" y="987404"/>
                    <a:pt x="297788" y="840022"/>
                  </a:cubicBezTo>
                  <a:cubicBezTo>
                    <a:pt x="315936" y="728386"/>
                    <a:pt x="325284" y="621699"/>
                    <a:pt x="325284" y="523261"/>
                  </a:cubicBezTo>
                  <a:cubicBezTo>
                    <a:pt x="325284" y="365430"/>
                    <a:pt x="313186" y="244445"/>
                    <a:pt x="288989" y="164155"/>
                  </a:cubicBezTo>
                  <a:cubicBezTo>
                    <a:pt x="258193" y="59118"/>
                    <a:pt x="208699" y="59118"/>
                    <a:pt x="192201" y="5911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D8F0836-27C0-45BE-819F-AB6454E376F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03154"/>
              <a:ext cx="8181474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494E07A3-1047-4679-92CE-91D2CCB12FA8}"/>
              </a:ext>
            </a:extLst>
          </p:cNvPr>
          <p:cNvSpPr/>
          <p:nvPr userDrawn="1"/>
        </p:nvSpPr>
        <p:spPr>
          <a:xfrm>
            <a:off x="0" y="6485021"/>
            <a:ext cx="12192000" cy="3729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36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Group 216">
            <a:extLst>
              <a:ext uri="{FF2B5EF4-FFF2-40B4-BE49-F238E27FC236}">
                <a16:creationId xmlns:a16="http://schemas.microsoft.com/office/drawing/2014/main" id="{A93A0354-2687-4B75-81A7-A8072F1BC991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ECC07AD6-9B7B-4F82-A681-2DF36F226EB3}"/>
                </a:ext>
              </a:extLst>
            </p:cNvPr>
            <p:cNvCxnSpPr>
              <a:cxnSpLocks/>
              <a:stCxn id="281" idx="7"/>
              <a:endCxn id="279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59F0B30D-5D1D-45D2-82DF-10C1AFD89F54}"/>
                </a:ext>
              </a:extLst>
            </p:cNvPr>
            <p:cNvCxnSpPr>
              <a:cxnSpLocks/>
              <a:stCxn id="279" idx="4"/>
              <a:endCxn id="298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01CAF030-2C10-4C83-BAA2-5BB6EA477CDD}"/>
                </a:ext>
              </a:extLst>
            </p:cNvPr>
            <p:cNvCxnSpPr>
              <a:cxnSpLocks/>
              <a:stCxn id="284" idx="2"/>
              <a:endCxn id="296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9EC820E7-0700-4BD1-92FE-DED231C50008}"/>
                </a:ext>
              </a:extLst>
            </p:cNvPr>
            <p:cNvCxnSpPr>
              <a:cxnSpLocks/>
              <a:stCxn id="298" idx="5"/>
              <a:endCxn id="284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AF163596-75A8-4537-9E5B-2DD50101FD0A}"/>
                </a:ext>
              </a:extLst>
            </p:cNvPr>
            <p:cNvCxnSpPr>
              <a:cxnSpLocks/>
              <a:stCxn id="279" idx="5"/>
              <a:endCxn id="297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95EFD9B9-1375-467F-9E23-96880F6D3ECB}"/>
                </a:ext>
              </a:extLst>
            </p:cNvPr>
            <p:cNvCxnSpPr>
              <a:cxnSpLocks/>
              <a:stCxn id="284" idx="0"/>
              <a:endCxn id="297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50AB135D-E9EC-44D0-9157-59B971AF415D}"/>
                </a:ext>
              </a:extLst>
            </p:cNvPr>
            <p:cNvCxnSpPr>
              <a:cxnSpLocks/>
              <a:stCxn id="298" idx="3"/>
              <a:endCxn id="296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CA4B8596-A3B9-43CC-912A-8D3308DDC71E}"/>
                </a:ext>
              </a:extLst>
            </p:cNvPr>
            <p:cNvCxnSpPr>
              <a:cxnSpLocks/>
              <a:stCxn id="404" idx="7"/>
              <a:endCxn id="286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9A9BF639-9C64-46E1-A5AC-83D592382C73}"/>
                </a:ext>
              </a:extLst>
            </p:cNvPr>
            <p:cNvCxnSpPr>
              <a:cxnSpLocks/>
              <a:stCxn id="284" idx="7"/>
              <a:endCxn id="286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E26D96E3-49CA-4158-B064-E417086598CC}"/>
                </a:ext>
              </a:extLst>
            </p:cNvPr>
            <p:cNvCxnSpPr>
              <a:cxnSpLocks/>
              <a:stCxn id="283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511B573A-E05B-432D-9A0A-181EC0026387}"/>
                </a:ext>
              </a:extLst>
            </p:cNvPr>
            <p:cNvCxnSpPr>
              <a:cxnSpLocks/>
              <a:stCxn id="298" idx="6"/>
              <a:endCxn id="297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D948FAFD-9608-41A5-B712-131AE0079261}"/>
                </a:ext>
              </a:extLst>
            </p:cNvPr>
            <p:cNvCxnSpPr>
              <a:cxnSpLocks/>
              <a:stCxn id="283" idx="0"/>
              <a:endCxn id="296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F0F91089-6159-4A00-AB22-14C9B5CBCA13}"/>
                </a:ext>
              </a:extLst>
            </p:cNvPr>
            <p:cNvCxnSpPr>
              <a:cxnSpLocks/>
              <a:stCxn id="297" idx="6"/>
              <a:endCxn id="286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74EE683A-E741-41AC-AEEE-99EDD23B3F51}"/>
                </a:ext>
              </a:extLst>
            </p:cNvPr>
            <p:cNvCxnSpPr>
              <a:cxnSpLocks/>
              <a:stCxn id="285" idx="0"/>
              <a:endCxn id="286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56C10DAD-DCC4-4785-B866-77C5CDBDA72D}"/>
                </a:ext>
              </a:extLst>
            </p:cNvPr>
            <p:cNvCxnSpPr>
              <a:cxnSpLocks/>
              <a:stCxn id="288" idx="1"/>
              <a:endCxn id="286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62E05A1B-5B10-41DC-B18E-0AC5720B98AF}"/>
                </a:ext>
              </a:extLst>
            </p:cNvPr>
            <p:cNvCxnSpPr>
              <a:cxnSpLocks/>
              <a:stCxn id="288" idx="0"/>
              <a:endCxn id="287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7A76CF74-2C36-42FC-9F18-FCA36A274B01}"/>
                </a:ext>
              </a:extLst>
            </p:cNvPr>
            <p:cNvCxnSpPr>
              <a:cxnSpLocks/>
              <a:stCxn id="287" idx="2"/>
              <a:endCxn id="286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2C1CEA6C-9704-436F-9B16-D5CD852F06EF}"/>
                </a:ext>
              </a:extLst>
            </p:cNvPr>
            <p:cNvCxnSpPr>
              <a:cxnSpLocks/>
              <a:stCxn id="287" idx="7"/>
              <a:endCxn id="427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792D9CB8-8BE0-4EBA-9B89-B0183F56C6CB}"/>
                </a:ext>
              </a:extLst>
            </p:cNvPr>
            <p:cNvCxnSpPr>
              <a:cxnSpLocks/>
              <a:stCxn id="287" idx="6"/>
              <a:endCxn id="294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D0F76799-51CB-4BB9-A524-3D9837B0327F}"/>
                </a:ext>
              </a:extLst>
            </p:cNvPr>
            <p:cNvCxnSpPr>
              <a:cxnSpLocks/>
              <a:stCxn id="294" idx="7"/>
              <a:endCxn id="295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73F81D86-59B4-41C8-B71D-C1233DF89F07}"/>
                </a:ext>
              </a:extLst>
            </p:cNvPr>
            <p:cNvCxnSpPr>
              <a:cxnSpLocks/>
              <a:stCxn id="280" idx="0"/>
              <a:endCxn id="279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A29C7661-32D0-4070-A60D-8812F08D9553}"/>
                </a:ext>
              </a:extLst>
            </p:cNvPr>
            <p:cNvCxnSpPr>
              <a:cxnSpLocks/>
              <a:stCxn id="296" idx="2"/>
              <a:endCxn id="280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40CFDEB5-8BD6-4B0E-920C-24D6A09B3F96}"/>
                </a:ext>
              </a:extLst>
            </p:cNvPr>
            <p:cNvCxnSpPr>
              <a:cxnSpLocks/>
              <a:stCxn id="283" idx="1"/>
              <a:endCxn id="280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2EBF05BC-BDCF-4ED2-9D19-1952C482B3DA}"/>
                </a:ext>
              </a:extLst>
            </p:cNvPr>
            <p:cNvCxnSpPr>
              <a:cxnSpLocks/>
              <a:stCxn id="282" idx="7"/>
              <a:endCxn id="280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35E41A46-E730-4BDB-9452-784BCDBB33C3}"/>
                </a:ext>
              </a:extLst>
            </p:cNvPr>
            <p:cNvCxnSpPr>
              <a:cxnSpLocks/>
              <a:stCxn id="281" idx="6"/>
              <a:endCxn id="280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4E2FB429-AEDA-432F-B37E-50F4871C0365}"/>
                </a:ext>
              </a:extLst>
            </p:cNvPr>
            <p:cNvCxnSpPr>
              <a:cxnSpLocks/>
              <a:stCxn id="301" idx="7"/>
              <a:endCxn id="281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1CC9691F-489B-4390-9DE1-E1011A7FAC4A}"/>
                </a:ext>
              </a:extLst>
            </p:cNvPr>
            <p:cNvCxnSpPr>
              <a:cxnSpLocks/>
              <a:stCxn id="301" idx="6"/>
              <a:endCxn id="282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7EA1AC0D-3354-41AB-8AC8-ADF4BD8915B3}"/>
                </a:ext>
              </a:extLst>
            </p:cNvPr>
            <p:cNvCxnSpPr>
              <a:cxnSpLocks/>
              <a:stCxn id="301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25A6F784-BFC5-4301-80B3-14793CDF9D53}"/>
                </a:ext>
              </a:extLst>
            </p:cNvPr>
            <p:cNvCxnSpPr>
              <a:cxnSpLocks/>
              <a:stCxn id="282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93EA3626-D595-4DCD-989D-13B860D94A44}"/>
                </a:ext>
              </a:extLst>
            </p:cNvPr>
            <p:cNvCxnSpPr>
              <a:cxnSpLocks/>
              <a:stCxn id="282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AA1DC40D-2213-4B14-8112-09C7A2865BD0}"/>
                </a:ext>
              </a:extLst>
            </p:cNvPr>
            <p:cNvCxnSpPr>
              <a:cxnSpLocks/>
              <a:stCxn id="283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B92997EF-6D7E-4C87-8D00-2F1ACB5AA962}"/>
                </a:ext>
              </a:extLst>
            </p:cNvPr>
            <p:cNvCxnSpPr>
              <a:cxnSpLocks/>
              <a:stCxn id="282" idx="6"/>
              <a:endCxn id="283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D79DE1C7-883C-47F4-8E70-58B4EB328FE5}"/>
                </a:ext>
              </a:extLst>
            </p:cNvPr>
            <p:cNvCxnSpPr>
              <a:cxnSpLocks/>
              <a:stCxn id="283" idx="6"/>
              <a:endCxn id="284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AAFFB451-B1DC-4495-B341-6445EE8FC1C9}"/>
                </a:ext>
              </a:extLst>
            </p:cNvPr>
            <p:cNvCxnSpPr>
              <a:cxnSpLocks/>
              <a:stCxn id="285" idx="2"/>
              <a:endCxn id="284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D0B2ED9C-A273-40CD-A70E-F3C04E316367}"/>
                </a:ext>
              </a:extLst>
            </p:cNvPr>
            <p:cNvCxnSpPr>
              <a:cxnSpLocks/>
              <a:stCxn id="306" idx="0"/>
              <a:endCxn id="284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A82FB7B0-F1F9-40A2-981C-E300FB4AB433}"/>
                </a:ext>
              </a:extLst>
            </p:cNvPr>
            <p:cNvCxnSpPr>
              <a:cxnSpLocks/>
              <a:endCxn id="284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29EAA0FA-7783-40A6-A1D6-02C0356587F2}"/>
                </a:ext>
              </a:extLst>
            </p:cNvPr>
            <p:cNvCxnSpPr>
              <a:cxnSpLocks/>
              <a:stCxn id="306" idx="2"/>
              <a:endCxn id="285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EDF7C2EC-B2C6-4779-81E6-3FAFD227A155}"/>
                </a:ext>
              </a:extLst>
            </p:cNvPr>
            <p:cNvCxnSpPr>
              <a:cxnSpLocks/>
              <a:stCxn id="288" idx="2"/>
              <a:endCxn id="285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8B73CE0F-5857-4FBE-9AA5-1C086D8C8579}"/>
                </a:ext>
              </a:extLst>
            </p:cNvPr>
            <p:cNvCxnSpPr>
              <a:cxnSpLocks/>
              <a:stCxn id="288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66750EFA-B553-44AA-BD0E-2F90E984FCA7}"/>
                </a:ext>
              </a:extLst>
            </p:cNvPr>
            <p:cNvCxnSpPr>
              <a:cxnSpLocks/>
              <a:stCxn id="289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042CC6A0-33D2-43B2-87FB-EFA2486811A5}"/>
                </a:ext>
              </a:extLst>
            </p:cNvPr>
            <p:cNvCxnSpPr>
              <a:cxnSpLocks/>
              <a:stCxn id="289" idx="2"/>
              <a:endCxn id="288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3F72EFF0-E6EC-44B8-8475-8D1D7C14CDD1}"/>
                </a:ext>
              </a:extLst>
            </p:cNvPr>
            <p:cNvCxnSpPr>
              <a:cxnSpLocks/>
              <a:stCxn id="294" idx="4"/>
              <a:endCxn id="289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9103CFC0-6C29-499B-AD29-181247A3253F}"/>
                </a:ext>
              </a:extLst>
            </p:cNvPr>
            <p:cNvCxnSpPr>
              <a:cxnSpLocks/>
              <a:stCxn id="293" idx="3"/>
              <a:endCxn id="289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C11A6C73-62CF-42DA-9BB3-78A541EF9DD4}"/>
                </a:ext>
              </a:extLst>
            </p:cNvPr>
            <p:cNvCxnSpPr>
              <a:cxnSpLocks/>
              <a:stCxn id="293" idx="2"/>
              <a:endCxn id="294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C9F5E034-3384-4868-B51D-0EF3FE4B1792}"/>
                </a:ext>
              </a:extLst>
            </p:cNvPr>
            <p:cNvCxnSpPr>
              <a:cxnSpLocks/>
              <a:stCxn id="293" idx="1"/>
              <a:endCxn id="295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E6E3F94C-B647-4CF0-AEF4-51CE460B6DA4}"/>
                </a:ext>
              </a:extLst>
            </p:cNvPr>
            <p:cNvCxnSpPr>
              <a:cxnSpLocks/>
              <a:stCxn id="291" idx="1"/>
              <a:endCxn id="295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A5A3A9FA-4DB7-4899-94CD-6831B6F1D132}"/>
                </a:ext>
              </a:extLst>
            </p:cNvPr>
            <p:cNvCxnSpPr>
              <a:cxnSpLocks/>
              <a:stCxn id="291" idx="0"/>
              <a:endCxn id="292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FB265748-D260-46F1-A07B-B7E62DF572FA}"/>
                </a:ext>
              </a:extLst>
            </p:cNvPr>
            <p:cNvCxnSpPr>
              <a:cxnSpLocks/>
              <a:stCxn id="363" idx="7"/>
              <a:endCxn id="428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AC966C4B-F642-4553-9E7F-D6F6DE484E1E}"/>
                </a:ext>
              </a:extLst>
            </p:cNvPr>
            <p:cNvCxnSpPr>
              <a:cxnSpLocks/>
              <a:endCxn id="290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5F56F1BD-37DE-4583-920D-EDDFBE266103}"/>
                </a:ext>
              </a:extLst>
            </p:cNvPr>
            <p:cNvCxnSpPr>
              <a:cxnSpLocks/>
              <a:stCxn id="363" idx="0"/>
              <a:endCxn id="427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EE7AFFC2-B8F8-4AFD-B696-7BD0837B44BD}"/>
                </a:ext>
              </a:extLst>
            </p:cNvPr>
            <p:cNvCxnSpPr>
              <a:cxnSpLocks/>
              <a:stCxn id="375" idx="0"/>
              <a:endCxn id="426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969F3B65-E810-489E-A445-E77720D20165}"/>
                </a:ext>
              </a:extLst>
            </p:cNvPr>
            <p:cNvCxnSpPr>
              <a:cxnSpLocks/>
              <a:stCxn id="375" idx="1"/>
              <a:endCxn id="292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1B0BC112-A9C9-48B5-A6C1-4030CB95A28E}"/>
                </a:ext>
              </a:extLst>
            </p:cNvPr>
            <p:cNvCxnSpPr>
              <a:cxnSpLocks/>
              <a:stCxn id="292" idx="2"/>
              <a:endCxn id="295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0934F7A6-399A-4CAC-A7E9-0BEB6E3ABF2D}"/>
                </a:ext>
              </a:extLst>
            </p:cNvPr>
            <p:cNvCxnSpPr>
              <a:cxnSpLocks/>
              <a:stCxn id="291" idx="2"/>
              <a:endCxn id="293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8C5C9ECE-0069-4B5E-9CCE-19B46B9C941C}"/>
                </a:ext>
              </a:extLst>
            </p:cNvPr>
            <p:cNvCxnSpPr>
              <a:cxnSpLocks/>
              <a:stCxn id="290" idx="1"/>
              <a:endCxn id="293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15F4530F-E483-40B9-88CD-C9476422E32F}"/>
                </a:ext>
              </a:extLst>
            </p:cNvPr>
            <p:cNvCxnSpPr>
              <a:cxnSpLocks/>
              <a:stCxn id="290" idx="3"/>
              <a:endCxn id="307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B8274BE7-0BBC-4EE9-B660-FFBF06EE36D5}"/>
                </a:ext>
              </a:extLst>
            </p:cNvPr>
            <p:cNvCxnSpPr>
              <a:cxnSpLocks/>
              <a:stCxn id="293" idx="4"/>
              <a:endCxn id="307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0BE2AC43-6ED1-4734-9019-8890AB14F57C}"/>
                </a:ext>
              </a:extLst>
            </p:cNvPr>
            <p:cNvCxnSpPr>
              <a:cxnSpLocks/>
              <a:stCxn id="289" idx="5"/>
              <a:endCxn id="307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FBDBEEAC-A05D-45C3-94F5-81CB8E365434}"/>
                </a:ext>
              </a:extLst>
            </p:cNvPr>
            <p:cNvCxnSpPr>
              <a:cxnSpLocks/>
              <a:stCxn id="290" idx="7"/>
              <a:endCxn id="291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E4942A7A-00B9-48C7-8A5D-543DE034D568}"/>
                </a:ext>
              </a:extLst>
            </p:cNvPr>
            <p:cNvCxnSpPr>
              <a:cxnSpLocks/>
              <a:stCxn id="288" idx="7"/>
              <a:endCxn id="294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id="{906F2FA8-D822-486C-B518-F0178594347E}"/>
                </a:ext>
              </a:extLst>
            </p:cNvPr>
            <p:cNvCxnSpPr>
              <a:cxnSpLocks/>
              <a:endCxn id="290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E04135AD-B34E-4C86-AE95-B91ED87D97D2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8C5492B1-9DA0-4566-AB89-4C3E942CFC6C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30BDA989-BB89-4A73-9463-FBB3DE9CAE52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9410E2AC-D6AB-461E-885D-A3D40782ABF5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115DDC6F-E401-4AC2-81B6-47486358B731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01A58AE3-7F6F-47E6-950F-C1D07CA63104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C52BF545-6D1B-4DC6-B148-6B7619A7D8B1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2FA6CD32-4868-4861-A413-A22D9747374F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3DC86FF1-EF7B-49A4-8B8D-572E497E48B2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97186B5D-71E6-4754-A38C-299230BF8D83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459398D9-3B32-4949-A360-59A3B04505A0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EB23C537-8A55-40FD-9D25-46F47EE25A0A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2A8671FC-2DD8-4132-AD26-F6E446F3F53B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186ABEF3-0B35-4039-A786-B65F7B13ABA5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5A7BDA52-027F-473E-9F7B-CD41955213E7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5BD262F9-1571-4795-9B1F-B3C108AA58F8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4AED8A0C-A2D6-4093-AC16-074E30A6F1E1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CCA917DF-8980-47F7-99A7-9BF89F3DDA33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00B3F6E6-2F47-4C22-B19E-E352A509A57D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0EE9B063-0452-4976-B9DE-023F10114FCC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7E184B9C-2883-4B1E-AB02-A0C0E00F120A}"/>
                </a:ext>
              </a:extLst>
            </p:cNvPr>
            <p:cNvCxnSpPr>
              <a:cxnSpLocks/>
              <a:stCxn id="298" idx="2"/>
              <a:endCxn id="280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1E4CB873-E45B-4AC4-B721-87D85D6CC0AF}"/>
                </a:ext>
              </a:extLst>
            </p:cNvPr>
            <p:cNvCxnSpPr>
              <a:cxnSpLocks/>
              <a:stCxn id="281" idx="4"/>
              <a:endCxn id="282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AA055FA6-A716-4E54-9407-7435933906B2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85C74136-4162-4A64-B85E-586C91BFCCF6}"/>
                </a:ext>
              </a:extLst>
            </p:cNvPr>
            <p:cNvCxnSpPr>
              <a:cxnSpLocks/>
              <a:stCxn id="301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A0E9EDB8-8C42-473D-8C66-7867496BA187}"/>
                </a:ext>
              </a:extLst>
            </p:cNvPr>
            <p:cNvCxnSpPr>
              <a:cxnSpLocks/>
              <a:stCxn id="301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E55D9255-3AF7-4C41-AE1F-8409B32F04C3}"/>
                </a:ext>
              </a:extLst>
            </p:cNvPr>
            <p:cNvCxnSpPr>
              <a:cxnSpLocks/>
              <a:stCxn id="301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>
              <a:extLst>
                <a:ext uri="{FF2B5EF4-FFF2-40B4-BE49-F238E27FC236}">
                  <a16:creationId xmlns:a16="http://schemas.microsoft.com/office/drawing/2014/main" id="{4344FD83-9983-4424-AAA6-148AE4CCFAD9}"/>
                </a:ext>
              </a:extLst>
            </p:cNvPr>
            <p:cNvCxnSpPr>
              <a:cxnSpLocks/>
              <a:endCxn id="281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6" name="Chord 305">
              <a:extLst>
                <a:ext uri="{FF2B5EF4-FFF2-40B4-BE49-F238E27FC236}">
                  <a16:creationId xmlns:a16="http://schemas.microsoft.com/office/drawing/2014/main" id="{28D4CFF2-1DBE-4876-B3BF-8A7776EF4157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Chord 306">
              <a:extLst>
                <a:ext uri="{FF2B5EF4-FFF2-40B4-BE49-F238E27FC236}">
                  <a16:creationId xmlns:a16="http://schemas.microsoft.com/office/drawing/2014/main" id="{0F2AD8D5-59DD-42AF-8A54-081DDAA505F5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444FA6C2-DCD5-48E6-9B87-9C33B7C104C9}"/>
                </a:ext>
              </a:extLst>
            </p:cNvPr>
            <p:cNvCxnSpPr>
              <a:cxnSpLocks/>
              <a:stCxn id="306" idx="1"/>
              <a:endCxn id="288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EC17BC5D-1968-4A00-9612-60AF3C1DC048}"/>
                </a:ext>
              </a:extLst>
            </p:cNvPr>
            <p:cNvCxnSpPr>
              <a:cxnSpLocks/>
              <a:endCxn id="360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78C26D02-86DC-4F20-AD2A-20EE17100464}"/>
                </a:ext>
              </a:extLst>
            </p:cNvPr>
            <p:cNvCxnSpPr>
              <a:cxnSpLocks/>
              <a:endCxn id="375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B901A91C-F420-44C0-A758-2D50358BB2CF}"/>
                </a:ext>
              </a:extLst>
            </p:cNvPr>
            <p:cNvCxnSpPr>
              <a:cxnSpLocks/>
              <a:stCxn id="360" idx="0"/>
              <a:endCxn id="375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789DB2A7-80EE-4CFF-AC06-49621DD9B1D1}"/>
                </a:ext>
              </a:extLst>
            </p:cNvPr>
            <p:cNvCxnSpPr>
              <a:cxnSpLocks/>
              <a:stCxn id="426" idx="2"/>
              <a:endCxn id="362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998575A5-C5D1-4804-B4EB-7907C235F278}"/>
                </a:ext>
              </a:extLst>
            </p:cNvPr>
            <p:cNvCxnSpPr>
              <a:cxnSpLocks/>
              <a:stCxn id="360" idx="7"/>
              <a:endCxn id="362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EA80B120-CD43-41C6-AC7B-E7CD8E94F0C4}"/>
                </a:ext>
              </a:extLst>
            </p:cNvPr>
            <p:cNvCxnSpPr>
              <a:cxnSpLocks/>
              <a:endCxn id="375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28C8C297-0234-4A22-A5F7-1B79EEC2A404}"/>
                </a:ext>
              </a:extLst>
            </p:cNvPr>
            <p:cNvCxnSpPr>
              <a:cxnSpLocks/>
              <a:stCxn id="375" idx="6"/>
              <a:endCxn id="362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FFF6B43D-DCD2-411F-98EE-485281DB961A}"/>
                </a:ext>
              </a:extLst>
            </p:cNvPr>
            <p:cNvCxnSpPr>
              <a:cxnSpLocks/>
              <a:stCxn id="361" idx="0"/>
              <a:endCxn id="362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C6138CA4-90DD-4B41-9514-5327FF10A391}"/>
                </a:ext>
              </a:extLst>
            </p:cNvPr>
            <p:cNvCxnSpPr>
              <a:cxnSpLocks/>
              <a:stCxn id="364" idx="1"/>
              <a:endCxn id="362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1387748F-CA4F-45D8-85AF-1FBE8B866CA3}"/>
                </a:ext>
              </a:extLst>
            </p:cNvPr>
            <p:cNvCxnSpPr>
              <a:cxnSpLocks/>
              <a:stCxn id="364" idx="0"/>
              <a:endCxn id="363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72956221-B676-447C-B9DD-085A3BB85F21}"/>
                </a:ext>
              </a:extLst>
            </p:cNvPr>
            <p:cNvCxnSpPr>
              <a:cxnSpLocks/>
              <a:stCxn id="363" idx="2"/>
              <a:endCxn id="362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5919CFFE-9B03-43F7-BB98-9DCE4363A413}"/>
                </a:ext>
              </a:extLst>
            </p:cNvPr>
            <p:cNvCxnSpPr>
              <a:cxnSpLocks/>
              <a:stCxn id="363" idx="7"/>
              <a:endCxn id="371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CE6DAF90-054B-45FD-A8BE-AA4AD3F7304B}"/>
                </a:ext>
              </a:extLst>
            </p:cNvPr>
            <p:cNvCxnSpPr>
              <a:cxnSpLocks/>
              <a:stCxn id="363" idx="6"/>
              <a:endCxn id="370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2B446FD8-EC95-4A59-81DC-AA0905A8FEA0}"/>
                </a:ext>
              </a:extLst>
            </p:cNvPr>
            <p:cNvCxnSpPr>
              <a:cxnSpLocks/>
              <a:stCxn id="370" idx="7"/>
              <a:endCxn id="371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D11C0E1F-126C-4C7C-9359-0B0EB7E23951}"/>
                </a:ext>
              </a:extLst>
            </p:cNvPr>
            <p:cNvCxnSpPr>
              <a:cxnSpLocks/>
              <a:stCxn id="427" idx="1"/>
              <a:endCxn id="362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B1B077D1-AE77-4790-A4D3-EDDAFBE4AD79}"/>
                </a:ext>
              </a:extLst>
            </p:cNvPr>
            <p:cNvCxnSpPr>
              <a:cxnSpLocks/>
              <a:endCxn id="360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36A0B4EC-A9D5-4874-85D0-4DD07D4D5357}"/>
                </a:ext>
              </a:extLst>
            </p:cNvPr>
            <p:cNvCxnSpPr>
              <a:cxnSpLocks/>
              <a:stCxn id="361" idx="2"/>
              <a:endCxn id="360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70AF63E9-A691-4C2B-96DC-E0A55EFE79B8}"/>
                </a:ext>
              </a:extLst>
            </p:cNvPr>
            <p:cNvCxnSpPr>
              <a:cxnSpLocks/>
              <a:stCxn id="376" idx="0"/>
              <a:endCxn id="360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C98890E5-F733-4BD1-9F15-A377B562DE6C}"/>
                </a:ext>
              </a:extLst>
            </p:cNvPr>
            <p:cNvCxnSpPr>
              <a:cxnSpLocks/>
              <a:endCxn id="360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952932B9-3B9C-47F5-A4E7-1273B9D16590}"/>
                </a:ext>
              </a:extLst>
            </p:cNvPr>
            <p:cNvCxnSpPr>
              <a:cxnSpLocks/>
              <a:stCxn id="376" idx="2"/>
              <a:endCxn id="361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CEF81320-CCA6-48C5-90ED-C2CF9F3BB076}"/>
                </a:ext>
              </a:extLst>
            </p:cNvPr>
            <p:cNvCxnSpPr>
              <a:cxnSpLocks/>
              <a:stCxn id="364" idx="2"/>
              <a:endCxn id="361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id="{F7D6AFDB-8233-411A-AAD8-5F807321294C}"/>
                </a:ext>
              </a:extLst>
            </p:cNvPr>
            <p:cNvCxnSpPr>
              <a:cxnSpLocks/>
              <a:stCxn id="364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id="{EC452515-2D1B-4D48-A0C4-14D38BBB5D0B}"/>
                </a:ext>
              </a:extLst>
            </p:cNvPr>
            <p:cNvCxnSpPr>
              <a:cxnSpLocks/>
              <a:stCxn id="365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51039415-542D-43C0-A772-285C2A26B200}"/>
                </a:ext>
              </a:extLst>
            </p:cNvPr>
            <p:cNvCxnSpPr>
              <a:cxnSpLocks/>
              <a:stCxn id="365" idx="2"/>
              <a:endCxn id="364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B2024C51-9B95-439A-AD66-53986FB726CC}"/>
                </a:ext>
              </a:extLst>
            </p:cNvPr>
            <p:cNvCxnSpPr>
              <a:cxnSpLocks/>
              <a:stCxn id="370" idx="4"/>
              <a:endCxn id="365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id="{4A55F1D2-4D93-468D-9F4C-6B767FF87608}"/>
                </a:ext>
              </a:extLst>
            </p:cNvPr>
            <p:cNvCxnSpPr>
              <a:cxnSpLocks/>
              <a:stCxn id="369" idx="3"/>
              <a:endCxn id="365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C19949A7-C92B-4983-BDEC-67F5A5078671}"/>
                </a:ext>
              </a:extLst>
            </p:cNvPr>
            <p:cNvCxnSpPr>
              <a:cxnSpLocks/>
              <a:stCxn id="369" idx="2"/>
              <a:endCxn id="370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B755025B-01FD-4D43-9B4B-12A4866F4FAD}"/>
                </a:ext>
              </a:extLst>
            </p:cNvPr>
            <p:cNvCxnSpPr>
              <a:cxnSpLocks/>
              <a:stCxn id="369" idx="1"/>
              <a:endCxn id="371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F5F6DE21-CC6D-4EBC-84E4-E8F521B9CC9B}"/>
                </a:ext>
              </a:extLst>
            </p:cNvPr>
            <p:cNvCxnSpPr>
              <a:cxnSpLocks/>
              <a:stCxn id="367" idx="1"/>
              <a:endCxn id="371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EB697230-A569-4613-A7AE-24FDCA8B57B8}"/>
                </a:ext>
              </a:extLst>
            </p:cNvPr>
            <p:cNvCxnSpPr>
              <a:cxnSpLocks/>
              <a:stCxn id="367" idx="0"/>
              <a:endCxn id="368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A3CE513B-D11A-452C-95F8-6EDE3B110406}"/>
                </a:ext>
              </a:extLst>
            </p:cNvPr>
            <p:cNvCxnSpPr>
              <a:cxnSpLocks/>
              <a:stCxn id="373" idx="0"/>
              <a:endCxn id="372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42DDD300-0B37-4843-B94A-6816EC4D236E}"/>
                </a:ext>
              </a:extLst>
            </p:cNvPr>
            <p:cNvCxnSpPr>
              <a:cxnSpLocks/>
              <a:stCxn id="401" idx="7"/>
              <a:endCxn id="372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id="{97E13790-07D9-42D8-9C81-CAB74D51E509}"/>
                </a:ext>
              </a:extLst>
            </p:cNvPr>
            <p:cNvCxnSpPr>
              <a:cxnSpLocks/>
              <a:endCxn id="373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D88DB5DF-4EA5-4C04-8B59-6AB8C890CE3A}"/>
                </a:ext>
              </a:extLst>
            </p:cNvPr>
            <p:cNvCxnSpPr>
              <a:cxnSpLocks/>
              <a:stCxn id="400" idx="5"/>
              <a:endCxn id="374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3D10A8DE-876A-4EF9-9BCD-5A868CD92BF8}"/>
                </a:ext>
              </a:extLst>
            </p:cNvPr>
            <p:cNvCxnSpPr>
              <a:cxnSpLocks/>
              <a:endCxn id="374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05977368-D475-41FC-9BD1-7865E3B68B30}"/>
                </a:ext>
              </a:extLst>
            </p:cNvPr>
            <p:cNvCxnSpPr>
              <a:cxnSpLocks/>
              <a:stCxn id="374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067275D2-B467-4C84-B854-CF85E21C0631}"/>
                </a:ext>
              </a:extLst>
            </p:cNvPr>
            <p:cNvCxnSpPr>
              <a:cxnSpLocks/>
              <a:stCxn id="374" idx="3"/>
              <a:endCxn id="366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5F1EAD1F-105F-4CDC-92A1-B9091E1BE060}"/>
                </a:ext>
              </a:extLst>
            </p:cNvPr>
            <p:cNvCxnSpPr>
              <a:cxnSpLocks/>
              <a:stCxn id="374" idx="1"/>
              <a:endCxn id="367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812A71D5-AB21-4848-879C-BF9E3225E6A5}"/>
                </a:ext>
              </a:extLst>
            </p:cNvPr>
            <p:cNvCxnSpPr>
              <a:cxnSpLocks/>
              <a:stCxn id="373" idx="2"/>
              <a:endCxn id="367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E2633FAE-0F3D-4612-B80E-97B404C88C50}"/>
                </a:ext>
              </a:extLst>
            </p:cNvPr>
            <p:cNvCxnSpPr>
              <a:cxnSpLocks/>
              <a:stCxn id="372" idx="3"/>
              <a:endCxn id="367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6F109A7D-23F1-48B1-888C-220826EFB185}"/>
                </a:ext>
              </a:extLst>
            </p:cNvPr>
            <p:cNvCxnSpPr>
              <a:cxnSpLocks/>
              <a:stCxn id="372" idx="2"/>
              <a:endCxn id="368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FDCE7B84-963B-431A-8151-70B118C4B57A}"/>
                </a:ext>
              </a:extLst>
            </p:cNvPr>
            <p:cNvCxnSpPr>
              <a:cxnSpLocks/>
              <a:stCxn id="368" idx="1"/>
              <a:endCxn id="371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82FAE79D-5228-4D29-B7FB-ED0B70163840}"/>
                </a:ext>
              </a:extLst>
            </p:cNvPr>
            <p:cNvCxnSpPr>
              <a:cxnSpLocks/>
              <a:stCxn id="367" idx="2"/>
              <a:endCxn id="369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4AF9E01C-B022-4431-9F06-E287DC35B90E}"/>
                </a:ext>
              </a:extLst>
            </p:cNvPr>
            <p:cNvCxnSpPr>
              <a:cxnSpLocks/>
              <a:stCxn id="366" idx="1"/>
              <a:endCxn id="369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E2E5F3D5-D0E1-452F-B41A-3A8311642A21}"/>
                </a:ext>
              </a:extLst>
            </p:cNvPr>
            <p:cNvCxnSpPr>
              <a:cxnSpLocks/>
              <a:stCxn id="366" idx="3"/>
              <a:endCxn id="377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D2CF1BE6-46B8-46E9-8A6D-88A1291EB9DB}"/>
                </a:ext>
              </a:extLst>
            </p:cNvPr>
            <p:cNvCxnSpPr>
              <a:cxnSpLocks/>
              <a:stCxn id="369" idx="4"/>
              <a:endCxn id="377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id="{E2464A55-51F4-41A6-BDCE-EEFEE9435F39}"/>
                </a:ext>
              </a:extLst>
            </p:cNvPr>
            <p:cNvCxnSpPr>
              <a:cxnSpLocks/>
              <a:stCxn id="365" idx="5"/>
              <a:endCxn id="377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CA017B64-0FAE-42FE-A697-95B0CD79CAFD}"/>
                </a:ext>
              </a:extLst>
            </p:cNvPr>
            <p:cNvCxnSpPr>
              <a:cxnSpLocks/>
              <a:stCxn id="366" idx="7"/>
              <a:endCxn id="367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FFA65365-4610-4BC3-ABDA-E05C4952074C}"/>
                </a:ext>
              </a:extLst>
            </p:cNvPr>
            <p:cNvCxnSpPr>
              <a:cxnSpLocks/>
              <a:stCxn id="364" idx="7"/>
              <a:endCxn id="370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260044F5-AB8B-4D74-9DA2-22172CB47D7E}"/>
                </a:ext>
              </a:extLst>
            </p:cNvPr>
            <p:cNvCxnSpPr>
              <a:cxnSpLocks/>
              <a:endCxn id="366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>
              <a:extLst>
                <a:ext uri="{FF2B5EF4-FFF2-40B4-BE49-F238E27FC236}">
                  <a16:creationId xmlns:a16="http://schemas.microsoft.com/office/drawing/2014/main" id="{CF997CB2-EE23-4B3F-8B33-A1AB4AABB123}"/>
                </a:ext>
              </a:extLst>
            </p:cNvPr>
            <p:cNvCxnSpPr>
              <a:cxnSpLocks/>
              <a:stCxn id="374" idx="7"/>
              <a:endCxn id="373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2BF7CF02-0951-4FC1-9A53-2DF098374936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6654CAAF-887A-4D94-8B94-CD62BC9B1A1E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2B3EEFCD-D1DF-4416-B576-493369DE4F56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A723E2C2-B21B-4FF7-A5CE-794DD3642936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EF7697D1-C724-466D-80AD-D298A03F93E8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B0E84311-C529-4F8F-B4D5-44FBD7BD8C72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518A8EBF-F9A3-4656-A45C-2DCBE391AE92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E62137AD-1423-40E5-9BDD-60190AB93310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D8048B5F-1A77-4CD2-90C8-C994712AC692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9AF83336-CD92-4ADE-BF73-C6BE7C14D9C9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0CB98107-01D4-465B-AA20-F01889572F70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Oval 370">
              <a:extLst>
                <a:ext uri="{FF2B5EF4-FFF2-40B4-BE49-F238E27FC236}">
                  <a16:creationId xmlns:a16="http://schemas.microsoft.com/office/drawing/2014/main" id="{D9FF8CC2-C847-4A18-AE88-C5BB34DD2E56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Oval 371">
              <a:extLst>
                <a:ext uri="{FF2B5EF4-FFF2-40B4-BE49-F238E27FC236}">
                  <a16:creationId xmlns:a16="http://schemas.microsoft.com/office/drawing/2014/main" id="{82E93249-E7CF-42C2-A5E3-8AF8D64027ED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Oval 372">
              <a:extLst>
                <a:ext uri="{FF2B5EF4-FFF2-40B4-BE49-F238E27FC236}">
                  <a16:creationId xmlns:a16="http://schemas.microsoft.com/office/drawing/2014/main" id="{8CC0E03F-55C4-4142-98CE-C35224EEA87A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Oval 373">
              <a:extLst>
                <a:ext uri="{FF2B5EF4-FFF2-40B4-BE49-F238E27FC236}">
                  <a16:creationId xmlns:a16="http://schemas.microsoft.com/office/drawing/2014/main" id="{1D4FEC50-175F-4F4A-A514-35FF8B7EDA73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Oval 374">
              <a:extLst>
                <a:ext uri="{FF2B5EF4-FFF2-40B4-BE49-F238E27FC236}">
                  <a16:creationId xmlns:a16="http://schemas.microsoft.com/office/drawing/2014/main" id="{152027B5-AA2B-4246-818E-E84A7D58DAD7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Chord 375">
              <a:extLst>
                <a:ext uri="{FF2B5EF4-FFF2-40B4-BE49-F238E27FC236}">
                  <a16:creationId xmlns:a16="http://schemas.microsoft.com/office/drawing/2014/main" id="{5377161F-1164-4F3A-BEB4-16EE81F7FFC0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Chord 376">
              <a:extLst>
                <a:ext uri="{FF2B5EF4-FFF2-40B4-BE49-F238E27FC236}">
                  <a16:creationId xmlns:a16="http://schemas.microsoft.com/office/drawing/2014/main" id="{BBA07DEA-30DC-40D8-8F3F-386F5F00EECA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8" name="Straight Connector 377">
              <a:extLst>
                <a:ext uri="{FF2B5EF4-FFF2-40B4-BE49-F238E27FC236}">
                  <a16:creationId xmlns:a16="http://schemas.microsoft.com/office/drawing/2014/main" id="{A39C8ABC-68DF-4391-B376-87C730E725A1}"/>
                </a:ext>
              </a:extLst>
            </p:cNvPr>
            <p:cNvCxnSpPr>
              <a:cxnSpLocks/>
              <a:stCxn id="376" idx="1"/>
              <a:endCxn id="364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id="{637B1A2B-A174-4773-8BE4-EAD1631DC62C}"/>
                </a:ext>
              </a:extLst>
            </p:cNvPr>
            <p:cNvCxnSpPr>
              <a:cxnSpLocks/>
              <a:stCxn id="398" idx="6"/>
              <a:endCxn id="372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>
              <a:extLst>
                <a:ext uri="{FF2B5EF4-FFF2-40B4-BE49-F238E27FC236}">
                  <a16:creationId xmlns:a16="http://schemas.microsoft.com/office/drawing/2014/main" id="{4E784C83-9452-43CB-99B3-2F33E21084BF}"/>
                </a:ext>
              </a:extLst>
            </p:cNvPr>
            <p:cNvCxnSpPr>
              <a:cxnSpLocks/>
              <a:stCxn id="395" idx="4"/>
              <a:endCxn id="401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>
              <a:extLst>
                <a:ext uri="{FF2B5EF4-FFF2-40B4-BE49-F238E27FC236}">
                  <a16:creationId xmlns:a16="http://schemas.microsoft.com/office/drawing/2014/main" id="{84147A60-A408-46E2-BBB4-F19B00237FE2}"/>
                </a:ext>
              </a:extLst>
            </p:cNvPr>
            <p:cNvCxnSpPr>
              <a:cxnSpLocks/>
              <a:stCxn id="401" idx="4"/>
              <a:endCxn id="400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>
              <a:extLst>
                <a:ext uri="{FF2B5EF4-FFF2-40B4-BE49-F238E27FC236}">
                  <a16:creationId xmlns:a16="http://schemas.microsoft.com/office/drawing/2014/main" id="{C57D33F0-D5D2-4E9C-8FDE-545F9AD95BE0}"/>
                </a:ext>
              </a:extLst>
            </p:cNvPr>
            <p:cNvCxnSpPr>
              <a:cxnSpLocks/>
              <a:stCxn id="399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>
              <a:extLst>
                <a:ext uri="{FF2B5EF4-FFF2-40B4-BE49-F238E27FC236}">
                  <a16:creationId xmlns:a16="http://schemas.microsoft.com/office/drawing/2014/main" id="{6D73257D-6AA1-4DBE-8A91-09CF8AB21615}"/>
                </a:ext>
              </a:extLst>
            </p:cNvPr>
            <p:cNvCxnSpPr>
              <a:cxnSpLocks/>
              <a:stCxn id="399" idx="0"/>
              <a:endCxn id="400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id="{04A882FA-74F8-4630-8CFF-5E9A2B40024D}"/>
                </a:ext>
              </a:extLst>
            </p:cNvPr>
            <p:cNvCxnSpPr>
              <a:cxnSpLocks/>
              <a:stCxn id="409" idx="1"/>
              <a:endCxn id="395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F3E8B179-88BD-4464-A9EE-5B5C2256A910}"/>
                </a:ext>
              </a:extLst>
            </p:cNvPr>
            <p:cNvCxnSpPr>
              <a:cxnSpLocks/>
              <a:stCxn id="400" idx="2"/>
              <a:endCxn id="409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id="{EF528E5C-5A1E-443B-B2C4-0B87FDE96BD7}"/>
                </a:ext>
              </a:extLst>
            </p:cNvPr>
            <p:cNvCxnSpPr>
              <a:cxnSpLocks/>
              <a:stCxn id="399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>
              <a:extLst>
                <a:ext uri="{FF2B5EF4-FFF2-40B4-BE49-F238E27FC236}">
                  <a16:creationId xmlns:a16="http://schemas.microsoft.com/office/drawing/2014/main" id="{A8077282-A72A-4C7B-A0F7-F39F8EB9EA46}"/>
                </a:ext>
              </a:extLst>
            </p:cNvPr>
            <p:cNvCxnSpPr>
              <a:cxnSpLocks/>
              <a:stCxn id="372" idx="1"/>
              <a:endCxn id="279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id="{ABF27A6B-1B40-45AA-9ABA-4D754980B11B}"/>
                </a:ext>
              </a:extLst>
            </p:cNvPr>
            <p:cNvCxnSpPr>
              <a:cxnSpLocks/>
              <a:stCxn id="397" idx="6"/>
              <a:endCxn id="396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>
              <a:extLst>
                <a:ext uri="{FF2B5EF4-FFF2-40B4-BE49-F238E27FC236}">
                  <a16:creationId xmlns:a16="http://schemas.microsoft.com/office/drawing/2014/main" id="{015B63C6-D22A-4302-AD66-8DD0FEBFAD5C}"/>
                </a:ext>
              </a:extLst>
            </p:cNvPr>
            <p:cNvCxnSpPr>
              <a:cxnSpLocks/>
              <a:stCxn id="395" idx="7"/>
              <a:endCxn id="397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>
              <a:extLst>
                <a:ext uri="{FF2B5EF4-FFF2-40B4-BE49-F238E27FC236}">
                  <a16:creationId xmlns:a16="http://schemas.microsoft.com/office/drawing/2014/main" id="{33AC1887-C424-4C58-9440-EC5532EBF6AC}"/>
                </a:ext>
              </a:extLst>
            </p:cNvPr>
            <p:cNvCxnSpPr>
              <a:cxnSpLocks/>
              <a:stCxn id="395" idx="5"/>
              <a:endCxn id="398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>
              <a:extLst>
                <a:ext uri="{FF2B5EF4-FFF2-40B4-BE49-F238E27FC236}">
                  <a16:creationId xmlns:a16="http://schemas.microsoft.com/office/drawing/2014/main" id="{CEDE98E8-BBB2-4081-B835-C364DBEFDA70}"/>
                </a:ext>
              </a:extLst>
            </p:cNvPr>
            <p:cNvCxnSpPr>
              <a:cxnSpLocks/>
              <a:stCxn id="396" idx="3"/>
              <a:endCxn id="398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>
              <a:extLst>
                <a:ext uri="{FF2B5EF4-FFF2-40B4-BE49-F238E27FC236}">
                  <a16:creationId xmlns:a16="http://schemas.microsoft.com/office/drawing/2014/main" id="{FD33A178-AF11-4EAB-A111-22E1AB29BF48}"/>
                </a:ext>
              </a:extLst>
            </p:cNvPr>
            <p:cNvCxnSpPr>
              <a:cxnSpLocks/>
              <a:stCxn id="398" idx="4"/>
              <a:endCxn id="401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>
              <a:extLst>
                <a:ext uri="{FF2B5EF4-FFF2-40B4-BE49-F238E27FC236}">
                  <a16:creationId xmlns:a16="http://schemas.microsoft.com/office/drawing/2014/main" id="{22438091-5AE0-4B80-B41E-24CB0BA53200}"/>
                </a:ext>
              </a:extLst>
            </p:cNvPr>
            <p:cNvCxnSpPr>
              <a:cxnSpLocks/>
              <a:stCxn id="374" idx="2"/>
              <a:endCxn id="399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>
              <a:extLst>
                <a:ext uri="{FF2B5EF4-FFF2-40B4-BE49-F238E27FC236}">
                  <a16:creationId xmlns:a16="http://schemas.microsoft.com/office/drawing/2014/main" id="{3EDBF97C-81C6-4CCE-BE70-2A9563362942}"/>
                </a:ext>
              </a:extLst>
            </p:cNvPr>
            <p:cNvCxnSpPr>
              <a:cxnSpLocks/>
              <a:endCxn id="399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AB893935-70E6-48C7-96CF-A2D6B4C679A5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61CD8673-556C-4340-A7C5-23E34CDAC6C7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5585A82A-1F0E-48AA-9B04-D3453F213A46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363A2D18-CE76-4553-A7D2-B05619B7473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1DE03C71-F304-416A-9B90-0778A60E92F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0062CAFA-520B-4A9B-8B87-D9E58F3E8CD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C198A024-AD4F-4ED3-AEB5-2EF7E2FFC24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id="{5F5E3FF3-8848-482F-A4BB-74BA13A3348D}"/>
                </a:ext>
              </a:extLst>
            </p:cNvPr>
            <p:cNvCxnSpPr>
              <a:cxnSpLocks/>
              <a:stCxn id="401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>
              <a:extLst>
                <a:ext uri="{FF2B5EF4-FFF2-40B4-BE49-F238E27FC236}">
                  <a16:creationId xmlns:a16="http://schemas.microsoft.com/office/drawing/2014/main" id="{B3903467-D446-466D-BB68-30D8587378A1}"/>
                </a:ext>
              </a:extLst>
            </p:cNvPr>
            <p:cNvCxnSpPr>
              <a:cxnSpLocks/>
              <a:stCxn id="397" idx="4"/>
              <a:endCxn id="398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1D60BC83-A17D-4675-AC61-F331D505BBE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EBDDAE6B-1B1A-4150-8EF6-6CCF0533C1F3}"/>
                </a:ext>
              </a:extLst>
            </p:cNvPr>
            <p:cNvCxnSpPr>
              <a:cxnSpLocks/>
              <a:stCxn id="404" idx="3"/>
              <a:endCxn id="368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id="{A7A66A6D-9C9F-4674-915F-B1B1731409F3}"/>
                </a:ext>
              </a:extLst>
            </p:cNvPr>
            <p:cNvCxnSpPr>
              <a:cxnSpLocks/>
              <a:stCxn id="404" idx="2"/>
              <a:endCxn id="279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>
              <a:extLst>
                <a:ext uri="{FF2B5EF4-FFF2-40B4-BE49-F238E27FC236}">
                  <a16:creationId xmlns:a16="http://schemas.microsoft.com/office/drawing/2014/main" id="{A2936015-02CE-4462-B5BF-E3F6E19A897E}"/>
                </a:ext>
              </a:extLst>
            </p:cNvPr>
            <p:cNvCxnSpPr>
              <a:cxnSpLocks/>
              <a:stCxn id="397" idx="7"/>
              <a:endCxn id="281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>
              <a:extLst>
                <a:ext uri="{FF2B5EF4-FFF2-40B4-BE49-F238E27FC236}">
                  <a16:creationId xmlns:a16="http://schemas.microsoft.com/office/drawing/2014/main" id="{151E4D2E-B015-4BD1-870D-E36CEC2ADB0D}"/>
                </a:ext>
              </a:extLst>
            </p:cNvPr>
            <p:cNvCxnSpPr>
              <a:cxnSpLocks/>
              <a:endCxn id="397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9" name="Chord 408">
              <a:extLst>
                <a:ext uri="{FF2B5EF4-FFF2-40B4-BE49-F238E27FC236}">
                  <a16:creationId xmlns:a16="http://schemas.microsoft.com/office/drawing/2014/main" id="{74D27A8B-8228-4975-94EB-908B6260892E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id="{95957489-9EDF-44CA-8471-37B1195688BE}"/>
                </a:ext>
              </a:extLst>
            </p:cNvPr>
            <p:cNvCxnSpPr>
              <a:cxnSpLocks/>
              <a:stCxn id="400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>
              <a:extLst>
                <a:ext uri="{FF2B5EF4-FFF2-40B4-BE49-F238E27FC236}">
                  <a16:creationId xmlns:a16="http://schemas.microsoft.com/office/drawing/2014/main" id="{7B950646-9F93-4F73-9801-191066E643C3}"/>
                </a:ext>
              </a:extLst>
            </p:cNvPr>
            <p:cNvCxnSpPr>
              <a:cxnSpLocks/>
              <a:stCxn id="396" idx="6"/>
              <a:endCxn id="279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>
              <a:extLst>
                <a:ext uri="{FF2B5EF4-FFF2-40B4-BE49-F238E27FC236}">
                  <a16:creationId xmlns:a16="http://schemas.microsoft.com/office/drawing/2014/main" id="{E0FE4ADE-08CB-409A-B7C5-3C0AA04B6698}"/>
                </a:ext>
              </a:extLst>
            </p:cNvPr>
            <p:cNvCxnSpPr>
              <a:cxnSpLocks/>
              <a:stCxn id="396" idx="5"/>
              <a:endCxn id="372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>
              <a:extLst>
                <a:ext uri="{FF2B5EF4-FFF2-40B4-BE49-F238E27FC236}">
                  <a16:creationId xmlns:a16="http://schemas.microsoft.com/office/drawing/2014/main" id="{AADE9625-03BE-4779-97DF-E23F9DB47D77}"/>
                </a:ext>
              </a:extLst>
            </p:cNvPr>
            <p:cNvCxnSpPr>
              <a:cxnSpLocks/>
              <a:stCxn id="281" idx="0"/>
              <a:endCxn id="396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>
              <a:extLst>
                <a:ext uri="{FF2B5EF4-FFF2-40B4-BE49-F238E27FC236}">
                  <a16:creationId xmlns:a16="http://schemas.microsoft.com/office/drawing/2014/main" id="{D286A631-CCFF-4507-907D-0DD436B90B60}"/>
                </a:ext>
              </a:extLst>
            </p:cNvPr>
            <p:cNvCxnSpPr>
              <a:cxnSpLocks/>
              <a:stCxn id="401" idx="5"/>
              <a:endCxn id="373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>
              <a:extLst>
                <a:ext uri="{FF2B5EF4-FFF2-40B4-BE49-F238E27FC236}">
                  <a16:creationId xmlns:a16="http://schemas.microsoft.com/office/drawing/2014/main" id="{AC6F06B5-7365-4709-9504-3B7BC024E347}"/>
                </a:ext>
              </a:extLst>
            </p:cNvPr>
            <p:cNvCxnSpPr>
              <a:cxnSpLocks/>
              <a:stCxn id="368" idx="7"/>
              <a:endCxn id="279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>
              <a:extLst>
                <a:ext uri="{FF2B5EF4-FFF2-40B4-BE49-F238E27FC236}">
                  <a16:creationId xmlns:a16="http://schemas.microsoft.com/office/drawing/2014/main" id="{75786A9E-316F-4012-A125-F1F4D0533DCF}"/>
                </a:ext>
              </a:extLst>
            </p:cNvPr>
            <p:cNvCxnSpPr>
              <a:cxnSpLocks/>
              <a:stCxn id="297" idx="7"/>
              <a:endCxn id="404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>
              <a:extLst>
                <a:ext uri="{FF2B5EF4-FFF2-40B4-BE49-F238E27FC236}">
                  <a16:creationId xmlns:a16="http://schemas.microsoft.com/office/drawing/2014/main" id="{71D0DA9B-47D4-4497-8052-846DDBFD844F}"/>
                </a:ext>
              </a:extLst>
            </p:cNvPr>
            <p:cNvCxnSpPr>
              <a:cxnSpLocks/>
              <a:stCxn id="371" idx="7"/>
              <a:endCxn id="286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B05A7A40-84A4-4833-B0A6-DBC8A66C6EA5}"/>
                </a:ext>
              </a:extLst>
            </p:cNvPr>
            <p:cNvCxnSpPr>
              <a:cxnSpLocks/>
              <a:stCxn id="371" idx="6"/>
              <a:endCxn id="404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>
              <a:extLst>
                <a:ext uri="{FF2B5EF4-FFF2-40B4-BE49-F238E27FC236}">
                  <a16:creationId xmlns:a16="http://schemas.microsoft.com/office/drawing/2014/main" id="{82394A9E-28D2-465A-8607-D81F9F87C35C}"/>
                </a:ext>
              </a:extLst>
            </p:cNvPr>
            <p:cNvCxnSpPr>
              <a:cxnSpLocks/>
              <a:stCxn id="287" idx="0"/>
              <a:endCxn id="371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>
              <a:extLst>
                <a:ext uri="{FF2B5EF4-FFF2-40B4-BE49-F238E27FC236}">
                  <a16:creationId xmlns:a16="http://schemas.microsoft.com/office/drawing/2014/main" id="{4A5A7BAB-8CF4-47EC-AFB4-413954452E75}"/>
                </a:ext>
              </a:extLst>
            </p:cNvPr>
            <p:cNvCxnSpPr>
              <a:cxnSpLocks/>
              <a:stCxn id="427" idx="0"/>
              <a:endCxn id="426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>
              <a:extLst>
                <a:ext uri="{FF2B5EF4-FFF2-40B4-BE49-F238E27FC236}">
                  <a16:creationId xmlns:a16="http://schemas.microsoft.com/office/drawing/2014/main" id="{83FE8D99-5BCF-437C-B9D6-FF1DF3EBEC5F}"/>
                </a:ext>
              </a:extLst>
            </p:cNvPr>
            <p:cNvCxnSpPr>
              <a:cxnSpLocks/>
              <a:stCxn id="295" idx="0"/>
              <a:endCxn id="426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>
              <a:extLst>
                <a:ext uri="{FF2B5EF4-FFF2-40B4-BE49-F238E27FC236}">
                  <a16:creationId xmlns:a16="http://schemas.microsoft.com/office/drawing/2014/main" id="{1AC3CE58-ED52-42C4-A8DD-68C5BE4091F4}"/>
                </a:ext>
              </a:extLst>
            </p:cNvPr>
            <p:cNvCxnSpPr>
              <a:cxnSpLocks/>
              <a:stCxn id="294" idx="0"/>
              <a:endCxn id="427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>
              <a:extLst>
                <a:ext uri="{FF2B5EF4-FFF2-40B4-BE49-F238E27FC236}">
                  <a16:creationId xmlns:a16="http://schemas.microsoft.com/office/drawing/2014/main" id="{953DE94E-36D7-477D-872A-3D0D03E70AAF}"/>
                </a:ext>
              </a:extLst>
            </p:cNvPr>
            <p:cNvCxnSpPr>
              <a:cxnSpLocks/>
              <a:stCxn id="371" idx="1"/>
              <a:endCxn id="428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>
              <a:extLst>
                <a:ext uri="{FF2B5EF4-FFF2-40B4-BE49-F238E27FC236}">
                  <a16:creationId xmlns:a16="http://schemas.microsoft.com/office/drawing/2014/main" id="{AD2C91B2-6F94-4004-8417-DB426FC29673}"/>
                </a:ext>
              </a:extLst>
            </p:cNvPr>
            <p:cNvCxnSpPr>
              <a:cxnSpLocks/>
              <a:stCxn id="287" idx="0"/>
              <a:endCxn id="428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>
              <a:extLst>
                <a:ext uri="{FF2B5EF4-FFF2-40B4-BE49-F238E27FC236}">
                  <a16:creationId xmlns:a16="http://schemas.microsoft.com/office/drawing/2014/main" id="{C8050FDA-32DD-4AF0-BB11-5B8129C4BDA5}"/>
                </a:ext>
              </a:extLst>
            </p:cNvPr>
            <p:cNvCxnSpPr>
              <a:cxnSpLocks/>
              <a:stCxn id="428" idx="7"/>
              <a:endCxn id="427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66581318-BA3B-44C0-94F8-E43172A6EA03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0CBBA3F5-760F-4E15-A6AE-386B8A36AF22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A0C321F2-1BEB-4EA8-AEA4-64BF9BD4F220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9" name="Straight Connector 428">
              <a:extLst>
                <a:ext uri="{FF2B5EF4-FFF2-40B4-BE49-F238E27FC236}">
                  <a16:creationId xmlns:a16="http://schemas.microsoft.com/office/drawing/2014/main" id="{F7FAA5CA-27EA-4652-89CC-517C73FE9F2E}"/>
                </a:ext>
              </a:extLst>
            </p:cNvPr>
            <p:cNvCxnSpPr>
              <a:cxnSpLocks/>
              <a:stCxn id="292" idx="0"/>
              <a:endCxn id="426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>
              <a:extLst>
                <a:ext uri="{FF2B5EF4-FFF2-40B4-BE49-F238E27FC236}">
                  <a16:creationId xmlns:a16="http://schemas.microsoft.com/office/drawing/2014/main" id="{C500C6D4-0F38-4F5E-A2AE-21E20CE66DB1}"/>
                </a:ext>
              </a:extLst>
            </p:cNvPr>
            <p:cNvCxnSpPr>
              <a:cxnSpLocks/>
              <a:endCxn id="292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477818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836229" y="2276872"/>
            <a:ext cx="5355771" cy="27363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531449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66474" y="339509"/>
            <a:ext cx="943025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919EF6-B417-4451-B188-C2C0ABEF2C95}"/>
              </a:ext>
            </a:extLst>
          </p:cNvPr>
          <p:cNvSpPr/>
          <p:nvPr userDrawn="1"/>
        </p:nvSpPr>
        <p:spPr>
          <a:xfrm>
            <a:off x="0" y="0"/>
            <a:ext cx="232209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657923-A0DE-46FE-BBC8-57B9510D394B}"/>
              </a:ext>
            </a:extLst>
          </p:cNvPr>
          <p:cNvSpPr txBox="1"/>
          <p:nvPr userDrawn="1"/>
        </p:nvSpPr>
        <p:spPr>
          <a:xfrm>
            <a:off x="188399" y="1103287"/>
            <a:ext cx="351732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Education</a:t>
            </a:r>
            <a:endParaRPr lang="ko-KR" altLang="en-US" sz="2400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DCF291-E914-47A1-9E07-2183A941A8E7}"/>
              </a:ext>
            </a:extLst>
          </p:cNvPr>
          <p:cNvSpPr txBox="1"/>
          <p:nvPr userDrawn="1"/>
        </p:nvSpPr>
        <p:spPr>
          <a:xfrm>
            <a:off x="188399" y="1454636"/>
            <a:ext cx="351732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Plan</a:t>
            </a:r>
            <a:endParaRPr lang="ko-KR" altLang="en-US" sz="2400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E077479-776C-4BDA-9446-1C8D13201629}"/>
              </a:ext>
            </a:extLst>
          </p:cNvPr>
          <p:cNvGrpSpPr/>
          <p:nvPr userDrawn="1"/>
        </p:nvGrpSpPr>
        <p:grpSpPr>
          <a:xfrm>
            <a:off x="295274" y="447797"/>
            <a:ext cx="1618143" cy="491518"/>
            <a:chOff x="6442698" y="4204191"/>
            <a:chExt cx="3262908" cy="991122"/>
          </a:xfrm>
          <a:solidFill>
            <a:schemeClr val="accent1">
              <a:lumMod val="75000"/>
            </a:schemeClr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ACF40F7-03F9-442E-96A1-09783D760CBF}"/>
                </a:ext>
              </a:extLst>
            </p:cNvPr>
            <p:cNvSpPr/>
            <p:nvPr/>
          </p:nvSpPr>
          <p:spPr>
            <a:xfrm flipH="1">
              <a:off x="6442698" y="4300261"/>
              <a:ext cx="727472" cy="887611"/>
            </a:xfrm>
            <a:custGeom>
              <a:avLst/>
              <a:gdLst>
                <a:gd name="connsiteX0" fmla="*/ 357783 w 727472"/>
                <a:gd name="connsiteY0" fmla="*/ 0 h 887611"/>
                <a:gd name="connsiteX1" fmla="*/ 158651 w 727472"/>
                <a:gd name="connsiteY1" fmla="*/ 29171 h 887611"/>
                <a:gd name="connsiteX2" fmla="*/ 46732 w 727472"/>
                <a:gd name="connsiteY2" fmla="*/ 118765 h 887611"/>
                <a:gd name="connsiteX3" fmla="*/ 5953 w 727472"/>
                <a:gd name="connsiteY3" fmla="*/ 254199 h 887611"/>
                <a:gd name="connsiteX4" fmla="*/ 52685 w 727472"/>
                <a:gd name="connsiteY4" fmla="*/ 406599 h 887611"/>
                <a:gd name="connsiteX5" fmla="*/ 222647 w 727472"/>
                <a:gd name="connsiteY5" fmla="*/ 566142 h 887611"/>
                <a:gd name="connsiteX6" fmla="*/ 320576 w 727472"/>
                <a:gd name="connsiteY6" fmla="*/ 636985 h 887611"/>
                <a:gd name="connsiteX7" fmla="*/ 378619 w 727472"/>
                <a:gd name="connsiteY7" fmla="*/ 689967 h 887611"/>
                <a:gd name="connsiteX8" fmla="*/ 0 w 727472"/>
                <a:gd name="connsiteY8" fmla="*/ 689967 h 887611"/>
                <a:gd name="connsiteX9" fmla="*/ 0 w 727472"/>
                <a:gd name="connsiteY9" fmla="*/ 887611 h 887611"/>
                <a:gd name="connsiteX10" fmla="*/ 727472 w 727472"/>
                <a:gd name="connsiteY10" fmla="*/ 887611 h 887611"/>
                <a:gd name="connsiteX11" fmla="*/ 651569 w 727472"/>
                <a:gd name="connsiteY11" fmla="*/ 684907 h 887611"/>
                <a:gd name="connsiteX12" fmla="*/ 413742 w 727472"/>
                <a:gd name="connsiteY12" fmla="*/ 460772 h 887611"/>
                <a:gd name="connsiteX13" fmla="*/ 277416 w 727472"/>
                <a:gd name="connsiteY13" fmla="*/ 340519 h 887611"/>
                <a:gd name="connsiteX14" fmla="*/ 247650 w 727472"/>
                <a:gd name="connsiteY14" fmla="*/ 262533 h 887611"/>
                <a:gd name="connsiteX15" fmla="*/ 277118 w 727472"/>
                <a:gd name="connsiteY15" fmla="*/ 194370 h 887611"/>
                <a:gd name="connsiteX16" fmla="*/ 351234 w 727472"/>
                <a:gd name="connsiteY16" fmla="*/ 166092 h 887611"/>
                <a:gd name="connsiteX17" fmla="*/ 427137 w 727472"/>
                <a:gd name="connsiteY17" fmla="*/ 195263 h 887611"/>
                <a:gd name="connsiteX18" fmla="*/ 466725 w 727472"/>
                <a:gd name="connsiteY18" fmla="*/ 298252 h 887611"/>
                <a:gd name="connsiteX19" fmla="*/ 709612 w 727472"/>
                <a:gd name="connsiteY19" fmla="*/ 278607 h 887611"/>
                <a:gd name="connsiteX20" fmla="*/ 657225 w 727472"/>
                <a:gd name="connsiteY20" fmla="*/ 118765 h 887611"/>
                <a:gd name="connsiteX21" fmla="*/ 549771 w 727472"/>
                <a:gd name="connsiteY21" fmla="*/ 30659 h 887611"/>
                <a:gd name="connsiteX22" fmla="*/ 357783 w 727472"/>
                <a:gd name="connsiteY22" fmla="*/ 0 h 88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27472" h="887611">
                  <a:moveTo>
                    <a:pt x="357783" y="0"/>
                  </a:moveTo>
                  <a:cubicBezTo>
                    <a:pt x="272455" y="0"/>
                    <a:pt x="206077" y="9724"/>
                    <a:pt x="158651" y="29171"/>
                  </a:cubicBezTo>
                  <a:cubicBezTo>
                    <a:pt x="111224" y="48617"/>
                    <a:pt x="73918" y="78482"/>
                    <a:pt x="46732" y="118765"/>
                  </a:cubicBezTo>
                  <a:cubicBezTo>
                    <a:pt x="19546" y="159048"/>
                    <a:pt x="5953" y="204192"/>
                    <a:pt x="5953" y="254199"/>
                  </a:cubicBezTo>
                  <a:cubicBezTo>
                    <a:pt x="5953" y="307380"/>
                    <a:pt x="21530" y="358180"/>
                    <a:pt x="52685" y="406599"/>
                  </a:cubicBezTo>
                  <a:cubicBezTo>
                    <a:pt x="83840" y="455017"/>
                    <a:pt x="140494" y="508199"/>
                    <a:pt x="222647" y="566142"/>
                  </a:cubicBezTo>
                  <a:cubicBezTo>
                    <a:pt x="271463" y="599877"/>
                    <a:pt x="304105" y="623491"/>
                    <a:pt x="320576" y="636985"/>
                  </a:cubicBezTo>
                  <a:cubicBezTo>
                    <a:pt x="337046" y="650478"/>
                    <a:pt x="356394" y="668139"/>
                    <a:pt x="378619" y="689967"/>
                  </a:cubicBezTo>
                  <a:lnTo>
                    <a:pt x="0" y="689967"/>
                  </a:lnTo>
                  <a:lnTo>
                    <a:pt x="0" y="887611"/>
                  </a:lnTo>
                  <a:lnTo>
                    <a:pt x="727472" y="887611"/>
                  </a:lnTo>
                  <a:cubicBezTo>
                    <a:pt x="719137" y="815777"/>
                    <a:pt x="693837" y="748209"/>
                    <a:pt x="651569" y="684907"/>
                  </a:cubicBezTo>
                  <a:cubicBezTo>
                    <a:pt x="609302" y="621606"/>
                    <a:pt x="530027" y="546894"/>
                    <a:pt x="413742" y="460772"/>
                  </a:cubicBezTo>
                  <a:cubicBezTo>
                    <a:pt x="342702" y="407988"/>
                    <a:pt x="297259" y="367903"/>
                    <a:pt x="277416" y="340519"/>
                  </a:cubicBezTo>
                  <a:cubicBezTo>
                    <a:pt x="257572" y="313135"/>
                    <a:pt x="247650" y="287139"/>
                    <a:pt x="247650" y="262533"/>
                  </a:cubicBezTo>
                  <a:cubicBezTo>
                    <a:pt x="247650" y="235943"/>
                    <a:pt x="257473" y="213221"/>
                    <a:pt x="277118" y="194370"/>
                  </a:cubicBezTo>
                  <a:cubicBezTo>
                    <a:pt x="296763" y="175518"/>
                    <a:pt x="321469" y="166092"/>
                    <a:pt x="351234" y="166092"/>
                  </a:cubicBezTo>
                  <a:cubicBezTo>
                    <a:pt x="382191" y="166092"/>
                    <a:pt x="407491" y="175816"/>
                    <a:pt x="427137" y="195263"/>
                  </a:cubicBezTo>
                  <a:cubicBezTo>
                    <a:pt x="446782" y="214710"/>
                    <a:pt x="459978" y="249039"/>
                    <a:pt x="466725" y="298252"/>
                  </a:cubicBezTo>
                  <a:lnTo>
                    <a:pt x="709612" y="278607"/>
                  </a:lnTo>
                  <a:cubicBezTo>
                    <a:pt x="700087" y="210344"/>
                    <a:pt x="682625" y="157064"/>
                    <a:pt x="657225" y="118765"/>
                  </a:cubicBezTo>
                  <a:cubicBezTo>
                    <a:pt x="631825" y="80467"/>
                    <a:pt x="596007" y="51098"/>
                    <a:pt x="549771" y="30659"/>
                  </a:cubicBezTo>
                  <a:cubicBezTo>
                    <a:pt x="503535" y="10220"/>
                    <a:pt x="439539" y="0"/>
                    <a:pt x="35778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25D7DF5-B5ED-4309-B17A-129416EB76CC}"/>
                </a:ext>
              </a:extLst>
            </p:cNvPr>
            <p:cNvSpPr/>
            <p:nvPr/>
          </p:nvSpPr>
          <p:spPr>
            <a:xfrm flipH="1">
              <a:off x="8343530" y="4300261"/>
              <a:ext cx="500063" cy="887611"/>
            </a:xfrm>
            <a:custGeom>
              <a:avLst/>
              <a:gdLst>
                <a:gd name="connsiteX0" fmla="*/ 200620 w 500063"/>
                <a:gd name="connsiteY0" fmla="*/ 0 h 887611"/>
                <a:gd name="connsiteX1" fmla="*/ 0 w 500063"/>
                <a:gd name="connsiteY1" fmla="*/ 0 h 887611"/>
                <a:gd name="connsiteX2" fmla="*/ 0 w 500063"/>
                <a:gd name="connsiteY2" fmla="*/ 887611 h 887611"/>
                <a:gd name="connsiteX3" fmla="*/ 245269 w 500063"/>
                <a:gd name="connsiteY3" fmla="*/ 887611 h 887611"/>
                <a:gd name="connsiteX4" fmla="*/ 245269 w 500063"/>
                <a:gd name="connsiteY4" fmla="*/ 305991 h 887611"/>
                <a:gd name="connsiteX5" fmla="*/ 360462 w 500063"/>
                <a:gd name="connsiteY5" fmla="*/ 379214 h 887611"/>
                <a:gd name="connsiteX6" fmla="*/ 500063 w 500063"/>
                <a:gd name="connsiteY6" fmla="*/ 432793 h 887611"/>
                <a:gd name="connsiteX7" fmla="*/ 500063 w 500063"/>
                <a:gd name="connsiteY7" fmla="*/ 233958 h 887611"/>
                <a:gd name="connsiteX8" fmla="*/ 307777 w 500063"/>
                <a:gd name="connsiteY8" fmla="*/ 138113 h 887611"/>
                <a:gd name="connsiteX9" fmla="*/ 200620 w 500063"/>
                <a:gd name="connsiteY9" fmla="*/ 0 h 88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0063" h="887611">
                  <a:moveTo>
                    <a:pt x="200620" y="0"/>
                  </a:moveTo>
                  <a:lnTo>
                    <a:pt x="0" y="0"/>
                  </a:lnTo>
                  <a:lnTo>
                    <a:pt x="0" y="887611"/>
                  </a:lnTo>
                  <a:lnTo>
                    <a:pt x="245269" y="887611"/>
                  </a:lnTo>
                  <a:lnTo>
                    <a:pt x="245269" y="305991"/>
                  </a:lnTo>
                  <a:cubicBezTo>
                    <a:pt x="284956" y="336153"/>
                    <a:pt x="323354" y="360561"/>
                    <a:pt x="360462" y="379214"/>
                  </a:cubicBezTo>
                  <a:cubicBezTo>
                    <a:pt x="397570" y="397867"/>
                    <a:pt x="444103" y="415727"/>
                    <a:pt x="500063" y="432793"/>
                  </a:cubicBezTo>
                  <a:lnTo>
                    <a:pt x="500063" y="233958"/>
                  </a:lnTo>
                  <a:cubicBezTo>
                    <a:pt x="417513" y="207368"/>
                    <a:pt x="353417" y="175419"/>
                    <a:pt x="307777" y="138113"/>
                  </a:cubicBezTo>
                  <a:cubicBezTo>
                    <a:pt x="262136" y="100807"/>
                    <a:pt x="226417" y="54769"/>
                    <a:pt x="20062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ED3EFC9-254B-40BD-AE3C-9F2E4114B469}"/>
                </a:ext>
              </a:extLst>
            </p:cNvPr>
            <p:cNvSpPr/>
            <p:nvPr/>
          </p:nvSpPr>
          <p:spPr>
            <a:xfrm flipH="1">
              <a:off x="8986468" y="4292819"/>
              <a:ext cx="719138" cy="902494"/>
            </a:xfrm>
            <a:custGeom>
              <a:avLst/>
              <a:gdLst>
                <a:gd name="connsiteX0" fmla="*/ 383977 w 719138"/>
                <a:gd name="connsiteY0" fmla="*/ 0 h 902494"/>
                <a:gd name="connsiteX1" fmla="*/ 173831 w 719138"/>
                <a:gd name="connsiteY1" fmla="*/ 44946 h 902494"/>
                <a:gd name="connsiteX2" fmla="*/ 47327 w 719138"/>
                <a:gd name="connsiteY2" fmla="*/ 187821 h 902494"/>
                <a:gd name="connsiteX3" fmla="*/ 0 w 719138"/>
                <a:gd name="connsiteY3" fmla="*/ 446485 h 902494"/>
                <a:gd name="connsiteX4" fmla="*/ 99417 w 719138"/>
                <a:gd name="connsiteY4" fmla="*/ 792659 h 902494"/>
                <a:gd name="connsiteX5" fmla="*/ 375047 w 719138"/>
                <a:gd name="connsiteY5" fmla="*/ 902494 h 902494"/>
                <a:gd name="connsiteX6" fmla="*/ 539353 w 719138"/>
                <a:gd name="connsiteY6" fmla="*/ 878384 h 902494"/>
                <a:gd name="connsiteX7" fmla="*/ 639366 w 719138"/>
                <a:gd name="connsiteY7" fmla="*/ 807839 h 902494"/>
                <a:gd name="connsiteX8" fmla="*/ 700683 w 719138"/>
                <a:gd name="connsiteY8" fmla="*/ 691753 h 902494"/>
                <a:gd name="connsiteX9" fmla="*/ 459581 w 719138"/>
                <a:gd name="connsiteY9" fmla="*/ 661392 h 902494"/>
                <a:gd name="connsiteX10" fmla="*/ 427435 w 719138"/>
                <a:gd name="connsiteY10" fmla="*/ 732830 h 902494"/>
                <a:gd name="connsiteX11" fmla="*/ 372071 w 719138"/>
                <a:gd name="connsiteY11" fmla="*/ 753666 h 902494"/>
                <a:gd name="connsiteX12" fmla="*/ 280988 w 719138"/>
                <a:gd name="connsiteY12" fmla="*/ 694730 h 902494"/>
                <a:gd name="connsiteX13" fmla="*/ 245269 w 719138"/>
                <a:gd name="connsiteY13" fmla="*/ 510778 h 902494"/>
                <a:gd name="connsiteX14" fmla="*/ 334566 w 719138"/>
                <a:gd name="connsiteY14" fmla="*/ 576263 h 902494"/>
                <a:gd name="connsiteX15" fmla="*/ 440531 w 719138"/>
                <a:gd name="connsiteY15" fmla="*/ 597099 h 902494"/>
                <a:gd name="connsiteX16" fmla="*/ 638473 w 719138"/>
                <a:gd name="connsiteY16" fmla="*/ 513755 h 902494"/>
                <a:gd name="connsiteX17" fmla="*/ 719138 w 719138"/>
                <a:gd name="connsiteY17" fmla="*/ 303014 h 902494"/>
                <a:gd name="connsiteX18" fmla="*/ 678061 w 719138"/>
                <a:gd name="connsiteY18" fmla="*/ 144661 h 902494"/>
                <a:gd name="connsiteX19" fmla="*/ 564952 w 719138"/>
                <a:gd name="connsiteY19" fmla="*/ 36612 h 902494"/>
                <a:gd name="connsiteX20" fmla="*/ 383977 w 719138"/>
                <a:gd name="connsiteY20" fmla="*/ 0 h 902494"/>
                <a:gd name="connsiteX21" fmla="*/ 376833 w 719138"/>
                <a:gd name="connsiteY21" fmla="*/ 151210 h 902494"/>
                <a:gd name="connsiteX22" fmla="*/ 456903 w 719138"/>
                <a:gd name="connsiteY22" fmla="*/ 187524 h 902494"/>
                <a:gd name="connsiteX23" fmla="*/ 488752 w 719138"/>
                <a:gd name="connsiteY23" fmla="*/ 296466 h 902494"/>
                <a:gd name="connsiteX24" fmla="*/ 455712 w 719138"/>
                <a:gd name="connsiteY24" fmla="*/ 408385 h 902494"/>
                <a:gd name="connsiteX25" fmla="*/ 373261 w 719138"/>
                <a:gd name="connsiteY25" fmla="*/ 447080 h 902494"/>
                <a:gd name="connsiteX26" fmla="*/ 288131 w 719138"/>
                <a:gd name="connsiteY26" fmla="*/ 409575 h 902494"/>
                <a:gd name="connsiteX27" fmla="*/ 254199 w 719138"/>
                <a:gd name="connsiteY27" fmla="*/ 302419 h 902494"/>
                <a:gd name="connsiteX28" fmla="*/ 289917 w 719138"/>
                <a:gd name="connsiteY28" fmla="*/ 191393 h 902494"/>
                <a:gd name="connsiteX29" fmla="*/ 376833 w 719138"/>
                <a:gd name="connsiteY29" fmla="*/ 151210 h 902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19138" h="902494">
                  <a:moveTo>
                    <a:pt x="383977" y="0"/>
                  </a:moveTo>
                  <a:cubicBezTo>
                    <a:pt x="296665" y="0"/>
                    <a:pt x="226616" y="14982"/>
                    <a:pt x="173831" y="44946"/>
                  </a:cubicBezTo>
                  <a:cubicBezTo>
                    <a:pt x="121047" y="74910"/>
                    <a:pt x="78879" y="122535"/>
                    <a:pt x="47327" y="187821"/>
                  </a:cubicBezTo>
                  <a:cubicBezTo>
                    <a:pt x="15776" y="253107"/>
                    <a:pt x="0" y="339328"/>
                    <a:pt x="0" y="446485"/>
                  </a:cubicBezTo>
                  <a:cubicBezTo>
                    <a:pt x="0" y="604044"/>
                    <a:pt x="33139" y="719435"/>
                    <a:pt x="99417" y="792659"/>
                  </a:cubicBezTo>
                  <a:cubicBezTo>
                    <a:pt x="165696" y="865882"/>
                    <a:pt x="257572" y="902494"/>
                    <a:pt x="375047" y="902494"/>
                  </a:cubicBezTo>
                  <a:cubicBezTo>
                    <a:pt x="444500" y="902494"/>
                    <a:pt x="499269" y="894457"/>
                    <a:pt x="539353" y="878384"/>
                  </a:cubicBezTo>
                  <a:cubicBezTo>
                    <a:pt x="579438" y="862310"/>
                    <a:pt x="612775" y="838796"/>
                    <a:pt x="639366" y="807839"/>
                  </a:cubicBezTo>
                  <a:cubicBezTo>
                    <a:pt x="665957" y="776883"/>
                    <a:pt x="686395" y="738188"/>
                    <a:pt x="700683" y="691753"/>
                  </a:cubicBezTo>
                  <a:lnTo>
                    <a:pt x="459581" y="661392"/>
                  </a:lnTo>
                  <a:cubicBezTo>
                    <a:pt x="453231" y="695127"/>
                    <a:pt x="442516" y="718939"/>
                    <a:pt x="427435" y="732830"/>
                  </a:cubicBezTo>
                  <a:cubicBezTo>
                    <a:pt x="412353" y="746721"/>
                    <a:pt x="393899" y="753666"/>
                    <a:pt x="372071" y="753666"/>
                  </a:cubicBezTo>
                  <a:cubicBezTo>
                    <a:pt x="333177" y="753666"/>
                    <a:pt x="302816" y="734021"/>
                    <a:pt x="280988" y="694730"/>
                  </a:cubicBezTo>
                  <a:cubicBezTo>
                    <a:pt x="265113" y="665758"/>
                    <a:pt x="253207" y="604441"/>
                    <a:pt x="245269" y="510778"/>
                  </a:cubicBezTo>
                  <a:cubicBezTo>
                    <a:pt x="274241" y="540544"/>
                    <a:pt x="304007" y="562372"/>
                    <a:pt x="334566" y="576263"/>
                  </a:cubicBezTo>
                  <a:cubicBezTo>
                    <a:pt x="365125" y="590153"/>
                    <a:pt x="400447" y="597099"/>
                    <a:pt x="440531" y="597099"/>
                  </a:cubicBezTo>
                  <a:cubicBezTo>
                    <a:pt x="518716" y="597099"/>
                    <a:pt x="584696" y="569317"/>
                    <a:pt x="638473" y="513755"/>
                  </a:cubicBezTo>
                  <a:cubicBezTo>
                    <a:pt x="692249" y="458192"/>
                    <a:pt x="719138" y="387946"/>
                    <a:pt x="719138" y="303014"/>
                  </a:cubicBezTo>
                  <a:cubicBezTo>
                    <a:pt x="719138" y="245071"/>
                    <a:pt x="705445" y="192286"/>
                    <a:pt x="678061" y="144661"/>
                  </a:cubicBezTo>
                  <a:cubicBezTo>
                    <a:pt x="650677" y="97036"/>
                    <a:pt x="612973" y="61020"/>
                    <a:pt x="564952" y="36612"/>
                  </a:cubicBezTo>
                  <a:cubicBezTo>
                    <a:pt x="516930" y="12204"/>
                    <a:pt x="456605" y="0"/>
                    <a:pt x="383977" y="0"/>
                  </a:cubicBezTo>
                  <a:close/>
                  <a:moveTo>
                    <a:pt x="376833" y="151210"/>
                  </a:moveTo>
                  <a:cubicBezTo>
                    <a:pt x="408980" y="151210"/>
                    <a:pt x="435670" y="163314"/>
                    <a:pt x="456903" y="187524"/>
                  </a:cubicBezTo>
                  <a:cubicBezTo>
                    <a:pt x="478135" y="211733"/>
                    <a:pt x="488752" y="248047"/>
                    <a:pt x="488752" y="296466"/>
                  </a:cubicBezTo>
                  <a:cubicBezTo>
                    <a:pt x="488752" y="345282"/>
                    <a:pt x="477739" y="382588"/>
                    <a:pt x="455712" y="408385"/>
                  </a:cubicBezTo>
                  <a:cubicBezTo>
                    <a:pt x="433685" y="434182"/>
                    <a:pt x="406202" y="447080"/>
                    <a:pt x="373261" y="447080"/>
                  </a:cubicBezTo>
                  <a:cubicBezTo>
                    <a:pt x="339130" y="447080"/>
                    <a:pt x="310753" y="434578"/>
                    <a:pt x="288131" y="409575"/>
                  </a:cubicBezTo>
                  <a:cubicBezTo>
                    <a:pt x="265510" y="384572"/>
                    <a:pt x="254199" y="348853"/>
                    <a:pt x="254199" y="302419"/>
                  </a:cubicBezTo>
                  <a:cubicBezTo>
                    <a:pt x="254199" y="255191"/>
                    <a:pt x="266105" y="218182"/>
                    <a:pt x="289917" y="191393"/>
                  </a:cubicBezTo>
                  <a:cubicBezTo>
                    <a:pt x="313730" y="164604"/>
                    <a:pt x="342702" y="151210"/>
                    <a:pt x="376833" y="15121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AB1CBB6-D864-4898-B363-62C6123FA3CE}"/>
                </a:ext>
              </a:extLst>
            </p:cNvPr>
            <p:cNvGrpSpPr/>
            <p:nvPr/>
          </p:nvGrpSpPr>
          <p:grpSpPr>
            <a:xfrm>
              <a:off x="7313044" y="4204191"/>
              <a:ext cx="849881" cy="991121"/>
              <a:chOff x="6955856" y="5224590"/>
              <a:chExt cx="887612" cy="1035122"/>
            </a:xfrm>
            <a:grpFill/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6FCED441-357D-49C5-B60D-DA29D1861C36}"/>
                  </a:ext>
                </a:extLst>
              </p:cNvPr>
              <p:cNvSpPr/>
              <p:nvPr/>
            </p:nvSpPr>
            <p:spPr>
              <a:xfrm>
                <a:off x="6955856" y="5397559"/>
                <a:ext cx="887612" cy="862153"/>
              </a:xfrm>
              <a:custGeom>
                <a:avLst/>
                <a:gdLst>
                  <a:gd name="connsiteX0" fmla="*/ 301395 w 887612"/>
                  <a:gd name="connsiteY0" fmla="*/ 0 h 862153"/>
                  <a:gd name="connsiteX1" fmla="*/ 301395 w 887612"/>
                  <a:gd name="connsiteY1" fmla="*/ 239153 h 862153"/>
                  <a:gd name="connsiteX2" fmla="*/ 279424 w 887612"/>
                  <a:gd name="connsiteY2" fmla="*/ 253966 h 862153"/>
                  <a:gd name="connsiteX3" fmla="*/ 211335 w 887612"/>
                  <a:gd name="connsiteY3" fmla="*/ 418346 h 862153"/>
                  <a:gd name="connsiteX4" fmla="*/ 443805 w 887612"/>
                  <a:gd name="connsiteY4" fmla="*/ 650815 h 862153"/>
                  <a:gd name="connsiteX5" fmla="*/ 676275 w 887612"/>
                  <a:gd name="connsiteY5" fmla="*/ 418346 h 862153"/>
                  <a:gd name="connsiteX6" fmla="*/ 608187 w 887612"/>
                  <a:gd name="connsiteY6" fmla="*/ 253966 h 862153"/>
                  <a:gd name="connsiteX7" fmla="*/ 586218 w 887612"/>
                  <a:gd name="connsiteY7" fmla="*/ 239155 h 862153"/>
                  <a:gd name="connsiteX8" fmla="*/ 586218 w 887612"/>
                  <a:gd name="connsiteY8" fmla="*/ 1 h 862153"/>
                  <a:gd name="connsiteX9" fmla="*/ 616555 w 887612"/>
                  <a:gd name="connsiteY9" fmla="*/ 9418 h 862153"/>
                  <a:gd name="connsiteX10" fmla="*/ 887612 w 887612"/>
                  <a:gd name="connsiteY10" fmla="*/ 418347 h 862153"/>
                  <a:gd name="connsiteX11" fmla="*/ 443806 w 887612"/>
                  <a:gd name="connsiteY11" fmla="*/ 862153 h 862153"/>
                  <a:gd name="connsiteX12" fmla="*/ 0 w 887612"/>
                  <a:gd name="connsiteY12" fmla="*/ 418347 h 862153"/>
                  <a:gd name="connsiteX13" fmla="*/ 271057 w 887612"/>
                  <a:gd name="connsiteY13" fmla="*/ 9418 h 862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87612" h="862153">
                    <a:moveTo>
                      <a:pt x="301395" y="0"/>
                    </a:moveTo>
                    <a:lnTo>
                      <a:pt x="301395" y="239153"/>
                    </a:lnTo>
                    <a:lnTo>
                      <a:pt x="279424" y="253966"/>
                    </a:lnTo>
                    <a:cubicBezTo>
                      <a:pt x="237355" y="296035"/>
                      <a:pt x="211335" y="354152"/>
                      <a:pt x="211335" y="418346"/>
                    </a:cubicBezTo>
                    <a:cubicBezTo>
                      <a:pt x="211335" y="546735"/>
                      <a:pt x="315415" y="650815"/>
                      <a:pt x="443805" y="650815"/>
                    </a:cubicBezTo>
                    <a:cubicBezTo>
                      <a:pt x="572195" y="650815"/>
                      <a:pt x="676275" y="546735"/>
                      <a:pt x="676275" y="418346"/>
                    </a:cubicBezTo>
                    <a:cubicBezTo>
                      <a:pt x="676275" y="354152"/>
                      <a:pt x="650255" y="296035"/>
                      <a:pt x="608187" y="253966"/>
                    </a:cubicBezTo>
                    <a:lnTo>
                      <a:pt x="586218" y="239155"/>
                    </a:lnTo>
                    <a:lnTo>
                      <a:pt x="586218" y="1"/>
                    </a:lnTo>
                    <a:lnTo>
                      <a:pt x="616555" y="9418"/>
                    </a:lnTo>
                    <a:cubicBezTo>
                      <a:pt x="775844" y="76791"/>
                      <a:pt x="887612" y="234517"/>
                      <a:pt x="887612" y="418347"/>
                    </a:cubicBezTo>
                    <a:cubicBezTo>
                      <a:pt x="887612" y="663454"/>
                      <a:pt x="688913" y="862153"/>
                      <a:pt x="443806" y="862153"/>
                    </a:cubicBezTo>
                    <a:cubicBezTo>
                      <a:pt x="198699" y="862153"/>
                      <a:pt x="0" y="663454"/>
                      <a:pt x="0" y="418347"/>
                    </a:cubicBezTo>
                    <a:cubicBezTo>
                      <a:pt x="0" y="234517"/>
                      <a:pt x="111768" y="76791"/>
                      <a:pt x="271057" y="94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8A9525C2-2CA6-4EE4-89D0-693160F22F7D}"/>
                  </a:ext>
                </a:extLst>
              </p:cNvPr>
              <p:cNvSpPr/>
              <p:nvPr/>
            </p:nvSpPr>
            <p:spPr>
              <a:xfrm>
                <a:off x="7297484" y="5224590"/>
                <a:ext cx="204355" cy="563761"/>
              </a:xfrm>
              <a:prstGeom prst="roundRect">
                <a:avLst>
                  <a:gd name="adj" fmla="val 24830"/>
                </a:avLst>
              </a:prstGeom>
              <a:grpFill/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A72BFE4-32DA-4C77-9D77-7FD57461F31E}"/>
              </a:ext>
            </a:extLst>
          </p:cNvPr>
          <p:cNvGrpSpPr/>
          <p:nvPr userDrawn="1"/>
        </p:nvGrpSpPr>
        <p:grpSpPr>
          <a:xfrm>
            <a:off x="295274" y="4812589"/>
            <a:ext cx="1036850" cy="1435084"/>
            <a:chOff x="972424" y="4140745"/>
            <a:chExt cx="1826508" cy="2528035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73E830E-091A-49FE-88FC-63F1752F37F2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797103" y="4140745"/>
              <a:ext cx="1001829" cy="2528035"/>
            </a:xfrm>
            <a:prstGeom prst="line">
              <a:avLst/>
            </a:prstGeom>
            <a:ln w="762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EE876D7-5B72-4ADF-88F9-0C63AEB7016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393342" y="4920916"/>
              <a:ext cx="679417" cy="1714456"/>
            </a:xfrm>
            <a:prstGeom prst="line">
              <a:avLst/>
            </a:prstGeom>
            <a:ln w="762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47F14AE-4DDA-47B5-BA03-31FC196CA9C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72424" y="5607124"/>
              <a:ext cx="402446" cy="1015544"/>
            </a:xfrm>
            <a:prstGeom prst="line">
              <a:avLst/>
            </a:prstGeom>
            <a:ln w="762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68F181-503C-4D76-B617-2202BFF729D3}"/>
              </a:ext>
            </a:extLst>
          </p:cNvPr>
          <p:cNvGrpSpPr/>
          <p:nvPr userDrawn="1"/>
        </p:nvGrpSpPr>
        <p:grpSpPr>
          <a:xfrm flipH="1">
            <a:off x="363312" y="5064503"/>
            <a:ext cx="224583" cy="305198"/>
            <a:chOff x="4708260" y="456723"/>
            <a:chExt cx="659554" cy="896303"/>
          </a:xfrm>
          <a:solidFill>
            <a:schemeClr val="accent1"/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4F43BAD-F74C-4E06-A4CE-7FB4D55EC7A6}"/>
                </a:ext>
              </a:extLst>
            </p:cNvPr>
            <p:cNvSpPr/>
            <p:nvPr/>
          </p:nvSpPr>
          <p:spPr>
            <a:xfrm>
              <a:off x="4803934" y="523398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9049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cubicBezTo>
                    <a:pt x="4286" y="9049"/>
                    <a:pt x="14764" y="8096"/>
                    <a:pt x="7144" y="9049"/>
                  </a:cubicBezTo>
                  <a:cubicBezTo>
                    <a:pt x="8096" y="7144"/>
                    <a:pt x="9049" y="7144"/>
                    <a:pt x="1095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EB55754-FA10-466C-9BC4-00DC1A01BD03}"/>
                </a:ext>
              </a:extLst>
            </p:cNvPr>
            <p:cNvSpPr/>
            <p:nvPr/>
          </p:nvSpPr>
          <p:spPr>
            <a:xfrm>
              <a:off x="4767739" y="499938"/>
              <a:ext cx="600075" cy="771525"/>
            </a:xfrm>
            <a:custGeom>
              <a:avLst/>
              <a:gdLst>
                <a:gd name="connsiteX0" fmla="*/ 29051 w 600075"/>
                <a:gd name="connsiteY0" fmla="*/ 761172 h 771525"/>
                <a:gd name="connsiteX1" fmla="*/ 390049 w 600075"/>
                <a:gd name="connsiteY1" fmla="*/ 742122 h 771525"/>
                <a:gd name="connsiteX2" fmla="*/ 549116 w 600075"/>
                <a:gd name="connsiteY2" fmla="*/ 753552 h 771525"/>
                <a:gd name="connsiteX3" fmla="*/ 571976 w 600075"/>
                <a:gd name="connsiteY3" fmla="*/ 686877 h 771525"/>
                <a:gd name="connsiteX4" fmla="*/ 572929 w 600075"/>
                <a:gd name="connsiteY4" fmla="*/ 574482 h 771525"/>
                <a:gd name="connsiteX5" fmla="*/ 570071 w 600075"/>
                <a:gd name="connsiteY5" fmla="*/ 494472 h 771525"/>
                <a:gd name="connsiteX6" fmla="*/ 572929 w 600075"/>
                <a:gd name="connsiteY6" fmla="*/ 486852 h 771525"/>
                <a:gd name="connsiteX7" fmla="*/ 571976 w 600075"/>
                <a:gd name="connsiteY7" fmla="*/ 500187 h 771525"/>
                <a:gd name="connsiteX8" fmla="*/ 585311 w 600075"/>
                <a:gd name="connsiteY8" fmla="*/ 296352 h 771525"/>
                <a:gd name="connsiteX9" fmla="*/ 586264 w 600075"/>
                <a:gd name="connsiteY9" fmla="*/ 246822 h 771525"/>
                <a:gd name="connsiteX10" fmla="*/ 575786 w 600075"/>
                <a:gd name="connsiteY10" fmla="*/ 138237 h 771525"/>
                <a:gd name="connsiteX11" fmla="*/ 558641 w 600075"/>
                <a:gd name="connsiteY11" fmla="*/ 62037 h 771525"/>
                <a:gd name="connsiteX12" fmla="*/ 451009 w 600075"/>
                <a:gd name="connsiteY12" fmla="*/ 48702 h 771525"/>
                <a:gd name="connsiteX13" fmla="*/ 448151 w 600075"/>
                <a:gd name="connsiteY13" fmla="*/ 45844 h 771525"/>
                <a:gd name="connsiteX14" fmla="*/ 454819 w 600075"/>
                <a:gd name="connsiteY14" fmla="*/ 40129 h 771525"/>
                <a:gd name="connsiteX15" fmla="*/ 453866 w 600075"/>
                <a:gd name="connsiteY15" fmla="*/ 38224 h 771525"/>
                <a:gd name="connsiteX16" fmla="*/ 434816 w 600075"/>
                <a:gd name="connsiteY16" fmla="*/ 43939 h 771525"/>
                <a:gd name="connsiteX17" fmla="*/ 380524 w 600075"/>
                <a:gd name="connsiteY17" fmla="*/ 40129 h 771525"/>
                <a:gd name="connsiteX18" fmla="*/ 316706 w 600075"/>
                <a:gd name="connsiteY18" fmla="*/ 31557 h 771525"/>
                <a:gd name="connsiteX19" fmla="*/ 318611 w 600075"/>
                <a:gd name="connsiteY19" fmla="*/ 25842 h 771525"/>
                <a:gd name="connsiteX20" fmla="*/ 282416 w 600075"/>
                <a:gd name="connsiteY20" fmla="*/ 32509 h 771525"/>
                <a:gd name="connsiteX21" fmla="*/ 289084 w 600075"/>
                <a:gd name="connsiteY21" fmla="*/ 28699 h 771525"/>
                <a:gd name="connsiteX22" fmla="*/ 254794 w 600075"/>
                <a:gd name="connsiteY22" fmla="*/ 29652 h 771525"/>
                <a:gd name="connsiteX23" fmla="*/ 265271 w 600075"/>
                <a:gd name="connsiteY23" fmla="*/ 27747 h 771525"/>
                <a:gd name="connsiteX24" fmla="*/ 225266 w 600075"/>
                <a:gd name="connsiteY24" fmla="*/ 27747 h 771525"/>
                <a:gd name="connsiteX25" fmla="*/ 251936 w 600075"/>
                <a:gd name="connsiteY25" fmla="*/ 23937 h 771525"/>
                <a:gd name="connsiteX26" fmla="*/ 197644 w 600075"/>
                <a:gd name="connsiteY26" fmla="*/ 28699 h 771525"/>
                <a:gd name="connsiteX27" fmla="*/ 187166 w 600075"/>
                <a:gd name="connsiteY27" fmla="*/ 26794 h 771525"/>
                <a:gd name="connsiteX28" fmla="*/ 61436 w 600075"/>
                <a:gd name="connsiteY28" fmla="*/ 31557 h 771525"/>
                <a:gd name="connsiteX29" fmla="*/ 82391 w 600075"/>
                <a:gd name="connsiteY29" fmla="*/ 26794 h 771525"/>
                <a:gd name="connsiteX30" fmla="*/ 78581 w 600075"/>
                <a:gd name="connsiteY30" fmla="*/ 24889 h 771525"/>
                <a:gd name="connsiteX31" fmla="*/ 128111 w 600075"/>
                <a:gd name="connsiteY31" fmla="*/ 18222 h 771525"/>
                <a:gd name="connsiteX32" fmla="*/ 501491 w 600075"/>
                <a:gd name="connsiteY32" fmla="*/ 36319 h 771525"/>
                <a:gd name="connsiteX33" fmla="*/ 601504 w 600075"/>
                <a:gd name="connsiteY33" fmla="*/ 248727 h 771525"/>
                <a:gd name="connsiteX34" fmla="*/ 591026 w 600075"/>
                <a:gd name="connsiteY34" fmla="*/ 451609 h 771525"/>
                <a:gd name="connsiteX35" fmla="*/ 578644 w 600075"/>
                <a:gd name="connsiteY35" fmla="*/ 735454 h 771525"/>
                <a:gd name="connsiteX36" fmla="*/ 386239 w 600075"/>
                <a:gd name="connsiteY36" fmla="*/ 755457 h 771525"/>
                <a:gd name="connsiteX37" fmla="*/ 7144 w 600075"/>
                <a:gd name="connsiteY37" fmla="*/ 770697 h 771525"/>
                <a:gd name="connsiteX38" fmla="*/ 29051 w 600075"/>
                <a:gd name="connsiteY38" fmla="*/ 761172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00075" h="771525">
                  <a:moveTo>
                    <a:pt x="29051" y="761172"/>
                  </a:moveTo>
                  <a:cubicBezTo>
                    <a:pt x="50959" y="753552"/>
                    <a:pt x="390049" y="737359"/>
                    <a:pt x="390049" y="742122"/>
                  </a:cubicBezTo>
                  <a:cubicBezTo>
                    <a:pt x="394811" y="744979"/>
                    <a:pt x="542449" y="758314"/>
                    <a:pt x="549116" y="753552"/>
                  </a:cubicBezTo>
                  <a:cubicBezTo>
                    <a:pt x="568166" y="740217"/>
                    <a:pt x="561499" y="696402"/>
                    <a:pt x="571976" y="686877"/>
                  </a:cubicBezTo>
                  <a:cubicBezTo>
                    <a:pt x="573881" y="642109"/>
                    <a:pt x="572929" y="611629"/>
                    <a:pt x="572929" y="574482"/>
                  </a:cubicBezTo>
                  <a:cubicBezTo>
                    <a:pt x="577691" y="575434"/>
                    <a:pt x="568166" y="509712"/>
                    <a:pt x="570071" y="494472"/>
                  </a:cubicBezTo>
                  <a:cubicBezTo>
                    <a:pt x="572929" y="497329"/>
                    <a:pt x="573881" y="495424"/>
                    <a:pt x="572929" y="486852"/>
                  </a:cubicBezTo>
                  <a:cubicBezTo>
                    <a:pt x="571976" y="490662"/>
                    <a:pt x="571976" y="495424"/>
                    <a:pt x="571976" y="500187"/>
                  </a:cubicBezTo>
                  <a:cubicBezTo>
                    <a:pt x="606266" y="459229"/>
                    <a:pt x="546259" y="323974"/>
                    <a:pt x="585311" y="296352"/>
                  </a:cubicBezTo>
                  <a:cubicBezTo>
                    <a:pt x="582454" y="303019"/>
                    <a:pt x="589121" y="256347"/>
                    <a:pt x="586264" y="246822"/>
                  </a:cubicBezTo>
                  <a:cubicBezTo>
                    <a:pt x="585311" y="235392"/>
                    <a:pt x="584359" y="188719"/>
                    <a:pt x="575786" y="138237"/>
                  </a:cubicBezTo>
                  <a:cubicBezTo>
                    <a:pt x="572929" y="118234"/>
                    <a:pt x="570071" y="71562"/>
                    <a:pt x="558641" y="62037"/>
                  </a:cubicBezTo>
                  <a:cubicBezTo>
                    <a:pt x="545306" y="51559"/>
                    <a:pt x="454819" y="43939"/>
                    <a:pt x="451009" y="48702"/>
                  </a:cubicBezTo>
                  <a:cubicBezTo>
                    <a:pt x="452914" y="45844"/>
                    <a:pt x="451961" y="44892"/>
                    <a:pt x="448151" y="45844"/>
                  </a:cubicBezTo>
                  <a:cubicBezTo>
                    <a:pt x="450056" y="43939"/>
                    <a:pt x="452914" y="42034"/>
                    <a:pt x="454819" y="40129"/>
                  </a:cubicBezTo>
                  <a:cubicBezTo>
                    <a:pt x="450056" y="40129"/>
                    <a:pt x="450056" y="40129"/>
                    <a:pt x="453866" y="38224"/>
                  </a:cubicBezTo>
                  <a:cubicBezTo>
                    <a:pt x="449104" y="38224"/>
                    <a:pt x="442436" y="44892"/>
                    <a:pt x="434816" y="43939"/>
                  </a:cubicBezTo>
                  <a:cubicBezTo>
                    <a:pt x="435769" y="43939"/>
                    <a:pt x="376714" y="35367"/>
                    <a:pt x="380524" y="40129"/>
                  </a:cubicBezTo>
                  <a:cubicBezTo>
                    <a:pt x="356711" y="22032"/>
                    <a:pt x="346234" y="44892"/>
                    <a:pt x="316706" y="31557"/>
                  </a:cubicBezTo>
                  <a:cubicBezTo>
                    <a:pt x="330041" y="32509"/>
                    <a:pt x="314801" y="28699"/>
                    <a:pt x="318611" y="25842"/>
                  </a:cubicBezTo>
                  <a:cubicBezTo>
                    <a:pt x="307181" y="22984"/>
                    <a:pt x="292894" y="35367"/>
                    <a:pt x="282416" y="32509"/>
                  </a:cubicBezTo>
                  <a:cubicBezTo>
                    <a:pt x="282416" y="32509"/>
                    <a:pt x="287179" y="29652"/>
                    <a:pt x="289084" y="28699"/>
                  </a:cubicBezTo>
                  <a:cubicBezTo>
                    <a:pt x="277654" y="22032"/>
                    <a:pt x="271939" y="28699"/>
                    <a:pt x="254794" y="29652"/>
                  </a:cubicBezTo>
                  <a:cubicBezTo>
                    <a:pt x="258604" y="29652"/>
                    <a:pt x="261461" y="29652"/>
                    <a:pt x="265271" y="27747"/>
                  </a:cubicBezTo>
                  <a:cubicBezTo>
                    <a:pt x="251936" y="26794"/>
                    <a:pt x="246221" y="28699"/>
                    <a:pt x="225266" y="27747"/>
                  </a:cubicBezTo>
                  <a:cubicBezTo>
                    <a:pt x="217646" y="27747"/>
                    <a:pt x="250031" y="26794"/>
                    <a:pt x="251936" y="23937"/>
                  </a:cubicBezTo>
                  <a:cubicBezTo>
                    <a:pt x="235744" y="22984"/>
                    <a:pt x="199549" y="26794"/>
                    <a:pt x="197644" y="28699"/>
                  </a:cubicBezTo>
                  <a:cubicBezTo>
                    <a:pt x="195739" y="24889"/>
                    <a:pt x="192881" y="24889"/>
                    <a:pt x="187166" y="26794"/>
                  </a:cubicBezTo>
                  <a:cubicBezTo>
                    <a:pt x="166211" y="31557"/>
                    <a:pt x="84296" y="14412"/>
                    <a:pt x="61436" y="31557"/>
                  </a:cubicBezTo>
                  <a:cubicBezTo>
                    <a:pt x="64294" y="30604"/>
                    <a:pt x="83344" y="25842"/>
                    <a:pt x="82391" y="26794"/>
                  </a:cubicBezTo>
                  <a:cubicBezTo>
                    <a:pt x="77629" y="26794"/>
                    <a:pt x="78581" y="23937"/>
                    <a:pt x="78581" y="24889"/>
                  </a:cubicBezTo>
                  <a:cubicBezTo>
                    <a:pt x="87154" y="20127"/>
                    <a:pt x="118586" y="18222"/>
                    <a:pt x="128111" y="18222"/>
                  </a:cubicBezTo>
                  <a:cubicBezTo>
                    <a:pt x="166211" y="-10353"/>
                    <a:pt x="412909" y="23937"/>
                    <a:pt x="501491" y="36319"/>
                  </a:cubicBezTo>
                  <a:cubicBezTo>
                    <a:pt x="611029" y="51559"/>
                    <a:pt x="598646" y="132522"/>
                    <a:pt x="601504" y="248727"/>
                  </a:cubicBezTo>
                  <a:cubicBezTo>
                    <a:pt x="603409" y="327784"/>
                    <a:pt x="598646" y="383982"/>
                    <a:pt x="591026" y="451609"/>
                  </a:cubicBezTo>
                  <a:cubicBezTo>
                    <a:pt x="582454" y="534477"/>
                    <a:pt x="611981" y="664969"/>
                    <a:pt x="578644" y="735454"/>
                  </a:cubicBezTo>
                  <a:cubicBezTo>
                    <a:pt x="548164" y="798319"/>
                    <a:pt x="467201" y="757362"/>
                    <a:pt x="386239" y="755457"/>
                  </a:cubicBezTo>
                  <a:cubicBezTo>
                    <a:pt x="265271" y="751647"/>
                    <a:pt x="130969" y="750694"/>
                    <a:pt x="7144" y="770697"/>
                  </a:cubicBezTo>
                  <a:cubicBezTo>
                    <a:pt x="13811" y="764982"/>
                    <a:pt x="20479" y="762124"/>
                    <a:pt x="29051" y="7611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23DFFCE-CF0E-4AC3-9A8C-36687F5EC9C8}"/>
                </a:ext>
              </a:extLst>
            </p:cNvPr>
            <p:cNvSpPr/>
            <p:nvPr/>
          </p:nvSpPr>
          <p:spPr>
            <a:xfrm>
              <a:off x="4815364" y="5214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8096"/>
                    <a:pt x="13811" y="7144"/>
                    <a:pt x="10001" y="10001"/>
                  </a:cubicBezTo>
                  <a:cubicBezTo>
                    <a:pt x="10001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D2859C6-A3A7-4B98-A1F5-9A62EA1D4B73}"/>
                </a:ext>
              </a:extLst>
            </p:cNvPr>
            <p:cNvSpPr/>
            <p:nvPr/>
          </p:nvSpPr>
          <p:spPr>
            <a:xfrm>
              <a:off x="4946491" y="518435"/>
              <a:ext cx="9525" cy="9525"/>
            </a:xfrm>
            <a:custGeom>
              <a:avLst/>
              <a:gdLst>
                <a:gd name="connsiteX0" fmla="*/ 8414 w 9525"/>
                <a:gd name="connsiteY0" fmla="*/ 7344 h 9525"/>
                <a:gd name="connsiteX1" fmla="*/ 8414 w 9525"/>
                <a:gd name="connsiteY1" fmla="*/ 73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344"/>
                  </a:moveTo>
                  <a:cubicBezTo>
                    <a:pt x="8414" y="6392"/>
                    <a:pt x="5556" y="9249"/>
                    <a:pt x="8414" y="7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5BEE0E1-2A50-47CC-9F54-F78EF3180E45}"/>
                </a:ext>
              </a:extLst>
            </p:cNvPr>
            <p:cNvSpPr/>
            <p:nvPr/>
          </p:nvSpPr>
          <p:spPr>
            <a:xfrm>
              <a:off x="4966811" y="519588"/>
              <a:ext cx="19050" cy="9525"/>
            </a:xfrm>
            <a:custGeom>
              <a:avLst/>
              <a:gdLst>
                <a:gd name="connsiteX0" fmla="*/ 18574 w 19050"/>
                <a:gd name="connsiteY0" fmla="*/ 7144 h 9525"/>
                <a:gd name="connsiteX1" fmla="*/ 7144 w 19050"/>
                <a:gd name="connsiteY1" fmla="*/ 9049 h 9525"/>
                <a:gd name="connsiteX2" fmla="*/ 18574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8574" y="7144"/>
                  </a:moveTo>
                  <a:cubicBezTo>
                    <a:pt x="18574" y="8096"/>
                    <a:pt x="11906" y="9049"/>
                    <a:pt x="7144" y="9049"/>
                  </a:cubicBezTo>
                  <a:lnTo>
                    <a:pt x="1857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0D3F4-0361-4C7D-9E55-DBCC0C0917EB}"/>
                </a:ext>
              </a:extLst>
            </p:cNvPr>
            <p:cNvSpPr/>
            <p:nvPr/>
          </p:nvSpPr>
          <p:spPr>
            <a:xfrm>
              <a:off x="5004911" y="52339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11906" y="8096"/>
                    <a:pt x="10954" y="8096"/>
                    <a:pt x="7144" y="8096"/>
                  </a:cubicBezTo>
                  <a:cubicBezTo>
                    <a:pt x="7144" y="8096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1565FF6-4778-43D7-95CC-9B521765CC64}"/>
                </a:ext>
              </a:extLst>
            </p:cNvPr>
            <p:cNvSpPr/>
            <p:nvPr/>
          </p:nvSpPr>
          <p:spPr>
            <a:xfrm>
              <a:off x="5008721" y="521493"/>
              <a:ext cx="19050" cy="9525"/>
            </a:xfrm>
            <a:custGeom>
              <a:avLst/>
              <a:gdLst>
                <a:gd name="connsiteX0" fmla="*/ 7144 w 19050"/>
                <a:gd name="connsiteY0" fmla="*/ 7144 h 9525"/>
                <a:gd name="connsiteX1" fmla="*/ 11906 w 19050"/>
                <a:gd name="connsiteY1" fmla="*/ 8096 h 9525"/>
                <a:gd name="connsiteX2" fmla="*/ 7144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7144"/>
                  </a:moveTo>
                  <a:cubicBezTo>
                    <a:pt x="10001" y="7144"/>
                    <a:pt x="10954" y="8096"/>
                    <a:pt x="11906" y="8096"/>
                  </a:cubicBezTo>
                  <a:cubicBezTo>
                    <a:pt x="11906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F4F7BC6-7195-40CC-AD8E-430CCD92576C}"/>
                </a:ext>
              </a:extLst>
            </p:cNvPr>
            <p:cNvSpPr/>
            <p:nvPr/>
          </p:nvSpPr>
          <p:spPr>
            <a:xfrm>
              <a:off x="5071480" y="527208"/>
              <a:ext cx="19050" cy="9525"/>
            </a:xfrm>
            <a:custGeom>
              <a:avLst/>
              <a:gdLst>
                <a:gd name="connsiteX0" fmla="*/ 7250 w 19050"/>
                <a:gd name="connsiteY0" fmla="*/ 7144 h 9525"/>
                <a:gd name="connsiteX1" fmla="*/ 12965 w 19050"/>
                <a:gd name="connsiteY1" fmla="*/ 8096 h 9525"/>
                <a:gd name="connsiteX2" fmla="*/ 7250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250" y="7144"/>
                  </a:moveTo>
                  <a:cubicBezTo>
                    <a:pt x="9155" y="7144"/>
                    <a:pt x="12013" y="7144"/>
                    <a:pt x="12965" y="8096"/>
                  </a:cubicBezTo>
                  <a:cubicBezTo>
                    <a:pt x="12013" y="7144"/>
                    <a:pt x="6298" y="9049"/>
                    <a:pt x="72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F5FA6F8-E465-4E50-962C-7154597C526C}"/>
                </a:ext>
              </a:extLst>
            </p:cNvPr>
            <p:cNvSpPr/>
            <p:nvPr/>
          </p:nvSpPr>
          <p:spPr>
            <a:xfrm>
              <a:off x="5100161" y="5291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1906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F71D6D5-76A2-4FBF-9396-3280770ACBBC}"/>
                </a:ext>
              </a:extLst>
            </p:cNvPr>
            <p:cNvSpPr/>
            <p:nvPr/>
          </p:nvSpPr>
          <p:spPr>
            <a:xfrm>
              <a:off x="5343049" y="848040"/>
              <a:ext cx="9525" cy="9525"/>
            </a:xfrm>
            <a:custGeom>
              <a:avLst/>
              <a:gdLst>
                <a:gd name="connsiteX0" fmla="*/ 7144 w 9525"/>
                <a:gd name="connsiteY0" fmla="*/ 10162 h 9525"/>
                <a:gd name="connsiteX1" fmla="*/ 7144 w 9525"/>
                <a:gd name="connsiteY1" fmla="*/ 1016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162"/>
                  </a:moveTo>
                  <a:cubicBezTo>
                    <a:pt x="8096" y="4447"/>
                    <a:pt x="7144" y="8257"/>
                    <a:pt x="7144" y="101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1570A08-F3A9-43F6-8245-F53ABA031A92}"/>
                </a:ext>
              </a:extLst>
            </p:cNvPr>
            <p:cNvSpPr/>
            <p:nvPr/>
          </p:nvSpPr>
          <p:spPr>
            <a:xfrm>
              <a:off x="5330666" y="108442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10001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10001"/>
                    <a:pt x="7144" y="9049"/>
                    <a:pt x="7144" y="10001"/>
                  </a:cubicBezTo>
                  <a:cubicBezTo>
                    <a:pt x="7144" y="6191"/>
                    <a:pt x="8096" y="10001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F93F4CD-B227-4B1F-BBC0-A2E1D556014E}"/>
                </a:ext>
              </a:extLst>
            </p:cNvPr>
            <p:cNvSpPr/>
            <p:nvPr/>
          </p:nvSpPr>
          <p:spPr>
            <a:xfrm>
              <a:off x="5324951" y="1209304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8096" y="7990"/>
                    <a:pt x="10954" y="6085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BB26450-B6C3-4198-AF71-9A714248B731}"/>
                </a:ext>
              </a:extLst>
            </p:cNvPr>
            <p:cNvSpPr/>
            <p:nvPr/>
          </p:nvSpPr>
          <p:spPr>
            <a:xfrm>
              <a:off x="4824995" y="500538"/>
              <a:ext cx="9525" cy="9525"/>
            </a:xfrm>
            <a:custGeom>
              <a:avLst/>
              <a:gdLst>
                <a:gd name="connsiteX0" fmla="*/ 7990 w 9525"/>
                <a:gd name="connsiteY0" fmla="*/ 9049 h 9525"/>
                <a:gd name="connsiteX1" fmla="*/ 7990 w 9525"/>
                <a:gd name="connsiteY1" fmla="*/ 7144 h 9525"/>
                <a:gd name="connsiteX2" fmla="*/ 7990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990" y="9049"/>
                  </a:moveTo>
                  <a:cubicBezTo>
                    <a:pt x="7990" y="6191"/>
                    <a:pt x="6085" y="10001"/>
                    <a:pt x="7990" y="7144"/>
                  </a:cubicBezTo>
                  <a:cubicBezTo>
                    <a:pt x="8943" y="7144"/>
                    <a:pt x="8943" y="8096"/>
                    <a:pt x="7990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07A55AB-9CEC-442F-92AA-DDD116D3BB7E}"/>
                </a:ext>
              </a:extLst>
            </p:cNvPr>
            <p:cNvSpPr/>
            <p:nvPr/>
          </p:nvSpPr>
          <p:spPr>
            <a:xfrm>
              <a:off x="4778074" y="508158"/>
              <a:ext cx="57150" cy="781050"/>
            </a:xfrm>
            <a:custGeom>
              <a:avLst/>
              <a:gdLst>
                <a:gd name="connsiteX0" fmla="*/ 27288 w 57150"/>
                <a:gd name="connsiteY0" fmla="*/ 780574 h 781050"/>
                <a:gd name="connsiteX1" fmla="*/ 14906 w 57150"/>
                <a:gd name="connsiteY1" fmla="*/ 551974 h 781050"/>
                <a:gd name="connsiteX2" fmla="*/ 8238 w 57150"/>
                <a:gd name="connsiteY2" fmla="*/ 424339 h 781050"/>
                <a:gd name="connsiteX3" fmla="*/ 11096 w 57150"/>
                <a:gd name="connsiteY3" fmla="*/ 421481 h 781050"/>
                <a:gd name="connsiteX4" fmla="*/ 11096 w 57150"/>
                <a:gd name="connsiteY4" fmla="*/ 427196 h 781050"/>
                <a:gd name="connsiteX5" fmla="*/ 15858 w 57150"/>
                <a:gd name="connsiteY5" fmla="*/ 313849 h 781050"/>
                <a:gd name="connsiteX6" fmla="*/ 21573 w 57150"/>
                <a:gd name="connsiteY6" fmla="*/ 175736 h 781050"/>
                <a:gd name="connsiteX7" fmla="*/ 30146 w 57150"/>
                <a:gd name="connsiteY7" fmla="*/ 177641 h 781050"/>
                <a:gd name="connsiteX8" fmla="*/ 33003 w 57150"/>
                <a:gd name="connsiteY8" fmla="*/ 176689 h 781050"/>
                <a:gd name="connsiteX9" fmla="*/ 28241 w 57150"/>
                <a:gd name="connsiteY9" fmla="*/ 116681 h 781050"/>
                <a:gd name="connsiteX10" fmla="*/ 21573 w 57150"/>
                <a:gd name="connsiteY10" fmla="*/ 99536 h 781050"/>
                <a:gd name="connsiteX11" fmla="*/ 28241 w 57150"/>
                <a:gd name="connsiteY11" fmla="*/ 101441 h 781050"/>
                <a:gd name="connsiteX12" fmla="*/ 21573 w 57150"/>
                <a:gd name="connsiteY12" fmla="*/ 89059 h 781050"/>
                <a:gd name="connsiteX13" fmla="*/ 29193 w 57150"/>
                <a:gd name="connsiteY13" fmla="*/ 74771 h 781050"/>
                <a:gd name="connsiteX14" fmla="*/ 34908 w 57150"/>
                <a:gd name="connsiteY14" fmla="*/ 84296 h 781050"/>
                <a:gd name="connsiteX15" fmla="*/ 29193 w 57150"/>
                <a:gd name="connsiteY15" fmla="*/ 61436 h 781050"/>
                <a:gd name="connsiteX16" fmla="*/ 50148 w 57150"/>
                <a:gd name="connsiteY16" fmla="*/ 7144 h 781050"/>
                <a:gd name="connsiteX17" fmla="*/ 33956 w 57150"/>
                <a:gd name="connsiteY17" fmla="*/ 266224 h 781050"/>
                <a:gd name="connsiteX18" fmla="*/ 23478 w 57150"/>
                <a:gd name="connsiteY18" fmla="*/ 434816 h 781050"/>
                <a:gd name="connsiteX19" fmla="*/ 27288 w 57150"/>
                <a:gd name="connsiteY19" fmla="*/ 780574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7150" h="781050">
                  <a:moveTo>
                    <a:pt x="27288" y="780574"/>
                  </a:moveTo>
                  <a:cubicBezTo>
                    <a:pt x="1571" y="731996"/>
                    <a:pt x="14906" y="593884"/>
                    <a:pt x="14906" y="551974"/>
                  </a:cubicBezTo>
                  <a:cubicBezTo>
                    <a:pt x="15858" y="500539"/>
                    <a:pt x="3476" y="474821"/>
                    <a:pt x="8238" y="424339"/>
                  </a:cubicBezTo>
                  <a:cubicBezTo>
                    <a:pt x="10143" y="425291"/>
                    <a:pt x="11096" y="424339"/>
                    <a:pt x="11096" y="421481"/>
                  </a:cubicBezTo>
                  <a:cubicBezTo>
                    <a:pt x="11096" y="423386"/>
                    <a:pt x="11096" y="425291"/>
                    <a:pt x="11096" y="427196"/>
                  </a:cubicBezTo>
                  <a:cubicBezTo>
                    <a:pt x="16811" y="423386"/>
                    <a:pt x="17763" y="316706"/>
                    <a:pt x="15858" y="313849"/>
                  </a:cubicBezTo>
                  <a:cubicBezTo>
                    <a:pt x="16811" y="316706"/>
                    <a:pt x="26336" y="177641"/>
                    <a:pt x="21573" y="175736"/>
                  </a:cubicBezTo>
                  <a:cubicBezTo>
                    <a:pt x="26336" y="172879"/>
                    <a:pt x="23478" y="181451"/>
                    <a:pt x="30146" y="177641"/>
                  </a:cubicBezTo>
                  <a:cubicBezTo>
                    <a:pt x="29193" y="175736"/>
                    <a:pt x="30146" y="174784"/>
                    <a:pt x="33003" y="176689"/>
                  </a:cubicBezTo>
                  <a:cubicBezTo>
                    <a:pt x="30146" y="169069"/>
                    <a:pt x="14906" y="107156"/>
                    <a:pt x="28241" y="116681"/>
                  </a:cubicBezTo>
                  <a:cubicBezTo>
                    <a:pt x="29193" y="113824"/>
                    <a:pt x="19668" y="103346"/>
                    <a:pt x="21573" y="99536"/>
                  </a:cubicBezTo>
                  <a:cubicBezTo>
                    <a:pt x="21573" y="100489"/>
                    <a:pt x="28241" y="104299"/>
                    <a:pt x="28241" y="101441"/>
                  </a:cubicBezTo>
                  <a:cubicBezTo>
                    <a:pt x="28241" y="92869"/>
                    <a:pt x="19668" y="98584"/>
                    <a:pt x="21573" y="89059"/>
                  </a:cubicBezTo>
                  <a:cubicBezTo>
                    <a:pt x="22526" y="89059"/>
                    <a:pt x="34908" y="85249"/>
                    <a:pt x="29193" y="74771"/>
                  </a:cubicBezTo>
                  <a:cubicBezTo>
                    <a:pt x="14906" y="84296"/>
                    <a:pt x="36813" y="84296"/>
                    <a:pt x="34908" y="84296"/>
                  </a:cubicBezTo>
                  <a:cubicBezTo>
                    <a:pt x="35861" y="81439"/>
                    <a:pt x="29193" y="61436"/>
                    <a:pt x="29193" y="61436"/>
                  </a:cubicBezTo>
                  <a:cubicBezTo>
                    <a:pt x="31098" y="54769"/>
                    <a:pt x="56816" y="15716"/>
                    <a:pt x="50148" y="7144"/>
                  </a:cubicBezTo>
                  <a:cubicBezTo>
                    <a:pt x="53958" y="47149"/>
                    <a:pt x="38718" y="187166"/>
                    <a:pt x="33956" y="266224"/>
                  </a:cubicBezTo>
                  <a:cubicBezTo>
                    <a:pt x="30146" y="325279"/>
                    <a:pt x="23478" y="380524"/>
                    <a:pt x="23478" y="434816"/>
                  </a:cubicBezTo>
                  <a:cubicBezTo>
                    <a:pt x="21573" y="523399"/>
                    <a:pt x="16811" y="718661"/>
                    <a:pt x="27288" y="780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6919671-5F48-4F65-ADFF-DF6DC7E1ADE0}"/>
                </a:ext>
              </a:extLst>
            </p:cNvPr>
            <p:cNvSpPr/>
            <p:nvPr/>
          </p:nvSpPr>
          <p:spPr>
            <a:xfrm>
              <a:off x="4822984" y="505301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8096" y="9049"/>
                    <a:pt x="7144" y="7144"/>
                  </a:cubicBezTo>
                  <a:cubicBezTo>
                    <a:pt x="8096" y="8096"/>
                    <a:pt x="9049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1DF0DF4-8785-427B-B331-56B131470CF4}"/>
                </a:ext>
              </a:extLst>
            </p:cNvPr>
            <p:cNvSpPr/>
            <p:nvPr/>
          </p:nvSpPr>
          <p:spPr>
            <a:xfrm>
              <a:off x="4803510" y="556312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ECB5F75-F9AD-43C5-9615-21F3E709F429}"/>
                </a:ext>
              </a:extLst>
            </p:cNvPr>
            <p:cNvSpPr/>
            <p:nvPr/>
          </p:nvSpPr>
          <p:spPr>
            <a:xfrm>
              <a:off x="4800124" y="565308"/>
              <a:ext cx="9525" cy="19050"/>
            </a:xfrm>
            <a:custGeom>
              <a:avLst/>
              <a:gdLst>
                <a:gd name="connsiteX0" fmla="*/ 8096 w 9525"/>
                <a:gd name="connsiteY0" fmla="*/ 11906 h 19050"/>
                <a:gd name="connsiteX1" fmla="*/ 7144 w 9525"/>
                <a:gd name="connsiteY1" fmla="*/ 7144 h 19050"/>
                <a:gd name="connsiteX2" fmla="*/ 8096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11906"/>
                  </a:moveTo>
                  <a:cubicBezTo>
                    <a:pt x="7144" y="11906"/>
                    <a:pt x="7144" y="8096"/>
                    <a:pt x="7144" y="7144"/>
                  </a:cubicBezTo>
                  <a:lnTo>
                    <a:pt x="8096" y="119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AC31CF9-A329-4AE4-A55F-925209CF5172}"/>
                </a:ext>
              </a:extLst>
            </p:cNvPr>
            <p:cNvSpPr/>
            <p:nvPr/>
          </p:nvSpPr>
          <p:spPr>
            <a:xfrm>
              <a:off x="4794409" y="581501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9049"/>
                    <a:pt x="7144" y="9049"/>
                    <a:pt x="7144" y="7144"/>
                  </a:cubicBezTo>
                  <a:cubicBezTo>
                    <a:pt x="7144" y="7144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407FB81-32C7-48A2-88A3-BD0A0F6A1774}"/>
                </a:ext>
              </a:extLst>
            </p:cNvPr>
            <p:cNvSpPr/>
            <p:nvPr/>
          </p:nvSpPr>
          <p:spPr>
            <a:xfrm>
              <a:off x="4796076" y="584164"/>
              <a:ext cx="9525" cy="9525"/>
            </a:xfrm>
            <a:custGeom>
              <a:avLst/>
              <a:gdLst>
                <a:gd name="connsiteX0" fmla="*/ 8334 w 9525"/>
                <a:gd name="connsiteY0" fmla="*/ 7338 h 9525"/>
                <a:gd name="connsiteX1" fmla="*/ 7382 w 9525"/>
                <a:gd name="connsiteY1" fmla="*/ 9243 h 9525"/>
                <a:gd name="connsiteX2" fmla="*/ 8334 w 9525"/>
                <a:gd name="connsiteY2" fmla="*/ 733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334" y="7338"/>
                  </a:moveTo>
                  <a:cubicBezTo>
                    <a:pt x="8334" y="8291"/>
                    <a:pt x="7382" y="9243"/>
                    <a:pt x="7382" y="9243"/>
                  </a:cubicBezTo>
                  <a:cubicBezTo>
                    <a:pt x="7382" y="9243"/>
                    <a:pt x="6429" y="6386"/>
                    <a:pt x="8334" y="73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59DD85F-85D0-46D5-86FA-1B884FD1644A}"/>
                </a:ext>
              </a:extLst>
            </p:cNvPr>
            <p:cNvSpPr/>
            <p:nvPr/>
          </p:nvSpPr>
          <p:spPr>
            <a:xfrm>
              <a:off x="4789646" y="611789"/>
              <a:ext cx="9525" cy="9525"/>
            </a:xfrm>
            <a:custGeom>
              <a:avLst/>
              <a:gdLst>
                <a:gd name="connsiteX0" fmla="*/ 8096 w 9525"/>
                <a:gd name="connsiteY0" fmla="*/ 7335 h 9525"/>
                <a:gd name="connsiteX1" fmla="*/ 7144 w 9525"/>
                <a:gd name="connsiteY1" fmla="*/ 10193 h 9525"/>
                <a:gd name="connsiteX2" fmla="*/ 8096 w 9525"/>
                <a:gd name="connsiteY2" fmla="*/ 73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335"/>
                  </a:moveTo>
                  <a:cubicBezTo>
                    <a:pt x="8096" y="8288"/>
                    <a:pt x="9049" y="9240"/>
                    <a:pt x="7144" y="10193"/>
                  </a:cubicBezTo>
                  <a:cubicBezTo>
                    <a:pt x="8096" y="9240"/>
                    <a:pt x="6191" y="6383"/>
                    <a:pt x="8096" y="73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3AA83F0-1CFB-44E8-B15E-C453FA7E273C}"/>
                </a:ext>
              </a:extLst>
            </p:cNvPr>
            <p:cNvSpPr/>
            <p:nvPr/>
          </p:nvSpPr>
          <p:spPr>
            <a:xfrm>
              <a:off x="4789223" y="62436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9049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C689DB2-EEC8-431A-AD22-6D1FCF500D02}"/>
                </a:ext>
              </a:extLst>
            </p:cNvPr>
            <p:cNvSpPr/>
            <p:nvPr/>
          </p:nvSpPr>
          <p:spPr>
            <a:xfrm>
              <a:off x="4782026" y="862012"/>
              <a:ext cx="9525" cy="9525"/>
            </a:xfrm>
            <a:custGeom>
              <a:avLst/>
              <a:gdLst>
                <a:gd name="connsiteX0" fmla="*/ 7144 w 9525"/>
                <a:gd name="connsiteY0" fmla="*/ 8573 h 9525"/>
                <a:gd name="connsiteX1" fmla="*/ 7144 w 9525"/>
                <a:gd name="connsiteY1" fmla="*/ 857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573"/>
                  </a:moveTo>
                  <a:cubicBezTo>
                    <a:pt x="7144" y="6667"/>
                    <a:pt x="7144" y="6667"/>
                    <a:pt x="7144" y="85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0CBC265-88DC-4E8C-A89B-14ABB496BFE7}"/>
                </a:ext>
              </a:extLst>
            </p:cNvPr>
            <p:cNvSpPr/>
            <p:nvPr/>
          </p:nvSpPr>
          <p:spPr>
            <a:xfrm>
              <a:off x="4778216" y="96821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9049" y="8096"/>
                    <a:pt x="7144" y="8096"/>
                    <a:pt x="7144" y="8096"/>
                  </a:cubicBezTo>
                  <a:cubicBezTo>
                    <a:pt x="7144" y="7144"/>
                    <a:pt x="8096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465EA25-2510-4354-8910-5E02FD83908D}"/>
                </a:ext>
              </a:extLst>
            </p:cNvPr>
            <p:cNvSpPr/>
            <p:nvPr/>
          </p:nvSpPr>
          <p:spPr>
            <a:xfrm>
              <a:off x="4782979" y="102399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1190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0A3B70BB-9E9E-4050-A9A8-39AC7A738AAE}"/>
                </a:ext>
              </a:extLst>
            </p:cNvPr>
            <p:cNvSpPr/>
            <p:nvPr/>
          </p:nvSpPr>
          <p:spPr>
            <a:xfrm>
              <a:off x="4916054" y="663416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  <a:gd name="connsiteX2" fmla="*/ 741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6466" y="8096"/>
                    <a:pt x="8371" y="9049"/>
                    <a:pt x="7419" y="7144"/>
                  </a:cubicBezTo>
                  <a:cubicBezTo>
                    <a:pt x="7419" y="7144"/>
                    <a:pt x="7419" y="7144"/>
                    <a:pt x="741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298EA78-3148-476E-A922-AB5FF77A12F3}"/>
                </a:ext>
              </a:extLst>
            </p:cNvPr>
            <p:cNvSpPr/>
            <p:nvPr/>
          </p:nvSpPr>
          <p:spPr>
            <a:xfrm>
              <a:off x="4920897" y="651921"/>
              <a:ext cx="342900" cy="38100"/>
            </a:xfrm>
            <a:custGeom>
              <a:avLst/>
              <a:gdLst>
                <a:gd name="connsiteX0" fmla="*/ 342618 w 342900"/>
                <a:gd name="connsiteY0" fmla="*/ 29116 h 38100"/>
                <a:gd name="connsiteX1" fmla="*/ 213078 w 342900"/>
                <a:gd name="connsiteY1" fmla="*/ 25306 h 38100"/>
                <a:gd name="connsiteX2" fmla="*/ 139736 w 342900"/>
                <a:gd name="connsiteY2" fmla="*/ 22448 h 38100"/>
                <a:gd name="connsiteX3" fmla="*/ 80681 w 342900"/>
                <a:gd name="connsiteY3" fmla="*/ 26258 h 38100"/>
                <a:gd name="connsiteX4" fmla="*/ 80681 w 342900"/>
                <a:gd name="connsiteY4" fmla="*/ 17686 h 38100"/>
                <a:gd name="connsiteX5" fmla="*/ 79728 w 342900"/>
                <a:gd name="connsiteY5" fmla="*/ 14828 h 38100"/>
                <a:gd name="connsiteX6" fmla="*/ 56868 w 342900"/>
                <a:gd name="connsiteY6" fmla="*/ 28163 h 38100"/>
                <a:gd name="connsiteX7" fmla="*/ 54011 w 342900"/>
                <a:gd name="connsiteY7" fmla="*/ 18638 h 38100"/>
                <a:gd name="connsiteX8" fmla="*/ 48296 w 342900"/>
                <a:gd name="connsiteY8" fmla="*/ 28163 h 38100"/>
                <a:gd name="connsiteX9" fmla="*/ 48296 w 342900"/>
                <a:gd name="connsiteY9" fmla="*/ 21496 h 38100"/>
                <a:gd name="connsiteX10" fmla="*/ 46391 w 342900"/>
                <a:gd name="connsiteY10" fmla="*/ 29116 h 38100"/>
                <a:gd name="connsiteX11" fmla="*/ 44486 w 342900"/>
                <a:gd name="connsiteY11" fmla="*/ 30068 h 38100"/>
                <a:gd name="connsiteX12" fmla="*/ 38771 w 342900"/>
                <a:gd name="connsiteY12" fmla="*/ 28163 h 38100"/>
                <a:gd name="connsiteX13" fmla="*/ 40676 w 342900"/>
                <a:gd name="connsiteY13" fmla="*/ 17686 h 38100"/>
                <a:gd name="connsiteX14" fmla="*/ 33056 w 342900"/>
                <a:gd name="connsiteY14" fmla="*/ 28163 h 38100"/>
                <a:gd name="connsiteX15" fmla="*/ 9243 w 342900"/>
                <a:gd name="connsiteY15" fmla="*/ 23401 h 38100"/>
                <a:gd name="connsiteX16" fmla="*/ 7338 w 342900"/>
                <a:gd name="connsiteY16" fmla="*/ 22448 h 38100"/>
                <a:gd name="connsiteX17" fmla="*/ 110208 w 342900"/>
                <a:gd name="connsiteY17" fmla="*/ 7208 h 38100"/>
                <a:gd name="connsiteX18" fmla="*/ 342618 w 342900"/>
                <a:gd name="connsiteY18" fmla="*/ 291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116"/>
                  </a:moveTo>
                  <a:cubicBezTo>
                    <a:pt x="327378" y="48166"/>
                    <a:pt x="211173" y="25306"/>
                    <a:pt x="213078" y="25306"/>
                  </a:cubicBezTo>
                  <a:cubicBezTo>
                    <a:pt x="204506" y="24353"/>
                    <a:pt x="140688" y="21496"/>
                    <a:pt x="139736" y="22448"/>
                  </a:cubicBezTo>
                  <a:cubicBezTo>
                    <a:pt x="142593" y="22448"/>
                    <a:pt x="80681" y="22448"/>
                    <a:pt x="80681" y="26258"/>
                  </a:cubicBezTo>
                  <a:cubicBezTo>
                    <a:pt x="76871" y="17686"/>
                    <a:pt x="87348" y="33878"/>
                    <a:pt x="80681" y="17686"/>
                  </a:cubicBezTo>
                  <a:cubicBezTo>
                    <a:pt x="79728" y="18638"/>
                    <a:pt x="78776" y="17686"/>
                    <a:pt x="79728" y="14828"/>
                  </a:cubicBezTo>
                  <a:cubicBezTo>
                    <a:pt x="67346" y="30068"/>
                    <a:pt x="63536" y="20543"/>
                    <a:pt x="56868" y="28163"/>
                  </a:cubicBezTo>
                  <a:cubicBezTo>
                    <a:pt x="54963" y="24353"/>
                    <a:pt x="54011" y="22448"/>
                    <a:pt x="54011" y="18638"/>
                  </a:cubicBezTo>
                  <a:cubicBezTo>
                    <a:pt x="56868" y="20543"/>
                    <a:pt x="46391" y="27211"/>
                    <a:pt x="48296" y="28163"/>
                  </a:cubicBezTo>
                  <a:cubicBezTo>
                    <a:pt x="48296" y="28163"/>
                    <a:pt x="49248" y="21496"/>
                    <a:pt x="48296" y="21496"/>
                  </a:cubicBezTo>
                  <a:cubicBezTo>
                    <a:pt x="45438" y="22448"/>
                    <a:pt x="47343" y="27211"/>
                    <a:pt x="46391" y="29116"/>
                  </a:cubicBezTo>
                  <a:cubicBezTo>
                    <a:pt x="46391" y="27211"/>
                    <a:pt x="46391" y="27211"/>
                    <a:pt x="44486" y="30068"/>
                  </a:cubicBezTo>
                  <a:cubicBezTo>
                    <a:pt x="42581" y="22448"/>
                    <a:pt x="45438" y="26258"/>
                    <a:pt x="38771" y="28163"/>
                  </a:cubicBezTo>
                  <a:cubicBezTo>
                    <a:pt x="38771" y="22448"/>
                    <a:pt x="42581" y="25306"/>
                    <a:pt x="40676" y="17686"/>
                  </a:cubicBezTo>
                  <a:cubicBezTo>
                    <a:pt x="39723" y="17686"/>
                    <a:pt x="33056" y="26258"/>
                    <a:pt x="33056" y="28163"/>
                  </a:cubicBezTo>
                  <a:cubicBezTo>
                    <a:pt x="23531" y="26258"/>
                    <a:pt x="19721" y="17686"/>
                    <a:pt x="9243" y="23401"/>
                  </a:cubicBezTo>
                  <a:cubicBezTo>
                    <a:pt x="9243" y="21496"/>
                    <a:pt x="6386" y="23401"/>
                    <a:pt x="7338" y="22448"/>
                  </a:cubicBezTo>
                  <a:cubicBezTo>
                    <a:pt x="16863" y="13876"/>
                    <a:pt x="74966" y="7208"/>
                    <a:pt x="110208" y="7208"/>
                  </a:cubicBezTo>
                  <a:cubicBezTo>
                    <a:pt x="168311" y="5303"/>
                    <a:pt x="302613" y="46261"/>
                    <a:pt x="342618" y="291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EBFB7A35-E719-4C9B-A05D-F0F49AFD6CFC}"/>
                </a:ext>
              </a:extLst>
            </p:cNvPr>
            <p:cNvSpPr/>
            <p:nvPr/>
          </p:nvSpPr>
          <p:spPr>
            <a:xfrm>
              <a:off x="4918234" y="6634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7556AE7-D57A-4E83-B31F-43F7208A59E5}"/>
                </a:ext>
              </a:extLst>
            </p:cNvPr>
            <p:cNvSpPr/>
            <p:nvPr/>
          </p:nvSpPr>
          <p:spPr>
            <a:xfrm>
              <a:off x="4942999" y="6700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F330F39-59FA-4F8B-9823-19A11B9634C2}"/>
                </a:ext>
              </a:extLst>
            </p:cNvPr>
            <p:cNvSpPr/>
            <p:nvPr/>
          </p:nvSpPr>
          <p:spPr>
            <a:xfrm>
              <a:off x="4947761" y="67008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307A4BD-260C-4B2D-BF2C-5444B313E10D}"/>
                </a:ext>
              </a:extLst>
            </p:cNvPr>
            <p:cNvSpPr/>
            <p:nvPr/>
          </p:nvSpPr>
          <p:spPr>
            <a:xfrm>
              <a:off x="4954958" y="67294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7567" y="8096"/>
                    <a:pt x="7567" y="8096"/>
                  </a:cubicBezTo>
                  <a:cubicBezTo>
                    <a:pt x="6615" y="8096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82F014A-B41C-4729-A6E0-C3137E7D59B4}"/>
                </a:ext>
              </a:extLst>
            </p:cNvPr>
            <p:cNvSpPr/>
            <p:nvPr/>
          </p:nvSpPr>
          <p:spPr>
            <a:xfrm>
              <a:off x="4955381" y="6710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EAB8102-45E4-454C-89A8-1B95310B2350}"/>
                </a:ext>
              </a:extLst>
            </p:cNvPr>
            <p:cNvSpPr/>
            <p:nvPr/>
          </p:nvSpPr>
          <p:spPr>
            <a:xfrm>
              <a:off x="4967369" y="672517"/>
              <a:ext cx="9525" cy="9525"/>
            </a:xfrm>
            <a:custGeom>
              <a:avLst/>
              <a:gdLst>
                <a:gd name="connsiteX0" fmla="*/ 7538 w 9525"/>
                <a:gd name="connsiteY0" fmla="*/ 7567 h 9525"/>
                <a:gd name="connsiteX1" fmla="*/ 8491 w 9525"/>
                <a:gd name="connsiteY1" fmla="*/ 7567 h 9525"/>
                <a:gd name="connsiteX2" fmla="*/ 753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38" y="7567"/>
                  </a:moveTo>
                  <a:cubicBezTo>
                    <a:pt x="7538" y="7567"/>
                    <a:pt x="8491" y="6615"/>
                    <a:pt x="8491" y="7567"/>
                  </a:cubicBezTo>
                  <a:cubicBezTo>
                    <a:pt x="7538" y="6615"/>
                    <a:pt x="6586" y="8520"/>
                    <a:pt x="753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1E940DC-800F-47A8-9D6D-3DB14A521B5C}"/>
                </a:ext>
              </a:extLst>
            </p:cNvPr>
            <p:cNvSpPr/>
            <p:nvPr/>
          </p:nvSpPr>
          <p:spPr>
            <a:xfrm>
              <a:off x="4972526" y="6710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2979C8D-A1D6-4481-A162-8AF66CDA16BF}"/>
                </a:ext>
              </a:extLst>
            </p:cNvPr>
            <p:cNvSpPr/>
            <p:nvPr/>
          </p:nvSpPr>
          <p:spPr>
            <a:xfrm>
              <a:off x="5074682" y="670321"/>
              <a:ext cx="9525" cy="9525"/>
            </a:xfrm>
            <a:custGeom>
              <a:avLst/>
              <a:gdLst>
                <a:gd name="connsiteX0" fmla="*/ 7858 w 9525"/>
                <a:gd name="connsiteY0" fmla="*/ 7858 h 9525"/>
                <a:gd name="connsiteX1" fmla="*/ 7858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858"/>
                  </a:moveTo>
                  <a:cubicBezTo>
                    <a:pt x="6906" y="6906"/>
                    <a:pt x="6906" y="6906"/>
                    <a:pt x="7858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AA3C7D6B-8CF9-4F4F-9941-6BFC3EFBFF60}"/>
                </a:ext>
              </a:extLst>
            </p:cNvPr>
            <p:cNvSpPr/>
            <p:nvPr/>
          </p:nvSpPr>
          <p:spPr>
            <a:xfrm>
              <a:off x="5120164" y="674579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0D8FC1E-0883-4C85-AD40-47B6F271350C}"/>
                </a:ext>
              </a:extLst>
            </p:cNvPr>
            <p:cNvSpPr/>
            <p:nvPr/>
          </p:nvSpPr>
          <p:spPr>
            <a:xfrm>
              <a:off x="5144929" y="670824"/>
              <a:ext cx="9525" cy="9525"/>
            </a:xfrm>
            <a:custGeom>
              <a:avLst/>
              <a:gdLst>
                <a:gd name="connsiteX0" fmla="*/ 7144 w 9525"/>
                <a:gd name="connsiteY0" fmla="*/ 9260 h 9525"/>
                <a:gd name="connsiteX1" fmla="*/ 7144 w 9525"/>
                <a:gd name="connsiteY1" fmla="*/ 926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260"/>
                  </a:moveTo>
                  <a:cubicBezTo>
                    <a:pt x="7144" y="9260"/>
                    <a:pt x="7144" y="4498"/>
                    <a:pt x="7144" y="9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09DEA91-7E3F-4EC1-A1EB-9DD11B2A51CA}"/>
                </a:ext>
              </a:extLst>
            </p:cNvPr>
            <p:cNvSpPr/>
            <p:nvPr/>
          </p:nvSpPr>
          <p:spPr>
            <a:xfrm>
              <a:off x="4916054" y="771048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  <a:gd name="connsiteX2" fmla="*/ 741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6466" y="8096"/>
                    <a:pt x="8371" y="9049"/>
                    <a:pt x="7419" y="7144"/>
                  </a:cubicBezTo>
                  <a:cubicBezTo>
                    <a:pt x="7419" y="8096"/>
                    <a:pt x="7419" y="7144"/>
                    <a:pt x="741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EBFEBB2-87B1-41E3-B132-5245E8B2ACAE}"/>
                </a:ext>
              </a:extLst>
            </p:cNvPr>
            <p:cNvSpPr/>
            <p:nvPr/>
          </p:nvSpPr>
          <p:spPr>
            <a:xfrm>
              <a:off x="4920897" y="75960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8311" y="6208"/>
                    <a:pt x="302613" y="46213"/>
                    <a:pt x="342618" y="290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A7C67F1-2117-4046-A59B-ADB19B42A3E2}"/>
                </a:ext>
              </a:extLst>
            </p:cNvPr>
            <p:cNvSpPr/>
            <p:nvPr/>
          </p:nvSpPr>
          <p:spPr>
            <a:xfrm>
              <a:off x="4918234" y="7710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95D47BE-858E-4C97-950F-E205EC503D11}"/>
                </a:ext>
              </a:extLst>
            </p:cNvPr>
            <p:cNvSpPr/>
            <p:nvPr/>
          </p:nvSpPr>
          <p:spPr>
            <a:xfrm>
              <a:off x="4942999" y="7777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061018C-2A89-48A3-A727-C00FA40D33A0}"/>
                </a:ext>
              </a:extLst>
            </p:cNvPr>
            <p:cNvSpPr/>
            <p:nvPr/>
          </p:nvSpPr>
          <p:spPr>
            <a:xfrm>
              <a:off x="4947761" y="77771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F6979871-E61C-4E99-8E99-3C0C3995EA96}"/>
                </a:ext>
              </a:extLst>
            </p:cNvPr>
            <p:cNvSpPr/>
            <p:nvPr/>
          </p:nvSpPr>
          <p:spPr>
            <a:xfrm>
              <a:off x="4954958" y="78057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8520" y="8096"/>
                    <a:pt x="7567" y="8096"/>
                    <a:pt x="7567" y="8096"/>
                  </a:cubicBezTo>
                  <a:cubicBezTo>
                    <a:pt x="6615" y="8096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FCFEF843-EE96-4DA6-A364-2CFBC41790F3}"/>
                </a:ext>
              </a:extLst>
            </p:cNvPr>
            <p:cNvSpPr/>
            <p:nvPr/>
          </p:nvSpPr>
          <p:spPr>
            <a:xfrm>
              <a:off x="4955381" y="778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7F1133C-1502-490C-928C-E2CE61B50A16}"/>
                </a:ext>
              </a:extLst>
            </p:cNvPr>
            <p:cNvSpPr/>
            <p:nvPr/>
          </p:nvSpPr>
          <p:spPr>
            <a:xfrm>
              <a:off x="4967369" y="780150"/>
              <a:ext cx="9525" cy="9525"/>
            </a:xfrm>
            <a:custGeom>
              <a:avLst/>
              <a:gdLst>
                <a:gd name="connsiteX0" fmla="*/ 7538 w 9525"/>
                <a:gd name="connsiteY0" fmla="*/ 7567 h 9525"/>
                <a:gd name="connsiteX1" fmla="*/ 8491 w 9525"/>
                <a:gd name="connsiteY1" fmla="*/ 7567 h 9525"/>
                <a:gd name="connsiteX2" fmla="*/ 753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38" y="7567"/>
                  </a:moveTo>
                  <a:cubicBezTo>
                    <a:pt x="7538" y="7567"/>
                    <a:pt x="8491" y="6615"/>
                    <a:pt x="8491" y="7567"/>
                  </a:cubicBezTo>
                  <a:cubicBezTo>
                    <a:pt x="7538" y="6615"/>
                    <a:pt x="6586" y="9472"/>
                    <a:pt x="753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D4486A1-2832-468A-BD4C-AE2D979BE4CF}"/>
                </a:ext>
              </a:extLst>
            </p:cNvPr>
            <p:cNvSpPr/>
            <p:nvPr/>
          </p:nvSpPr>
          <p:spPr>
            <a:xfrm>
              <a:off x="4972526" y="778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17715BC-744E-4AB9-80FA-2E2BD078A8FA}"/>
                </a:ext>
              </a:extLst>
            </p:cNvPr>
            <p:cNvSpPr/>
            <p:nvPr/>
          </p:nvSpPr>
          <p:spPr>
            <a:xfrm>
              <a:off x="5074682" y="77866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E7AB3833-118D-4F5E-96C5-345B1FB54A5B}"/>
                </a:ext>
              </a:extLst>
            </p:cNvPr>
            <p:cNvSpPr/>
            <p:nvPr/>
          </p:nvSpPr>
          <p:spPr>
            <a:xfrm>
              <a:off x="5120164" y="78316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FE98093-E6B1-4952-90E9-2D7A20A92689}"/>
                </a:ext>
              </a:extLst>
            </p:cNvPr>
            <p:cNvSpPr/>
            <p:nvPr/>
          </p:nvSpPr>
          <p:spPr>
            <a:xfrm>
              <a:off x="5144929" y="77888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85D418DD-166E-420B-B46C-F9768915AD72}"/>
                </a:ext>
              </a:extLst>
            </p:cNvPr>
            <p:cNvSpPr/>
            <p:nvPr/>
          </p:nvSpPr>
          <p:spPr>
            <a:xfrm>
              <a:off x="4922573" y="86629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8096"/>
                    <a:pt x="8520" y="9049"/>
                    <a:pt x="7567" y="7144"/>
                  </a:cubicBezTo>
                  <a:cubicBezTo>
                    <a:pt x="6615" y="8096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BAE82AD1-A28B-41E9-8407-0EC300A7E5D0}"/>
                </a:ext>
              </a:extLst>
            </p:cNvPr>
            <p:cNvSpPr/>
            <p:nvPr/>
          </p:nvSpPr>
          <p:spPr>
            <a:xfrm>
              <a:off x="4927564" y="85485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8311" y="6208"/>
                    <a:pt x="302613" y="46213"/>
                    <a:pt x="342618" y="290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3245FB6-49EB-4365-9BA2-61B400F14EA6}"/>
                </a:ext>
              </a:extLst>
            </p:cNvPr>
            <p:cNvSpPr/>
            <p:nvPr/>
          </p:nvSpPr>
          <p:spPr>
            <a:xfrm>
              <a:off x="4924901" y="8662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EBD6AB1-5805-4646-91C7-4B849896663C}"/>
                </a:ext>
              </a:extLst>
            </p:cNvPr>
            <p:cNvSpPr/>
            <p:nvPr/>
          </p:nvSpPr>
          <p:spPr>
            <a:xfrm>
              <a:off x="4949666" y="8729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8D06603C-5E7E-4085-A9F0-0CE51AE41FEB}"/>
                </a:ext>
              </a:extLst>
            </p:cNvPr>
            <p:cNvSpPr/>
            <p:nvPr/>
          </p:nvSpPr>
          <p:spPr>
            <a:xfrm>
              <a:off x="4953476" y="87296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F8B2EE5-72E0-474E-BC21-A5D690A5B13F}"/>
                </a:ext>
              </a:extLst>
            </p:cNvPr>
            <p:cNvSpPr/>
            <p:nvPr/>
          </p:nvSpPr>
          <p:spPr>
            <a:xfrm>
              <a:off x="4961096" y="8758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1A31F49-9443-45D3-BEE8-7798BFA87D41}"/>
                </a:ext>
              </a:extLst>
            </p:cNvPr>
            <p:cNvSpPr/>
            <p:nvPr/>
          </p:nvSpPr>
          <p:spPr>
            <a:xfrm>
              <a:off x="4962049" y="8739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D51EF3A-241A-438A-B966-BB21773A2F22}"/>
                </a:ext>
              </a:extLst>
            </p:cNvPr>
            <p:cNvSpPr/>
            <p:nvPr/>
          </p:nvSpPr>
          <p:spPr>
            <a:xfrm>
              <a:off x="4973479" y="87540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8096" y="7567"/>
                  </a:cubicBezTo>
                  <a:cubicBezTo>
                    <a:pt x="8096" y="6615"/>
                    <a:pt x="7144" y="9472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CAFAACC-B3AF-4DB7-9A0C-19FA4EE2AE4C}"/>
                </a:ext>
              </a:extLst>
            </p:cNvPr>
            <p:cNvSpPr/>
            <p:nvPr/>
          </p:nvSpPr>
          <p:spPr>
            <a:xfrm>
              <a:off x="4979194" y="8739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E8AB0B10-7002-4300-917D-5F88D09A6946}"/>
                </a:ext>
              </a:extLst>
            </p:cNvPr>
            <p:cNvSpPr/>
            <p:nvPr/>
          </p:nvSpPr>
          <p:spPr>
            <a:xfrm>
              <a:off x="5080688" y="87391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EA02D60-7923-4C0F-8A1F-F8385E59D025}"/>
                </a:ext>
              </a:extLst>
            </p:cNvPr>
            <p:cNvSpPr/>
            <p:nvPr/>
          </p:nvSpPr>
          <p:spPr>
            <a:xfrm>
              <a:off x="5126831" y="87841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B5DC98DA-E146-4D6B-B7A2-EFE2CE4EBCC8}"/>
                </a:ext>
              </a:extLst>
            </p:cNvPr>
            <p:cNvSpPr/>
            <p:nvPr/>
          </p:nvSpPr>
          <p:spPr>
            <a:xfrm>
              <a:off x="5151596" y="87413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D0A208A6-C920-42B8-A96F-BBBCA983ABEC}"/>
                </a:ext>
              </a:extLst>
            </p:cNvPr>
            <p:cNvSpPr/>
            <p:nvPr/>
          </p:nvSpPr>
          <p:spPr>
            <a:xfrm>
              <a:off x="4928949" y="96154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8096"/>
                    <a:pt x="8811" y="9049"/>
                    <a:pt x="7858" y="7144"/>
                  </a:cubicBezTo>
                  <a:cubicBezTo>
                    <a:pt x="6906" y="8096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3D336BB8-88F7-4A02-A603-897B4B7E361C}"/>
                </a:ext>
              </a:extLst>
            </p:cNvPr>
            <p:cNvSpPr/>
            <p:nvPr/>
          </p:nvSpPr>
          <p:spPr>
            <a:xfrm>
              <a:off x="4934232" y="95010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7358" y="6208"/>
                    <a:pt x="301661" y="46213"/>
                    <a:pt x="342618" y="290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61D2A9A-073B-4331-9295-1C575475A1DB}"/>
                </a:ext>
              </a:extLst>
            </p:cNvPr>
            <p:cNvSpPr/>
            <p:nvPr/>
          </p:nvSpPr>
          <p:spPr>
            <a:xfrm>
              <a:off x="4930616" y="9615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5AF005F6-BD0C-4F09-940F-56B5502E29EF}"/>
                </a:ext>
              </a:extLst>
            </p:cNvPr>
            <p:cNvSpPr/>
            <p:nvPr/>
          </p:nvSpPr>
          <p:spPr>
            <a:xfrm>
              <a:off x="4955910" y="96821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D62CADB-1C23-40B8-A7A7-7D3AB0271168}"/>
                </a:ext>
              </a:extLst>
            </p:cNvPr>
            <p:cNvSpPr/>
            <p:nvPr/>
          </p:nvSpPr>
          <p:spPr>
            <a:xfrm>
              <a:off x="4960144" y="96821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BAD288C-8C70-463D-8E26-67C8044B1AEB}"/>
                </a:ext>
              </a:extLst>
            </p:cNvPr>
            <p:cNvSpPr/>
            <p:nvPr/>
          </p:nvSpPr>
          <p:spPr>
            <a:xfrm>
              <a:off x="4967764" y="9710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C7937FF-6B75-4265-8BC0-9F794852D81B}"/>
                </a:ext>
              </a:extLst>
            </p:cNvPr>
            <p:cNvSpPr/>
            <p:nvPr/>
          </p:nvSpPr>
          <p:spPr>
            <a:xfrm>
              <a:off x="4967764" y="9691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25B65CC-DB60-4075-97AF-98A09153129D}"/>
                </a:ext>
              </a:extLst>
            </p:cNvPr>
            <p:cNvSpPr/>
            <p:nvPr/>
          </p:nvSpPr>
          <p:spPr>
            <a:xfrm>
              <a:off x="4980146" y="97065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8096" y="7567"/>
                  </a:cubicBezTo>
                  <a:cubicBezTo>
                    <a:pt x="8096" y="6615"/>
                    <a:pt x="7144" y="9472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E7CDBCE-6427-4D3D-8B26-0D4F44D8B086}"/>
                </a:ext>
              </a:extLst>
            </p:cNvPr>
            <p:cNvSpPr/>
            <p:nvPr/>
          </p:nvSpPr>
          <p:spPr>
            <a:xfrm>
              <a:off x="4985861" y="9691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7F0ADC7-A03D-48D0-BD9C-23AAE1780F7B}"/>
                </a:ext>
              </a:extLst>
            </p:cNvPr>
            <p:cNvSpPr/>
            <p:nvPr/>
          </p:nvSpPr>
          <p:spPr>
            <a:xfrm>
              <a:off x="5087064" y="96916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F1F6D465-003C-4F9F-8089-553D55463FAF}"/>
                </a:ext>
              </a:extLst>
            </p:cNvPr>
            <p:cNvSpPr/>
            <p:nvPr/>
          </p:nvSpPr>
          <p:spPr>
            <a:xfrm>
              <a:off x="5132546" y="97366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A0D5B5E9-BC9C-4483-8080-DDEA4D6A5BD2}"/>
                </a:ext>
              </a:extLst>
            </p:cNvPr>
            <p:cNvSpPr/>
            <p:nvPr/>
          </p:nvSpPr>
          <p:spPr>
            <a:xfrm>
              <a:off x="5158264" y="96938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924CB2C3-A285-4884-BD82-2506E89BAD84}"/>
                </a:ext>
              </a:extLst>
            </p:cNvPr>
            <p:cNvSpPr/>
            <p:nvPr/>
          </p:nvSpPr>
          <p:spPr>
            <a:xfrm>
              <a:off x="4935104" y="1056798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  <a:gd name="connsiteX2" fmla="*/ 741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6466" y="8096"/>
                    <a:pt x="8371" y="9049"/>
                    <a:pt x="7419" y="7144"/>
                  </a:cubicBezTo>
                  <a:cubicBezTo>
                    <a:pt x="7419" y="8096"/>
                    <a:pt x="7419" y="7144"/>
                    <a:pt x="741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F1263CC-303D-4AB4-9483-13D0F963EA6A}"/>
                </a:ext>
              </a:extLst>
            </p:cNvPr>
            <p:cNvSpPr/>
            <p:nvPr/>
          </p:nvSpPr>
          <p:spPr>
            <a:xfrm>
              <a:off x="4939947" y="104535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8311" y="6208"/>
                    <a:pt x="302613" y="46213"/>
                    <a:pt x="342618" y="290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5EABAD91-CE53-4C55-982D-B4E2173232AB}"/>
                </a:ext>
              </a:extLst>
            </p:cNvPr>
            <p:cNvSpPr/>
            <p:nvPr/>
          </p:nvSpPr>
          <p:spPr>
            <a:xfrm>
              <a:off x="4937284" y="10567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3400BADB-1506-4F98-820D-0FFBE28BE08F}"/>
                </a:ext>
              </a:extLst>
            </p:cNvPr>
            <p:cNvSpPr/>
            <p:nvPr/>
          </p:nvSpPr>
          <p:spPr>
            <a:xfrm>
              <a:off x="4962049" y="10634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27F78F38-04D7-4F98-BD86-79429A6E2850}"/>
                </a:ext>
              </a:extLst>
            </p:cNvPr>
            <p:cNvSpPr/>
            <p:nvPr/>
          </p:nvSpPr>
          <p:spPr>
            <a:xfrm>
              <a:off x="4966811" y="106346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F4C0A72D-DB2E-412B-96A6-F713664E5EC1}"/>
                </a:ext>
              </a:extLst>
            </p:cNvPr>
            <p:cNvSpPr/>
            <p:nvPr/>
          </p:nvSpPr>
          <p:spPr>
            <a:xfrm>
              <a:off x="4974008" y="106632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8520" y="8096"/>
                    <a:pt x="7567" y="8096"/>
                    <a:pt x="7567" y="8096"/>
                  </a:cubicBezTo>
                  <a:cubicBezTo>
                    <a:pt x="6615" y="8096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E6E9199B-FE09-4FB4-BB23-982C9DB0AA81}"/>
                </a:ext>
              </a:extLst>
            </p:cNvPr>
            <p:cNvSpPr/>
            <p:nvPr/>
          </p:nvSpPr>
          <p:spPr>
            <a:xfrm>
              <a:off x="4974431" y="10644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5639CC56-3029-4F05-963D-C216B6939DB2}"/>
                </a:ext>
              </a:extLst>
            </p:cNvPr>
            <p:cNvSpPr/>
            <p:nvPr/>
          </p:nvSpPr>
          <p:spPr>
            <a:xfrm>
              <a:off x="4986419" y="1065900"/>
              <a:ext cx="9525" cy="9525"/>
            </a:xfrm>
            <a:custGeom>
              <a:avLst/>
              <a:gdLst>
                <a:gd name="connsiteX0" fmla="*/ 7538 w 9525"/>
                <a:gd name="connsiteY0" fmla="*/ 7567 h 9525"/>
                <a:gd name="connsiteX1" fmla="*/ 8491 w 9525"/>
                <a:gd name="connsiteY1" fmla="*/ 7567 h 9525"/>
                <a:gd name="connsiteX2" fmla="*/ 753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38" y="7567"/>
                  </a:moveTo>
                  <a:cubicBezTo>
                    <a:pt x="7538" y="7567"/>
                    <a:pt x="8491" y="6615"/>
                    <a:pt x="8491" y="7567"/>
                  </a:cubicBezTo>
                  <a:cubicBezTo>
                    <a:pt x="7538" y="6615"/>
                    <a:pt x="6586" y="9472"/>
                    <a:pt x="753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528A7FA3-E8E2-4C1A-9BAC-759FFD9D226B}"/>
                </a:ext>
              </a:extLst>
            </p:cNvPr>
            <p:cNvSpPr/>
            <p:nvPr/>
          </p:nvSpPr>
          <p:spPr>
            <a:xfrm>
              <a:off x="4991576" y="10644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E17412B7-0A5E-442E-87F9-3F80B8B32979}"/>
                </a:ext>
              </a:extLst>
            </p:cNvPr>
            <p:cNvSpPr/>
            <p:nvPr/>
          </p:nvSpPr>
          <p:spPr>
            <a:xfrm>
              <a:off x="5093732" y="106441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BF2D6D5-A8BA-4CDB-8D7A-472865634042}"/>
                </a:ext>
              </a:extLst>
            </p:cNvPr>
            <p:cNvSpPr/>
            <p:nvPr/>
          </p:nvSpPr>
          <p:spPr>
            <a:xfrm>
              <a:off x="5139214" y="106891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BEC73F2-B3D4-4365-B1E3-8B3CBCCB528F}"/>
                </a:ext>
              </a:extLst>
            </p:cNvPr>
            <p:cNvSpPr/>
            <p:nvPr/>
          </p:nvSpPr>
          <p:spPr>
            <a:xfrm>
              <a:off x="5163979" y="106463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ABC8F649-29B4-4C29-B584-E3309222FB83}"/>
                </a:ext>
              </a:extLst>
            </p:cNvPr>
            <p:cNvSpPr/>
            <p:nvPr/>
          </p:nvSpPr>
          <p:spPr>
            <a:xfrm>
              <a:off x="4941623" y="115204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8096"/>
                    <a:pt x="8520" y="9049"/>
                    <a:pt x="7567" y="7144"/>
                  </a:cubicBezTo>
                  <a:cubicBezTo>
                    <a:pt x="6615" y="8096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F2D68CFB-9B5D-42AB-80B2-0BF46C9EC32F}"/>
                </a:ext>
              </a:extLst>
            </p:cNvPr>
            <p:cNvSpPr/>
            <p:nvPr/>
          </p:nvSpPr>
          <p:spPr>
            <a:xfrm>
              <a:off x="4946614" y="114060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8311" y="6208"/>
                    <a:pt x="302613" y="46213"/>
                    <a:pt x="342618" y="290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9818A03-04C8-49C0-AD13-F7CDCD8EC6BD}"/>
                </a:ext>
              </a:extLst>
            </p:cNvPr>
            <p:cNvSpPr/>
            <p:nvPr/>
          </p:nvSpPr>
          <p:spPr>
            <a:xfrm>
              <a:off x="4943951" y="11520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803A1484-5557-40AE-A39F-6C66C8581920}"/>
                </a:ext>
              </a:extLst>
            </p:cNvPr>
            <p:cNvSpPr/>
            <p:nvPr/>
          </p:nvSpPr>
          <p:spPr>
            <a:xfrm>
              <a:off x="4968716" y="11587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4B28CBA-E5F4-4D88-83DF-886C6F17EEC4}"/>
                </a:ext>
              </a:extLst>
            </p:cNvPr>
            <p:cNvSpPr/>
            <p:nvPr/>
          </p:nvSpPr>
          <p:spPr>
            <a:xfrm>
              <a:off x="4972526" y="115871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F6A17CEE-4CF9-4A85-829C-21CAAF88B8F8}"/>
                </a:ext>
              </a:extLst>
            </p:cNvPr>
            <p:cNvSpPr/>
            <p:nvPr/>
          </p:nvSpPr>
          <p:spPr>
            <a:xfrm>
              <a:off x="4980146" y="11615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1632789A-C34E-4349-A36F-8116D2514CC5}"/>
                </a:ext>
              </a:extLst>
            </p:cNvPr>
            <p:cNvSpPr/>
            <p:nvPr/>
          </p:nvSpPr>
          <p:spPr>
            <a:xfrm>
              <a:off x="4981099" y="1159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6886941F-04CE-42CE-BF9F-52575EAEE55B}"/>
                </a:ext>
              </a:extLst>
            </p:cNvPr>
            <p:cNvSpPr/>
            <p:nvPr/>
          </p:nvSpPr>
          <p:spPr>
            <a:xfrm>
              <a:off x="4992529" y="116115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8096" y="7567"/>
                  </a:cubicBezTo>
                  <a:cubicBezTo>
                    <a:pt x="8096" y="6615"/>
                    <a:pt x="7144" y="9472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32B22B07-8B96-4B7F-B921-F400D18A880B}"/>
                </a:ext>
              </a:extLst>
            </p:cNvPr>
            <p:cNvSpPr/>
            <p:nvPr/>
          </p:nvSpPr>
          <p:spPr>
            <a:xfrm>
              <a:off x="4998244" y="1159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5F4ED484-2C66-4472-BDA0-C76B2D856DE2}"/>
                </a:ext>
              </a:extLst>
            </p:cNvPr>
            <p:cNvSpPr/>
            <p:nvPr/>
          </p:nvSpPr>
          <p:spPr>
            <a:xfrm>
              <a:off x="5099738" y="115966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391F66E8-00C0-42F0-B4FF-1C41DF8F8043}"/>
                </a:ext>
              </a:extLst>
            </p:cNvPr>
            <p:cNvSpPr/>
            <p:nvPr/>
          </p:nvSpPr>
          <p:spPr>
            <a:xfrm>
              <a:off x="5145881" y="116416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D44E095-F826-42DB-B127-AD2B0EA5E363}"/>
                </a:ext>
              </a:extLst>
            </p:cNvPr>
            <p:cNvSpPr/>
            <p:nvPr/>
          </p:nvSpPr>
          <p:spPr>
            <a:xfrm>
              <a:off x="5170646" y="115988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2E4FA728-BE6F-4906-ACF4-59998D27B98A}"/>
                </a:ext>
              </a:extLst>
            </p:cNvPr>
            <p:cNvSpPr/>
            <p:nvPr/>
          </p:nvSpPr>
          <p:spPr>
            <a:xfrm>
              <a:off x="4816316" y="52530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10001" y="7144"/>
                    <a:pt x="5239" y="8096"/>
                    <a:pt x="8096" y="7144"/>
                  </a:cubicBezTo>
                  <a:cubicBezTo>
                    <a:pt x="8096" y="8096"/>
                    <a:pt x="8096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ADA71AA5-7AF6-4787-96DB-2C09F5B2F562}"/>
                </a:ext>
              </a:extLst>
            </p:cNvPr>
            <p:cNvSpPr/>
            <p:nvPr/>
          </p:nvSpPr>
          <p:spPr>
            <a:xfrm>
              <a:off x="4712494" y="526256"/>
              <a:ext cx="104775" cy="800100"/>
            </a:xfrm>
            <a:custGeom>
              <a:avLst/>
              <a:gdLst>
                <a:gd name="connsiteX0" fmla="*/ 38576 w 104775"/>
                <a:gd name="connsiteY0" fmla="*/ 798671 h 800100"/>
                <a:gd name="connsiteX1" fmla="*/ 10954 w 104775"/>
                <a:gd name="connsiteY1" fmla="*/ 553879 h 800100"/>
                <a:gd name="connsiteX2" fmla="*/ 10954 w 104775"/>
                <a:gd name="connsiteY2" fmla="*/ 416719 h 800100"/>
                <a:gd name="connsiteX3" fmla="*/ 13811 w 104775"/>
                <a:gd name="connsiteY3" fmla="*/ 412909 h 800100"/>
                <a:gd name="connsiteX4" fmla="*/ 13811 w 104775"/>
                <a:gd name="connsiteY4" fmla="*/ 418624 h 800100"/>
                <a:gd name="connsiteX5" fmla="*/ 7144 w 104775"/>
                <a:gd name="connsiteY5" fmla="*/ 149066 h 800100"/>
                <a:gd name="connsiteX6" fmla="*/ 15716 w 104775"/>
                <a:gd name="connsiteY6" fmla="*/ 150971 h 800100"/>
                <a:gd name="connsiteX7" fmla="*/ 18574 w 104775"/>
                <a:gd name="connsiteY7" fmla="*/ 150019 h 800100"/>
                <a:gd name="connsiteX8" fmla="*/ 13811 w 104775"/>
                <a:gd name="connsiteY8" fmla="*/ 85249 h 800100"/>
                <a:gd name="connsiteX9" fmla="*/ 13811 w 104775"/>
                <a:gd name="connsiteY9" fmla="*/ 64294 h 800100"/>
                <a:gd name="connsiteX10" fmla="*/ 19526 w 104775"/>
                <a:gd name="connsiteY10" fmla="*/ 69056 h 800100"/>
                <a:gd name="connsiteX11" fmla="*/ 36671 w 104775"/>
                <a:gd name="connsiteY11" fmla="*/ 44291 h 800100"/>
                <a:gd name="connsiteX12" fmla="*/ 30004 w 104775"/>
                <a:gd name="connsiteY12" fmla="*/ 55721 h 800100"/>
                <a:gd name="connsiteX13" fmla="*/ 47149 w 104775"/>
                <a:gd name="connsiteY13" fmla="*/ 32861 h 800100"/>
                <a:gd name="connsiteX14" fmla="*/ 105251 w 104775"/>
                <a:gd name="connsiteY14" fmla="*/ 7144 h 800100"/>
                <a:gd name="connsiteX15" fmla="*/ 29051 w 104775"/>
                <a:gd name="connsiteY15" fmla="*/ 74771 h 800100"/>
                <a:gd name="connsiteX16" fmla="*/ 32861 w 104775"/>
                <a:gd name="connsiteY16" fmla="*/ 245269 h 800100"/>
                <a:gd name="connsiteX17" fmla="*/ 38576 w 104775"/>
                <a:gd name="connsiteY17" fmla="*/ 798671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4775" h="800100">
                  <a:moveTo>
                    <a:pt x="38576" y="798671"/>
                  </a:moveTo>
                  <a:cubicBezTo>
                    <a:pt x="9049" y="739616"/>
                    <a:pt x="10954" y="604361"/>
                    <a:pt x="10954" y="553879"/>
                  </a:cubicBezTo>
                  <a:cubicBezTo>
                    <a:pt x="10954" y="500539"/>
                    <a:pt x="3334" y="469106"/>
                    <a:pt x="10954" y="416719"/>
                  </a:cubicBezTo>
                  <a:cubicBezTo>
                    <a:pt x="12859" y="417671"/>
                    <a:pt x="13811" y="416719"/>
                    <a:pt x="13811" y="412909"/>
                  </a:cubicBezTo>
                  <a:cubicBezTo>
                    <a:pt x="13811" y="414814"/>
                    <a:pt x="13811" y="416719"/>
                    <a:pt x="13811" y="418624"/>
                  </a:cubicBezTo>
                  <a:cubicBezTo>
                    <a:pt x="25241" y="411956"/>
                    <a:pt x="19526" y="152876"/>
                    <a:pt x="7144" y="149066"/>
                  </a:cubicBezTo>
                  <a:cubicBezTo>
                    <a:pt x="10954" y="145256"/>
                    <a:pt x="10954" y="153829"/>
                    <a:pt x="15716" y="150971"/>
                  </a:cubicBezTo>
                  <a:cubicBezTo>
                    <a:pt x="14764" y="149066"/>
                    <a:pt x="15716" y="148114"/>
                    <a:pt x="18574" y="150019"/>
                  </a:cubicBezTo>
                  <a:cubicBezTo>
                    <a:pt x="12859" y="137636"/>
                    <a:pt x="6191" y="76676"/>
                    <a:pt x="13811" y="85249"/>
                  </a:cubicBezTo>
                  <a:cubicBezTo>
                    <a:pt x="16669" y="80486"/>
                    <a:pt x="7144" y="70009"/>
                    <a:pt x="13811" y="64294"/>
                  </a:cubicBezTo>
                  <a:cubicBezTo>
                    <a:pt x="13811" y="64294"/>
                    <a:pt x="16669" y="72866"/>
                    <a:pt x="19526" y="69056"/>
                  </a:cubicBezTo>
                  <a:cubicBezTo>
                    <a:pt x="24289" y="59531"/>
                    <a:pt x="33814" y="56674"/>
                    <a:pt x="36671" y="44291"/>
                  </a:cubicBezTo>
                  <a:cubicBezTo>
                    <a:pt x="32861" y="47149"/>
                    <a:pt x="30004" y="50959"/>
                    <a:pt x="30004" y="55721"/>
                  </a:cubicBezTo>
                  <a:cubicBezTo>
                    <a:pt x="36671" y="49054"/>
                    <a:pt x="45244" y="40481"/>
                    <a:pt x="47149" y="32861"/>
                  </a:cubicBezTo>
                  <a:cubicBezTo>
                    <a:pt x="53816" y="28099"/>
                    <a:pt x="102394" y="17621"/>
                    <a:pt x="105251" y="7144"/>
                  </a:cubicBezTo>
                  <a:cubicBezTo>
                    <a:pt x="95726" y="16669"/>
                    <a:pt x="49054" y="33814"/>
                    <a:pt x="29051" y="74771"/>
                  </a:cubicBezTo>
                  <a:cubicBezTo>
                    <a:pt x="6191" y="120491"/>
                    <a:pt x="30004" y="195739"/>
                    <a:pt x="32861" y="245269"/>
                  </a:cubicBezTo>
                  <a:cubicBezTo>
                    <a:pt x="39529" y="419576"/>
                    <a:pt x="13811" y="651034"/>
                    <a:pt x="38576" y="7986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34A6275B-3EF7-464F-B69C-DB9DDD6690F5}"/>
                </a:ext>
              </a:extLst>
            </p:cNvPr>
            <p:cNvSpPr/>
            <p:nvPr/>
          </p:nvSpPr>
          <p:spPr>
            <a:xfrm>
              <a:off x="4809649" y="527208"/>
              <a:ext cx="9525" cy="9525"/>
            </a:xfrm>
            <a:custGeom>
              <a:avLst/>
              <a:gdLst>
                <a:gd name="connsiteX0" fmla="*/ 10001 w 9525"/>
                <a:gd name="connsiteY0" fmla="*/ 9049 h 9525"/>
                <a:gd name="connsiteX1" fmla="*/ 7144 w 9525"/>
                <a:gd name="connsiteY1" fmla="*/ 7144 h 9525"/>
                <a:gd name="connsiteX2" fmla="*/ 10001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9049"/>
                  </a:moveTo>
                  <a:cubicBezTo>
                    <a:pt x="9049" y="8096"/>
                    <a:pt x="7144" y="9049"/>
                    <a:pt x="7144" y="7144"/>
                  </a:cubicBezTo>
                  <a:cubicBezTo>
                    <a:pt x="8096" y="8096"/>
                    <a:pt x="10001" y="8096"/>
                    <a:pt x="10001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0D9D1CFE-E18D-47FA-BAA2-203B36AB25C7}"/>
                </a:ext>
              </a:extLst>
            </p:cNvPr>
            <p:cNvSpPr/>
            <p:nvPr/>
          </p:nvSpPr>
          <p:spPr>
            <a:xfrm>
              <a:off x="4757261" y="550464"/>
              <a:ext cx="9525" cy="9525"/>
            </a:xfrm>
            <a:custGeom>
              <a:avLst/>
              <a:gdLst>
                <a:gd name="connsiteX0" fmla="*/ 7144 w 9525"/>
                <a:gd name="connsiteY0" fmla="*/ 8653 h 9525"/>
                <a:gd name="connsiteX1" fmla="*/ 71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653"/>
                  </a:moveTo>
                  <a:cubicBezTo>
                    <a:pt x="7144" y="7700"/>
                    <a:pt x="7144" y="5795"/>
                    <a:pt x="7144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98E7E09E-4CF1-4A77-8AB1-D3D68D083851}"/>
                </a:ext>
              </a:extLst>
            </p:cNvPr>
            <p:cNvSpPr/>
            <p:nvPr/>
          </p:nvSpPr>
          <p:spPr>
            <a:xfrm>
              <a:off x="4744687" y="555783"/>
              <a:ext cx="9525" cy="19050"/>
            </a:xfrm>
            <a:custGeom>
              <a:avLst/>
              <a:gdLst>
                <a:gd name="connsiteX0" fmla="*/ 7335 w 9525"/>
                <a:gd name="connsiteY0" fmla="*/ 11906 h 19050"/>
                <a:gd name="connsiteX1" fmla="*/ 10193 w 9525"/>
                <a:gd name="connsiteY1" fmla="*/ 7144 h 19050"/>
                <a:gd name="connsiteX2" fmla="*/ 7335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335" y="11906"/>
                  </a:moveTo>
                  <a:cubicBezTo>
                    <a:pt x="6383" y="10954"/>
                    <a:pt x="9240" y="8096"/>
                    <a:pt x="10193" y="7144"/>
                  </a:cubicBezTo>
                  <a:lnTo>
                    <a:pt x="7335" y="119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54D2D6B6-83BB-499E-907F-83F26426F3A3}"/>
                </a:ext>
              </a:extLst>
            </p:cNvPr>
            <p:cNvSpPr/>
            <p:nvPr/>
          </p:nvSpPr>
          <p:spPr>
            <a:xfrm>
              <a:off x="4730115" y="567213"/>
              <a:ext cx="9525" cy="9525"/>
            </a:xfrm>
            <a:custGeom>
              <a:avLst/>
              <a:gdLst>
                <a:gd name="connsiteX0" fmla="*/ 8573 w 9525"/>
                <a:gd name="connsiteY0" fmla="*/ 8096 h 9525"/>
                <a:gd name="connsiteX1" fmla="*/ 8573 w 9525"/>
                <a:gd name="connsiteY1" fmla="*/ 7144 h 9525"/>
                <a:gd name="connsiteX2" fmla="*/ 8573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573" y="8096"/>
                  </a:moveTo>
                  <a:cubicBezTo>
                    <a:pt x="6667" y="8096"/>
                    <a:pt x="6667" y="8096"/>
                    <a:pt x="8573" y="7144"/>
                  </a:cubicBezTo>
                  <a:cubicBezTo>
                    <a:pt x="8573" y="7144"/>
                    <a:pt x="8573" y="8096"/>
                    <a:pt x="8573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68D1C48-0449-4594-A202-B579D345BB47}"/>
                </a:ext>
              </a:extLst>
            </p:cNvPr>
            <p:cNvSpPr/>
            <p:nvPr/>
          </p:nvSpPr>
          <p:spPr>
            <a:xfrm>
              <a:off x="4729639" y="570368"/>
              <a:ext cx="9525" cy="9525"/>
            </a:xfrm>
            <a:custGeom>
              <a:avLst/>
              <a:gdLst>
                <a:gd name="connsiteX0" fmla="*/ 10001 w 9525"/>
                <a:gd name="connsiteY0" fmla="*/ 7799 h 9525"/>
                <a:gd name="connsiteX1" fmla="*/ 7144 w 9525"/>
                <a:gd name="connsiteY1" fmla="*/ 8751 h 9525"/>
                <a:gd name="connsiteX2" fmla="*/ 10001 w 9525"/>
                <a:gd name="connsiteY2" fmla="*/ 779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799"/>
                  </a:moveTo>
                  <a:cubicBezTo>
                    <a:pt x="9049" y="8751"/>
                    <a:pt x="8096" y="8751"/>
                    <a:pt x="7144" y="8751"/>
                  </a:cubicBezTo>
                  <a:cubicBezTo>
                    <a:pt x="8096" y="8751"/>
                    <a:pt x="9049" y="5894"/>
                    <a:pt x="10001" y="77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1C6AFF10-C348-4425-B413-4B6C4E5C4DAC}"/>
                </a:ext>
              </a:extLst>
            </p:cNvPr>
            <p:cNvSpPr/>
            <p:nvPr/>
          </p:nvSpPr>
          <p:spPr>
            <a:xfrm>
              <a:off x="4709636" y="597540"/>
              <a:ext cx="9525" cy="9525"/>
            </a:xfrm>
            <a:custGeom>
              <a:avLst/>
              <a:gdLst>
                <a:gd name="connsiteX0" fmla="*/ 9049 w 9525"/>
                <a:gd name="connsiteY0" fmla="*/ 7297 h 9525"/>
                <a:gd name="connsiteX1" fmla="*/ 7144 w 9525"/>
                <a:gd name="connsiteY1" fmla="*/ 10154 h 9525"/>
                <a:gd name="connsiteX2" fmla="*/ 9049 w 9525"/>
                <a:gd name="connsiteY2" fmla="*/ 729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297"/>
                  </a:moveTo>
                  <a:cubicBezTo>
                    <a:pt x="9049" y="8249"/>
                    <a:pt x="9049" y="10154"/>
                    <a:pt x="7144" y="10154"/>
                  </a:cubicBezTo>
                  <a:cubicBezTo>
                    <a:pt x="8096" y="10154"/>
                    <a:pt x="8096" y="6344"/>
                    <a:pt x="9049" y="72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DFA89E93-ED1E-40EA-B083-CAF70A030709}"/>
                </a:ext>
              </a:extLst>
            </p:cNvPr>
            <p:cNvSpPr/>
            <p:nvPr/>
          </p:nvSpPr>
          <p:spPr>
            <a:xfrm>
              <a:off x="4708260" y="61388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190D8E76-1DBD-4CD9-8D40-C37A87A1908C}"/>
                </a:ext>
              </a:extLst>
            </p:cNvPr>
            <p:cNvSpPr/>
            <p:nvPr/>
          </p:nvSpPr>
          <p:spPr>
            <a:xfrm>
              <a:off x="4722019" y="869257"/>
              <a:ext cx="9525" cy="9525"/>
            </a:xfrm>
            <a:custGeom>
              <a:avLst/>
              <a:gdLst>
                <a:gd name="connsiteX0" fmla="*/ 7144 w 9525"/>
                <a:gd name="connsiteY0" fmla="*/ 8947 h 9525"/>
                <a:gd name="connsiteX1" fmla="*/ 7144 w 9525"/>
                <a:gd name="connsiteY1" fmla="*/ 89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947"/>
                  </a:moveTo>
                  <a:cubicBezTo>
                    <a:pt x="7144" y="6090"/>
                    <a:pt x="7144" y="7042"/>
                    <a:pt x="7144" y="89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71213E91-FF16-4E4D-82DF-6748BC998B5D}"/>
                </a:ext>
              </a:extLst>
            </p:cNvPr>
            <p:cNvSpPr/>
            <p:nvPr/>
          </p:nvSpPr>
          <p:spPr>
            <a:xfrm>
              <a:off x="4713446" y="98250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9049"/>
                    <a:pt x="7144" y="8096"/>
                    <a:pt x="7144" y="8096"/>
                  </a:cubicBezTo>
                  <a:cubicBezTo>
                    <a:pt x="7144" y="7144"/>
                    <a:pt x="8096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00879F06-87B3-4AD4-97C8-E841000CCECE}"/>
                </a:ext>
              </a:extLst>
            </p:cNvPr>
            <p:cNvSpPr/>
            <p:nvPr/>
          </p:nvSpPr>
          <p:spPr>
            <a:xfrm>
              <a:off x="4715351" y="1042617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7144" y="7990"/>
                    <a:pt x="11906" y="6085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DF0449BF-CB69-4E4B-9EFB-1EEF54E302CB}"/>
                </a:ext>
              </a:extLst>
            </p:cNvPr>
            <p:cNvSpPr/>
            <p:nvPr/>
          </p:nvSpPr>
          <p:spPr>
            <a:xfrm>
              <a:off x="4764035" y="574833"/>
              <a:ext cx="9525" cy="9525"/>
            </a:xfrm>
            <a:custGeom>
              <a:avLst/>
              <a:gdLst>
                <a:gd name="connsiteX0" fmla="*/ 7990 w 9525"/>
                <a:gd name="connsiteY0" fmla="*/ 9049 h 9525"/>
                <a:gd name="connsiteX1" fmla="*/ 7990 w 9525"/>
                <a:gd name="connsiteY1" fmla="*/ 7144 h 9525"/>
                <a:gd name="connsiteX2" fmla="*/ 7990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990" y="9049"/>
                  </a:moveTo>
                  <a:cubicBezTo>
                    <a:pt x="7990" y="6191"/>
                    <a:pt x="6085" y="10001"/>
                    <a:pt x="7990" y="7144"/>
                  </a:cubicBezTo>
                  <a:cubicBezTo>
                    <a:pt x="7990" y="8096"/>
                    <a:pt x="7990" y="8096"/>
                    <a:pt x="7990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DF1EA4CF-457F-4E7D-BBA0-3A463F499A12}"/>
                </a:ext>
              </a:extLst>
            </p:cNvPr>
            <p:cNvSpPr/>
            <p:nvPr/>
          </p:nvSpPr>
          <p:spPr>
            <a:xfrm>
              <a:off x="4745749" y="581501"/>
              <a:ext cx="28575" cy="723900"/>
            </a:xfrm>
            <a:custGeom>
              <a:avLst/>
              <a:gdLst>
                <a:gd name="connsiteX0" fmla="*/ 28181 w 28575"/>
                <a:gd name="connsiteY0" fmla="*/ 719614 h 723900"/>
                <a:gd name="connsiteX1" fmla="*/ 11988 w 28575"/>
                <a:gd name="connsiteY1" fmla="*/ 389096 h 723900"/>
                <a:gd name="connsiteX2" fmla="*/ 11988 w 28575"/>
                <a:gd name="connsiteY2" fmla="*/ 394811 h 723900"/>
                <a:gd name="connsiteX3" fmla="*/ 13893 w 28575"/>
                <a:gd name="connsiteY3" fmla="*/ 290036 h 723900"/>
                <a:gd name="connsiteX4" fmla="*/ 7226 w 28575"/>
                <a:gd name="connsiteY4" fmla="*/ 163354 h 723900"/>
                <a:gd name="connsiteX5" fmla="*/ 15798 w 28575"/>
                <a:gd name="connsiteY5" fmla="*/ 164306 h 723900"/>
                <a:gd name="connsiteX6" fmla="*/ 18656 w 28575"/>
                <a:gd name="connsiteY6" fmla="*/ 163354 h 723900"/>
                <a:gd name="connsiteX7" fmla="*/ 16751 w 28575"/>
                <a:gd name="connsiteY7" fmla="*/ 108109 h 723900"/>
                <a:gd name="connsiteX8" fmla="*/ 8178 w 28575"/>
                <a:gd name="connsiteY8" fmla="*/ 92869 h 723900"/>
                <a:gd name="connsiteX9" fmla="*/ 14846 w 28575"/>
                <a:gd name="connsiteY9" fmla="*/ 93821 h 723900"/>
                <a:gd name="connsiteX10" fmla="*/ 7226 w 28575"/>
                <a:gd name="connsiteY10" fmla="*/ 83344 h 723900"/>
                <a:gd name="connsiteX11" fmla="*/ 12941 w 28575"/>
                <a:gd name="connsiteY11" fmla="*/ 70009 h 723900"/>
                <a:gd name="connsiteX12" fmla="*/ 19608 w 28575"/>
                <a:gd name="connsiteY12" fmla="*/ 78581 h 723900"/>
                <a:gd name="connsiteX13" fmla="*/ 11988 w 28575"/>
                <a:gd name="connsiteY13" fmla="*/ 58579 h 723900"/>
                <a:gd name="connsiteX14" fmla="*/ 20561 w 28575"/>
                <a:gd name="connsiteY14" fmla="*/ 7144 h 723900"/>
                <a:gd name="connsiteX15" fmla="*/ 29133 w 28575"/>
                <a:gd name="connsiteY15" fmla="*/ 246221 h 723900"/>
                <a:gd name="connsiteX16" fmla="*/ 24371 w 28575"/>
                <a:gd name="connsiteY16" fmla="*/ 401479 h 723900"/>
                <a:gd name="connsiteX17" fmla="*/ 27228 w 28575"/>
                <a:gd name="connsiteY17" fmla="*/ 571024 h 723900"/>
                <a:gd name="connsiteX18" fmla="*/ 28181 w 28575"/>
                <a:gd name="connsiteY18" fmla="*/ 719614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575" h="723900">
                  <a:moveTo>
                    <a:pt x="28181" y="719614"/>
                  </a:moveTo>
                  <a:cubicBezTo>
                    <a:pt x="3416" y="676751"/>
                    <a:pt x="26276" y="387191"/>
                    <a:pt x="11988" y="389096"/>
                  </a:cubicBezTo>
                  <a:cubicBezTo>
                    <a:pt x="11988" y="391001"/>
                    <a:pt x="11988" y="392906"/>
                    <a:pt x="11988" y="394811"/>
                  </a:cubicBezTo>
                  <a:cubicBezTo>
                    <a:pt x="16751" y="391954"/>
                    <a:pt x="14846" y="292894"/>
                    <a:pt x="13893" y="290036"/>
                  </a:cubicBezTo>
                  <a:cubicBezTo>
                    <a:pt x="14846" y="292894"/>
                    <a:pt x="12941" y="165259"/>
                    <a:pt x="7226" y="163354"/>
                  </a:cubicBezTo>
                  <a:cubicBezTo>
                    <a:pt x="11988" y="159544"/>
                    <a:pt x="9131" y="169069"/>
                    <a:pt x="15798" y="164306"/>
                  </a:cubicBezTo>
                  <a:cubicBezTo>
                    <a:pt x="14846" y="162401"/>
                    <a:pt x="15798" y="162401"/>
                    <a:pt x="18656" y="163354"/>
                  </a:cubicBezTo>
                  <a:cubicBezTo>
                    <a:pt x="14846" y="156686"/>
                    <a:pt x="2463" y="100489"/>
                    <a:pt x="16751" y="108109"/>
                  </a:cubicBezTo>
                  <a:cubicBezTo>
                    <a:pt x="17703" y="106204"/>
                    <a:pt x="6273" y="95726"/>
                    <a:pt x="8178" y="92869"/>
                  </a:cubicBezTo>
                  <a:cubicBezTo>
                    <a:pt x="8178" y="93821"/>
                    <a:pt x="14846" y="96679"/>
                    <a:pt x="14846" y="93821"/>
                  </a:cubicBezTo>
                  <a:cubicBezTo>
                    <a:pt x="13893" y="86201"/>
                    <a:pt x="6273" y="91916"/>
                    <a:pt x="7226" y="83344"/>
                  </a:cubicBezTo>
                  <a:cubicBezTo>
                    <a:pt x="8178" y="83344"/>
                    <a:pt x="19608" y="77629"/>
                    <a:pt x="12941" y="70009"/>
                  </a:cubicBezTo>
                  <a:cubicBezTo>
                    <a:pt x="-394" y="79534"/>
                    <a:pt x="22466" y="77629"/>
                    <a:pt x="19608" y="78581"/>
                  </a:cubicBezTo>
                  <a:cubicBezTo>
                    <a:pt x="20561" y="75724"/>
                    <a:pt x="11988" y="58579"/>
                    <a:pt x="11988" y="58579"/>
                  </a:cubicBezTo>
                  <a:cubicBezTo>
                    <a:pt x="12941" y="52864"/>
                    <a:pt x="25323" y="14764"/>
                    <a:pt x="20561" y="7144"/>
                  </a:cubicBezTo>
                  <a:cubicBezTo>
                    <a:pt x="23418" y="44291"/>
                    <a:pt x="27228" y="171926"/>
                    <a:pt x="29133" y="246221"/>
                  </a:cubicBezTo>
                  <a:cubicBezTo>
                    <a:pt x="30086" y="300514"/>
                    <a:pt x="24371" y="350996"/>
                    <a:pt x="24371" y="401479"/>
                  </a:cubicBezTo>
                  <a:cubicBezTo>
                    <a:pt x="24371" y="450056"/>
                    <a:pt x="28181" y="519589"/>
                    <a:pt x="27228" y="571024"/>
                  </a:cubicBezTo>
                  <a:cubicBezTo>
                    <a:pt x="27228" y="611981"/>
                    <a:pt x="26276" y="708184"/>
                    <a:pt x="28181" y="7196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0A13084E-3B73-4977-9BD7-746134F84B52}"/>
                </a:ext>
              </a:extLst>
            </p:cNvPr>
            <p:cNvSpPr/>
            <p:nvPr/>
          </p:nvSpPr>
          <p:spPr>
            <a:xfrm>
              <a:off x="4761071" y="579596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8096" y="9049"/>
                    <a:pt x="7144" y="7144"/>
                  </a:cubicBezTo>
                  <a:cubicBezTo>
                    <a:pt x="8096" y="8096"/>
                    <a:pt x="9049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99109D3E-FECD-40AC-A21F-B2AB3BC3F5C4}"/>
                </a:ext>
              </a:extLst>
            </p:cNvPr>
            <p:cNvSpPr/>
            <p:nvPr/>
          </p:nvSpPr>
          <p:spPr>
            <a:xfrm>
              <a:off x="4745408" y="627750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58E9A969-B710-4BDB-AE0C-46BCFA8724FF}"/>
                </a:ext>
              </a:extLst>
            </p:cNvPr>
            <p:cNvSpPr/>
            <p:nvPr/>
          </p:nvSpPr>
          <p:spPr>
            <a:xfrm>
              <a:off x="4752499" y="635793"/>
              <a:ext cx="9525" cy="19050"/>
            </a:xfrm>
            <a:custGeom>
              <a:avLst/>
              <a:gdLst>
                <a:gd name="connsiteX0" fmla="*/ 8096 w 9525"/>
                <a:gd name="connsiteY0" fmla="*/ 11906 h 19050"/>
                <a:gd name="connsiteX1" fmla="*/ 7144 w 9525"/>
                <a:gd name="connsiteY1" fmla="*/ 7144 h 19050"/>
                <a:gd name="connsiteX2" fmla="*/ 8096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11906"/>
                  </a:moveTo>
                  <a:cubicBezTo>
                    <a:pt x="7144" y="11906"/>
                    <a:pt x="7144" y="9049"/>
                    <a:pt x="7144" y="7144"/>
                  </a:cubicBezTo>
                  <a:lnTo>
                    <a:pt x="8096" y="119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72D6567A-2A82-4ACC-A750-E587CE37F722}"/>
                </a:ext>
              </a:extLst>
            </p:cNvPr>
            <p:cNvSpPr/>
            <p:nvPr/>
          </p:nvSpPr>
          <p:spPr>
            <a:xfrm>
              <a:off x="4747736" y="651986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9049"/>
                    <a:pt x="7144" y="9049"/>
                    <a:pt x="7144" y="7144"/>
                  </a:cubicBezTo>
                  <a:cubicBezTo>
                    <a:pt x="8096" y="7144"/>
                    <a:pt x="8096" y="7144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A6DD0C97-287C-4B6A-A110-A27CD139C4B6}"/>
                </a:ext>
              </a:extLst>
            </p:cNvPr>
            <p:cNvSpPr/>
            <p:nvPr/>
          </p:nvSpPr>
          <p:spPr>
            <a:xfrm>
              <a:off x="4749641" y="653696"/>
              <a:ext cx="9525" cy="9525"/>
            </a:xfrm>
            <a:custGeom>
              <a:avLst/>
              <a:gdLst>
                <a:gd name="connsiteX0" fmla="*/ 8096 w 9525"/>
                <a:gd name="connsiteY0" fmla="*/ 7338 h 9525"/>
                <a:gd name="connsiteX1" fmla="*/ 7144 w 9525"/>
                <a:gd name="connsiteY1" fmla="*/ 9243 h 9525"/>
                <a:gd name="connsiteX2" fmla="*/ 8096 w 9525"/>
                <a:gd name="connsiteY2" fmla="*/ 733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338"/>
                  </a:moveTo>
                  <a:cubicBezTo>
                    <a:pt x="8096" y="8291"/>
                    <a:pt x="7144" y="9243"/>
                    <a:pt x="7144" y="9243"/>
                  </a:cubicBezTo>
                  <a:cubicBezTo>
                    <a:pt x="8096" y="9243"/>
                    <a:pt x="7144" y="6386"/>
                    <a:pt x="8096" y="73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D34B3A5B-0FCE-46F5-8467-DA7320631435}"/>
                </a:ext>
              </a:extLst>
            </p:cNvPr>
            <p:cNvSpPr/>
            <p:nvPr/>
          </p:nvSpPr>
          <p:spPr>
            <a:xfrm>
              <a:off x="4746360" y="679417"/>
              <a:ext cx="9525" cy="9525"/>
            </a:xfrm>
            <a:custGeom>
              <a:avLst/>
              <a:gdLst>
                <a:gd name="connsiteX0" fmla="*/ 7567 w 9525"/>
                <a:gd name="connsiteY0" fmla="*/ 7335 h 9525"/>
                <a:gd name="connsiteX1" fmla="*/ 7567 w 9525"/>
                <a:gd name="connsiteY1" fmla="*/ 10193 h 9525"/>
                <a:gd name="connsiteX2" fmla="*/ 7567 w 9525"/>
                <a:gd name="connsiteY2" fmla="*/ 73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335"/>
                  </a:moveTo>
                  <a:cubicBezTo>
                    <a:pt x="7567" y="8288"/>
                    <a:pt x="8520" y="9240"/>
                    <a:pt x="7567" y="10193"/>
                  </a:cubicBezTo>
                  <a:cubicBezTo>
                    <a:pt x="7567" y="9240"/>
                    <a:pt x="6615" y="6383"/>
                    <a:pt x="7567" y="73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52B74B0E-02D1-41CC-B807-B6257E3A862B}"/>
                </a:ext>
              </a:extLst>
            </p:cNvPr>
            <p:cNvSpPr/>
            <p:nvPr/>
          </p:nvSpPr>
          <p:spPr>
            <a:xfrm>
              <a:off x="4747313" y="69199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B918515B-C824-4C14-8C44-307430D97D76}"/>
                </a:ext>
              </a:extLst>
            </p:cNvPr>
            <p:cNvSpPr/>
            <p:nvPr/>
          </p:nvSpPr>
          <p:spPr>
            <a:xfrm>
              <a:off x="4750594" y="909262"/>
              <a:ext cx="9525" cy="9525"/>
            </a:xfrm>
            <a:custGeom>
              <a:avLst/>
              <a:gdLst>
                <a:gd name="connsiteX0" fmla="*/ 7144 w 9525"/>
                <a:gd name="connsiteY0" fmla="*/ 8947 h 9525"/>
                <a:gd name="connsiteX1" fmla="*/ 7144 w 9525"/>
                <a:gd name="connsiteY1" fmla="*/ 89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947"/>
                  </a:moveTo>
                  <a:cubicBezTo>
                    <a:pt x="7144" y="6090"/>
                    <a:pt x="7144" y="7042"/>
                    <a:pt x="7144" y="89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01E62319-38E6-45D6-B827-2E3C839BBF60}"/>
                </a:ext>
              </a:extLst>
            </p:cNvPr>
            <p:cNvSpPr/>
            <p:nvPr/>
          </p:nvSpPr>
          <p:spPr>
            <a:xfrm>
              <a:off x="4747736" y="100631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9049" y="8096"/>
                    <a:pt x="7144" y="8096"/>
                    <a:pt x="7144" y="8096"/>
                  </a:cubicBezTo>
                  <a:cubicBezTo>
                    <a:pt x="7144" y="7144"/>
                    <a:pt x="9049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27FBD2E9-9A50-4F26-826D-B8659165AB7E}"/>
                </a:ext>
              </a:extLst>
            </p:cNvPr>
            <p:cNvSpPr/>
            <p:nvPr/>
          </p:nvSpPr>
          <p:spPr>
            <a:xfrm>
              <a:off x="4753451" y="105732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1095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6FF56451-0BB6-4372-BEF4-E58B260C4C3F}"/>
                </a:ext>
              </a:extLst>
            </p:cNvPr>
            <p:cNvSpPr/>
            <p:nvPr/>
          </p:nvSpPr>
          <p:spPr>
            <a:xfrm>
              <a:off x="4747736" y="132445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7144" y="7144"/>
                    <a:pt x="10001" y="9049"/>
                    <a:pt x="7144" y="8096"/>
                  </a:cubicBezTo>
                  <a:cubicBezTo>
                    <a:pt x="8096" y="7144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723A8600-EF21-4BFD-9C38-64C62A98C118}"/>
                </a:ext>
              </a:extLst>
            </p:cNvPr>
            <p:cNvSpPr/>
            <p:nvPr/>
          </p:nvSpPr>
          <p:spPr>
            <a:xfrm>
              <a:off x="4752499" y="1248251"/>
              <a:ext cx="590550" cy="104775"/>
            </a:xfrm>
            <a:custGeom>
              <a:avLst/>
              <a:gdLst>
                <a:gd name="connsiteX0" fmla="*/ 581501 w 590550"/>
                <a:gd name="connsiteY0" fmla="*/ 7144 h 104775"/>
                <a:gd name="connsiteX1" fmla="*/ 438626 w 590550"/>
                <a:gd name="connsiteY1" fmla="*/ 90964 h 104775"/>
                <a:gd name="connsiteX2" fmla="*/ 340519 w 590550"/>
                <a:gd name="connsiteY2" fmla="*/ 92869 h 104775"/>
                <a:gd name="connsiteX3" fmla="*/ 249079 w 590550"/>
                <a:gd name="connsiteY3" fmla="*/ 92869 h 104775"/>
                <a:gd name="connsiteX4" fmla="*/ 147161 w 590550"/>
                <a:gd name="connsiteY4" fmla="*/ 98584 h 104775"/>
                <a:gd name="connsiteX5" fmla="*/ 148114 w 590550"/>
                <a:gd name="connsiteY5" fmla="*/ 90011 h 104775"/>
                <a:gd name="connsiteX6" fmla="*/ 147161 w 590550"/>
                <a:gd name="connsiteY6" fmla="*/ 87154 h 104775"/>
                <a:gd name="connsiteX7" fmla="*/ 98584 w 590550"/>
                <a:gd name="connsiteY7" fmla="*/ 90011 h 104775"/>
                <a:gd name="connsiteX8" fmla="*/ 85249 w 590550"/>
                <a:gd name="connsiteY8" fmla="*/ 99536 h 104775"/>
                <a:gd name="connsiteX9" fmla="*/ 86201 w 590550"/>
                <a:gd name="connsiteY9" fmla="*/ 92869 h 104775"/>
                <a:gd name="connsiteX10" fmla="*/ 80486 w 590550"/>
                <a:gd name="connsiteY10" fmla="*/ 100489 h 104775"/>
                <a:gd name="connsiteX11" fmla="*/ 76676 w 590550"/>
                <a:gd name="connsiteY11" fmla="*/ 101441 h 104775"/>
                <a:gd name="connsiteX12" fmla="*/ 64294 w 590550"/>
                <a:gd name="connsiteY12" fmla="*/ 96679 h 104775"/>
                <a:gd name="connsiteX13" fmla="*/ 70961 w 590550"/>
                <a:gd name="connsiteY13" fmla="*/ 89059 h 104775"/>
                <a:gd name="connsiteX14" fmla="*/ 53816 w 590550"/>
                <a:gd name="connsiteY14" fmla="*/ 98584 h 104775"/>
                <a:gd name="connsiteX15" fmla="*/ 7144 w 590550"/>
                <a:gd name="connsiteY15" fmla="*/ 88106 h 104775"/>
                <a:gd name="connsiteX16" fmla="*/ 581501 w 590550"/>
                <a:gd name="connsiteY16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0550" h="104775">
                  <a:moveTo>
                    <a:pt x="581501" y="7144"/>
                  </a:moveTo>
                  <a:cubicBezTo>
                    <a:pt x="606266" y="105251"/>
                    <a:pt x="470059" y="91916"/>
                    <a:pt x="438626" y="90964"/>
                  </a:cubicBezTo>
                  <a:cubicBezTo>
                    <a:pt x="408146" y="89059"/>
                    <a:pt x="355759" y="85249"/>
                    <a:pt x="340519" y="92869"/>
                  </a:cubicBezTo>
                  <a:cubicBezTo>
                    <a:pt x="338614" y="89059"/>
                    <a:pt x="250031" y="91916"/>
                    <a:pt x="249079" y="92869"/>
                  </a:cubicBezTo>
                  <a:cubicBezTo>
                    <a:pt x="251936" y="91916"/>
                    <a:pt x="148114" y="93821"/>
                    <a:pt x="147161" y="98584"/>
                  </a:cubicBezTo>
                  <a:cubicBezTo>
                    <a:pt x="143351" y="93821"/>
                    <a:pt x="153829" y="98584"/>
                    <a:pt x="148114" y="90011"/>
                  </a:cubicBezTo>
                  <a:cubicBezTo>
                    <a:pt x="146209" y="90964"/>
                    <a:pt x="146209" y="90011"/>
                    <a:pt x="147161" y="87154"/>
                  </a:cubicBezTo>
                  <a:cubicBezTo>
                    <a:pt x="141446" y="90964"/>
                    <a:pt x="91916" y="106204"/>
                    <a:pt x="98584" y="90011"/>
                  </a:cubicBezTo>
                  <a:cubicBezTo>
                    <a:pt x="97631" y="90011"/>
                    <a:pt x="88106" y="100489"/>
                    <a:pt x="85249" y="99536"/>
                  </a:cubicBezTo>
                  <a:cubicBezTo>
                    <a:pt x="86201" y="98584"/>
                    <a:pt x="88106" y="92869"/>
                    <a:pt x="86201" y="92869"/>
                  </a:cubicBezTo>
                  <a:cubicBezTo>
                    <a:pt x="82391" y="93821"/>
                    <a:pt x="82391" y="98584"/>
                    <a:pt x="80486" y="100489"/>
                  </a:cubicBezTo>
                  <a:cubicBezTo>
                    <a:pt x="81439" y="98584"/>
                    <a:pt x="80486" y="98584"/>
                    <a:pt x="76676" y="101441"/>
                  </a:cubicBezTo>
                  <a:cubicBezTo>
                    <a:pt x="76676" y="101441"/>
                    <a:pt x="70961" y="90011"/>
                    <a:pt x="64294" y="96679"/>
                  </a:cubicBezTo>
                  <a:cubicBezTo>
                    <a:pt x="73819" y="108109"/>
                    <a:pt x="70009" y="86201"/>
                    <a:pt x="70961" y="89059"/>
                  </a:cubicBezTo>
                  <a:cubicBezTo>
                    <a:pt x="68104" y="89059"/>
                    <a:pt x="53816" y="98584"/>
                    <a:pt x="53816" y="98584"/>
                  </a:cubicBezTo>
                  <a:cubicBezTo>
                    <a:pt x="49054" y="97631"/>
                    <a:pt x="12859" y="81439"/>
                    <a:pt x="7144" y="88106"/>
                  </a:cubicBezTo>
                  <a:cubicBezTo>
                    <a:pt x="87154" y="59531"/>
                    <a:pt x="566261" y="143351"/>
                    <a:pt x="5815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0126AE1B-841B-4409-871F-E9033E7ED2C3}"/>
                </a:ext>
              </a:extLst>
            </p:cNvPr>
            <p:cNvSpPr/>
            <p:nvPr/>
          </p:nvSpPr>
          <p:spPr>
            <a:xfrm>
              <a:off x="4752499" y="13244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AA2EF932-B1F8-42C0-B61A-E5C180C5484F}"/>
                </a:ext>
              </a:extLst>
            </p:cNvPr>
            <p:cNvSpPr/>
            <p:nvPr/>
          </p:nvSpPr>
          <p:spPr>
            <a:xfrm>
              <a:off x="4795890" y="133588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0397DC16-4AEA-426B-822E-76129CB29A9E}"/>
                </a:ext>
              </a:extLst>
            </p:cNvPr>
            <p:cNvSpPr/>
            <p:nvPr/>
          </p:nvSpPr>
          <p:spPr>
            <a:xfrm>
              <a:off x="4803934" y="1335881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9049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cubicBezTo>
                    <a:pt x="10954" y="8096"/>
                    <a:pt x="8096" y="9049"/>
                    <a:pt x="7144" y="9049"/>
                  </a:cubicBezTo>
                  <a:lnTo>
                    <a:pt x="1095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67236EF6-825E-42ED-8FE4-A589C4655516}"/>
                </a:ext>
              </a:extLst>
            </p:cNvPr>
            <p:cNvSpPr/>
            <p:nvPr/>
          </p:nvSpPr>
          <p:spPr>
            <a:xfrm>
              <a:off x="4817269" y="133969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9049" y="8096"/>
                    <a:pt x="9049" y="8096"/>
                    <a:pt x="7144" y="8096"/>
                  </a:cubicBez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FA222110-3C73-4914-8147-7E2AD1E06645}"/>
                </a:ext>
              </a:extLst>
            </p:cNvPr>
            <p:cNvSpPr/>
            <p:nvPr/>
          </p:nvSpPr>
          <p:spPr>
            <a:xfrm>
              <a:off x="4819174" y="13377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9049" y="8096"/>
                  </a:cubicBezTo>
                  <a:cubicBezTo>
                    <a:pt x="9049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EF2054E1-8502-47B0-8A0D-DD3757554F01}"/>
                </a:ext>
              </a:extLst>
            </p:cNvPr>
            <p:cNvSpPr/>
            <p:nvPr/>
          </p:nvSpPr>
          <p:spPr>
            <a:xfrm>
              <a:off x="4841839" y="1340220"/>
              <a:ext cx="9525" cy="9525"/>
            </a:xfrm>
            <a:custGeom>
              <a:avLst/>
              <a:gdLst>
                <a:gd name="connsiteX0" fmla="*/ 7338 w 9525"/>
                <a:gd name="connsiteY0" fmla="*/ 7567 h 9525"/>
                <a:gd name="connsiteX1" fmla="*/ 9243 w 9525"/>
                <a:gd name="connsiteY1" fmla="*/ 7567 h 9525"/>
                <a:gd name="connsiteX2" fmla="*/ 733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8" y="7567"/>
                  </a:moveTo>
                  <a:cubicBezTo>
                    <a:pt x="8291" y="7567"/>
                    <a:pt x="9243" y="6615"/>
                    <a:pt x="9243" y="7567"/>
                  </a:cubicBezTo>
                  <a:cubicBezTo>
                    <a:pt x="9243" y="6615"/>
                    <a:pt x="6386" y="8520"/>
                    <a:pt x="733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5BCAA61C-7DE9-4893-9ED2-9C88EE8BBFCF}"/>
                </a:ext>
              </a:extLst>
            </p:cNvPr>
            <p:cNvSpPr/>
            <p:nvPr/>
          </p:nvSpPr>
          <p:spPr>
            <a:xfrm>
              <a:off x="4852511" y="13387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40B33427-7433-4394-BB92-0F31F5BA4C56}"/>
                </a:ext>
              </a:extLst>
            </p:cNvPr>
            <p:cNvSpPr/>
            <p:nvPr/>
          </p:nvSpPr>
          <p:spPr>
            <a:xfrm>
              <a:off x="5034291" y="1334928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7144"/>
                    <a:pt x="7291" y="7144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D7526696-50BF-4B55-A4DB-36A5CEBE534B}"/>
                </a:ext>
              </a:extLst>
            </p:cNvPr>
            <p:cNvSpPr/>
            <p:nvPr/>
          </p:nvSpPr>
          <p:spPr>
            <a:xfrm>
              <a:off x="5120164" y="1334662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8096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8096" y="8363"/>
                    <a:pt x="8096" y="8363"/>
                  </a:cubicBezTo>
                  <a:cubicBezTo>
                    <a:pt x="7144" y="9315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4A55097F-83A6-4E50-98A7-6024720B3D75}"/>
                </a:ext>
              </a:extLst>
            </p:cNvPr>
            <p:cNvSpPr/>
            <p:nvPr/>
          </p:nvSpPr>
          <p:spPr>
            <a:xfrm>
              <a:off x="5164508" y="1329954"/>
              <a:ext cx="9525" cy="9525"/>
            </a:xfrm>
            <a:custGeom>
              <a:avLst/>
              <a:gdLst>
                <a:gd name="connsiteX0" fmla="*/ 7567 w 9525"/>
                <a:gd name="connsiteY0" fmla="*/ 9260 h 9525"/>
                <a:gd name="connsiteX1" fmla="*/ 7567 w 9525"/>
                <a:gd name="connsiteY1" fmla="*/ 926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9260"/>
                  </a:moveTo>
                  <a:cubicBezTo>
                    <a:pt x="7567" y="9260"/>
                    <a:pt x="6615" y="4498"/>
                    <a:pt x="7567" y="9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0E32518A-465E-4BF4-A5E0-6A4EA6B8D29D}"/>
                </a:ext>
              </a:extLst>
            </p:cNvPr>
            <p:cNvSpPr/>
            <p:nvPr/>
          </p:nvSpPr>
          <p:spPr>
            <a:xfrm>
              <a:off x="5304949" y="1291671"/>
              <a:ext cx="9525" cy="9525"/>
            </a:xfrm>
            <a:custGeom>
              <a:avLst/>
              <a:gdLst>
                <a:gd name="connsiteX0" fmla="*/ 7144 w 9525"/>
                <a:gd name="connsiteY0" fmla="*/ 8491 h 9525"/>
                <a:gd name="connsiteX1" fmla="*/ 8096 w 9525"/>
                <a:gd name="connsiteY1" fmla="*/ 7538 h 9525"/>
                <a:gd name="connsiteX2" fmla="*/ 7144 w 9525"/>
                <a:gd name="connsiteY2" fmla="*/ 849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491"/>
                  </a:moveTo>
                  <a:cubicBezTo>
                    <a:pt x="9049" y="7538"/>
                    <a:pt x="6191" y="6586"/>
                    <a:pt x="8096" y="7538"/>
                  </a:cubicBezTo>
                  <a:cubicBezTo>
                    <a:pt x="9049" y="8491"/>
                    <a:pt x="8096" y="9443"/>
                    <a:pt x="7144" y="84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200C58F6-1E01-4375-8547-E7DD3F8E93DB}"/>
                </a:ext>
              </a:extLst>
            </p:cNvPr>
            <p:cNvSpPr/>
            <p:nvPr/>
          </p:nvSpPr>
          <p:spPr>
            <a:xfrm>
              <a:off x="4758214" y="1278731"/>
              <a:ext cx="552450" cy="38100"/>
            </a:xfrm>
            <a:custGeom>
              <a:avLst/>
              <a:gdLst>
                <a:gd name="connsiteX0" fmla="*/ 7144 w 552450"/>
                <a:gd name="connsiteY0" fmla="*/ 27146 h 38100"/>
                <a:gd name="connsiteX1" fmla="*/ 160496 w 552450"/>
                <a:gd name="connsiteY1" fmla="*/ 31909 h 38100"/>
                <a:gd name="connsiteX2" fmla="*/ 245269 w 552450"/>
                <a:gd name="connsiteY2" fmla="*/ 25241 h 38100"/>
                <a:gd name="connsiteX3" fmla="*/ 324326 w 552450"/>
                <a:gd name="connsiteY3" fmla="*/ 23336 h 38100"/>
                <a:gd name="connsiteX4" fmla="*/ 419576 w 552450"/>
                <a:gd name="connsiteY4" fmla="*/ 12859 h 38100"/>
                <a:gd name="connsiteX5" fmla="*/ 419576 w 552450"/>
                <a:gd name="connsiteY5" fmla="*/ 21431 h 38100"/>
                <a:gd name="connsiteX6" fmla="*/ 420529 w 552450"/>
                <a:gd name="connsiteY6" fmla="*/ 24289 h 38100"/>
                <a:gd name="connsiteX7" fmla="*/ 471964 w 552450"/>
                <a:gd name="connsiteY7" fmla="*/ 18574 h 38100"/>
                <a:gd name="connsiteX8" fmla="*/ 482441 w 552450"/>
                <a:gd name="connsiteY8" fmla="*/ 9049 h 38100"/>
                <a:gd name="connsiteX9" fmla="*/ 482441 w 552450"/>
                <a:gd name="connsiteY9" fmla="*/ 15716 h 38100"/>
                <a:gd name="connsiteX10" fmla="*/ 487204 w 552450"/>
                <a:gd name="connsiteY10" fmla="*/ 8096 h 38100"/>
                <a:gd name="connsiteX11" fmla="*/ 490061 w 552450"/>
                <a:gd name="connsiteY11" fmla="*/ 7144 h 38100"/>
                <a:gd name="connsiteX12" fmla="*/ 499586 w 552450"/>
                <a:gd name="connsiteY12" fmla="*/ 9049 h 38100"/>
                <a:gd name="connsiteX13" fmla="*/ 495776 w 552450"/>
                <a:gd name="connsiteY13" fmla="*/ 19526 h 38100"/>
                <a:gd name="connsiteX14" fmla="*/ 510064 w 552450"/>
                <a:gd name="connsiteY14" fmla="*/ 9049 h 38100"/>
                <a:gd name="connsiteX15" fmla="*/ 547211 w 552450"/>
                <a:gd name="connsiteY15" fmla="*/ 15716 h 38100"/>
                <a:gd name="connsiteX16" fmla="*/ 550069 w 552450"/>
                <a:gd name="connsiteY16" fmla="*/ 17621 h 38100"/>
                <a:gd name="connsiteX17" fmla="*/ 372904 w 552450"/>
                <a:gd name="connsiteY17" fmla="*/ 35719 h 38100"/>
                <a:gd name="connsiteX18" fmla="*/ 244316 w 552450"/>
                <a:gd name="connsiteY18" fmla="*/ 38576 h 38100"/>
                <a:gd name="connsiteX19" fmla="*/ 7144 w 552450"/>
                <a:gd name="connsiteY19" fmla="*/ 2714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52450" h="38100">
                  <a:moveTo>
                    <a:pt x="7144" y="27146"/>
                  </a:moveTo>
                  <a:cubicBezTo>
                    <a:pt x="34766" y="10001"/>
                    <a:pt x="139541" y="31909"/>
                    <a:pt x="160496" y="31909"/>
                  </a:cubicBezTo>
                  <a:cubicBezTo>
                    <a:pt x="185261" y="31909"/>
                    <a:pt x="233839" y="32861"/>
                    <a:pt x="245269" y="25241"/>
                  </a:cubicBezTo>
                  <a:cubicBezTo>
                    <a:pt x="246221" y="28099"/>
                    <a:pt x="324326" y="23336"/>
                    <a:pt x="324326" y="23336"/>
                  </a:cubicBezTo>
                  <a:cubicBezTo>
                    <a:pt x="321469" y="24289"/>
                    <a:pt x="419576" y="17621"/>
                    <a:pt x="419576" y="12859"/>
                  </a:cubicBezTo>
                  <a:cubicBezTo>
                    <a:pt x="424339" y="18574"/>
                    <a:pt x="412909" y="10954"/>
                    <a:pt x="419576" y="21431"/>
                  </a:cubicBezTo>
                  <a:cubicBezTo>
                    <a:pt x="421481" y="20479"/>
                    <a:pt x="421481" y="21431"/>
                    <a:pt x="420529" y="24289"/>
                  </a:cubicBezTo>
                  <a:cubicBezTo>
                    <a:pt x="425291" y="20479"/>
                    <a:pt x="477679" y="1429"/>
                    <a:pt x="471964" y="18574"/>
                  </a:cubicBezTo>
                  <a:cubicBezTo>
                    <a:pt x="471964" y="18574"/>
                    <a:pt x="481489" y="8096"/>
                    <a:pt x="482441" y="9049"/>
                  </a:cubicBezTo>
                  <a:cubicBezTo>
                    <a:pt x="481489" y="9049"/>
                    <a:pt x="479584" y="15716"/>
                    <a:pt x="482441" y="15716"/>
                  </a:cubicBezTo>
                  <a:cubicBezTo>
                    <a:pt x="486251" y="14764"/>
                    <a:pt x="485299" y="9049"/>
                    <a:pt x="487204" y="8096"/>
                  </a:cubicBezTo>
                  <a:cubicBezTo>
                    <a:pt x="486251" y="10001"/>
                    <a:pt x="487204" y="10001"/>
                    <a:pt x="490061" y="7144"/>
                  </a:cubicBezTo>
                  <a:cubicBezTo>
                    <a:pt x="493871" y="13811"/>
                    <a:pt x="487204" y="10954"/>
                    <a:pt x="499586" y="9049"/>
                  </a:cubicBezTo>
                  <a:cubicBezTo>
                    <a:pt x="498634" y="16669"/>
                    <a:pt x="492919" y="9049"/>
                    <a:pt x="495776" y="19526"/>
                  </a:cubicBezTo>
                  <a:cubicBezTo>
                    <a:pt x="497681" y="19526"/>
                    <a:pt x="510064" y="10001"/>
                    <a:pt x="510064" y="9049"/>
                  </a:cubicBezTo>
                  <a:cubicBezTo>
                    <a:pt x="522446" y="10954"/>
                    <a:pt x="533876" y="19526"/>
                    <a:pt x="547211" y="15716"/>
                  </a:cubicBezTo>
                  <a:cubicBezTo>
                    <a:pt x="547211" y="16669"/>
                    <a:pt x="550069" y="17621"/>
                    <a:pt x="550069" y="17621"/>
                  </a:cubicBezTo>
                  <a:cubicBezTo>
                    <a:pt x="533876" y="27146"/>
                    <a:pt x="420529" y="32861"/>
                    <a:pt x="372904" y="35719"/>
                  </a:cubicBezTo>
                  <a:cubicBezTo>
                    <a:pt x="329089" y="38576"/>
                    <a:pt x="284321" y="36671"/>
                    <a:pt x="244316" y="38576"/>
                  </a:cubicBezTo>
                  <a:cubicBezTo>
                    <a:pt x="185261" y="42386"/>
                    <a:pt x="45244" y="21431"/>
                    <a:pt x="7144" y="271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F55CF8FB-F591-498E-AF84-8E4766F884D3}"/>
                </a:ext>
              </a:extLst>
            </p:cNvPr>
            <p:cNvSpPr/>
            <p:nvPr/>
          </p:nvSpPr>
          <p:spPr>
            <a:xfrm>
              <a:off x="5301697" y="1291113"/>
              <a:ext cx="9525" cy="9525"/>
            </a:xfrm>
            <a:custGeom>
              <a:avLst/>
              <a:gdLst>
                <a:gd name="connsiteX0" fmla="*/ 8491 w 9525"/>
                <a:gd name="connsiteY0" fmla="*/ 10001 h 9525"/>
                <a:gd name="connsiteX1" fmla="*/ 7538 w 9525"/>
                <a:gd name="connsiteY1" fmla="*/ 7144 h 9525"/>
                <a:gd name="connsiteX2" fmla="*/ 8491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491" y="10001"/>
                  </a:moveTo>
                  <a:cubicBezTo>
                    <a:pt x="7538" y="9049"/>
                    <a:pt x="6586" y="8096"/>
                    <a:pt x="7538" y="7144"/>
                  </a:cubicBezTo>
                  <a:cubicBezTo>
                    <a:pt x="7538" y="8096"/>
                    <a:pt x="8491" y="9049"/>
                    <a:pt x="8491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C4888F0D-0EC2-4FA9-BC42-11140FFF86DE}"/>
                </a:ext>
              </a:extLst>
            </p:cNvPr>
            <p:cNvSpPr/>
            <p:nvPr/>
          </p:nvSpPr>
          <p:spPr>
            <a:xfrm>
              <a:off x="5263991" y="128402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43AED1D4-A316-4A4F-9B38-6C304635033E}"/>
                </a:ext>
              </a:extLst>
            </p:cNvPr>
            <p:cNvSpPr/>
            <p:nvPr/>
          </p:nvSpPr>
          <p:spPr>
            <a:xfrm>
              <a:off x="5254466" y="128254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95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9049" y="7144"/>
                    <a:pt x="10954" y="7144"/>
                  </a:cubicBezTo>
                  <a:lnTo>
                    <a:pt x="7144" y="904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504D645C-733A-47DB-BCF2-666A2109D416}"/>
                </a:ext>
              </a:extLst>
            </p:cNvPr>
            <p:cNvSpPr/>
            <p:nvPr/>
          </p:nvSpPr>
          <p:spPr>
            <a:xfrm>
              <a:off x="5244227" y="1280636"/>
              <a:ext cx="9525" cy="9525"/>
            </a:xfrm>
            <a:custGeom>
              <a:avLst/>
              <a:gdLst>
                <a:gd name="connsiteX0" fmla="*/ 7858 w 9525"/>
                <a:gd name="connsiteY0" fmla="*/ 8096 h 9525"/>
                <a:gd name="connsiteX1" fmla="*/ 7858 w 9525"/>
                <a:gd name="connsiteY1" fmla="*/ 7144 h 9525"/>
                <a:gd name="connsiteX2" fmla="*/ 7858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8096"/>
                  </a:moveTo>
                  <a:cubicBezTo>
                    <a:pt x="6906" y="7144"/>
                    <a:pt x="6906" y="7144"/>
                    <a:pt x="7858" y="7144"/>
                  </a:cubicBezTo>
                  <a:cubicBezTo>
                    <a:pt x="8811" y="7144"/>
                    <a:pt x="8811" y="7144"/>
                    <a:pt x="7858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9D7316C5-4F17-42AD-9C93-ED036055CCB4}"/>
                </a:ext>
              </a:extLst>
            </p:cNvPr>
            <p:cNvSpPr/>
            <p:nvPr/>
          </p:nvSpPr>
          <p:spPr>
            <a:xfrm>
              <a:off x="5243036" y="1282541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8096"/>
                    <a:pt x="8096" y="8096"/>
                    <a:pt x="7144" y="7144"/>
                  </a:cubicBezTo>
                  <a:cubicBezTo>
                    <a:pt x="7144" y="8096"/>
                    <a:pt x="9049" y="6191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0B4F2F10-D9DB-4A20-AE34-DEE8C307C653}"/>
                </a:ext>
              </a:extLst>
            </p:cNvPr>
            <p:cNvSpPr/>
            <p:nvPr/>
          </p:nvSpPr>
          <p:spPr>
            <a:xfrm>
              <a:off x="5223034" y="1281313"/>
              <a:ext cx="9525" cy="9525"/>
            </a:xfrm>
            <a:custGeom>
              <a:avLst/>
              <a:gdLst>
                <a:gd name="connsiteX0" fmla="*/ 9049 w 9525"/>
                <a:gd name="connsiteY0" fmla="*/ 7419 h 9525"/>
                <a:gd name="connsiteX1" fmla="*/ 7144 w 9525"/>
                <a:gd name="connsiteY1" fmla="*/ 7419 h 9525"/>
                <a:gd name="connsiteX2" fmla="*/ 9049 w 9525"/>
                <a:gd name="connsiteY2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419"/>
                  </a:moveTo>
                  <a:cubicBezTo>
                    <a:pt x="9049" y="7419"/>
                    <a:pt x="7144" y="8371"/>
                    <a:pt x="7144" y="7419"/>
                  </a:cubicBezTo>
                  <a:cubicBezTo>
                    <a:pt x="8096" y="8371"/>
                    <a:pt x="9049" y="6466"/>
                    <a:pt x="9049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40AEB194-3E99-4493-8E09-214F5531486F}"/>
                </a:ext>
              </a:extLst>
            </p:cNvPr>
            <p:cNvSpPr/>
            <p:nvPr/>
          </p:nvSpPr>
          <p:spPr>
            <a:xfrm>
              <a:off x="5215266" y="1282647"/>
              <a:ext cx="9525" cy="9525"/>
            </a:xfrm>
            <a:custGeom>
              <a:avLst/>
              <a:gdLst>
                <a:gd name="connsiteX0" fmla="*/ 8244 w 9525"/>
                <a:gd name="connsiteY0" fmla="*/ 7990 h 9525"/>
                <a:gd name="connsiteX1" fmla="*/ 82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990"/>
                  </a:moveTo>
                  <a:cubicBezTo>
                    <a:pt x="7291" y="7990"/>
                    <a:pt x="6339" y="6085"/>
                    <a:pt x="82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3B74C666-2FD0-4ABF-9567-847B4130953B}"/>
                </a:ext>
              </a:extLst>
            </p:cNvPr>
            <p:cNvSpPr/>
            <p:nvPr/>
          </p:nvSpPr>
          <p:spPr>
            <a:xfrm>
              <a:off x="5040154" y="12949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125B923E-81A8-4C4E-84B2-C0B843EFC766}"/>
                </a:ext>
              </a:extLst>
            </p:cNvPr>
            <p:cNvSpPr/>
            <p:nvPr/>
          </p:nvSpPr>
          <p:spPr>
            <a:xfrm>
              <a:off x="4966811" y="1295609"/>
              <a:ext cx="9525" cy="9525"/>
            </a:xfrm>
            <a:custGeom>
              <a:avLst/>
              <a:gdLst>
                <a:gd name="connsiteX0" fmla="*/ 8096 w 9525"/>
                <a:gd name="connsiteY0" fmla="*/ 8363 h 9525"/>
                <a:gd name="connsiteX1" fmla="*/ 7144 w 9525"/>
                <a:gd name="connsiteY1" fmla="*/ 7410 h 9525"/>
                <a:gd name="connsiteX2" fmla="*/ 8096 w 9525"/>
                <a:gd name="connsiteY2" fmla="*/ 836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363"/>
                  </a:moveTo>
                  <a:cubicBezTo>
                    <a:pt x="7144" y="9315"/>
                    <a:pt x="7144" y="7410"/>
                    <a:pt x="7144" y="7410"/>
                  </a:cubicBezTo>
                  <a:cubicBezTo>
                    <a:pt x="8096" y="6458"/>
                    <a:pt x="6191" y="8363"/>
                    <a:pt x="8096" y="83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0F155A2C-AA5E-49B1-A4D1-DF39C321517E}"/>
                </a:ext>
              </a:extLst>
            </p:cNvPr>
            <p:cNvSpPr/>
            <p:nvPr/>
          </p:nvSpPr>
          <p:spPr>
            <a:xfrm>
              <a:off x="4927759" y="130159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C1469535-A5B0-467B-B8B0-65152493852D}"/>
                </a:ext>
              </a:extLst>
            </p:cNvPr>
            <p:cNvSpPr/>
            <p:nvPr/>
          </p:nvSpPr>
          <p:spPr>
            <a:xfrm>
              <a:off x="5295424" y="1266082"/>
              <a:ext cx="9525" cy="9525"/>
            </a:xfrm>
            <a:custGeom>
              <a:avLst/>
              <a:gdLst>
                <a:gd name="connsiteX0" fmla="*/ 7144 w 9525"/>
                <a:gd name="connsiteY0" fmla="*/ 8363 h 9525"/>
                <a:gd name="connsiteX1" fmla="*/ 8096 w 9525"/>
                <a:gd name="connsiteY1" fmla="*/ 7410 h 9525"/>
                <a:gd name="connsiteX2" fmla="*/ 7144 w 9525"/>
                <a:gd name="connsiteY2" fmla="*/ 836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363"/>
                  </a:moveTo>
                  <a:cubicBezTo>
                    <a:pt x="9049" y="8363"/>
                    <a:pt x="6191" y="6458"/>
                    <a:pt x="8096" y="7410"/>
                  </a:cubicBezTo>
                  <a:cubicBezTo>
                    <a:pt x="8096" y="8363"/>
                    <a:pt x="8096" y="9315"/>
                    <a:pt x="7144" y="83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80FEE60B-577B-493C-8ED3-424DE3B805AC}"/>
                </a:ext>
              </a:extLst>
            </p:cNvPr>
            <p:cNvSpPr/>
            <p:nvPr/>
          </p:nvSpPr>
          <p:spPr>
            <a:xfrm>
              <a:off x="4789646" y="1250156"/>
              <a:ext cx="514350" cy="28575"/>
            </a:xfrm>
            <a:custGeom>
              <a:avLst/>
              <a:gdLst>
                <a:gd name="connsiteX0" fmla="*/ 7144 w 514350"/>
                <a:gd name="connsiteY0" fmla="*/ 23336 h 28575"/>
                <a:gd name="connsiteX1" fmla="*/ 148114 w 514350"/>
                <a:gd name="connsiteY1" fmla="*/ 20479 h 28575"/>
                <a:gd name="connsiteX2" fmla="*/ 226219 w 514350"/>
                <a:gd name="connsiteY2" fmla="*/ 15716 h 28575"/>
                <a:gd name="connsiteX3" fmla="*/ 299561 w 514350"/>
                <a:gd name="connsiteY3" fmla="*/ 15716 h 28575"/>
                <a:gd name="connsiteX4" fmla="*/ 388144 w 514350"/>
                <a:gd name="connsiteY4" fmla="*/ 10001 h 28575"/>
                <a:gd name="connsiteX5" fmla="*/ 388144 w 514350"/>
                <a:gd name="connsiteY5" fmla="*/ 21431 h 28575"/>
                <a:gd name="connsiteX6" fmla="*/ 435769 w 514350"/>
                <a:gd name="connsiteY6" fmla="*/ 18574 h 28575"/>
                <a:gd name="connsiteX7" fmla="*/ 446246 w 514350"/>
                <a:gd name="connsiteY7" fmla="*/ 9049 h 28575"/>
                <a:gd name="connsiteX8" fmla="*/ 446246 w 514350"/>
                <a:gd name="connsiteY8" fmla="*/ 15716 h 28575"/>
                <a:gd name="connsiteX9" fmla="*/ 451009 w 514350"/>
                <a:gd name="connsiteY9" fmla="*/ 8096 h 28575"/>
                <a:gd name="connsiteX10" fmla="*/ 453866 w 514350"/>
                <a:gd name="connsiteY10" fmla="*/ 7144 h 28575"/>
                <a:gd name="connsiteX11" fmla="*/ 462439 w 514350"/>
                <a:gd name="connsiteY11" fmla="*/ 9049 h 28575"/>
                <a:gd name="connsiteX12" fmla="*/ 457676 w 514350"/>
                <a:gd name="connsiteY12" fmla="*/ 18574 h 28575"/>
                <a:gd name="connsiteX13" fmla="*/ 471011 w 514350"/>
                <a:gd name="connsiteY13" fmla="*/ 9049 h 28575"/>
                <a:gd name="connsiteX14" fmla="*/ 505301 w 514350"/>
                <a:gd name="connsiteY14" fmla="*/ 17621 h 28575"/>
                <a:gd name="connsiteX15" fmla="*/ 508159 w 514350"/>
                <a:gd name="connsiteY15" fmla="*/ 19526 h 28575"/>
                <a:gd name="connsiteX16" fmla="*/ 343376 w 514350"/>
                <a:gd name="connsiteY16" fmla="*/ 30004 h 28575"/>
                <a:gd name="connsiteX17" fmla="*/ 224314 w 514350"/>
                <a:gd name="connsiteY17" fmla="*/ 29051 h 28575"/>
                <a:gd name="connsiteX18" fmla="*/ 7144 w 514350"/>
                <a:gd name="connsiteY18" fmla="*/ 23336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14350" h="28575">
                  <a:moveTo>
                    <a:pt x="7144" y="23336"/>
                  </a:moveTo>
                  <a:cubicBezTo>
                    <a:pt x="30004" y="5239"/>
                    <a:pt x="130016" y="21431"/>
                    <a:pt x="148114" y="20479"/>
                  </a:cubicBezTo>
                  <a:cubicBezTo>
                    <a:pt x="170021" y="19526"/>
                    <a:pt x="215741" y="23336"/>
                    <a:pt x="226219" y="15716"/>
                  </a:cubicBezTo>
                  <a:cubicBezTo>
                    <a:pt x="227171" y="17621"/>
                    <a:pt x="299561" y="15716"/>
                    <a:pt x="299561" y="15716"/>
                  </a:cubicBezTo>
                  <a:cubicBezTo>
                    <a:pt x="296704" y="16669"/>
                    <a:pt x="388144" y="13811"/>
                    <a:pt x="388144" y="10001"/>
                  </a:cubicBezTo>
                  <a:cubicBezTo>
                    <a:pt x="389096" y="10954"/>
                    <a:pt x="387191" y="20479"/>
                    <a:pt x="388144" y="21431"/>
                  </a:cubicBezTo>
                  <a:cubicBezTo>
                    <a:pt x="392906" y="17621"/>
                    <a:pt x="442436" y="1429"/>
                    <a:pt x="435769" y="18574"/>
                  </a:cubicBezTo>
                  <a:cubicBezTo>
                    <a:pt x="434816" y="18574"/>
                    <a:pt x="445294" y="9049"/>
                    <a:pt x="446246" y="9049"/>
                  </a:cubicBezTo>
                  <a:cubicBezTo>
                    <a:pt x="446246" y="9049"/>
                    <a:pt x="443389" y="15716"/>
                    <a:pt x="446246" y="15716"/>
                  </a:cubicBezTo>
                  <a:cubicBezTo>
                    <a:pt x="450056" y="14764"/>
                    <a:pt x="449104" y="10001"/>
                    <a:pt x="451009" y="8096"/>
                  </a:cubicBezTo>
                  <a:cubicBezTo>
                    <a:pt x="450056" y="10001"/>
                    <a:pt x="451009" y="10001"/>
                    <a:pt x="453866" y="7144"/>
                  </a:cubicBezTo>
                  <a:cubicBezTo>
                    <a:pt x="457676" y="13811"/>
                    <a:pt x="451009" y="10954"/>
                    <a:pt x="462439" y="9049"/>
                  </a:cubicBezTo>
                  <a:cubicBezTo>
                    <a:pt x="461486" y="15716"/>
                    <a:pt x="455771" y="9049"/>
                    <a:pt x="457676" y="18574"/>
                  </a:cubicBezTo>
                  <a:cubicBezTo>
                    <a:pt x="459581" y="18574"/>
                    <a:pt x="471011" y="10001"/>
                    <a:pt x="471011" y="9049"/>
                  </a:cubicBezTo>
                  <a:cubicBezTo>
                    <a:pt x="482441" y="10954"/>
                    <a:pt x="491966" y="20479"/>
                    <a:pt x="505301" y="17621"/>
                  </a:cubicBezTo>
                  <a:cubicBezTo>
                    <a:pt x="505301" y="18574"/>
                    <a:pt x="508159" y="19526"/>
                    <a:pt x="508159" y="19526"/>
                  </a:cubicBezTo>
                  <a:cubicBezTo>
                    <a:pt x="491966" y="27146"/>
                    <a:pt x="388144" y="28099"/>
                    <a:pt x="343376" y="30004"/>
                  </a:cubicBezTo>
                  <a:cubicBezTo>
                    <a:pt x="303371" y="30956"/>
                    <a:pt x="261461" y="28099"/>
                    <a:pt x="224314" y="29051"/>
                  </a:cubicBezTo>
                  <a:cubicBezTo>
                    <a:pt x="184309" y="29051"/>
                    <a:pt x="31909" y="16669"/>
                    <a:pt x="7144" y="233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73BD6F35-C041-420D-8F84-530A928478C3}"/>
                </a:ext>
              </a:extLst>
            </p:cNvPr>
            <p:cNvSpPr/>
            <p:nvPr/>
          </p:nvSpPr>
          <p:spPr>
            <a:xfrm>
              <a:off x="5292300" y="1265396"/>
              <a:ext cx="9525" cy="9525"/>
            </a:xfrm>
            <a:custGeom>
              <a:avLst/>
              <a:gdLst>
                <a:gd name="connsiteX0" fmla="*/ 8363 w 9525"/>
                <a:gd name="connsiteY0" fmla="*/ 10001 h 9525"/>
                <a:gd name="connsiteX1" fmla="*/ 7410 w 9525"/>
                <a:gd name="connsiteY1" fmla="*/ 7144 h 9525"/>
                <a:gd name="connsiteX2" fmla="*/ 8363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363" y="10001"/>
                  </a:moveTo>
                  <a:cubicBezTo>
                    <a:pt x="8363" y="9049"/>
                    <a:pt x="6458" y="8096"/>
                    <a:pt x="7410" y="7144"/>
                  </a:cubicBezTo>
                  <a:cubicBezTo>
                    <a:pt x="7410" y="7144"/>
                    <a:pt x="8363" y="9049"/>
                    <a:pt x="8363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DC1D6624-75F2-4B0B-B21D-97933180F354}"/>
                </a:ext>
              </a:extLst>
            </p:cNvPr>
            <p:cNvSpPr/>
            <p:nvPr/>
          </p:nvSpPr>
          <p:spPr>
            <a:xfrm>
              <a:off x="5258276" y="1255977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7144" y="7990"/>
                    <a:pt x="8096" y="6085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96F89BEF-0F58-40B8-B158-86CDC44A76C3}"/>
                </a:ext>
              </a:extLst>
            </p:cNvPr>
            <p:cNvSpPr/>
            <p:nvPr/>
          </p:nvSpPr>
          <p:spPr>
            <a:xfrm>
              <a:off x="5248751" y="125491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001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9049" y="7144"/>
                    <a:pt x="10001" y="7144"/>
                  </a:cubicBezTo>
                  <a:lnTo>
                    <a:pt x="7144" y="904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FD70070A-5626-4972-B814-273C73035AF3}"/>
                </a:ext>
              </a:extLst>
            </p:cNvPr>
            <p:cNvSpPr/>
            <p:nvPr/>
          </p:nvSpPr>
          <p:spPr>
            <a:xfrm>
              <a:off x="5240417" y="1251108"/>
              <a:ext cx="9525" cy="9525"/>
            </a:xfrm>
            <a:custGeom>
              <a:avLst/>
              <a:gdLst>
                <a:gd name="connsiteX0" fmla="*/ 7858 w 9525"/>
                <a:gd name="connsiteY0" fmla="*/ 8096 h 9525"/>
                <a:gd name="connsiteX1" fmla="*/ 7858 w 9525"/>
                <a:gd name="connsiteY1" fmla="*/ 7144 h 9525"/>
                <a:gd name="connsiteX2" fmla="*/ 7858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8096"/>
                  </a:moveTo>
                  <a:cubicBezTo>
                    <a:pt x="6906" y="7144"/>
                    <a:pt x="6906" y="7144"/>
                    <a:pt x="7858" y="7144"/>
                  </a:cubicBezTo>
                  <a:cubicBezTo>
                    <a:pt x="7858" y="8096"/>
                    <a:pt x="7858" y="8096"/>
                    <a:pt x="7858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25008B72-0EBE-4F63-998F-4B50E0D4E0F1}"/>
                </a:ext>
              </a:extLst>
            </p:cNvPr>
            <p:cNvSpPr/>
            <p:nvPr/>
          </p:nvSpPr>
          <p:spPr>
            <a:xfrm>
              <a:off x="5239226" y="1253728"/>
              <a:ext cx="9525" cy="9525"/>
            </a:xfrm>
            <a:custGeom>
              <a:avLst/>
              <a:gdLst>
                <a:gd name="connsiteX0" fmla="*/ 8096 w 9525"/>
                <a:gd name="connsiteY0" fmla="*/ 8334 h 9525"/>
                <a:gd name="connsiteX1" fmla="*/ 7144 w 9525"/>
                <a:gd name="connsiteY1" fmla="*/ 7382 h 9525"/>
                <a:gd name="connsiteX2" fmla="*/ 8096 w 9525"/>
                <a:gd name="connsiteY2" fmla="*/ 833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334"/>
                  </a:moveTo>
                  <a:cubicBezTo>
                    <a:pt x="7144" y="8334"/>
                    <a:pt x="7144" y="7382"/>
                    <a:pt x="7144" y="7382"/>
                  </a:cubicBezTo>
                  <a:cubicBezTo>
                    <a:pt x="7144" y="7382"/>
                    <a:pt x="8096" y="6429"/>
                    <a:pt x="8096" y="83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A144201E-8850-4B4E-BD57-D77B219E6FD3}"/>
                </a:ext>
              </a:extLst>
            </p:cNvPr>
            <p:cNvSpPr/>
            <p:nvPr/>
          </p:nvSpPr>
          <p:spPr>
            <a:xfrm>
              <a:off x="5220176" y="1251214"/>
              <a:ext cx="9525" cy="9525"/>
            </a:xfrm>
            <a:custGeom>
              <a:avLst/>
              <a:gdLst>
                <a:gd name="connsiteX0" fmla="*/ 9049 w 9525"/>
                <a:gd name="connsiteY0" fmla="*/ 7990 h 9525"/>
                <a:gd name="connsiteX1" fmla="*/ 7144 w 9525"/>
                <a:gd name="connsiteY1" fmla="*/ 7990 h 9525"/>
                <a:gd name="connsiteX2" fmla="*/ 9049 w 9525"/>
                <a:gd name="connsiteY2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990"/>
                  </a:moveTo>
                  <a:cubicBezTo>
                    <a:pt x="9049" y="7990"/>
                    <a:pt x="8096" y="8943"/>
                    <a:pt x="7144" y="7990"/>
                  </a:cubicBezTo>
                  <a:cubicBezTo>
                    <a:pt x="8096" y="7990"/>
                    <a:pt x="9049" y="6085"/>
                    <a:pt x="9049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1112B351-01B3-4739-86EE-1DCB9AA1875F}"/>
                </a:ext>
              </a:extLst>
            </p:cNvPr>
            <p:cNvSpPr/>
            <p:nvPr/>
          </p:nvSpPr>
          <p:spPr>
            <a:xfrm>
              <a:off x="5213085" y="1252167"/>
              <a:ext cx="9525" cy="9525"/>
            </a:xfrm>
            <a:custGeom>
              <a:avLst/>
              <a:gdLst>
                <a:gd name="connsiteX0" fmla="*/ 7567 w 9525"/>
                <a:gd name="connsiteY0" fmla="*/ 7990 h 9525"/>
                <a:gd name="connsiteX1" fmla="*/ 7567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990"/>
                  </a:moveTo>
                  <a:cubicBezTo>
                    <a:pt x="7567" y="7990"/>
                    <a:pt x="6615" y="6085"/>
                    <a:pt x="7567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A37DB5D9-33E8-44D0-B435-A31BCA39C04A}"/>
                </a:ext>
              </a:extLst>
            </p:cNvPr>
            <p:cNvSpPr/>
            <p:nvPr/>
          </p:nvSpPr>
          <p:spPr>
            <a:xfrm>
              <a:off x="5049679" y="12568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E606ED0E-BD2C-4D34-829E-45983F157634}"/>
                </a:ext>
              </a:extLst>
            </p:cNvPr>
            <p:cNvSpPr/>
            <p:nvPr/>
          </p:nvSpPr>
          <p:spPr>
            <a:xfrm>
              <a:off x="4982051" y="1255871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9049"/>
                    <a:pt x="7144" y="7144"/>
                    <a:pt x="7144" y="7144"/>
                  </a:cubicBezTo>
                  <a:cubicBezTo>
                    <a:pt x="8096" y="7144"/>
                    <a:pt x="6191" y="9049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E0B61CDD-BE85-41FD-999E-48D57B79AEC9}"/>
                </a:ext>
              </a:extLst>
            </p:cNvPr>
            <p:cNvSpPr/>
            <p:nvPr/>
          </p:nvSpPr>
          <p:spPr>
            <a:xfrm>
              <a:off x="4945856" y="12615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952A0248-EEFB-4A49-9E49-FEB4A90C64E0}"/>
                </a:ext>
              </a:extLst>
            </p:cNvPr>
            <p:cNvSpPr/>
            <p:nvPr/>
          </p:nvSpPr>
          <p:spPr>
            <a:xfrm>
              <a:off x="5255419" y="57536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8520"/>
                    <a:pt x="9049" y="8520"/>
                    <a:pt x="7144" y="7567"/>
                  </a:cubicBezTo>
                  <a:cubicBezTo>
                    <a:pt x="7144" y="7567"/>
                    <a:pt x="714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4F7E544C-C5B1-4EE2-8883-B791CD731520}"/>
                </a:ext>
              </a:extLst>
            </p:cNvPr>
            <p:cNvSpPr/>
            <p:nvPr/>
          </p:nvSpPr>
          <p:spPr>
            <a:xfrm>
              <a:off x="5200187" y="481636"/>
              <a:ext cx="104775" cy="104775"/>
            </a:xfrm>
            <a:custGeom>
              <a:avLst/>
              <a:gdLst>
                <a:gd name="connsiteX0" fmla="*/ 9036 w 104775"/>
                <a:gd name="connsiteY0" fmla="*/ 57479 h 104775"/>
                <a:gd name="connsiteX1" fmla="*/ 48088 w 104775"/>
                <a:gd name="connsiteY1" fmla="*/ 13664 h 104775"/>
                <a:gd name="connsiteX2" fmla="*/ 97618 w 104775"/>
                <a:gd name="connsiteY2" fmla="*/ 69861 h 104775"/>
                <a:gd name="connsiteX3" fmla="*/ 89046 w 104775"/>
                <a:gd name="connsiteY3" fmla="*/ 67956 h 104775"/>
                <a:gd name="connsiteX4" fmla="*/ 86188 w 104775"/>
                <a:gd name="connsiteY4" fmla="*/ 67956 h 104775"/>
                <a:gd name="connsiteX5" fmla="*/ 96666 w 104775"/>
                <a:gd name="connsiteY5" fmla="*/ 75576 h 104775"/>
                <a:gd name="connsiteX6" fmla="*/ 92856 w 104775"/>
                <a:gd name="connsiteY6" fmla="*/ 86054 h 104775"/>
                <a:gd name="connsiteX7" fmla="*/ 84283 w 104775"/>
                <a:gd name="connsiteY7" fmla="*/ 83196 h 104775"/>
                <a:gd name="connsiteX8" fmla="*/ 90951 w 104775"/>
                <a:gd name="connsiteY8" fmla="*/ 90816 h 104775"/>
                <a:gd name="connsiteX9" fmla="*/ 85236 w 104775"/>
                <a:gd name="connsiteY9" fmla="*/ 87006 h 104775"/>
                <a:gd name="connsiteX10" fmla="*/ 90951 w 104775"/>
                <a:gd name="connsiteY10" fmla="*/ 91769 h 104775"/>
                <a:gd name="connsiteX11" fmla="*/ 90951 w 104775"/>
                <a:gd name="connsiteY11" fmla="*/ 92721 h 104775"/>
                <a:gd name="connsiteX12" fmla="*/ 87141 w 104775"/>
                <a:gd name="connsiteY12" fmla="*/ 94626 h 104775"/>
                <a:gd name="connsiteX13" fmla="*/ 79521 w 104775"/>
                <a:gd name="connsiteY13" fmla="*/ 87959 h 104775"/>
                <a:gd name="connsiteX14" fmla="*/ 84283 w 104775"/>
                <a:gd name="connsiteY14" fmla="*/ 98436 h 104775"/>
                <a:gd name="connsiteX15" fmla="*/ 68091 w 104775"/>
                <a:gd name="connsiteY15" fmla="*/ 103199 h 104775"/>
                <a:gd name="connsiteX16" fmla="*/ 65233 w 104775"/>
                <a:gd name="connsiteY16" fmla="*/ 99389 h 104775"/>
                <a:gd name="connsiteX17" fmla="*/ 79521 w 104775"/>
                <a:gd name="connsiteY17" fmla="*/ 49859 h 104775"/>
                <a:gd name="connsiteX18" fmla="*/ 9036 w 104775"/>
                <a:gd name="connsiteY18" fmla="*/ 5747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4775" h="104775">
                  <a:moveTo>
                    <a:pt x="9036" y="57479"/>
                  </a:moveTo>
                  <a:cubicBezTo>
                    <a:pt x="-2394" y="51764"/>
                    <a:pt x="41421" y="-10149"/>
                    <a:pt x="48088" y="13664"/>
                  </a:cubicBezTo>
                  <a:cubicBezTo>
                    <a:pt x="105238" y="-15864"/>
                    <a:pt x="78568" y="64146"/>
                    <a:pt x="97618" y="69861"/>
                  </a:cubicBezTo>
                  <a:cubicBezTo>
                    <a:pt x="87141" y="69861"/>
                    <a:pt x="109048" y="67956"/>
                    <a:pt x="89046" y="67956"/>
                  </a:cubicBezTo>
                  <a:cubicBezTo>
                    <a:pt x="89998" y="68909"/>
                    <a:pt x="89046" y="68909"/>
                    <a:pt x="86188" y="67956"/>
                  </a:cubicBezTo>
                  <a:cubicBezTo>
                    <a:pt x="93808" y="73671"/>
                    <a:pt x="91903" y="72719"/>
                    <a:pt x="96666" y="75576"/>
                  </a:cubicBezTo>
                  <a:cubicBezTo>
                    <a:pt x="92856" y="74624"/>
                    <a:pt x="92856" y="84149"/>
                    <a:pt x="92856" y="86054"/>
                  </a:cubicBezTo>
                  <a:cubicBezTo>
                    <a:pt x="89046" y="85101"/>
                    <a:pt x="87141" y="85101"/>
                    <a:pt x="84283" y="83196"/>
                  </a:cubicBezTo>
                  <a:cubicBezTo>
                    <a:pt x="90951" y="81291"/>
                    <a:pt x="87141" y="91769"/>
                    <a:pt x="90951" y="90816"/>
                  </a:cubicBezTo>
                  <a:cubicBezTo>
                    <a:pt x="90951" y="90816"/>
                    <a:pt x="85236" y="86054"/>
                    <a:pt x="85236" y="87006"/>
                  </a:cubicBezTo>
                  <a:cubicBezTo>
                    <a:pt x="85236" y="89864"/>
                    <a:pt x="89998" y="90816"/>
                    <a:pt x="90951" y="91769"/>
                  </a:cubicBezTo>
                  <a:cubicBezTo>
                    <a:pt x="89998" y="90816"/>
                    <a:pt x="89998" y="90816"/>
                    <a:pt x="90951" y="92721"/>
                  </a:cubicBezTo>
                  <a:cubicBezTo>
                    <a:pt x="83331" y="91769"/>
                    <a:pt x="89046" y="88911"/>
                    <a:pt x="87141" y="94626"/>
                  </a:cubicBezTo>
                  <a:cubicBezTo>
                    <a:pt x="83331" y="91769"/>
                    <a:pt x="85236" y="90816"/>
                    <a:pt x="79521" y="87959"/>
                  </a:cubicBezTo>
                  <a:cubicBezTo>
                    <a:pt x="80473" y="87959"/>
                    <a:pt x="83331" y="96531"/>
                    <a:pt x="84283" y="98436"/>
                  </a:cubicBezTo>
                  <a:cubicBezTo>
                    <a:pt x="77616" y="102246"/>
                    <a:pt x="70948" y="95579"/>
                    <a:pt x="68091" y="103199"/>
                  </a:cubicBezTo>
                  <a:cubicBezTo>
                    <a:pt x="68091" y="105104"/>
                    <a:pt x="64281" y="99389"/>
                    <a:pt x="65233" y="99389"/>
                  </a:cubicBezTo>
                  <a:cubicBezTo>
                    <a:pt x="68091" y="100341"/>
                    <a:pt x="86188" y="67004"/>
                    <a:pt x="79521" y="49859"/>
                  </a:cubicBezTo>
                  <a:cubicBezTo>
                    <a:pt x="57613" y="-1576"/>
                    <a:pt x="7131" y="53669"/>
                    <a:pt x="9036" y="57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9E149FC5-830D-4948-B1F1-668B713A0616}"/>
                </a:ext>
              </a:extLst>
            </p:cNvPr>
            <p:cNvSpPr/>
            <p:nvPr/>
          </p:nvSpPr>
          <p:spPr>
            <a:xfrm>
              <a:off x="5256371" y="5748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9049" y="9049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9CCEC2C6-B302-4176-8628-0C2F79DD8C4C}"/>
                </a:ext>
              </a:extLst>
            </p:cNvPr>
            <p:cNvSpPr/>
            <p:nvPr/>
          </p:nvSpPr>
          <p:spPr>
            <a:xfrm>
              <a:off x="5273516" y="5729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EE5073AC-9B47-4995-BF56-88C78ED9DAFF}"/>
                </a:ext>
              </a:extLst>
            </p:cNvPr>
            <p:cNvSpPr/>
            <p:nvPr/>
          </p:nvSpPr>
          <p:spPr>
            <a:xfrm>
              <a:off x="5276374" y="5700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9049"/>
                    <a:pt x="8096" y="9049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22AB91E5-CDF8-4D21-B4B8-F14EEBDBF676}"/>
                </a:ext>
              </a:extLst>
            </p:cNvPr>
            <p:cNvSpPr/>
            <p:nvPr/>
          </p:nvSpPr>
          <p:spPr>
            <a:xfrm>
              <a:off x="5281136" y="5691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D6466B34-4270-4E77-B15F-94EF0A990698}"/>
                </a:ext>
              </a:extLst>
            </p:cNvPr>
            <p:cNvSpPr/>
            <p:nvPr/>
          </p:nvSpPr>
          <p:spPr>
            <a:xfrm>
              <a:off x="5279231" y="5672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8A72AFBC-A9F7-40FE-B51F-82C06C93D307}"/>
                </a:ext>
              </a:extLst>
            </p:cNvPr>
            <p:cNvSpPr/>
            <p:nvPr/>
          </p:nvSpPr>
          <p:spPr>
            <a:xfrm>
              <a:off x="5285475" y="561075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  <a:gd name="connsiteX2" fmla="*/ 756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ubicBezTo>
                    <a:pt x="7567" y="6615"/>
                    <a:pt x="8520" y="8520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AAEEB93F-A5E8-4909-8548-6909E3DC31CC}"/>
                </a:ext>
              </a:extLst>
            </p:cNvPr>
            <p:cNvSpPr/>
            <p:nvPr/>
          </p:nvSpPr>
          <p:spPr>
            <a:xfrm>
              <a:off x="5285899" y="5576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4E39E559-6FC9-4B08-BDB8-BB337744A1F8}"/>
                </a:ext>
              </a:extLst>
            </p:cNvPr>
            <p:cNvSpPr/>
            <p:nvPr/>
          </p:nvSpPr>
          <p:spPr>
            <a:xfrm>
              <a:off x="5278279" y="4938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33456133-2A6A-41A7-AA38-36299AB81A56}"/>
                </a:ext>
              </a:extLst>
            </p:cNvPr>
            <p:cNvSpPr/>
            <p:nvPr/>
          </p:nvSpPr>
          <p:spPr>
            <a:xfrm>
              <a:off x="5251185" y="477678"/>
              <a:ext cx="9525" cy="9525"/>
            </a:xfrm>
            <a:custGeom>
              <a:avLst/>
              <a:gdLst>
                <a:gd name="connsiteX0" fmla="*/ 7567 w 9525"/>
                <a:gd name="connsiteY0" fmla="*/ 8096 h 9525"/>
                <a:gd name="connsiteX1" fmla="*/ 7567 w 9525"/>
                <a:gd name="connsiteY1" fmla="*/ 7144 h 9525"/>
                <a:gd name="connsiteX2" fmla="*/ 7567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8096"/>
                  </a:moveTo>
                  <a:cubicBezTo>
                    <a:pt x="6615" y="9049"/>
                    <a:pt x="7567" y="7144"/>
                    <a:pt x="7567" y="7144"/>
                  </a:cubicBezTo>
                  <a:cubicBezTo>
                    <a:pt x="8520" y="7144"/>
                    <a:pt x="7567" y="8096"/>
                    <a:pt x="7567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F449030B-C354-4330-A318-4AA46486F52E}"/>
                </a:ext>
              </a:extLst>
            </p:cNvPr>
            <p:cNvSpPr/>
            <p:nvPr/>
          </p:nvSpPr>
          <p:spPr>
            <a:xfrm>
              <a:off x="5236369" y="4833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9049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A93B4496-D62A-424E-8489-DEF4B2565AF3}"/>
                </a:ext>
              </a:extLst>
            </p:cNvPr>
            <p:cNvSpPr/>
            <p:nvPr/>
          </p:nvSpPr>
          <p:spPr>
            <a:xfrm>
              <a:off x="4955910" y="55387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8520" y="9049"/>
                    <a:pt x="7567" y="7144"/>
                  </a:cubicBezTo>
                  <a:cubicBezTo>
                    <a:pt x="7567" y="8096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B892A9D8-982F-4DA2-A20F-6B46A6875377}"/>
                </a:ext>
              </a:extLst>
            </p:cNvPr>
            <p:cNvSpPr/>
            <p:nvPr/>
          </p:nvSpPr>
          <p:spPr>
            <a:xfrm>
              <a:off x="4901102" y="460043"/>
              <a:ext cx="104775" cy="104775"/>
            </a:xfrm>
            <a:custGeom>
              <a:avLst/>
              <a:gdLst>
                <a:gd name="connsiteX0" fmla="*/ 9036 w 104775"/>
                <a:gd name="connsiteY0" fmla="*/ 57164 h 104775"/>
                <a:gd name="connsiteX1" fmla="*/ 48088 w 104775"/>
                <a:gd name="connsiteY1" fmla="*/ 13349 h 104775"/>
                <a:gd name="connsiteX2" fmla="*/ 97618 w 104775"/>
                <a:gd name="connsiteY2" fmla="*/ 69547 h 104775"/>
                <a:gd name="connsiteX3" fmla="*/ 89046 w 104775"/>
                <a:gd name="connsiteY3" fmla="*/ 67642 h 104775"/>
                <a:gd name="connsiteX4" fmla="*/ 86188 w 104775"/>
                <a:gd name="connsiteY4" fmla="*/ 67642 h 104775"/>
                <a:gd name="connsiteX5" fmla="*/ 96666 w 104775"/>
                <a:gd name="connsiteY5" fmla="*/ 75262 h 104775"/>
                <a:gd name="connsiteX6" fmla="*/ 92856 w 104775"/>
                <a:gd name="connsiteY6" fmla="*/ 85739 h 104775"/>
                <a:gd name="connsiteX7" fmla="*/ 84283 w 104775"/>
                <a:gd name="connsiteY7" fmla="*/ 82882 h 104775"/>
                <a:gd name="connsiteX8" fmla="*/ 90951 w 104775"/>
                <a:gd name="connsiteY8" fmla="*/ 90502 h 104775"/>
                <a:gd name="connsiteX9" fmla="*/ 85236 w 104775"/>
                <a:gd name="connsiteY9" fmla="*/ 86692 h 104775"/>
                <a:gd name="connsiteX10" fmla="*/ 90951 w 104775"/>
                <a:gd name="connsiteY10" fmla="*/ 91454 h 104775"/>
                <a:gd name="connsiteX11" fmla="*/ 90951 w 104775"/>
                <a:gd name="connsiteY11" fmla="*/ 92407 h 104775"/>
                <a:gd name="connsiteX12" fmla="*/ 87141 w 104775"/>
                <a:gd name="connsiteY12" fmla="*/ 94312 h 104775"/>
                <a:gd name="connsiteX13" fmla="*/ 79521 w 104775"/>
                <a:gd name="connsiteY13" fmla="*/ 87644 h 104775"/>
                <a:gd name="connsiteX14" fmla="*/ 84283 w 104775"/>
                <a:gd name="connsiteY14" fmla="*/ 98122 h 104775"/>
                <a:gd name="connsiteX15" fmla="*/ 68091 w 104775"/>
                <a:gd name="connsiteY15" fmla="*/ 102884 h 104775"/>
                <a:gd name="connsiteX16" fmla="*/ 65233 w 104775"/>
                <a:gd name="connsiteY16" fmla="*/ 99074 h 104775"/>
                <a:gd name="connsiteX17" fmla="*/ 79521 w 104775"/>
                <a:gd name="connsiteY17" fmla="*/ 49544 h 104775"/>
                <a:gd name="connsiteX18" fmla="*/ 9036 w 104775"/>
                <a:gd name="connsiteY18" fmla="*/ 5716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4775" h="104775">
                  <a:moveTo>
                    <a:pt x="9036" y="57164"/>
                  </a:moveTo>
                  <a:cubicBezTo>
                    <a:pt x="-2394" y="51449"/>
                    <a:pt x="41421" y="-10463"/>
                    <a:pt x="48088" y="13349"/>
                  </a:cubicBezTo>
                  <a:cubicBezTo>
                    <a:pt x="105238" y="-15226"/>
                    <a:pt x="78568" y="63832"/>
                    <a:pt x="97618" y="69547"/>
                  </a:cubicBezTo>
                  <a:cubicBezTo>
                    <a:pt x="87141" y="69547"/>
                    <a:pt x="109048" y="67642"/>
                    <a:pt x="89046" y="67642"/>
                  </a:cubicBezTo>
                  <a:cubicBezTo>
                    <a:pt x="89998" y="68594"/>
                    <a:pt x="89046" y="68594"/>
                    <a:pt x="86188" y="67642"/>
                  </a:cubicBezTo>
                  <a:cubicBezTo>
                    <a:pt x="93808" y="73357"/>
                    <a:pt x="91903" y="72404"/>
                    <a:pt x="96666" y="75262"/>
                  </a:cubicBezTo>
                  <a:cubicBezTo>
                    <a:pt x="92856" y="74309"/>
                    <a:pt x="92856" y="83834"/>
                    <a:pt x="92856" y="85739"/>
                  </a:cubicBezTo>
                  <a:cubicBezTo>
                    <a:pt x="89046" y="84787"/>
                    <a:pt x="87141" y="84787"/>
                    <a:pt x="84283" y="82882"/>
                  </a:cubicBezTo>
                  <a:cubicBezTo>
                    <a:pt x="90951" y="80977"/>
                    <a:pt x="87141" y="91454"/>
                    <a:pt x="90951" y="90502"/>
                  </a:cubicBezTo>
                  <a:cubicBezTo>
                    <a:pt x="90951" y="90502"/>
                    <a:pt x="85236" y="85739"/>
                    <a:pt x="85236" y="86692"/>
                  </a:cubicBezTo>
                  <a:cubicBezTo>
                    <a:pt x="85236" y="89549"/>
                    <a:pt x="89998" y="90502"/>
                    <a:pt x="90951" y="91454"/>
                  </a:cubicBezTo>
                  <a:cubicBezTo>
                    <a:pt x="89998" y="90502"/>
                    <a:pt x="89998" y="90502"/>
                    <a:pt x="90951" y="92407"/>
                  </a:cubicBezTo>
                  <a:cubicBezTo>
                    <a:pt x="83331" y="91454"/>
                    <a:pt x="89046" y="88597"/>
                    <a:pt x="87141" y="94312"/>
                  </a:cubicBezTo>
                  <a:cubicBezTo>
                    <a:pt x="83331" y="91454"/>
                    <a:pt x="85236" y="90502"/>
                    <a:pt x="79521" y="87644"/>
                  </a:cubicBezTo>
                  <a:cubicBezTo>
                    <a:pt x="80473" y="87644"/>
                    <a:pt x="83331" y="96217"/>
                    <a:pt x="84283" y="98122"/>
                  </a:cubicBezTo>
                  <a:cubicBezTo>
                    <a:pt x="77616" y="101932"/>
                    <a:pt x="70948" y="95264"/>
                    <a:pt x="68091" y="102884"/>
                  </a:cubicBezTo>
                  <a:cubicBezTo>
                    <a:pt x="68091" y="104789"/>
                    <a:pt x="64281" y="99074"/>
                    <a:pt x="65233" y="99074"/>
                  </a:cubicBezTo>
                  <a:cubicBezTo>
                    <a:pt x="68091" y="100027"/>
                    <a:pt x="86188" y="66689"/>
                    <a:pt x="79521" y="49544"/>
                  </a:cubicBezTo>
                  <a:cubicBezTo>
                    <a:pt x="57613" y="-938"/>
                    <a:pt x="6178" y="53354"/>
                    <a:pt x="9036" y="571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2B024F38-FDCD-40A4-AAF8-B3EED49A2846}"/>
                </a:ext>
              </a:extLst>
            </p:cNvPr>
            <p:cNvSpPr/>
            <p:nvPr/>
          </p:nvSpPr>
          <p:spPr>
            <a:xfrm>
              <a:off x="4957286" y="5538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9049" y="9049"/>
                  </a:cubicBezTo>
                  <a:cubicBezTo>
                    <a:pt x="8096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9377B938-AAE0-4174-815F-30EB70D83947}"/>
                </a:ext>
              </a:extLst>
            </p:cNvPr>
            <p:cNvSpPr/>
            <p:nvPr/>
          </p:nvSpPr>
          <p:spPr>
            <a:xfrm>
              <a:off x="4974431" y="5510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9DC532A3-E85D-486E-9E1B-A465FF4DA50F}"/>
                </a:ext>
              </a:extLst>
            </p:cNvPr>
            <p:cNvSpPr/>
            <p:nvPr/>
          </p:nvSpPr>
          <p:spPr>
            <a:xfrm>
              <a:off x="4976336" y="5481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9049"/>
                    <a:pt x="8096" y="9049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41F3BD74-08E2-4BA1-B29A-CF580AEDA3DA}"/>
                </a:ext>
              </a:extLst>
            </p:cNvPr>
            <p:cNvSpPr/>
            <p:nvPr/>
          </p:nvSpPr>
          <p:spPr>
            <a:xfrm>
              <a:off x="4982051" y="5472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7144" y="7144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A4ABF036-7AFD-4360-86A2-6CE5F185F476}"/>
                </a:ext>
              </a:extLst>
            </p:cNvPr>
            <p:cNvSpPr/>
            <p:nvPr/>
          </p:nvSpPr>
          <p:spPr>
            <a:xfrm>
              <a:off x="4980146" y="545983"/>
              <a:ext cx="9525" cy="9525"/>
            </a:xfrm>
            <a:custGeom>
              <a:avLst/>
              <a:gdLst>
                <a:gd name="connsiteX0" fmla="*/ 7144 w 9525"/>
                <a:gd name="connsiteY0" fmla="*/ 7419 h 9525"/>
                <a:gd name="connsiteX1" fmla="*/ 8096 w 9525"/>
                <a:gd name="connsiteY1" fmla="*/ 7419 h 9525"/>
                <a:gd name="connsiteX2" fmla="*/ 7144 w 9525"/>
                <a:gd name="connsiteY2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9"/>
                  </a:moveTo>
                  <a:cubicBezTo>
                    <a:pt x="7144" y="7419"/>
                    <a:pt x="8096" y="7419"/>
                    <a:pt x="8096" y="7419"/>
                  </a:cubicBezTo>
                  <a:cubicBezTo>
                    <a:pt x="8096" y="6466"/>
                    <a:pt x="8096" y="8371"/>
                    <a:pt x="7144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DE518BF0-EA52-4CD5-8A17-FB958325F84E}"/>
                </a:ext>
              </a:extLst>
            </p:cNvPr>
            <p:cNvSpPr/>
            <p:nvPr/>
          </p:nvSpPr>
          <p:spPr>
            <a:xfrm>
              <a:off x="4986390" y="540120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  <a:gd name="connsiteX2" fmla="*/ 756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ubicBezTo>
                    <a:pt x="6615" y="6615"/>
                    <a:pt x="8520" y="7567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13699B94-C991-4379-A2FA-9BA63C484821}"/>
                </a:ext>
              </a:extLst>
            </p:cNvPr>
            <p:cNvSpPr/>
            <p:nvPr/>
          </p:nvSpPr>
          <p:spPr>
            <a:xfrm>
              <a:off x="4986814" y="5367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D16A5790-3BD0-4BB7-8295-744F6BA238A5}"/>
                </a:ext>
              </a:extLst>
            </p:cNvPr>
            <p:cNvSpPr/>
            <p:nvPr/>
          </p:nvSpPr>
          <p:spPr>
            <a:xfrm>
              <a:off x="4978241" y="4719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A3B5437A-0F41-44DF-A63D-92A8DE5BEFC6}"/>
                </a:ext>
              </a:extLst>
            </p:cNvPr>
            <p:cNvSpPr/>
            <p:nvPr/>
          </p:nvSpPr>
          <p:spPr>
            <a:xfrm>
              <a:off x="4952100" y="456723"/>
              <a:ext cx="9525" cy="9525"/>
            </a:xfrm>
            <a:custGeom>
              <a:avLst/>
              <a:gdLst>
                <a:gd name="connsiteX0" fmla="*/ 7567 w 9525"/>
                <a:gd name="connsiteY0" fmla="*/ 8096 h 9525"/>
                <a:gd name="connsiteX1" fmla="*/ 7567 w 9525"/>
                <a:gd name="connsiteY1" fmla="*/ 7144 h 9525"/>
                <a:gd name="connsiteX2" fmla="*/ 7567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8096"/>
                  </a:moveTo>
                  <a:cubicBezTo>
                    <a:pt x="6615" y="9049"/>
                    <a:pt x="7567" y="7144"/>
                    <a:pt x="7567" y="7144"/>
                  </a:cubicBezTo>
                  <a:cubicBezTo>
                    <a:pt x="7567" y="7144"/>
                    <a:pt x="6615" y="8096"/>
                    <a:pt x="7567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340D6C15-7AFA-4BFB-8DFC-943C4205B205}"/>
                </a:ext>
              </a:extLst>
            </p:cNvPr>
            <p:cNvSpPr/>
            <p:nvPr/>
          </p:nvSpPr>
          <p:spPr>
            <a:xfrm>
              <a:off x="4937284" y="4624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095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EE661CC8-56E3-4C0D-AB6C-76D0204F1A79}"/>
                </a:ext>
              </a:extLst>
            </p:cNvPr>
            <p:cNvSpPr/>
            <p:nvPr/>
          </p:nvSpPr>
          <p:spPr>
            <a:xfrm>
              <a:off x="5112120" y="556312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  <a:gd name="connsiteX2" fmla="*/ 756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8520" y="8520"/>
                    <a:pt x="7567" y="7567"/>
                  </a:cubicBezTo>
                  <a:cubicBezTo>
                    <a:pt x="7567" y="7567"/>
                    <a:pt x="6615" y="6615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028DB7BB-B6CB-4762-AC67-FE446F1564CA}"/>
                </a:ext>
              </a:extLst>
            </p:cNvPr>
            <p:cNvSpPr/>
            <p:nvPr/>
          </p:nvSpPr>
          <p:spPr>
            <a:xfrm>
              <a:off x="5057312" y="461633"/>
              <a:ext cx="104775" cy="104775"/>
            </a:xfrm>
            <a:custGeom>
              <a:avLst/>
              <a:gdLst>
                <a:gd name="connsiteX0" fmla="*/ 9036 w 104775"/>
                <a:gd name="connsiteY0" fmla="*/ 57479 h 104775"/>
                <a:gd name="connsiteX1" fmla="*/ 48088 w 104775"/>
                <a:gd name="connsiteY1" fmla="*/ 13664 h 104775"/>
                <a:gd name="connsiteX2" fmla="*/ 97618 w 104775"/>
                <a:gd name="connsiteY2" fmla="*/ 69861 h 104775"/>
                <a:gd name="connsiteX3" fmla="*/ 89046 w 104775"/>
                <a:gd name="connsiteY3" fmla="*/ 67956 h 104775"/>
                <a:gd name="connsiteX4" fmla="*/ 86188 w 104775"/>
                <a:gd name="connsiteY4" fmla="*/ 67956 h 104775"/>
                <a:gd name="connsiteX5" fmla="*/ 96666 w 104775"/>
                <a:gd name="connsiteY5" fmla="*/ 75576 h 104775"/>
                <a:gd name="connsiteX6" fmla="*/ 92856 w 104775"/>
                <a:gd name="connsiteY6" fmla="*/ 86054 h 104775"/>
                <a:gd name="connsiteX7" fmla="*/ 84283 w 104775"/>
                <a:gd name="connsiteY7" fmla="*/ 83196 h 104775"/>
                <a:gd name="connsiteX8" fmla="*/ 90951 w 104775"/>
                <a:gd name="connsiteY8" fmla="*/ 90816 h 104775"/>
                <a:gd name="connsiteX9" fmla="*/ 85236 w 104775"/>
                <a:gd name="connsiteY9" fmla="*/ 87006 h 104775"/>
                <a:gd name="connsiteX10" fmla="*/ 90951 w 104775"/>
                <a:gd name="connsiteY10" fmla="*/ 91769 h 104775"/>
                <a:gd name="connsiteX11" fmla="*/ 90951 w 104775"/>
                <a:gd name="connsiteY11" fmla="*/ 92721 h 104775"/>
                <a:gd name="connsiteX12" fmla="*/ 87141 w 104775"/>
                <a:gd name="connsiteY12" fmla="*/ 94626 h 104775"/>
                <a:gd name="connsiteX13" fmla="*/ 79521 w 104775"/>
                <a:gd name="connsiteY13" fmla="*/ 87959 h 104775"/>
                <a:gd name="connsiteX14" fmla="*/ 84283 w 104775"/>
                <a:gd name="connsiteY14" fmla="*/ 98436 h 104775"/>
                <a:gd name="connsiteX15" fmla="*/ 68091 w 104775"/>
                <a:gd name="connsiteY15" fmla="*/ 103199 h 104775"/>
                <a:gd name="connsiteX16" fmla="*/ 65233 w 104775"/>
                <a:gd name="connsiteY16" fmla="*/ 99389 h 104775"/>
                <a:gd name="connsiteX17" fmla="*/ 79521 w 104775"/>
                <a:gd name="connsiteY17" fmla="*/ 49859 h 104775"/>
                <a:gd name="connsiteX18" fmla="*/ 9036 w 104775"/>
                <a:gd name="connsiteY18" fmla="*/ 5747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4775" h="104775">
                  <a:moveTo>
                    <a:pt x="9036" y="57479"/>
                  </a:moveTo>
                  <a:cubicBezTo>
                    <a:pt x="-2394" y="51764"/>
                    <a:pt x="41421" y="-10149"/>
                    <a:pt x="48088" y="13664"/>
                  </a:cubicBezTo>
                  <a:cubicBezTo>
                    <a:pt x="104286" y="-15864"/>
                    <a:pt x="78568" y="64146"/>
                    <a:pt x="97618" y="69861"/>
                  </a:cubicBezTo>
                  <a:cubicBezTo>
                    <a:pt x="87141" y="69861"/>
                    <a:pt x="109048" y="67956"/>
                    <a:pt x="89046" y="67956"/>
                  </a:cubicBezTo>
                  <a:cubicBezTo>
                    <a:pt x="89998" y="68909"/>
                    <a:pt x="89046" y="68909"/>
                    <a:pt x="86188" y="67956"/>
                  </a:cubicBezTo>
                  <a:cubicBezTo>
                    <a:pt x="93808" y="73671"/>
                    <a:pt x="91903" y="72719"/>
                    <a:pt x="96666" y="75576"/>
                  </a:cubicBezTo>
                  <a:cubicBezTo>
                    <a:pt x="92856" y="74624"/>
                    <a:pt x="92856" y="84149"/>
                    <a:pt x="92856" y="86054"/>
                  </a:cubicBezTo>
                  <a:cubicBezTo>
                    <a:pt x="89046" y="85101"/>
                    <a:pt x="87141" y="85101"/>
                    <a:pt x="84283" y="83196"/>
                  </a:cubicBezTo>
                  <a:cubicBezTo>
                    <a:pt x="90951" y="81291"/>
                    <a:pt x="87141" y="91769"/>
                    <a:pt x="90951" y="90816"/>
                  </a:cubicBezTo>
                  <a:cubicBezTo>
                    <a:pt x="90951" y="90816"/>
                    <a:pt x="85236" y="86054"/>
                    <a:pt x="85236" y="87006"/>
                  </a:cubicBezTo>
                  <a:cubicBezTo>
                    <a:pt x="85236" y="89864"/>
                    <a:pt x="89998" y="90816"/>
                    <a:pt x="90951" y="91769"/>
                  </a:cubicBezTo>
                  <a:cubicBezTo>
                    <a:pt x="89998" y="90816"/>
                    <a:pt x="89998" y="90816"/>
                    <a:pt x="90951" y="92721"/>
                  </a:cubicBezTo>
                  <a:cubicBezTo>
                    <a:pt x="83331" y="91769"/>
                    <a:pt x="89046" y="88911"/>
                    <a:pt x="87141" y="94626"/>
                  </a:cubicBezTo>
                  <a:cubicBezTo>
                    <a:pt x="83331" y="91769"/>
                    <a:pt x="85236" y="90816"/>
                    <a:pt x="79521" y="87959"/>
                  </a:cubicBezTo>
                  <a:cubicBezTo>
                    <a:pt x="80473" y="87959"/>
                    <a:pt x="83331" y="96531"/>
                    <a:pt x="84283" y="98436"/>
                  </a:cubicBezTo>
                  <a:cubicBezTo>
                    <a:pt x="77616" y="102246"/>
                    <a:pt x="70948" y="95579"/>
                    <a:pt x="68091" y="103199"/>
                  </a:cubicBezTo>
                  <a:cubicBezTo>
                    <a:pt x="68091" y="105104"/>
                    <a:pt x="64281" y="99389"/>
                    <a:pt x="65233" y="99389"/>
                  </a:cubicBezTo>
                  <a:cubicBezTo>
                    <a:pt x="68091" y="100341"/>
                    <a:pt x="86188" y="67004"/>
                    <a:pt x="79521" y="49859"/>
                  </a:cubicBezTo>
                  <a:cubicBezTo>
                    <a:pt x="56661" y="-624"/>
                    <a:pt x="6178" y="54621"/>
                    <a:pt x="9036" y="57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47FBE4B1-7DE5-4C4F-8088-5773771EB471}"/>
                </a:ext>
              </a:extLst>
            </p:cNvPr>
            <p:cNvSpPr/>
            <p:nvPr/>
          </p:nvSpPr>
          <p:spPr>
            <a:xfrm>
              <a:off x="5112544" y="5557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9049" y="9049"/>
                  </a:cubicBezTo>
                  <a:cubicBezTo>
                    <a:pt x="9049" y="904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944463CA-8908-434B-A1D1-0112BC5DE024}"/>
                </a:ext>
              </a:extLst>
            </p:cNvPr>
            <p:cNvSpPr/>
            <p:nvPr/>
          </p:nvSpPr>
          <p:spPr>
            <a:xfrm>
              <a:off x="5129689" y="5529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429C1932-5D5D-43F6-9317-24B2D2D3B6B8}"/>
                </a:ext>
              </a:extLst>
            </p:cNvPr>
            <p:cNvSpPr/>
            <p:nvPr/>
          </p:nvSpPr>
          <p:spPr>
            <a:xfrm>
              <a:off x="5132546" y="5510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9049"/>
                    <a:pt x="8096" y="9049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4B667AE8-04BB-44B0-A899-8C6A8C9FC879}"/>
                </a:ext>
              </a:extLst>
            </p:cNvPr>
            <p:cNvSpPr/>
            <p:nvPr/>
          </p:nvSpPr>
          <p:spPr>
            <a:xfrm>
              <a:off x="5138261" y="5491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7B48A1FF-DC75-4A47-B749-64D60E8FD629}"/>
                </a:ext>
              </a:extLst>
            </p:cNvPr>
            <p:cNvSpPr/>
            <p:nvPr/>
          </p:nvSpPr>
          <p:spPr>
            <a:xfrm>
              <a:off x="5136356" y="5481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B9D01A08-6830-4484-A072-DFE7FFD19FB0}"/>
                </a:ext>
              </a:extLst>
            </p:cNvPr>
            <p:cNvSpPr/>
            <p:nvPr/>
          </p:nvSpPr>
          <p:spPr>
            <a:xfrm>
              <a:off x="5142071" y="54202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6615"/>
                    <a:pt x="7144" y="7567"/>
                  </a:cubicBezTo>
                  <a:cubicBezTo>
                    <a:pt x="7144" y="6615"/>
                    <a:pt x="9049" y="8520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672AFC27-39B6-465D-98FE-9EC521FEEE32}"/>
                </a:ext>
              </a:extLst>
            </p:cNvPr>
            <p:cNvSpPr/>
            <p:nvPr/>
          </p:nvSpPr>
          <p:spPr>
            <a:xfrm>
              <a:off x="5143024" y="5386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AA8A5523-6DC2-42A6-A201-8D25912BB19A}"/>
                </a:ext>
              </a:extLst>
            </p:cNvPr>
            <p:cNvSpPr/>
            <p:nvPr/>
          </p:nvSpPr>
          <p:spPr>
            <a:xfrm>
              <a:off x="5134451" y="4738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DCE65C7A-731D-4E8E-99F3-D04C1B33DB4D}"/>
                </a:ext>
              </a:extLst>
            </p:cNvPr>
            <p:cNvSpPr/>
            <p:nvPr/>
          </p:nvSpPr>
          <p:spPr>
            <a:xfrm>
              <a:off x="5108310" y="458628"/>
              <a:ext cx="9525" cy="9525"/>
            </a:xfrm>
            <a:custGeom>
              <a:avLst/>
              <a:gdLst>
                <a:gd name="connsiteX0" fmla="*/ 7567 w 9525"/>
                <a:gd name="connsiteY0" fmla="*/ 8096 h 9525"/>
                <a:gd name="connsiteX1" fmla="*/ 7567 w 9525"/>
                <a:gd name="connsiteY1" fmla="*/ 7144 h 9525"/>
                <a:gd name="connsiteX2" fmla="*/ 7567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8096"/>
                  </a:moveTo>
                  <a:cubicBezTo>
                    <a:pt x="6615" y="9049"/>
                    <a:pt x="7567" y="7144"/>
                    <a:pt x="7567" y="7144"/>
                  </a:cubicBezTo>
                  <a:cubicBezTo>
                    <a:pt x="7567" y="7144"/>
                    <a:pt x="6615" y="8096"/>
                    <a:pt x="7567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19B0A5D1-803B-47B7-9A8B-0EB0CA9F09DD}"/>
                </a:ext>
              </a:extLst>
            </p:cNvPr>
            <p:cNvSpPr/>
            <p:nvPr/>
          </p:nvSpPr>
          <p:spPr>
            <a:xfrm>
              <a:off x="5093494" y="4643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D97B6E48-26CA-4A5A-AC57-D488473B230F}"/>
              </a:ext>
            </a:extLst>
          </p:cNvPr>
          <p:cNvGrpSpPr/>
          <p:nvPr userDrawn="1"/>
        </p:nvGrpSpPr>
        <p:grpSpPr>
          <a:xfrm flipH="1">
            <a:off x="1416109" y="4408951"/>
            <a:ext cx="305167" cy="267260"/>
            <a:chOff x="6809793" y="1954053"/>
            <a:chExt cx="1048808" cy="918528"/>
          </a:xfrm>
          <a:solidFill>
            <a:schemeClr val="accent1"/>
          </a:solidFill>
        </p:grpSpPr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528A10B7-263D-4627-9F78-BD94C5694400}"/>
                </a:ext>
              </a:extLst>
            </p:cNvPr>
            <p:cNvSpPr/>
            <p:nvPr/>
          </p:nvSpPr>
          <p:spPr>
            <a:xfrm>
              <a:off x="6889909" y="1954053"/>
              <a:ext cx="9525" cy="19050"/>
            </a:xfrm>
            <a:custGeom>
              <a:avLst/>
              <a:gdLst>
                <a:gd name="connsiteX0" fmla="*/ 10954 w 9525"/>
                <a:gd name="connsiteY0" fmla="*/ 11906 h 19050"/>
                <a:gd name="connsiteX1" fmla="*/ 7144 w 9525"/>
                <a:gd name="connsiteY1" fmla="*/ 7144 h 19050"/>
                <a:gd name="connsiteX2" fmla="*/ 10954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10954" y="11906"/>
                  </a:moveTo>
                  <a:cubicBezTo>
                    <a:pt x="6191" y="4286"/>
                    <a:pt x="10954" y="17621"/>
                    <a:pt x="7144" y="7144"/>
                  </a:cubicBezTo>
                  <a:cubicBezTo>
                    <a:pt x="9049" y="7144"/>
                    <a:pt x="10001" y="9049"/>
                    <a:pt x="10954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9F0157E0-1DBB-4359-9DD9-2E511C763EBE}"/>
                </a:ext>
              </a:extLst>
            </p:cNvPr>
            <p:cNvSpPr/>
            <p:nvPr/>
          </p:nvSpPr>
          <p:spPr>
            <a:xfrm>
              <a:off x="6896576" y="1970359"/>
              <a:ext cx="962025" cy="676275"/>
            </a:xfrm>
            <a:custGeom>
              <a:avLst/>
              <a:gdLst>
                <a:gd name="connsiteX0" fmla="*/ 61436 w 962025"/>
                <a:gd name="connsiteY0" fmla="*/ 7983 h 676275"/>
                <a:gd name="connsiteX1" fmla="*/ 509111 w 962025"/>
                <a:gd name="connsiteY1" fmla="*/ 31795 h 676275"/>
                <a:gd name="connsiteX2" fmla="*/ 657701 w 962025"/>
                <a:gd name="connsiteY2" fmla="*/ 210865 h 676275"/>
                <a:gd name="connsiteX3" fmla="*/ 934879 w 962025"/>
                <a:gd name="connsiteY3" fmla="*/ 609010 h 676275"/>
                <a:gd name="connsiteX4" fmla="*/ 927259 w 962025"/>
                <a:gd name="connsiteY4" fmla="*/ 592818 h 676275"/>
                <a:gd name="connsiteX5" fmla="*/ 958692 w 962025"/>
                <a:gd name="connsiteY5" fmla="*/ 677590 h 676275"/>
                <a:gd name="connsiteX6" fmla="*/ 671989 w 962025"/>
                <a:gd name="connsiteY6" fmla="*/ 654730 h 676275"/>
                <a:gd name="connsiteX7" fmla="*/ 276701 w 962025"/>
                <a:gd name="connsiteY7" fmla="*/ 551860 h 676275"/>
                <a:gd name="connsiteX8" fmla="*/ 288131 w 962025"/>
                <a:gd name="connsiteY8" fmla="*/ 550908 h 676275"/>
                <a:gd name="connsiteX9" fmla="*/ 93821 w 962025"/>
                <a:gd name="connsiteY9" fmla="*/ 215628 h 676275"/>
                <a:gd name="connsiteX10" fmla="*/ 112871 w 962025"/>
                <a:gd name="connsiteY10" fmla="*/ 247060 h 676275"/>
                <a:gd name="connsiteX11" fmla="*/ 73819 w 962025"/>
                <a:gd name="connsiteY11" fmla="*/ 181338 h 676275"/>
                <a:gd name="connsiteX12" fmla="*/ 11906 w 962025"/>
                <a:gd name="connsiteY12" fmla="*/ 28938 h 676275"/>
                <a:gd name="connsiteX13" fmla="*/ 7144 w 962025"/>
                <a:gd name="connsiteY13" fmla="*/ 15603 h 676275"/>
                <a:gd name="connsiteX14" fmla="*/ 304324 w 962025"/>
                <a:gd name="connsiteY14" fmla="*/ 564243 h 676275"/>
                <a:gd name="connsiteX15" fmla="*/ 932021 w 962025"/>
                <a:gd name="connsiteY15" fmla="*/ 657588 h 676275"/>
                <a:gd name="connsiteX16" fmla="*/ 583406 w 962025"/>
                <a:gd name="connsiteY16" fmla="*/ 94660 h 676275"/>
                <a:gd name="connsiteX17" fmla="*/ 450056 w 962025"/>
                <a:gd name="connsiteY17" fmla="*/ 51798 h 676275"/>
                <a:gd name="connsiteX18" fmla="*/ 61436 w 962025"/>
                <a:gd name="connsiteY18" fmla="*/ 7983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2025" h="676275">
                  <a:moveTo>
                    <a:pt x="61436" y="7983"/>
                  </a:moveTo>
                  <a:cubicBezTo>
                    <a:pt x="138589" y="6078"/>
                    <a:pt x="437674" y="5125"/>
                    <a:pt x="509111" y="31795"/>
                  </a:cubicBezTo>
                  <a:cubicBezTo>
                    <a:pt x="595789" y="64180"/>
                    <a:pt x="621506" y="144190"/>
                    <a:pt x="657701" y="210865"/>
                  </a:cubicBezTo>
                  <a:cubicBezTo>
                    <a:pt x="678656" y="250870"/>
                    <a:pt x="939642" y="604248"/>
                    <a:pt x="934879" y="609010"/>
                  </a:cubicBezTo>
                  <a:cubicBezTo>
                    <a:pt x="932974" y="603295"/>
                    <a:pt x="930117" y="597580"/>
                    <a:pt x="927259" y="592818"/>
                  </a:cubicBezTo>
                  <a:cubicBezTo>
                    <a:pt x="926306" y="609963"/>
                    <a:pt x="954881" y="665208"/>
                    <a:pt x="958692" y="677590"/>
                  </a:cubicBezTo>
                  <a:cubicBezTo>
                    <a:pt x="946309" y="654730"/>
                    <a:pt x="706279" y="650921"/>
                    <a:pt x="671989" y="654730"/>
                  </a:cubicBezTo>
                  <a:cubicBezTo>
                    <a:pt x="625317" y="655683"/>
                    <a:pt x="298609" y="679496"/>
                    <a:pt x="276701" y="551860"/>
                  </a:cubicBezTo>
                  <a:cubicBezTo>
                    <a:pt x="276701" y="556623"/>
                    <a:pt x="290036" y="554718"/>
                    <a:pt x="288131" y="550908"/>
                  </a:cubicBezTo>
                  <a:cubicBezTo>
                    <a:pt x="206216" y="444228"/>
                    <a:pt x="157639" y="282303"/>
                    <a:pt x="93821" y="215628"/>
                  </a:cubicBezTo>
                  <a:cubicBezTo>
                    <a:pt x="98584" y="227058"/>
                    <a:pt x="105251" y="237535"/>
                    <a:pt x="112871" y="247060"/>
                  </a:cubicBezTo>
                  <a:cubicBezTo>
                    <a:pt x="103346" y="228010"/>
                    <a:pt x="74771" y="181338"/>
                    <a:pt x="73819" y="181338"/>
                  </a:cubicBezTo>
                  <a:cubicBezTo>
                    <a:pt x="54769" y="135618"/>
                    <a:pt x="33814" y="68943"/>
                    <a:pt x="11906" y="28938"/>
                  </a:cubicBezTo>
                  <a:cubicBezTo>
                    <a:pt x="14764" y="29890"/>
                    <a:pt x="7144" y="14650"/>
                    <a:pt x="7144" y="15603"/>
                  </a:cubicBezTo>
                  <a:cubicBezTo>
                    <a:pt x="49054" y="81325"/>
                    <a:pt x="181451" y="445180"/>
                    <a:pt x="304324" y="564243"/>
                  </a:cubicBezTo>
                  <a:cubicBezTo>
                    <a:pt x="391954" y="649968"/>
                    <a:pt x="913924" y="603295"/>
                    <a:pt x="932021" y="657588"/>
                  </a:cubicBezTo>
                  <a:cubicBezTo>
                    <a:pt x="878681" y="502330"/>
                    <a:pt x="691992" y="198483"/>
                    <a:pt x="583406" y="94660"/>
                  </a:cubicBezTo>
                  <a:cubicBezTo>
                    <a:pt x="517684" y="32748"/>
                    <a:pt x="561499" y="79420"/>
                    <a:pt x="450056" y="51798"/>
                  </a:cubicBezTo>
                  <a:cubicBezTo>
                    <a:pt x="370046" y="29890"/>
                    <a:pt x="51911" y="6078"/>
                    <a:pt x="61436" y="7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D7103387-3192-454A-9D36-99361CDE2E80}"/>
                </a:ext>
              </a:extLst>
            </p:cNvPr>
            <p:cNvSpPr/>
            <p:nvPr/>
          </p:nvSpPr>
          <p:spPr>
            <a:xfrm>
              <a:off x="6896576" y="1968341"/>
              <a:ext cx="9525" cy="19050"/>
            </a:xfrm>
            <a:custGeom>
              <a:avLst/>
              <a:gdLst>
                <a:gd name="connsiteX0" fmla="*/ 9049 w 9525"/>
                <a:gd name="connsiteY0" fmla="*/ 7144 h 19050"/>
                <a:gd name="connsiteX1" fmla="*/ 7144 w 9525"/>
                <a:gd name="connsiteY1" fmla="*/ 11906 h 19050"/>
                <a:gd name="connsiteX2" fmla="*/ 9049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7144"/>
                  </a:moveTo>
                  <a:cubicBezTo>
                    <a:pt x="9049" y="9049"/>
                    <a:pt x="10954" y="15716"/>
                    <a:pt x="7144" y="11906"/>
                  </a:cubicBezTo>
                  <a:cubicBezTo>
                    <a:pt x="8096" y="10001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063B8610-0B8D-4B26-AD4F-42F3AEDA9651}"/>
                </a:ext>
              </a:extLst>
            </p:cNvPr>
            <p:cNvSpPr/>
            <p:nvPr/>
          </p:nvSpPr>
          <p:spPr>
            <a:xfrm>
              <a:off x="6959184" y="2125186"/>
              <a:ext cx="9525" cy="9525"/>
            </a:xfrm>
            <a:custGeom>
              <a:avLst/>
              <a:gdLst>
                <a:gd name="connsiteX0" fmla="*/ 8354 w 9525"/>
                <a:gd name="connsiteY0" fmla="*/ 8414 h 9525"/>
                <a:gd name="connsiteX1" fmla="*/ 835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354" y="8414"/>
                  </a:moveTo>
                  <a:cubicBezTo>
                    <a:pt x="11211" y="8414"/>
                    <a:pt x="4544" y="5556"/>
                    <a:pt x="835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0E2699AC-6EFE-4799-A52E-7192042ACAEE}"/>
                </a:ext>
              </a:extLst>
            </p:cNvPr>
            <p:cNvSpPr/>
            <p:nvPr/>
          </p:nvSpPr>
          <p:spPr>
            <a:xfrm>
              <a:off x="6970871" y="2152173"/>
              <a:ext cx="19050" cy="19050"/>
            </a:xfrm>
            <a:custGeom>
              <a:avLst/>
              <a:gdLst>
                <a:gd name="connsiteX0" fmla="*/ 15716 w 19050"/>
                <a:gd name="connsiteY0" fmla="*/ 20479 h 19050"/>
                <a:gd name="connsiteX1" fmla="*/ 7144 w 19050"/>
                <a:gd name="connsiteY1" fmla="*/ 7144 h 19050"/>
                <a:gd name="connsiteX2" fmla="*/ 15716 w 19050"/>
                <a:gd name="connsiteY2" fmla="*/ 2047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5716" y="20479"/>
                  </a:moveTo>
                  <a:cubicBezTo>
                    <a:pt x="14764" y="20479"/>
                    <a:pt x="10001" y="12859"/>
                    <a:pt x="7144" y="7144"/>
                  </a:cubicBezTo>
                  <a:lnTo>
                    <a:pt x="15716" y="2047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18773514-CA25-4084-93B7-F7BA945F32D7}"/>
                </a:ext>
              </a:extLst>
            </p:cNvPr>
            <p:cNvSpPr/>
            <p:nvPr/>
          </p:nvSpPr>
          <p:spPr>
            <a:xfrm>
              <a:off x="6990874" y="2202261"/>
              <a:ext cx="9525" cy="9525"/>
            </a:xfrm>
            <a:custGeom>
              <a:avLst/>
              <a:gdLst>
                <a:gd name="connsiteX0" fmla="*/ 9049 w 9525"/>
                <a:gd name="connsiteY0" fmla="*/ 8491 h 9525"/>
                <a:gd name="connsiteX1" fmla="*/ 7144 w 9525"/>
                <a:gd name="connsiteY1" fmla="*/ 7538 h 9525"/>
                <a:gd name="connsiteX2" fmla="*/ 9049 w 9525"/>
                <a:gd name="connsiteY2" fmla="*/ 849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491"/>
                  </a:moveTo>
                  <a:cubicBezTo>
                    <a:pt x="10001" y="12301"/>
                    <a:pt x="9049" y="11348"/>
                    <a:pt x="7144" y="7538"/>
                  </a:cubicBezTo>
                  <a:cubicBezTo>
                    <a:pt x="7144" y="6586"/>
                    <a:pt x="8096" y="7538"/>
                    <a:pt x="9049" y="84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B042E259-F3EB-4149-909A-F7893DD55A14}"/>
                </a:ext>
              </a:extLst>
            </p:cNvPr>
            <p:cNvSpPr/>
            <p:nvPr/>
          </p:nvSpPr>
          <p:spPr>
            <a:xfrm>
              <a:off x="6995182" y="2204561"/>
              <a:ext cx="9525" cy="19050"/>
            </a:xfrm>
            <a:custGeom>
              <a:avLst/>
              <a:gdLst>
                <a:gd name="connsiteX0" fmla="*/ 7598 w 9525"/>
                <a:gd name="connsiteY0" fmla="*/ 7144 h 19050"/>
                <a:gd name="connsiteX1" fmla="*/ 9503 w 9525"/>
                <a:gd name="connsiteY1" fmla="*/ 13811 h 19050"/>
                <a:gd name="connsiteX2" fmla="*/ 7598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598" y="7144"/>
                  </a:moveTo>
                  <a:cubicBezTo>
                    <a:pt x="9503" y="10001"/>
                    <a:pt x="9503" y="11906"/>
                    <a:pt x="9503" y="13811"/>
                  </a:cubicBezTo>
                  <a:cubicBezTo>
                    <a:pt x="10455" y="13811"/>
                    <a:pt x="5693" y="7144"/>
                    <a:pt x="759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2F74D149-C5C1-417C-96CA-784137F78C5E}"/>
                </a:ext>
              </a:extLst>
            </p:cNvPr>
            <p:cNvSpPr/>
            <p:nvPr/>
          </p:nvSpPr>
          <p:spPr>
            <a:xfrm>
              <a:off x="7078664" y="2342567"/>
              <a:ext cx="9525" cy="19050"/>
            </a:xfrm>
            <a:custGeom>
              <a:avLst/>
              <a:gdLst>
                <a:gd name="connsiteX0" fmla="*/ 7936 w 9525"/>
                <a:gd name="connsiteY0" fmla="*/ 7250 h 19050"/>
                <a:gd name="connsiteX1" fmla="*/ 11746 w 9525"/>
                <a:gd name="connsiteY1" fmla="*/ 14870 h 19050"/>
                <a:gd name="connsiteX2" fmla="*/ 7936 w 9525"/>
                <a:gd name="connsiteY2" fmla="*/ 72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936" y="7250"/>
                  </a:moveTo>
                  <a:cubicBezTo>
                    <a:pt x="8889" y="9155"/>
                    <a:pt x="11746" y="12965"/>
                    <a:pt x="11746" y="14870"/>
                  </a:cubicBezTo>
                  <a:cubicBezTo>
                    <a:pt x="10794" y="12012"/>
                    <a:pt x="5079" y="6297"/>
                    <a:pt x="7936" y="72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1D6BA8E1-5A73-4164-95AE-F4923BC53CB1}"/>
                </a:ext>
              </a:extLst>
            </p:cNvPr>
            <p:cNvSpPr/>
            <p:nvPr/>
          </p:nvSpPr>
          <p:spPr>
            <a:xfrm>
              <a:off x="7098506" y="23779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12859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5C9374F3-E1EE-49D0-A0CA-DD728756E9DF}"/>
                </a:ext>
              </a:extLst>
            </p:cNvPr>
            <p:cNvSpPr/>
            <p:nvPr/>
          </p:nvSpPr>
          <p:spPr>
            <a:xfrm>
              <a:off x="7712564" y="2630857"/>
              <a:ext cx="9525" cy="9525"/>
            </a:xfrm>
            <a:custGeom>
              <a:avLst/>
              <a:gdLst>
                <a:gd name="connsiteX0" fmla="*/ 11258 w 9525"/>
                <a:gd name="connsiteY0" fmla="*/ 7567 h 9525"/>
                <a:gd name="connsiteX1" fmla="*/ 11258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258" y="7567"/>
                  </a:moveTo>
                  <a:cubicBezTo>
                    <a:pt x="3639" y="6615"/>
                    <a:pt x="8401" y="7567"/>
                    <a:pt x="1125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20DED97B-5920-4D3B-AABA-D9DEC9FAF51C}"/>
                </a:ext>
              </a:extLst>
            </p:cNvPr>
            <p:cNvSpPr/>
            <p:nvPr/>
          </p:nvSpPr>
          <p:spPr>
            <a:xfrm>
              <a:off x="7747489" y="2442686"/>
              <a:ext cx="9525" cy="9525"/>
            </a:xfrm>
            <a:custGeom>
              <a:avLst/>
              <a:gdLst>
                <a:gd name="connsiteX0" fmla="*/ 8718 w 9525"/>
                <a:gd name="connsiteY0" fmla="*/ 10954 h 9525"/>
                <a:gd name="connsiteX1" fmla="*/ 7766 w 9525"/>
                <a:gd name="connsiteY1" fmla="*/ 7144 h 9525"/>
                <a:gd name="connsiteX2" fmla="*/ 8718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718" y="10954"/>
                  </a:moveTo>
                  <a:cubicBezTo>
                    <a:pt x="5861" y="8096"/>
                    <a:pt x="7766" y="8096"/>
                    <a:pt x="7766" y="7144"/>
                  </a:cubicBezTo>
                  <a:cubicBezTo>
                    <a:pt x="9671" y="10001"/>
                    <a:pt x="4908" y="6191"/>
                    <a:pt x="8718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231AE22D-56F5-4BF3-97EC-04AE0B775879}"/>
                </a:ext>
              </a:extLst>
            </p:cNvPr>
            <p:cNvSpPr/>
            <p:nvPr/>
          </p:nvSpPr>
          <p:spPr>
            <a:xfrm>
              <a:off x="7603184" y="2244566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8096"/>
                    <a:pt x="6339" y="11906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0B065548-9CAF-493B-BBFB-F8072529AC6C}"/>
                </a:ext>
              </a:extLst>
            </p:cNvPr>
            <p:cNvSpPr/>
            <p:nvPr/>
          </p:nvSpPr>
          <p:spPr>
            <a:xfrm>
              <a:off x="6816172" y="2212181"/>
              <a:ext cx="9525" cy="9525"/>
            </a:xfrm>
            <a:custGeom>
              <a:avLst/>
              <a:gdLst>
                <a:gd name="connsiteX0" fmla="*/ 8491 w 9525"/>
                <a:gd name="connsiteY0" fmla="*/ 9049 h 9525"/>
                <a:gd name="connsiteX1" fmla="*/ 7538 w 9525"/>
                <a:gd name="connsiteY1" fmla="*/ 7144 h 9525"/>
                <a:gd name="connsiteX2" fmla="*/ 8491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491" y="9049"/>
                  </a:moveTo>
                  <a:cubicBezTo>
                    <a:pt x="7538" y="6191"/>
                    <a:pt x="6586" y="10954"/>
                    <a:pt x="7538" y="7144"/>
                  </a:cubicBezTo>
                  <a:cubicBezTo>
                    <a:pt x="7538" y="8096"/>
                    <a:pt x="8491" y="8096"/>
                    <a:pt x="8491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8C693C57-4B38-47E3-8009-BD1CB9E4EDB0}"/>
                </a:ext>
              </a:extLst>
            </p:cNvPr>
            <p:cNvSpPr/>
            <p:nvPr/>
          </p:nvSpPr>
          <p:spPr>
            <a:xfrm>
              <a:off x="6812756" y="2219801"/>
              <a:ext cx="400050" cy="561975"/>
            </a:xfrm>
            <a:custGeom>
              <a:avLst/>
              <a:gdLst>
                <a:gd name="connsiteX0" fmla="*/ 392906 w 400050"/>
                <a:gd name="connsiteY0" fmla="*/ 385286 h 561975"/>
                <a:gd name="connsiteX1" fmla="*/ 372904 w 400050"/>
                <a:gd name="connsiteY1" fmla="*/ 556736 h 561975"/>
                <a:gd name="connsiteX2" fmla="*/ 198596 w 400050"/>
                <a:gd name="connsiteY2" fmla="*/ 337661 h 561975"/>
                <a:gd name="connsiteX3" fmla="*/ 136684 w 400050"/>
                <a:gd name="connsiteY3" fmla="*/ 214789 h 561975"/>
                <a:gd name="connsiteX4" fmla="*/ 77629 w 400050"/>
                <a:gd name="connsiteY4" fmla="*/ 131921 h 561975"/>
                <a:gd name="connsiteX5" fmla="*/ 89059 w 400050"/>
                <a:gd name="connsiteY5" fmla="*/ 134779 h 561975"/>
                <a:gd name="connsiteX6" fmla="*/ 7144 w 400050"/>
                <a:gd name="connsiteY6" fmla="*/ 7144 h 561975"/>
                <a:gd name="connsiteX7" fmla="*/ 9049 w 400050"/>
                <a:gd name="connsiteY7" fmla="*/ 11906 h 561975"/>
                <a:gd name="connsiteX8" fmla="*/ 362426 w 400050"/>
                <a:gd name="connsiteY8" fmla="*/ 526256 h 561975"/>
                <a:gd name="connsiteX9" fmla="*/ 392906 w 400050"/>
                <a:gd name="connsiteY9" fmla="*/ 385286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0050" h="561975">
                  <a:moveTo>
                    <a:pt x="392906" y="385286"/>
                  </a:moveTo>
                  <a:cubicBezTo>
                    <a:pt x="406241" y="414814"/>
                    <a:pt x="356711" y="547211"/>
                    <a:pt x="372904" y="556736"/>
                  </a:cubicBezTo>
                  <a:cubicBezTo>
                    <a:pt x="303371" y="493871"/>
                    <a:pt x="257651" y="369094"/>
                    <a:pt x="198596" y="337661"/>
                  </a:cubicBezTo>
                  <a:cubicBezTo>
                    <a:pt x="185261" y="317659"/>
                    <a:pt x="143351" y="235744"/>
                    <a:pt x="136684" y="214789"/>
                  </a:cubicBezTo>
                  <a:cubicBezTo>
                    <a:pt x="100489" y="195739"/>
                    <a:pt x="100489" y="138589"/>
                    <a:pt x="77629" y="131921"/>
                  </a:cubicBezTo>
                  <a:cubicBezTo>
                    <a:pt x="70961" y="149066"/>
                    <a:pt x="91916" y="132874"/>
                    <a:pt x="89059" y="134779"/>
                  </a:cubicBezTo>
                  <a:cubicBezTo>
                    <a:pt x="90011" y="138589"/>
                    <a:pt x="8096" y="7144"/>
                    <a:pt x="7144" y="7144"/>
                  </a:cubicBezTo>
                  <a:cubicBezTo>
                    <a:pt x="10954" y="13811"/>
                    <a:pt x="13811" y="6191"/>
                    <a:pt x="9049" y="11906"/>
                  </a:cubicBezTo>
                  <a:cubicBezTo>
                    <a:pt x="-476" y="22384"/>
                    <a:pt x="296704" y="474821"/>
                    <a:pt x="362426" y="526256"/>
                  </a:cubicBezTo>
                  <a:cubicBezTo>
                    <a:pt x="341471" y="504349"/>
                    <a:pt x="392906" y="382429"/>
                    <a:pt x="392906" y="385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3EE70D5A-4AD4-42F6-8010-343F9243BABD}"/>
                </a:ext>
              </a:extLst>
            </p:cNvPr>
            <p:cNvSpPr/>
            <p:nvPr/>
          </p:nvSpPr>
          <p:spPr>
            <a:xfrm>
              <a:off x="6815614" y="2216943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9049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8096"/>
                    <a:pt x="9049" y="10001"/>
                    <a:pt x="7144" y="9049"/>
                  </a:cubicBezTo>
                  <a:cubicBezTo>
                    <a:pt x="7144" y="9049"/>
                    <a:pt x="8096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19BFFAAE-D33E-44EF-AC92-7556AC847305}"/>
                </a:ext>
              </a:extLst>
            </p:cNvPr>
            <p:cNvSpPr/>
            <p:nvPr/>
          </p:nvSpPr>
          <p:spPr>
            <a:xfrm>
              <a:off x="6827849" y="2272188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7144"/>
                    <a:pt x="6339" y="7144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B607D975-1654-4357-B5A0-E1A6E9E634B4}"/>
                </a:ext>
              </a:extLst>
            </p:cNvPr>
            <p:cNvSpPr/>
            <p:nvPr/>
          </p:nvSpPr>
          <p:spPr>
            <a:xfrm>
              <a:off x="6879431" y="2338863"/>
              <a:ext cx="9525" cy="9525"/>
            </a:xfrm>
            <a:custGeom>
              <a:avLst/>
              <a:gdLst>
                <a:gd name="connsiteX0" fmla="*/ 10954 w 9525"/>
                <a:gd name="connsiteY0" fmla="*/ 10001 h 9525"/>
                <a:gd name="connsiteX1" fmla="*/ 7144 w 9525"/>
                <a:gd name="connsiteY1" fmla="*/ 7144 h 9525"/>
                <a:gd name="connsiteX2" fmla="*/ 1095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10001"/>
                  </a:moveTo>
                  <a:cubicBezTo>
                    <a:pt x="10001" y="10001"/>
                    <a:pt x="8096" y="8096"/>
                    <a:pt x="7144" y="7144"/>
                  </a:cubicBezTo>
                  <a:lnTo>
                    <a:pt x="10954" y="100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2925B25C-538E-40E0-A033-8973BF832948}"/>
                </a:ext>
              </a:extLst>
            </p:cNvPr>
            <p:cNvSpPr/>
            <p:nvPr/>
          </p:nvSpPr>
          <p:spPr>
            <a:xfrm>
              <a:off x="6883241" y="2354632"/>
              <a:ext cx="9525" cy="9525"/>
            </a:xfrm>
            <a:custGeom>
              <a:avLst/>
              <a:gdLst>
                <a:gd name="connsiteX0" fmla="*/ 9049 w 9525"/>
                <a:gd name="connsiteY0" fmla="*/ 7567 h 9525"/>
                <a:gd name="connsiteX1" fmla="*/ 7144 w 9525"/>
                <a:gd name="connsiteY1" fmla="*/ 7567 h 9525"/>
                <a:gd name="connsiteX2" fmla="*/ 9049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567"/>
                  </a:moveTo>
                  <a:cubicBezTo>
                    <a:pt x="9049" y="9472"/>
                    <a:pt x="8096" y="8520"/>
                    <a:pt x="7144" y="7567"/>
                  </a:cubicBezTo>
                  <a:cubicBezTo>
                    <a:pt x="8096" y="6615"/>
                    <a:pt x="8096" y="7567"/>
                    <a:pt x="9049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9187A973-9317-47C4-9F26-D42D735CE1B6}"/>
                </a:ext>
              </a:extLst>
            </p:cNvPr>
            <p:cNvSpPr/>
            <p:nvPr/>
          </p:nvSpPr>
          <p:spPr>
            <a:xfrm>
              <a:off x="6887333" y="2354103"/>
              <a:ext cx="9525" cy="9525"/>
            </a:xfrm>
            <a:custGeom>
              <a:avLst/>
              <a:gdLst>
                <a:gd name="connsiteX0" fmla="*/ 7814 w 9525"/>
                <a:gd name="connsiteY0" fmla="*/ 7144 h 9525"/>
                <a:gd name="connsiteX1" fmla="*/ 7814 w 9525"/>
                <a:gd name="connsiteY1" fmla="*/ 10001 h 9525"/>
                <a:gd name="connsiteX2" fmla="*/ 781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14" y="7144"/>
                  </a:moveTo>
                  <a:cubicBezTo>
                    <a:pt x="8767" y="8096"/>
                    <a:pt x="7814" y="9049"/>
                    <a:pt x="7814" y="10001"/>
                  </a:cubicBezTo>
                  <a:cubicBezTo>
                    <a:pt x="8767" y="9049"/>
                    <a:pt x="5910" y="8096"/>
                    <a:pt x="78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718CDD94-4A20-4E18-A3FB-14AEE25EB00E}"/>
                </a:ext>
              </a:extLst>
            </p:cNvPr>
            <p:cNvSpPr/>
            <p:nvPr/>
          </p:nvSpPr>
          <p:spPr>
            <a:xfrm>
              <a:off x="6898284" y="2380773"/>
              <a:ext cx="9525" cy="9525"/>
            </a:xfrm>
            <a:custGeom>
              <a:avLst/>
              <a:gdLst>
                <a:gd name="connsiteX0" fmla="*/ 7341 w 9525"/>
                <a:gd name="connsiteY0" fmla="*/ 7144 h 9525"/>
                <a:gd name="connsiteX1" fmla="*/ 8294 w 9525"/>
                <a:gd name="connsiteY1" fmla="*/ 10001 h 9525"/>
                <a:gd name="connsiteX2" fmla="*/ 734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41" y="7144"/>
                  </a:moveTo>
                  <a:cubicBezTo>
                    <a:pt x="7341" y="8096"/>
                    <a:pt x="9246" y="8096"/>
                    <a:pt x="8294" y="10001"/>
                  </a:cubicBezTo>
                  <a:cubicBezTo>
                    <a:pt x="9246" y="8096"/>
                    <a:pt x="6388" y="7144"/>
                    <a:pt x="734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7B8C9D68-1B5D-4C50-AFE9-4308F88CB292}"/>
                </a:ext>
              </a:extLst>
            </p:cNvPr>
            <p:cNvSpPr/>
            <p:nvPr/>
          </p:nvSpPr>
          <p:spPr>
            <a:xfrm>
              <a:off x="6906630" y="239125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696B2A82-C68C-425F-8608-0FDF53AA6A90}"/>
                </a:ext>
              </a:extLst>
            </p:cNvPr>
            <p:cNvSpPr/>
            <p:nvPr/>
          </p:nvSpPr>
          <p:spPr>
            <a:xfrm>
              <a:off x="7026354" y="2593986"/>
              <a:ext cx="9525" cy="9525"/>
            </a:xfrm>
            <a:custGeom>
              <a:avLst/>
              <a:gdLst>
                <a:gd name="connsiteX0" fmla="*/ 7858 w 9525"/>
                <a:gd name="connsiteY0" fmla="*/ 8244 h 9525"/>
                <a:gd name="connsiteX1" fmla="*/ 7858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8244"/>
                  </a:moveTo>
                  <a:cubicBezTo>
                    <a:pt x="6906" y="6339"/>
                    <a:pt x="6906" y="7291"/>
                    <a:pt x="7858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FF804E23-CA51-4978-B7CC-48628C66DA37}"/>
                </a:ext>
              </a:extLst>
            </p:cNvPr>
            <p:cNvSpPr/>
            <p:nvPr/>
          </p:nvSpPr>
          <p:spPr>
            <a:xfrm>
              <a:off x="7080691" y="2685573"/>
              <a:ext cx="9525" cy="9525"/>
            </a:xfrm>
            <a:custGeom>
              <a:avLst/>
              <a:gdLst>
                <a:gd name="connsiteX0" fmla="*/ 7815 w 9525"/>
                <a:gd name="connsiteY0" fmla="*/ 7144 h 9525"/>
                <a:gd name="connsiteX1" fmla="*/ 7815 w 9525"/>
                <a:gd name="connsiteY1" fmla="*/ 9049 h 9525"/>
                <a:gd name="connsiteX2" fmla="*/ 7815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15" y="7144"/>
                  </a:moveTo>
                  <a:cubicBezTo>
                    <a:pt x="8767" y="8096"/>
                    <a:pt x="7815" y="8096"/>
                    <a:pt x="7815" y="9049"/>
                  </a:cubicBezTo>
                  <a:cubicBezTo>
                    <a:pt x="5909" y="7144"/>
                    <a:pt x="8767" y="8096"/>
                    <a:pt x="781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FFFC87E2-E7D7-4AE7-B73F-624CD491197D}"/>
                </a:ext>
              </a:extLst>
            </p:cNvPr>
            <p:cNvSpPr/>
            <p:nvPr/>
          </p:nvSpPr>
          <p:spPr>
            <a:xfrm>
              <a:off x="7119461" y="2715312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1095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FBE9B5A6-D795-4D70-A87C-DAB15220814E}"/>
                </a:ext>
              </a:extLst>
            </p:cNvPr>
            <p:cNvSpPr/>
            <p:nvPr/>
          </p:nvSpPr>
          <p:spPr>
            <a:xfrm>
              <a:off x="7174706" y="2782334"/>
              <a:ext cx="9525" cy="9525"/>
            </a:xfrm>
            <a:custGeom>
              <a:avLst/>
              <a:gdLst>
                <a:gd name="connsiteX0" fmla="*/ 9049 w 9525"/>
                <a:gd name="connsiteY0" fmla="*/ 7538 h 9525"/>
                <a:gd name="connsiteX1" fmla="*/ 7144 w 9525"/>
                <a:gd name="connsiteY1" fmla="*/ 8491 h 9525"/>
                <a:gd name="connsiteX2" fmla="*/ 9049 w 9525"/>
                <a:gd name="connsiteY2" fmla="*/ 753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538"/>
                  </a:moveTo>
                  <a:cubicBezTo>
                    <a:pt x="6191" y="7538"/>
                    <a:pt x="10001" y="9443"/>
                    <a:pt x="7144" y="8491"/>
                  </a:cubicBezTo>
                  <a:cubicBezTo>
                    <a:pt x="7144" y="7538"/>
                    <a:pt x="8096" y="6586"/>
                    <a:pt x="9049" y="75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FF772699-449E-4776-8C3A-B9A61FEC2330}"/>
                </a:ext>
              </a:extLst>
            </p:cNvPr>
            <p:cNvSpPr/>
            <p:nvPr/>
          </p:nvSpPr>
          <p:spPr>
            <a:xfrm>
              <a:off x="7180412" y="2780790"/>
              <a:ext cx="628650" cy="85725"/>
            </a:xfrm>
            <a:custGeom>
              <a:avLst/>
              <a:gdLst>
                <a:gd name="connsiteX0" fmla="*/ 629136 w 628650"/>
                <a:gd name="connsiteY0" fmla="*/ 74805 h 85725"/>
                <a:gd name="connsiteX1" fmla="*/ 260518 w 628650"/>
                <a:gd name="connsiteY1" fmla="*/ 58612 h 85725"/>
                <a:gd name="connsiteX2" fmla="*/ 148123 w 628650"/>
                <a:gd name="connsiteY2" fmla="*/ 32895 h 85725"/>
                <a:gd name="connsiteX3" fmla="*/ 64303 w 628650"/>
                <a:gd name="connsiteY3" fmla="*/ 33847 h 85725"/>
                <a:gd name="connsiteX4" fmla="*/ 71923 w 628650"/>
                <a:gd name="connsiteY4" fmla="*/ 23370 h 85725"/>
                <a:gd name="connsiteX5" fmla="*/ 7153 w 628650"/>
                <a:gd name="connsiteY5" fmla="*/ 13845 h 85725"/>
                <a:gd name="connsiteX6" fmla="*/ 12868 w 628650"/>
                <a:gd name="connsiteY6" fmla="*/ 13845 h 85725"/>
                <a:gd name="connsiteX7" fmla="*/ 13821 w 628650"/>
                <a:gd name="connsiteY7" fmla="*/ 10035 h 85725"/>
                <a:gd name="connsiteX8" fmla="*/ 629136 w 628650"/>
                <a:gd name="connsiteY8" fmla="*/ 74805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" h="85725">
                  <a:moveTo>
                    <a:pt x="629136" y="74805"/>
                  </a:moveTo>
                  <a:cubicBezTo>
                    <a:pt x="649138" y="105285"/>
                    <a:pt x="246231" y="66232"/>
                    <a:pt x="260518" y="58612"/>
                  </a:cubicBezTo>
                  <a:cubicBezTo>
                    <a:pt x="248136" y="58612"/>
                    <a:pt x="141456" y="45278"/>
                    <a:pt x="148123" y="32895"/>
                  </a:cubicBezTo>
                  <a:cubicBezTo>
                    <a:pt x="113833" y="50992"/>
                    <a:pt x="92878" y="34800"/>
                    <a:pt x="64303" y="33847"/>
                  </a:cubicBezTo>
                  <a:cubicBezTo>
                    <a:pt x="67161" y="25275"/>
                    <a:pt x="71923" y="34800"/>
                    <a:pt x="71923" y="23370"/>
                  </a:cubicBezTo>
                  <a:cubicBezTo>
                    <a:pt x="76686" y="25275"/>
                    <a:pt x="6201" y="14797"/>
                    <a:pt x="7153" y="13845"/>
                  </a:cubicBezTo>
                  <a:cubicBezTo>
                    <a:pt x="9058" y="13845"/>
                    <a:pt x="16678" y="11940"/>
                    <a:pt x="12868" y="13845"/>
                  </a:cubicBezTo>
                  <a:cubicBezTo>
                    <a:pt x="16678" y="10987"/>
                    <a:pt x="16678" y="10035"/>
                    <a:pt x="13821" y="10035"/>
                  </a:cubicBezTo>
                  <a:cubicBezTo>
                    <a:pt x="44301" y="-13778"/>
                    <a:pt x="636756" y="118620"/>
                    <a:pt x="629136" y="748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613C0CEB-67EB-49E6-9753-2584256A329B}"/>
                </a:ext>
              </a:extLst>
            </p:cNvPr>
            <p:cNvSpPr/>
            <p:nvPr/>
          </p:nvSpPr>
          <p:spPr>
            <a:xfrm>
              <a:off x="7179469" y="27827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9049" y="9049"/>
                    <a:pt x="7144" y="10954"/>
                  </a:cubicBez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FECEB34C-B1CC-40A7-B24D-375ECD4DC0FA}"/>
                </a:ext>
              </a:extLst>
            </p:cNvPr>
            <p:cNvSpPr/>
            <p:nvPr/>
          </p:nvSpPr>
          <p:spPr>
            <a:xfrm>
              <a:off x="7221908" y="280082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E685C8F4-D7B8-4C01-A0CE-EDC178CF90B9}"/>
                </a:ext>
              </a:extLst>
            </p:cNvPr>
            <p:cNvSpPr/>
            <p:nvPr/>
          </p:nvSpPr>
          <p:spPr>
            <a:xfrm>
              <a:off x="7228999" y="2802731"/>
              <a:ext cx="19050" cy="9525"/>
            </a:xfrm>
            <a:custGeom>
              <a:avLst/>
              <a:gdLst>
                <a:gd name="connsiteX0" fmla="*/ 11906 w 19050"/>
                <a:gd name="connsiteY0" fmla="*/ 7144 h 9525"/>
                <a:gd name="connsiteX1" fmla="*/ 7144 w 19050"/>
                <a:gd name="connsiteY1" fmla="*/ 9049 h 9525"/>
                <a:gd name="connsiteX2" fmla="*/ 11906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1906" y="7144"/>
                  </a:moveTo>
                  <a:cubicBezTo>
                    <a:pt x="11906" y="8096"/>
                    <a:pt x="9049" y="9049"/>
                    <a:pt x="7144" y="9049"/>
                  </a:cubicBezTo>
                  <a:lnTo>
                    <a:pt x="11906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D59B76DE-0E79-4E7A-BEEE-04B1D5E577E3}"/>
                </a:ext>
              </a:extLst>
            </p:cNvPr>
            <p:cNvSpPr/>
            <p:nvPr/>
          </p:nvSpPr>
          <p:spPr>
            <a:xfrm>
              <a:off x="7243286" y="280939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9049" y="8096"/>
                    <a:pt x="8096" y="9049"/>
                    <a:pt x="7144" y="8096"/>
                  </a:cubicBezTo>
                  <a:cubicBezTo>
                    <a:pt x="7144" y="8096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9F4AFA98-B4BB-4BF5-936E-467F3A7D4980}"/>
                </a:ext>
              </a:extLst>
            </p:cNvPr>
            <p:cNvSpPr/>
            <p:nvPr/>
          </p:nvSpPr>
          <p:spPr>
            <a:xfrm>
              <a:off x="7244997" y="2806541"/>
              <a:ext cx="9525" cy="9525"/>
            </a:xfrm>
            <a:custGeom>
              <a:avLst/>
              <a:gdLst>
                <a:gd name="connsiteX0" fmla="*/ 7338 w 9525"/>
                <a:gd name="connsiteY0" fmla="*/ 7144 h 9525"/>
                <a:gd name="connsiteX1" fmla="*/ 9243 w 9525"/>
                <a:gd name="connsiteY1" fmla="*/ 9049 h 9525"/>
                <a:gd name="connsiteX2" fmla="*/ 733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8" y="7144"/>
                  </a:moveTo>
                  <a:cubicBezTo>
                    <a:pt x="8291" y="7144"/>
                    <a:pt x="8291" y="8096"/>
                    <a:pt x="9243" y="9049"/>
                  </a:cubicBezTo>
                  <a:cubicBezTo>
                    <a:pt x="9243" y="8096"/>
                    <a:pt x="6386" y="9049"/>
                    <a:pt x="733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7A1AC697-DE66-4954-B0F0-34944DEF1457}"/>
                </a:ext>
              </a:extLst>
            </p:cNvPr>
            <p:cNvSpPr/>
            <p:nvPr/>
          </p:nvSpPr>
          <p:spPr>
            <a:xfrm>
              <a:off x="7267857" y="2812970"/>
              <a:ext cx="9525" cy="9525"/>
            </a:xfrm>
            <a:custGeom>
              <a:avLst/>
              <a:gdLst>
                <a:gd name="connsiteX0" fmla="*/ 7338 w 9525"/>
                <a:gd name="connsiteY0" fmla="*/ 7382 h 9525"/>
                <a:gd name="connsiteX1" fmla="*/ 9243 w 9525"/>
                <a:gd name="connsiteY1" fmla="*/ 8334 h 9525"/>
                <a:gd name="connsiteX2" fmla="*/ 7338 w 9525"/>
                <a:gd name="connsiteY2" fmla="*/ 738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8" y="7382"/>
                  </a:moveTo>
                  <a:cubicBezTo>
                    <a:pt x="8291" y="7382"/>
                    <a:pt x="9243" y="6429"/>
                    <a:pt x="9243" y="8334"/>
                  </a:cubicBezTo>
                  <a:cubicBezTo>
                    <a:pt x="9243" y="7382"/>
                    <a:pt x="6386" y="9287"/>
                    <a:pt x="7338" y="73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72A845D7-844E-4F87-A52F-C35812257A09}"/>
                </a:ext>
              </a:extLst>
            </p:cNvPr>
            <p:cNvSpPr/>
            <p:nvPr/>
          </p:nvSpPr>
          <p:spPr>
            <a:xfrm>
              <a:off x="7278529" y="28132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9049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025F813C-DEFD-453D-B75A-FC7B7CE9CA1C}"/>
                </a:ext>
              </a:extLst>
            </p:cNvPr>
            <p:cNvSpPr/>
            <p:nvPr/>
          </p:nvSpPr>
          <p:spPr>
            <a:xfrm>
              <a:off x="7473644" y="2842021"/>
              <a:ext cx="9525" cy="9525"/>
            </a:xfrm>
            <a:custGeom>
              <a:avLst/>
              <a:gdLst>
                <a:gd name="connsiteX0" fmla="*/ 8244 w 9525"/>
                <a:gd name="connsiteY0" fmla="*/ 7858 h 9525"/>
                <a:gd name="connsiteX1" fmla="*/ 82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858"/>
                  </a:moveTo>
                  <a:cubicBezTo>
                    <a:pt x="6339" y="6906"/>
                    <a:pt x="7291" y="6906"/>
                    <a:pt x="82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FE90E798-98CC-4C49-BB91-2ACB9E41D221}"/>
                </a:ext>
              </a:extLst>
            </p:cNvPr>
            <p:cNvSpPr/>
            <p:nvPr/>
          </p:nvSpPr>
          <p:spPr>
            <a:xfrm>
              <a:off x="7559516" y="28608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8096" y="8096"/>
                  </a:cubicBezTo>
                  <a:cubicBezTo>
                    <a:pt x="7144" y="8096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4DAF98DC-1AA5-4985-90FC-F2C9BD7F50A8}"/>
                </a:ext>
              </a:extLst>
            </p:cNvPr>
            <p:cNvSpPr/>
            <p:nvPr/>
          </p:nvSpPr>
          <p:spPr>
            <a:xfrm>
              <a:off x="7606189" y="2863056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7144" y="9684"/>
                    <a:pt x="8096" y="3969"/>
                    <a:pt x="7144" y="9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AD866B14-D6C7-4BAA-9752-3252DFB7DD59}"/>
                </a:ext>
              </a:extLst>
            </p:cNvPr>
            <p:cNvSpPr/>
            <p:nvPr/>
          </p:nvSpPr>
          <p:spPr>
            <a:xfrm>
              <a:off x="7786303" y="2669381"/>
              <a:ext cx="9525" cy="9525"/>
            </a:xfrm>
            <a:custGeom>
              <a:avLst/>
              <a:gdLst>
                <a:gd name="connsiteX0" fmla="*/ 9909 w 9525"/>
                <a:gd name="connsiteY0" fmla="*/ 7144 h 9525"/>
                <a:gd name="connsiteX1" fmla="*/ 990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7144"/>
                  </a:moveTo>
                  <a:cubicBezTo>
                    <a:pt x="8956" y="7144"/>
                    <a:pt x="4194" y="8096"/>
                    <a:pt x="990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EF573B19-5AF5-40E4-A9B6-62637225102B}"/>
                </a:ext>
              </a:extLst>
            </p:cNvPr>
            <p:cNvSpPr/>
            <p:nvPr/>
          </p:nvSpPr>
          <p:spPr>
            <a:xfrm>
              <a:off x="7782401" y="2656998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10954" y="27146"/>
                    <a:pt x="9049" y="1476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3780F65F-68E6-4100-8FBE-AD75A11804E9}"/>
                </a:ext>
              </a:extLst>
            </p:cNvPr>
            <p:cNvSpPr/>
            <p:nvPr/>
          </p:nvSpPr>
          <p:spPr>
            <a:xfrm>
              <a:off x="7777776" y="2660808"/>
              <a:ext cx="9525" cy="19050"/>
            </a:xfrm>
            <a:custGeom>
              <a:avLst/>
              <a:gdLst>
                <a:gd name="connsiteX0" fmla="*/ 7959 w 9525"/>
                <a:gd name="connsiteY0" fmla="*/ 11906 h 19050"/>
                <a:gd name="connsiteX1" fmla="*/ 8911 w 9525"/>
                <a:gd name="connsiteY1" fmla="*/ 7144 h 19050"/>
                <a:gd name="connsiteX2" fmla="*/ 7959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959" y="11906"/>
                  </a:moveTo>
                  <a:cubicBezTo>
                    <a:pt x="8911" y="10001"/>
                    <a:pt x="8911" y="9049"/>
                    <a:pt x="8911" y="7144"/>
                  </a:cubicBezTo>
                  <a:cubicBezTo>
                    <a:pt x="7959" y="9049"/>
                    <a:pt x="6054" y="10954"/>
                    <a:pt x="7959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EC3DB208-EBEA-4C97-9F59-54274D2C6F1D}"/>
                </a:ext>
              </a:extLst>
            </p:cNvPr>
            <p:cNvSpPr/>
            <p:nvPr/>
          </p:nvSpPr>
          <p:spPr>
            <a:xfrm>
              <a:off x="7775258" y="2665423"/>
              <a:ext cx="9525" cy="9525"/>
            </a:xfrm>
            <a:custGeom>
              <a:avLst/>
              <a:gdLst>
                <a:gd name="connsiteX0" fmla="*/ 8573 w 9525"/>
                <a:gd name="connsiteY0" fmla="*/ 8244 h 9525"/>
                <a:gd name="connsiteX1" fmla="*/ 8573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573" y="8244"/>
                  </a:moveTo>
                  <a:cubicBezTo>
                    <a:pt x="6667" y="7291"/>
                    <a:pt x="6667" y="6339"/>
                    <a:pt x="8573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337B6594-A88B-4F16-8C34-3997F129248B}"/>
                </a:ext>
              </a:extLst>
            </p:cNvPr>
            <p:cNvSpPr/>
            <p:nvPr/>
          </p:nvSpPr>
          <p:spPr>
            <a:xfrm>
              <a:off x="7768352" y="266461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7858" y="7144"/>
                    <a:pt x="6906" y="8096"/>
                    <a:pt x="7858" y="7144"/>
                  </a:cubicBezTo>
                  <a:cubicBezTo>
                    <a:pt x="6906" y="9049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0C226684-D621-42F6-8033-F3B02776F1D7}"/>
                </a:ext>
              </a:extLst>
            </p:cNvPr>
            <p:cNvSpPr/>
            <p:nvPr/>
          </p:nvSpPr>
          <p:spPr>
            <a:xfrm>
              <a:off x="7765256" y="2656277"/>
              <a:ext cx="19050" cy="19050"/>
            </a:xfrm>
            <a:custGeom>
              <a:avLst/>
              <a:gdLst>
                <a:gd name="connsiteX0" fmla="*/ 7144 w 19050"/>
                <a:gd name="connsiteY0" fmla="*/ 15485 h 19050"/>
                <a:gd name="connsiteX1" fmla="*/ 7144 w 19050"/>
                <a:gd name="connsiteY1" fmla="*/ 1548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5485"/>
                  </a:moveTo>
                  <a:cubicBezTo>
                    <a:pt x="8096" y="20248"/>
                    <a:pt x="25241" y="-5470"/>
                    <a:pt x="7144" y="154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EAEDBD4B-3F28-46AC-8B61-F7D4954CA00B}"/>
                </a:ext>
              </a:extLst>
            </p:cNvPr>
            <p:cNvSpPr/>
            <p:nvPr/>
          </p:nvSpPr>
          <p:spPr>
            <a:xfrm>
              <a:off x="7769066" y="266419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7567"/>
                    <a:pt x="8096" y="7567"/>
                  </a:cubicBezTo>
                  <a:cubicBezTo>
                    <a:pt x="8096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7395A701-5D5D-44EF-A8BB-D78F2D3EA348}"/>
                </a:ext>
              </a:extLst>
            </p:cNvPr>
            <p:cNvSpPr/>
            <p:nvPr/>
          </p:nvSpPr>
          <p:spPr>
            <a:xfrm>
              <a:off x="7772876" y="2663226"/>
              <a:ext cx="9525" cy="9525"/>
            </a:xfrm>
            <a:custGeom>
              <a:avLst/>
              <a:gdLst>
                <a:gd name="connsiteX0" fmla="*/ 7144 w 9525"/>
                <a:gd name="connsiteY0" fmla="*/ 9488 h 9525"/>
                <a:gd name="connsiteX1" fmla="*/ 7144 w 9525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488"/>
                  </a:moveTo>
                  <a:cubicBezTo>
                    <a:pt x="7144" y="8536"/>
                    <a:pt x="10001" y="4726"/>
                    <a:pt x="7144" y="9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DFF5BF07-CDD0-46E0-961A-2A407A5B5424}"/>
                </a:ext>
              </a:extLst>
            </p:cNvPr>
            <p:cNvSpPr/>
            <p:nvPr/>
          </p:nvSpPr>
          <p:spPr>
            <a:xfrm>
              <a:off x="7757934" y="2655318"/>
              <a:ext cx="9525" cy="19050"/>
            </a:xfrm>
            <a:custGeom>
              <a:avLst/>
              <a:gdLst>
                <a:gd name="connsiteX0" fmla="*/ 8751 w 9525"/>
                <a:gd name="connsiteY0" fmla="*/ 16444 h 19050"/>
                <a:gd name="connsiteX1" fmla="*/ 8751 w 9525"/>
                <a:gd name="connsiteY1" fmla="*/ 164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751" y="16444"/>
                  </a:moveTo>
                  <a:cubicBezTo>
                    <a:pt x="11609" y="3109"/>
                    <a:pt x="3989" y="5014"/>
                    <a:pt x="8751" y="164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F2586AB8-1C07-460A-AE90-A45928DD9F91}"/>
                </a:ext>
              </a:extLst>
            </p:cNvPr>
            <p:cNvSpPr/>
            <p:nvPr/>
          </p:nvSpPr>
          <p:spPr>
            <a:xfrm>
              <a:off x="7755731" y="26493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11709F34-7D37-4B19-B801-52EC3A825140}"/>
                </a:ext>
              </a:extLst>
            </p:cNvPr>
            <p:cNvSpPr/>
            <p:nvPr/>
          </p:nvSpPr>
          <p:spPr>
            <a:xfrm>
              <a:off x="7741444" y="2651640"/>
              <a:ext cx="19050" cy="19050"/>
            </a:xfrm>
            <a:custGeom>
              <a:avLst/>
              <a:gdLst>
                <a:gd name="connsiteX0" fmla="*/ 7144 w 19050"/>
                <a:gd name="connsiteY0" fmla="*/ 13455 h 19050"/>
                <a:gd name="connsiteX1" fmla="*/ 7144 w 19050"/>
                <a:gd name="connsiteY1" fmla="*/ 1345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3455"/>
                  </a:moveTo>
                  <a:cubicBezTo>
                    <a:pt x="26194" y="8692"/>
                    <a:pt x="18574" y="2025"/>
                    <a:pt x="7144" y="134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23F961AD-9E21-473D-8B04-20EB0CF458AF}"/>
                </a:ext>
              </a:extLst>
            </p:cNvPr>
            <p:cNvSpPr/>
            <p:nvPr/>
          </p:nvSpPr>
          <p:spPr>
            <a:xfrm>
              <a:off x="7741169" y="2648861"/>
              <a:ext cx="9525" cy="9525"/>
            </a:xfrm>
            <a:custGeom>
              <a:avLst/>
              <a:gdLst>
                <a:gd name="connsiteX0" fmla="*/ 7419 w 9525"/>
                <a:gd name="connsiteY0" fmla="*/ 9566 h 9525"/>
                <a:gd name="connsiteX1" fmla="*/ 7419 w 9525"/>
                <a:gd name="connsiteY1" fmla="*/ 956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9566"/>
                  </a:moveTo>
                  <a:cubicBezTo>
                    <a:pt x="6466" y="2898"/>
                    <a:pt x="8371" y="12423"/>
                    <a:pt x="7419" y="95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A4AE2F4C-3197-4600-AD1D-9E3487154ACD}"/>
                </a:ext>
              </a:extLst>
            </p:cNvPr>
            <p:cNvSpPr/>
            <p:nvPr/>
          </p:nvSpPr>
          <p:spPr>
            <a:xfrm>
              <a:off x="7731218" y="2650961"/>
              <a:ext cx="9525" cy="19050"/>
            </a:xfrm>
            <a:custGeom>
              <a:avLst/>
              <a:gdLst>
                <a:gd name="connsiteX0" fmla="*/ 9750 w 9525"/>
                <a:gd name="connsiteY0" fmla="*/ 14133 h 19050"/>
                <a:gd name="connsiteX1" fmla="*/ 9750 w 9525"/>
                <a:gd name="connsiteY1" fmla="*/ 141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750" y="14133"/>
                  </a:moveTo>
                  <a:cubicBezTo>
                    <a:pt x="7845" y="-2059"/>
                    <a:pt x="4988" y="15086"/>
                    <a:pt x="9750" y="141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DC65A436-EE01-4E5E-9726-02E6084FCCF1}"/>
                </a:ext>
              </a:extLst>
            </p:cNvPr>
            <p:cNvSpPr/>
            <p:nvPr/>
          </p:nvSpPr>
          <p:spPr>
            <a:xfrm>
              <a:off x="7737634" y="2657951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8096"/>
                    <a:pt x="7144" y="8096"/>
                    <a:pt x="7144" y="7144"/>
                  </a:cubicBezTo>
                  <a:cubicBezTo>
                    <a:pt x="8096" y="8096"/>
                    <a:pt x="8096" y="10001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3D1180C3-E42C-4844-9B81-A340E049AC0A}"/>
                </a:ext>
              </a:extLst>
            </p:cNvPr>
            <p:cNvSpPr/>
            <p:nvPr/>
          </p:nvSpPr>
          <p:spPr>
            <a:xfrm>
              <a:off x="7726204" y="26493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4EC0313C-81FF-49D2-8F8B-7B7704903D8C}"/>
                </a:ext>
              </a:extLst>
            </p:cNvPr>
            <p:cNvSpPr/>
            <p:nvPr/>
          </p:nvSpPr>
          <p:spPr>
            <a:xfrm>
              <a:off x="7725040" y="2656046"/>
              <a:ext cx="9525" cy="9525"/>
            </a:xfrm>
            <a:custGeom>
              <a:avLst/>
              <a:gdLst>
                <a:gd name="connsiteX0" fmla="*/ 9260 w 9525"/>
                <a:gd name="connsiteY0" fmla="*/ 7144 h 9525"/>
                <a:gd name="connsiteX1" fmla="*/ 926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7144"/>
                  </a:moveTo>
                  <a:cubicBezTo>
                    <a:pt x="4498" y="8096"/>
                    <a:pt x="9260" y="8096"/>
                    <a:pt x="926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E8004AC3-0063-48FF-95FA-936E9166B050}"/>
                </a:ext>
              </a:extLst>
            </p:cNvPr>
            <p:cNvSpPr/>
            <p:nvPr/>
          </p:nvSpPr>
          <p:spPr>
            <a:xfrm>
              <a:off x="7640479" y="2638758"/>
              <a:ext cx="95250" cy="28575"/>
            </a:xfrm>
            <a:custGeom>
              <a:avLst/>
              <a:gdLst>
                <a:gd name="connsiteX0" fmla="*/ 7144 w 95250"/>
                <a:gd name="connsiteY0" fmla="*/ 11097 h 28575"/>
                <a:gd name="connsiteX1" fmla="*/ 90011 w 95250"/>
                <a:gd name="connsiteY1" fmla="*/ 22527 h 28575"/>
                <a:gd name="connsiteX2" fmla="*/ 90011 w 95250"/>
                <a:gd name="connsiteY2" fmla="*/ 14907 h 28575"/>
                <a:gd name="connsiteX3" fmla="*/ 7144 w 95250"/>
                <a:gd name="connsiteY3" fmla="*/ 1109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28575">
                  <a:moveTo>
                    <a:pt x="7144" y="11097"/>
                  </a:moveTo>
                  <a:cubicBezTo>
                    <a:pt x="9049" y="36814"/>
                    <a:pt x="85249" y="19669"/>
                    <a:pt x="90011" y="22527"/>
                  </a:cubicBezTo>
                  <a:cubicBezTo>
                    <a:pt x="85249" y="19669"/>
                    <a:pt x="85249" y="16812"/>
                    <a:pt x="90011" y="14907"/>
                  </a:cubicBezTo>
                  <a:cubicBezTo>
                    <a:pt x="53816" y="-3191"/>
                    <a:pt x="25241" y="16812"/>
                    <a:pt x="7144" y="110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01BDB315-0DA2-41A5-B092-DFD5E0F0685C}"/>
                </a:ext>
              </a:extLst>
            </p:cNvPr>
            <p:cNvSpPr/>
            <p:nvPr/>
          </p:nvSpPr>
          <p:spPr>
            <a:xfrm>
              <a:off x="7650004" y="2638606"/>
              <a:ext cx="9525" cy="9525"/>
            </a:xfrm>
            <a:custGeom>
              <a:avLst/>
              <a:gdLst>
                <a:gd name="connsiteX0" fmla="*/ 7144 w 9525"/>
                <a:gd name="connsiteY0" fmla="*/ 9343 h 9525"/>
                <a:gd name="connsiteX1" fmla="*/ 7144 w 9525"/>
                <a:gd name="connsiteY1" fmla="*/ 93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343"/>
                  </a:moveTo>
                  <a:cubicBezTo>
                    <a:pt x="10001" y="5534"/>
                    <a:pt x="7144" y="7438"/>
                    <a:pt x="7144" y="93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0F640866-7418-4D06-B48B-32AC0672FEB1}"/>
                </a:ext>
              </a:extLst>
            </p:cNvPr>
            <p:cNvSpPr/>
            <p:nvPr/>
          </p:nvSpPr>
          <p:spPr>
            <a:xfrm>
              <a:off x="7640479" y="26427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BDE3A4B8-537C-4CEE-B685-D709AFD777D6}"/>
                </a:ext>
              </a:extLst>
            </p:cNvPr>
            <p:cNvSpPr/>
            <p:nvPr/>
          </p:nvSpPr>
          <p:spPr>
            <a:xfrm>
              <a:off x="7658682" y="2653993"/>
              <a:ext cx="9525" cy="9525"/>
            </a:xfrm>
            <a:custGeom>
              <a:avLst/>
              <a:gdLst>
                <a:gd name="connsiteX0" fmla="*/ 7990 w 9525"/>
                <a:gd name="connsiteY0" fmla="*/ 8244 h 9525"/>
                <a:gd name="connsiteX1" fmla="*/ 7990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8244"/>
                  </a:moveTo>
                  <a:cubicBezTo>
                    <a:pt x="7990" y="7291"/>
                    <a:pt x="6086" y="6339"/>
                    <a:pt x="7990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830D2350-5E37-41FD-A938-D39C3F48E2AF}"/>
                </a:ext>
              </a:extLst>
            </p:cNvPr>
            <p:cNvSpPr/>
            <p:nvPr/>
          </p:nvSpPr>
          <p:spPr>
            <a:xfrm>
              <a:off x="7662386" y="26398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10001" y="10954"/>
                  </a:cubicBezTo>
                  <a:cubicBezTo>
                    <a:pt x="10001" y="9049"/>
                    <a:pt x="10001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41B8A32C-BE2D-4E59-BE7C-9C905825E8B5}"/>
                </a:ext>
              </a:extLst>
            </p:cNvPr>
            <p:cNvSpPr/>
            <p:nvPr/>
          </p:nvSpPr>
          <p:spPr>
            <a:xfrm>
              <a:off x="7682716" y="2641758"/>
              <a:ext cx="9525" cy="9525"/>
            </a:xfrm>
            <a:custGeom>
              <a:avLst/>
              <a:gdLst>
                <a:gd name="connsiteX0" fmla="*/ 7769 w 9525"/>
                <a:gd name="connsiteY0" fmla="*/ 10001 h 9525"/>
                <a:gd name="connsiteX1" fmla="*/ 8722 w 9525"/>
                <a:gd name="connsiteY1" fmla="*/ 7144 h 9525"/>
                <a:gd name="connsiteX2" fmla="*/ 7769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69" y="10001"/>
                  </a:moveTo>
                  <a:cubicBezTo>
                    <a:pt x="8722" y="9049"/>
                    <a:pt x="7769" y="8096"/>
                    <a:pt x="8722" y="7144"/>
                  </a:cubicBezTo>
                  <a:cubicBezTo>
                    <a:pt x="6817" y="7144"/>
                    <a:pt x="6817" y="8096"/>
                    <a:pt x="7769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7602B1DD-58EA-49DF-9192-4B87A6ED76AE}"/>
                </a:ext>
              </a:extLst>
            </p:cNvPr>
            <p:cNvSpPr/>
            <p:nvPr/>
          </p:nvSpPr>
          <p:spPr>
            <a:xfrm>
              <a:off x="7642585" y="2639853"/>
              <a:ext cx="9525" cy="9525"/>
            </a:xfrm>
            <a:custGeom>
              <a:avLst/>
              <a:gdLst>
                <a:gd name="connsiteX0" fmla="*/ 10752 w 9525"/>
                <a:gd name="connsiteY0" fmla="*/ 7144 h 9525"/>
                <a:gd name="connsiteX1" fmla="*/ 10752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752" y="7144"/>
                  </a:moveTo>
                  <a:cubicBezTo>
                    <a:pt x="9800" y="7144"/>
                    <a:pt x="3132" y="10954"/>
                    <a:pt x="1075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E86E319E-9D92-48D1-92CE-868DAAB18649}"/>
                </a:ext>
              </a:extLst>
            </p:cNvPr>
            <p:cNvSpPr/>
            <p:nvPr/>
          </p:nvSpPr>
          <p:spPr>
            <a:xfrm>
              <a:off x="7594307" y="2642711"/>
              <a:ext cx="57150" cy="19050"/>
            </a:xfrm>
            <a:custGeom>
              <a:avLst/>
              <a:gdLst>
                <a:gd name="connsiteX0" fmla="*/ 7596 w 57150"/>
                <a:gd name="connsiteY0" fmla="*/ 19526 h 19050"/>
                <a:gd name="connsiteX1" fmla="*/ 49505 w 57150"/>
                <a:gd name="connsiteY1" fmla="*/ 17621 h 19050"/>
                <a:gd name="connsiteX2" fmla="*/ 50458 w 57150"/>
                <a:gd name="connsiteY2" fmla="*/ 7144 h 19050"/>
                <a:gd name="connsiteX3" fmla="*/ 44743 w 57150"/>
                <a:gd name="connsiteY3" fmla="*/ 7144 h 19050"/>
                <a:gd name="connsiteX4" fmla="*/ 7596 w 57150"/>
                <a:gd name="connsiteY4" fmla="*/ 1952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19050">
                  <a:moveTo>
                    <a:pt x="7596" y="19526"/>
                  </a:moveTo>
                  <a:cubicBezTo>
                    <a:pt x="8548" y="21431"/>
                    <a:pt x="46648" y="17621"/>
                    <a:pt x="49505" y="17621"/>
                  </a:cubicBezTo>
                  <a:cubicBezTo>
                    <a:pt x="50458" y="13811"/>
                    <a:pt x="50458" y="10954"/>
                    <a:pt x="50458" y="7144"/>
                  </a:cubicBezTo>
                  <a:cubicBezTo>
                    <a:pt x="45696" y="11906"/>
                    <a:pt x="43790" y="11906"/>
                    <a:pt x="44743" y="7144"/>
                  </a:cubicBezTo>
                  <a:cubicBezTo>
                    <a:pt x="37123" y="7144"/>
                    <a:pt x="2833" y="17621"/>
                    <a:pt x="7596" y="195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83794CB4-FA1E-49C1-8F01-3B72E4994ACF}"/>
                </a:ext>
              </a:extLst>
            </p:cNvPr>
            <p:cNvSpPr/>
            <p:nvPr/>
          </p:nvSpPr>
          <p:spPr>
            <a:xfrm>
              <a:off x="7625239" y="264271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8096" y="9049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3CAB7D61-CBD3-40ED-8187-2C2ECD5D86FC}"/>
                </a:ext>
              </a:extLst>
            </p:cNvPr>
            <p:cNvSpPr/>
            <p:nvPr/>
          </p:nvSpPr>
          <p:spPr>
            <a:xfrm>
              <a:off x="7560469" y="2647111"/>
              <a:ext cx="38100" cy="19050"/>
            </a:xfrm>
            <a:custGeom>
              <a:avLst/>
              <a:gdLst>
                <a:gd name="connsiteX0" fmla="*/ 27146 w 38100"/>
                <a:gd name="connsiteY0" fmla="*/ 9411 h 19050"/>
                <a:gd name="connsiteX1" fmla="*/ 7144 w 38100"/>
                <a:gd name="connsiteY1" fmla="*/ 19888 h 19050"/>
                <a:gd name="connsiteX2" fmla="*/ 27146 w 38100"/>
                <a:gd name="connsiteY2" fmla="*/ 94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19050">
                  <a:moveTo>
                    <a:pt x="27146" y="9411"/>
                  </a:moveTo>
                  <a:cubicBezTo>
                    <a:pt x="18574" y="5601"/>
                    <a:pt x="18574" y="16078"/>
                    <a:pt x="7144" y="19888"/>
                  </a:cubicBezTo>
                  <a:cubicBezTo>
                    <a:pt x="15716" y="23698"/>
                    <a:pt x="50006" y="-114"/>
                    <a:pt x="27146" y="94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00D04417-EAE4-49C8-B68F-BF0C68CDC147}"/>
                </a:ext>
              </a:extLst>
            </p:cNvPr>
            <p:cNvSpPr/>
            <p:nvPr/>
          </p:nvSpPr>
          <p:spPr>
            <a:xfrm>
              <a:off x="7589573" y="264556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13811"/>
                    <a:pt x="7567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EE73F419-68ED-4EB4-9BE7-490FF07C0DBB}"/>
                </a:ext>
              </a:extLst>
            </p:cNvPr>
            <p:cNvSpPr/>
            <p:nvPr/>
          </p:nvSpPr>
          <p:spPr>
            <a:xfrm>
              <a:off x="7587466" y="2655279"/>
              <a:ext cx="9525" cy="9525"/>
            </a:xfrm>
            <a:custGeom>
              <a:avLst/>
              <a:gdLst>
                <a:gd name="connsiteX0" fmla="*/ 7769 w 9525"/>
                <a:gd name="connsiteY0" fmla="*/ 10768 h 9525"/>
                <a:gd name="connsiteX1" fmla="*/ 8722 w 9525"/>
                <a:gd name="connsiteY1" fmla="*/ 7911 h 9525"/>
                <a:gd name="connsiteX2" fmla="*/ 7769 w 9525"/>
                <a:gd name="connsiteY2" fmla="*/ 1076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69" y="10768"/>
                  </a:moveTo>
                  <a:cubicBezTo>
                    <a:pt x="7769" y="9815"/>
                    <a:pt x="8722" y="8863"/>
                    <a:pt x="8722" y="7911"/>
                  </a:cubicBezTo>
                  <a:cubicBezTo>
                    <a:pt x="6817" y="6006"/>
                    <a:pt x="6817" y="7911"/>
                    <a:pt x="7769" y="107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46A2098F-D62D-4C00-99B6-74E08F4E950E}"/>
                </a:ext>
              </a:extLst>
            </p:cNvPr>
            <p:cNvSpPr/>
            <p:nvPr/>
          </p:nvSpPr>
          <p:spPr>
            <a:xfrm>
              <a:off x="7563032" y="2645568"/>
              <a:ext cx="9525" cy="9525"/>
            </a:xfrm>
            <a:custGeom>
              <a:avLst/>
              <a:gdLst>
                <a:gd name="connsiteX0" fmla="*/ 9343 w 9525"/>
                <a:gd name="connsiteY0" fmla="*/ 7144 h 9525"/>
                <a:gd name="connsiteX1" fmla="*/ 934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343" y="7144"/>
                  </a:moveTo>
                  <a:cubicBezTo>
                    <a:pt x="5534" y="10001"/>
                    <a:pt x="7438" y="9049"/>
                    <a:pt x="934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0856345F-21EA-475C-BCD8-5E13A6411A5B}"/>
                </a:ext>
              </a:extLst>
            </p:cNvPr>
            <p:cNvSpPr/>
            <p:nvPr/>
          </p:nvSpPr>
          <p:spPr>
            <a:xfrm>
              <a:off x="7547134" y="2653774"/>
              <a:ext cx="19050" cy="19050"/>
            </a:xfrm>
            <a:custGeom>
              <a:avLst/>
              <a:gdLst>
                <a:gd name="connsiteX0" fmla="*/ 7144 w 19050"/>
                <a:gd name="connsiteY0" fmla="*/ 14178 h 19050"/>
                <a:gd name="connsiteX1" fmla="*/ 7144 w 19050"/>
                <a:gd name="connsiteY1" fmla="*/ 1417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4178"/>
                  </a:moveTo>
                  <a:cubicBezTo>
                    <a:pt x="25241" y="11320"/>
                    <a:pt x="11906" y="-110"/>
                    <a:pt x="7144" y="141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37AF7C2C-F32D-4AD6-88AA-7F1439F67A27}"/>
                </a:ext>
              </a:extLst>
            </p:cNvPr>
            <p:cNvSpPr/>
            <p:nvPr/>
          </p:nvSpPr>
          <p:spPr>
            <a:xfrm>
              <a:off x="7463314" y="2646368"/>
              <a:ext cx="85725" cy="19050"/>
            </a:xfrm>
            <a:custGeom>
              <a:avLst/>
              <a:gdLst>
                <a:gd name="connsiteX0" fmla="*/ 78581 w 85725"/>
                <a:gd name="connsiteY0" fmla="*/ 9201 h 19050"/>
                <a:gd name="connsiteX1" fmla="*/ 7144 w 85725"/>
                <a:gd name="connsiteY1" fmla="*/ 11106 h 19050"/>
                <a:gd name="connsiteX2" fmla="*/ 78581 w 85725"/>
                <a:gd name="connsiteY2" fmla="*/ 920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9050">
                  <a:moveTo>
                    <a:pt x="78581" y="9201"/>
                  </a:moveTo>
                  <a:cubicBezTo>
                    <a:pt x="61436" y="9201"/>
                    <a:pt x="24289" y="3486"/>
                    <a:pt x="7144" y="11106"/>
                  </a:cubicBezTo>
                  <a:cubicBezTo>
                    <a:pt x="53816" y="12059"/>
                    <a:pt x="77629" y="21584"/>
                    <a:pt x="78581" y="9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CBA71A16-8B1C-452C-9E5F-1E1F6CB4C897}"/>
                </a:ext>
              </a:extLst>
            </p:cNvPr>
            <p:cNvSpPr/>
            <p:nvPr/>
          </p:nvSpPr>
          <p:spPr>
            <a:xfrm>
              <a:off x="7540466" y="265795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8096" y="7144"/>
                    <a:pt x="8096" y="7144"/>
                  </a:cubicBezTo>
                  <a:cubicBezTo>
                    <a:pt x="8096" y="7144"/>
                    <a:pt x="8096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D9155C62-213D-4C49-9BBE-010C14D382B3}"/>
                </a:ext>
              </a:extLst>
            </p:cNvPr>
            <p:cNvSpPr/>
            <p:nvPr/>
          </p:nvSpPr>
          <p:spPr>
            <a:xfrm>
              <a:off x="7462361" y="265033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7F47B9DA-018F-4BA9-8539-9CE5A15229F9}"/>
                </a:ext>
              </a:extLst>
            </p:cNvPr>
            <p:cNvSpPr/>
            <p:nvPr/>
          </p:nvSpPr>
          <p:spPr>
            <a:xfrm>
              <a:off x="7547134" y="26569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C9FD31EE-3D9B-49C9-BDC9-E1131DC1E90E}"/>
                </a:ext>
              </a:extLst>
            </p:cNvPr>
            <p:cNvSpPr/>
            <p:nvPr/>
          </p:nvSpPr>
          <p:spPr>
            <a:xfrm>
              <a:off x="7548482" y="2647473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0" y="7144"/>
                    <a:pt x="5796" y="9049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3609DD87-4AD7-45AE-AFF0-04F2635F3B9B}"/>
                </a:ext>
              </a:extLst>
            </p:cNvPr>
            <p:cNvSpPr/>
            <p:nvPr/>
          </p:nvSpPr>
          <p:spPr>
            <a:xfrm>
              <a:off x="7449979" y="26455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967B229B-4F31-4CE8-9409-665C2A05B8F7}"/>
                </a:ext>
              </a:extLst>
            </p:cNvPr>
            <p:cNvSpPr/>
            <p:nvPr/>
          </p:nvSpPr>
          <p:spPr>
            <a:xfrm>
              <a:off x="7413784" y="264324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lnTo>
                    <a:pt x="7144" y="7567"/>
                  </a:ln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8BEBA110-334A-48C3-8000-9E2971AB0977}"/>
                </a:ext>
              </a:extLst>
            </p:cNvPr>
            <p:cNvSpPr/>
            <p:nvPr/>
          </p:nvSpPr>
          <p:spPr>
            <a:xfrm>
              <a:off x="7318234" y="2641758"/>
              <a:ext cx="152400" cy="28575"/>
            </a:xfrm>
            <a:custGeom>
              <a:avLst/>
              <a:gdLst>
                <a:gd name="connsiteX0" fmla="*/ 14111 w 152400"/>
                <a:gd name="connsiteY0" fmla="*/ 7144 h 28575"/>
                <a:gd name="connsiteX1" fmla="*/ 81739 w 152400"/>
                <a:gd name="connsiteY1" fmla="*/ 8096 h 28575"/>
                <a:gd name="connsiteX2" fmla="*/ 120791 w 152400"/>
                <a:gd name="connsiteY2" fmla="*/ 9049 h 28575"/>
                <a:gd name="connsiteX3" fmla="*/ 147461 w 152400"/>
                <a:gd name="connsiteY3" fmla="*/ 9049 h 28575"/>
                <a:gd name="connsiteX4" fmla="*/ 137936 w 152400"/>
                <a:gd name="connsiteY4" fmla="*/ 19526 h 28575"/>
                <a:gd name="connsiteX5" fmla="*/ 14111 w 152400"/>
                <a:gd name="connsiteY5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400" h="28575">
                  <a:moveTo>
                    <a:pt x="14111" y="7144"/>
                  </a:moveTo>
                  <a:cubicBezTo>
                    <a:pt x="-18274" y="19526"/>
                    <a:pt x="72214" y="10954"/>
                    <a:pt x="81739" y="8096"/>
                  </a:cubicBezTo>
                  <a:cubicBezTo>
                    <a:pt x="88406" y="29051"/>
                    <a:pt x="95074" y="14764"/>
                    <a:pt x="120791" y="9049"/>
                  </a:cubicBezTo>
                  <a:cubicBezTo>
                    <a:pt x="116981" y="2381"/>
                    <a:pt x="149366" y="45244"/>
                    <a:pt x="147461" y="9049"/>
                  </a:cubicBezTo>
                  <a:cubicBezTo>
                    <a:pt x="143651" y="11906"/>
                    <a:pt x="135079" y="16669"/>
                    <a:pt x="137936" y="19526"/>
                  </a:cubicBezTo>
                  <a:cubicBezTo>
                    <a:pt x="143651" y="13811"/>
                    <a:pt x="14111" y="10001"/>
                    <a:pt x="1411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F361275B-8708-43D4-BD22-BB69525FC7D0}"/>
                </a:ext>
              </a:extLst>
            </p:cNvPr>
            <p:cNvSpPr/>
            <p:nvPr/>
          </p:nvSpPr>
          <p:spPr>
            <a:xfrm>
              <a:off x="7360761" y="2642382"/>
              <a:ext cx="9525" cy="9525"/>
            </a:xfrm>
            <a:custGeom>
              <a:avLst/>
              <a:gdLst>
                <a:gd name="connsiteX0" fmla="*/ 9684 w 9525"/>
                <a:gd name="connsiteY0" fmla="*/ 10330 h 9525"/>
                <a:gd name="connsiteX1" fmla="*/ 9684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684" y="10330"/>
                  </a:moveTo>
                  <a:cubicBezTo>
                    <a:pt x="3969" y="3663"/>
                    <a:pt x="9684" y="9378"/>
                    <a:pt x="9684" y="103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580522AA-01AD-49E1-B53D-E6EA106E1874}"/>
                </a:ext>
              </a:extLst>
            </p:cNvPr>
            <p:cNvSpPr/>
            <p:nvPr/>
          </p:nvSpPr>
          <p:spPr>
            <a:xfrm>
              <a:off x="7360296" y="2644616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8096"/>
                    <a:pt x="7291" y="8096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2ADA1D6B-1BE0-4DED-98E2-021E0F6A5028}"/>
                </a:ext>
              </a:extLst>
            </p:cNvPr>
            <p:cNvSpPr/>
            <p:nvPr/>
          </p:nvSpPr>
          <p:spPr>
            <a:xfrm>
              <a:off x="7313771" y="2641335"/>
              <a:ext cx="9525" cy="9525"/>
            </a:xfrm>
            <a:custGeom>
              <a:avLst/>
              <a:gdLst>
                <a:gd name="connsiteX0" fmla="*/ 9049 w 9525"/>
                <a:gd name="connsiteY0" fmla="*/ 7567 h 9525"/>
                <a:gd name="connsiteX1" fmla="*/ 7144 w 9525"/>
                <a:gd name="connsiteY1" fmla="*/ 7567 h 9525"/>
                <a:gd name="connsiteX2" fmla="*/ 9049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567"/>
                  </a:moveTo>
                  <a:cubicBezTo>
                    <a:pt x="9049" y="7567"/>
                    <a:pt x="8096" y="6615"/>
                    <a:pt x="7144" y="7567"/>
                  </a:cubicBezTo>
                  <a:cubicBezTo>
                    <a:pt x="7144" y="8520"/>
                    <a:pt x="9049" y="8520"/>
                    <a:pt x="9049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1BF8C896-4A9E-458D-9B2A-944A2B2B616E}"/>
                </a:ext>
              </a:extLst>
            </p:cNvPr>
            <p:cNvSpPr/>
            <p:nvPr/>
          </p:nvSpPr>
          <p:spPr>
            <a:xfrm>
              <a:off x="7312819" y="26436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9049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373847D6-1250-4CD1-9E48-3B4014FA17E7}"/>
                </a:ext>
              </a:extLst>
            </p:cNvPr>
            <p:cNvSpPr/>
            <p:nvPr/>
          </p:nvSpPr>
          <p:spPr>
            <a:xfrm>
              <a:off x="7248033" y="2639853"/>
              <a:ext cx="76200" cy="19050"/>
            </a:xfrm>
            <a:custGeom>
              <a:avLst/>
              <a:gdLst>
                <a:gd name="connsiteX0" fmla="*/ 7160 w 76200"/>
                <a:gd name="connsiteY0" fmla="*/ 7144 h 19050"/>
                <a:gd name="connsiteX1" fmla="*/ 71930 w 76200"/>
                <a:gd name="connsiteY1" fmla="*/ 12859 h 19050"/>
                <a:gd name="connsiteX2" fmla="*/ 63357 w 76200"/>
                <a:gd name="connsiteY2" fmla="*/ 14764 h 19050"/>
                <a:gd name="connsiteX3" fmla="*/ 7160 w 76200"/>
                <a:gd name="connsiteY3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19050">
                  <a:moveTo>
                    <a:pt x="7160" y="7144"/>
                  </a:moveTo>
                  <a:cubicBezTo>
                    <a:pt x="6207" y="7144"/>
                    <a:pt x="48117" y="20479"/>
                    <a:pt x="71930" y="12859"/>
                  </a:cubicBezTo>
                  <a:cubicBezTo>
                    <a:pt x="62405" y="13811"/>
                    <a:pt x="59547" y="14764"/>
                    <a:pt x="63357" y="14764"/>
                  </a:cubicBezTo>
                  <a:cubicBezTo>
                    <a:pt x="66215" y="8096"/>
                    <a:pt x="6207" y="10954"/>
                    <a:pt x="716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414C5CE3-DEF5-44DB-8403-96F675C2751F}"/>
                </a:ext>
              </a:extLst>
            </p:cNvPr>
            <p:cNvSpPr/>
            <p:nvPr/>
          </p:nvSpPr>
          <p:spPr>
            <a:xfrm>
              <a:off x="7231116" y="2640959"/>
              <a:ext cx="9525" cy="9525"/>
            </a:xfrm>
            <a:custGeom>
              <a:avLst/>
              <a:gdLst>
                <a:gd name="connsiteX0" fmla="*/ 8837 w 9525"/>
                <a:gd name="connsiteY0" fmla="*/ 8896 h 9525"/>
                <a:gd name="connsiteX1" fmla="*/ 8837 w 9525"/>
                <a:gd name="connsiteY1" fmla="*/ 88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37" y="8896"/>
                  </a:moveTo>
                  <a:cubicBezTo>
                    <a:pt x="8837" y="4133"/>
                    <a:pt x="5027" y="10800"/>
                    <a:pt x="8837" y="88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31D3FD8E-735D-485D-A5EA-ABFB32D6A599}"/>
                </a:ext>
              </a:extLst>
            </p:cNvPr>
            <p:cNvSpPr/>
            <p:nvPr/>
          </p:nvSpPr>
          <p:spPr>
            <a:xfrm>
              <a:off x="7206139" y="2630626"/>
              <a:ext cx="19050" cy="19050"/>
            </a:xfrm>
            <a:custGeom>
              <a:avLst/>
              <a:gdLst>
                <a:gd name="connsiteX0" fmla="*/ 7144 w 19050"/>
                <a:gd name="connsiteY0" fmla="*/ 13513 h 19050"/>
                <a:gd name="connsiteX1" fmla="*/ 7144 w 19050"/>
                <a:gd name="connsiteY1" fmla="*/ 1351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3513"/>
                  </a:moveTo>
                  <a:cubicBezTo>
                    <a:pt x="23336" y="-1727"/>
                    <a:pt x="12859" y="15418"/>
                    <a:pt x="7144" y="135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CE6E860C-BB47-4563-83FA-47735AA16FD0}"/>
                </a:ext>
              </a:extLst>
            </p:cNvPr>
            <p:cNvSpPr/>
            <p:nvPr/>
          </p:nvSpPr>
          <p:spPr>
            <a:xfrm>
              <a:off x="7203281" y="2639536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8096" y="8414"/>
                    <a:pt x="8096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AF2471EE-0A11-4E92-A657-DBF181EA2BF8}"/>
                </a:ext>
              </a:extLst>
            </p:cNvPr>
            <p:cNvSpPr/>
            <p:nvPr/>
          </p:nvSpPr>
          <p:spPr>
            <a:xfrm>
              <a:off x="7786724" y="2707481"/>
              <a:ext cx="9525" cy="9525"/>
            </a:xfrm>
            <a:custGeom>
              <a:avLst/>
              <a:gdLst>
                <a:gd name="connsiteX0" fmla="*/ 9488 w 9525"/>
                <a:gd name="connsiteY0" fmla="*/ 7144 h 9525"/>
                <a:gd name="connsiteX1" fmla="*/ 948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488" y="7144"/>
                  </a:moveTo>
                  <a:cubicBezTo>
                    <a:pt x="8536" y="7144"/>
                    <a:pt x="4726" y="9049"/>
                    <a:pt x="94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586F05C9-1CB7-42D8-AB1F-2A5F3E389034}"/>
                </a:ext>
              </a:extLst>
            </p:cNvPr>
            <p:cNvSpPr/>
            <p:nvPr/>
          </p:nvSpPr>
          <p:spPr>
            <a:xfrm>
              <a:off x="7780496" y="2696051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13811" y="26194"/>
                    <a:pt x="10001" y="1476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DB9377AB-5059-412D-A32A-C268F0F6A8ED}"/>
                </a:ext>
              </a:extLst>
            </p:cNvPr>
            <p:cNvSpPr/>
            <p:nvPr/>
          </p:nvSpPr>
          <p:spPr>
            <a:xfrm>
              <a:off x="7777215" y="2700813"/>
              <a:ext cx="9525" cy="19050"/>
            </a:xfrm>
            <a:custGeom>
              <a:avLst/>
              <a:gdLst>
                <a:gd name="connsiteX0" fmla="*/ 7567 w 9525"/>
                <a:gd name="connsiteY0" fmla="*/ 11906 h 19050"/>
                <a:gd name="connsiteX1" fmla="*/ 7567 w 9525"/>
                <a:gd name="connsiteY1" fmla="*/ 7144 h 19050"/>
                <a:gd name="connsiteX2" fmla="*/ 7567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567" y="11906"/>
                  </a:moveTo>
                  <a:cubicBezTo>
                    <a:pt x="7567" y="10001"/>
                    <a:pt x="8520" y="9049"/>
                    <a:pt x="7567" y="7144"/>
                  </a:cubicBezTo>
                  <a:cubicBezTo>
                    <a:pt x="7567" y="9049"/>
                    <a:pt x="6615" y="10954"/>
                    <a:pt x="7567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58246AE5-5C11-4B57-BDA9-6FF59367C150}"/>
                </a:ext>
              </a:extLst>
            </p:cNvPr>
            <p:cNvSpPr/>
            <p:nvPr/>
          </p:nvSpPr>
          <p:spPr>
            <a:xfrm>
              <a:off x="7774305" y="2705682"/>
              <a:ext cx="9525" cy="9525"/>
            </a:xfrm>
            <a:custGeom>
              <a:avLst/>
              <a:gdLst>
                <a:gd name="connsiteX0" fmla="*/ 8573 w 9525"/>
                <a:gd name="connsiteY0" fmla="*/ 7990 h 9525"/>
                <a:gd name="connsiteX1" fmla="*/ 8573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573" y="7990"/>
                  </a:moveTo>
                  <a:cubicBezTo>
                    <a:pt x="6667" y="7990"/>
                    <a:pt x="6667" y="6086"/>
                    <a:pt x="8573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C539F073-3E3B-442E-892D-0F8FD6E13094}"/>
                </a:ext>
              </a:extLst>
            </p:cNvPr>
            <p:cNvSpPr/>
            <p:nvPr/>
          </p:nvSpPr>
          <p:spPr>
            <a:xfrm>
              <a:off x="7767690" y="270652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ubicBezTo>
                    <a:pt x="7567" y="8096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24DFF1FC-1B22-49FA-AB61-B7A482C15FE1}"/>
                </a:ext>
              </a:extLst>
            </p:cNvPr>
            <p:cNvSpPr/>
            <p:nvPr/>
          </p:nvSpPr>
          <p:spPr>
            <a:xfrm>
              <a:off x="7764304" y="2696927"/>
              <a:ext cx="19050" cy="19050"/>
            </a:xfrm>
            <a:custGeom>
              <a:avLst/>
              <a:gdLst>
                <a:gd name="connsiteX0" fmla="*/ 7144 w 19050"/>
                <a:gd name="connsiteY0" fmla="*/ 16745 h 19050"/>
                <a:gd name="connsiteX1" fmla="*/ 7144 w 19050"/>
                <a:gd name="connsiteY1" fmla="*/ 1674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6745"/>
                  </a:moveTo>
                  <a:cubicBezTo>
                    <a:pt x="9049" y="21508"/>
                    <a:pt x="22384" y="-7067"/>
                    <a:pt x="7144" y="167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256703AF-5C38-4643-8CA2-5E38974B2D2D}"/>
                </a:ext>
              </a:extLst>
            </p:cNvPr>
            <p:cNvSpPr/>
            <p:nvPr/>
          </p:nvSpPr>
          <p:spPr>
            <a:xfrm>
              <a:off x="7768114" y="270581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8096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7858"/>
                    <a:pt x="8096" y="7858"/>
                    <a:pt x="8096" y="7858"/>
                  </a:cubicBezTo>
                  <a:cubicBezTo>
                    <a:pt x="8096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C62849D7-2D2F-4514-9663-894D40142C20}"/>
                </a:ext>
              </a:extLst>
            </p:cNvPr>
            <p:cNvSpPr/>
            <p:nvPr/>
          </p:nvSpPr>
          <p:spPr>
            <a:xfrm>
              <a:off x="7771924" y="2703763"/>
              <a:ext cx="9525" cy="9525"/>
            </a:xfrm>
            <a:custGeom>
              <a:avLst/>
              <a:gdLst>
                <a:gd name="connsiteX0" fmla="*/ 7144 w 9525"/>
                <a:gd name="connsiteY0" fmla="*/ 9909 h 9525"/>
                <a:gd name="connsiteX1" fmla="*/ 7144 w 9525"/>
                <a:gd name="connsiteY1" fmla="*/ 990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909"/>
                  </a:moveTo>
                  <a:cubicBezTo>
                    <a:pt x="8096" y="8956"/>
                    <a:pt x="9049" y="4194"/>
                    <a:pt x="7144" y="9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27C909A6-B0F7-49D8-AA34-EB8492F78359}"/>
                </a:ext>
              </a:extLst>
            </p:cNvPr>
            <p:cNvSpPr/>
            <p:nvPr/>
          </p:nvSpPr>
          <p:spPr>
            <a:xfrm>
              <a:off x="7756248" y="2698140"/>
              <a:ext cx="9525" cy="19050"/>
            </a:xfrm>
            <a:custGeom>
              <a:avLst/>
              <a:gdLst>
                <a:gd name="connsiteX0" fmla="*/ 9485 w 9525"/>
                <a:gd name="connsiteY0" fmla="*/ 16485 h 19050"/>
                <a:gd name="connsiteX1" fmla="*/ 9485 w 9525"/>
                <a:gd name="connsiteY1" fmla="*/ 1648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5" y="16485"/>
                  </a:moveTo>
                  <a:cubicBezTo>
                    <a:pt x="10437" y="2197"/>
                    <a:pt x="3770" y="6007"/>
                    <a:pt x="9485" y="164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CB1DB971-359A-4FCC-9EB4-C09EDAE24426}"/>
                </a:ext>
              </a:extLst>
            </p:cNvPr>
            <p:cNvSpPr/>
            <p:nvPr/>
          </p:nvSpPr>
          <p:spPr>
            <a:xfrm>
              <a:off x="7751921" y="269319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8096" y="8096"/>
                    <a:pt x="7144" y="8096"/>
                  </a:cubicBezTo>
                  <a:cubicBezTo>
                    <a:pt x="8096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88E5ADDF-BD23-4E87-876D-C0A71A81BC50}"/>
                </a:ext>
              </a:extLst>
            </p:cNvPr>
            <p:cNvSpPr/>
            <p:nvPr/>
          </p:nvSpPr>
          <p:spPr>
            <a:xfrm>
              <a:off x="7739539" y="2695420"/>
              <a:ext cx="19050" cy="19050"/>
            </a:xfrm>
            <a:custGeom>
              <a:avLst/>
              <a:gdLst>
                <a:gd name="connsiteX0" fmla="*/ 7144 w 19050"/>
                <a:gd name="connsiteY0" fmla="*/ 14442 h 19050"/>
                <a:gd name="connsiteX1" fmla="*/ 7144 w 19050"/>
                <a:gd name="connsiteY1" fmla="*/ 1444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4442"/>
                  </a:moveTo>
                  <a:cubicBezTo>
                    <a:pt x="26194" y="7774"/>
                    <a:pt x="17621" y="2059"/>
                    <a:pt x="7144" y="144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DC7EDDFA-879E-4A51-B7E1-D1CFA2DE8E1A}"/>
                </a:ext>
              </a:extLst>
            </p:cNvPr>
            <p:cNvSpPr/>
            <p:nvPr/>
          </p:nvSpPr>
          <p:spPr>
            <a:xfrm>
              <a:off x="7737916" y="2693629"/>
              <a:ext cx="9525" cy="9525"/>
            </a:xfrm>
            <a:custGeom>
              <a:avLst/>
              <a:gdLst>
                <a:gd name="connsiteX0" fmla="*/ 7815 w 9525"/>
                <a:gd name="connsiteY0" fmla="*/ 9565 h 9525"/>
                <a:gd name="connsiteX1" fmla="*/ 7815 w 9525"/>
                <a:gd name="connsiteY1" fmla="*/ 956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15" y="9565"/>
                  </a:moveTo>
                  <a:cubicBezTo>
                    <a:pt x="5909" y="2898"/>
                    <a:pt x="8767" y="12423"/>
                    <a:pt x="7815" y="95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2AD8F58A-1F14-4FF8-A402-3E34FBD7AF9E}"/>
                </a:ext>
              </a:extLst>
            </p:cNvPr>
            <p:cNvSpPr/>
            <p:nvPr/>
          </p:nvSpPr>
          <p:spPr>
            <a:xfrm>
              <a:off x="7728694" y="2697104"/>
              <a:ext cx="9525" cy="19050"/>
            </a:xfrm>
            <a:custGeom>
              <a:avLst/>
              <a:gdLst>
                <a:gd name="connsiteX0" fmla="*/ 10368 w 9525"/>
                <a:gd name="connsiteY0" fmla="*/ 13710 h 19050"/>
                <a:gd name="connsiteX1" fmla="*/ 10368 w 9525"/>
                <a:gd name="connsiteY1" fmla="*/ 1371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368" y="13710"/>
                  </a:moveTo>
                  <a:cubicBezTo>
                    <a:pt x="6558" y="-1530"/>
                    <a:pt x="5606" y="14663"/>
                    <a:pt x="10368" y="137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5E96857F-9CDE-49D3-9266-74DBAAB73037}"/>
                </a:ext>
              </a:extLst>
            </p:cNvPr>
            <p:cNvSpPr/>
            <p:nvPr/>
          </p:nvSpPr>
          <p:spPr>
            <a:xfrm>
              <a:off x="7735729" y="2702718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8096"/>
                    <a:pt x="7144" y="8096"/>
                    <a:pt x="7144" y="7144"/>
                  </a:cubicBezTo>
                  <a:cubicBezTo>
                    <a:pt x="8096" y="9049"/>
                    <a:pt x="8096" y="10001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EFCF220A-A801-4D45-81F3-3BC8DCE9CC96}"/>
                </a:ext>
              </a:extLst>
            </p:cNvPr>
            <p:cNvSpPr/>
            <p:nvPr/>
          </p:nvSpPr>
          <p:spPr>
            <a:xfrm>
              <a:off x="7723346" y="26960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8F57241A-51A6-4EF3-9B72-17CF65896428}"/>
                </a:ext>
              </a:extLst>
            </p:cNvPr>
            <p:cNvSpPr/>
            <p:nvPr/>
          </p:nvSpPr>
          <p:spPr>
            <a:xfrm>
              <a:off x="7723134" y="2702718"/>
              <a:ext cx="9525" cy="9525"/>
            </a:xfrm>
            <a:custGeom>
              <a:avLst/>
              <a:gdLst>
                <a:gd name="connsiteX0" fmla="*/ 9260 w 9525"/>
                <a:gd name="connsiteY0" fmla="*/ 7144 h 9525"/>
                <a:gd name="connsiteX1" fmla="*/ 926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7144"/>
                  </a:moveTo>
                  <a:cubicBezTo>
                    <a:pt x="4498" y="8096"/>
                    <a:pt x="9260" y="8096"/>
                    <a:pt x="926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7E87D8ED-52BC-497C-934C-5723486B89CD}"/>
                </a:ext>
              </a:extLst>
            </p:cNvPr>
            <p:cNvSpPr/>
            <p:nvPr/>
          </p:nvSpPr>
          <p:spPr>
            <a:xfrm>
              <a:off x="7637621" y="2688632"/>
              <a:ext cx="95250" cy="28575"/>
            </a:xfrm>
            <a:custGeom>
              <a:avLst/>
              <a:gdLst>
                <a:gd name="connsiteX0" fmla="*/ 7144 w 95250"/>
                <a:gd name="connsiteY0" fmla="*/ 12658 h 28575"/>
                <a:gd name="connsiteX1" fmla="*/ 90964 w 95250"/>
                <a:gd name="connsiteY1" fmla="*/ 19325 h 28575"/>
                <a:gd name="connsiteX2" fmla="*/ 90011 w 95250"/>
                <a:gd name="connsiteY2" fmla="*/ 12658 h 28575"/>
                <a:gd name="connsiteX3" fmla="*/ 7144 w 95250"/>
                <a:gd name="connsiteY3" fmla="*/ 1265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28575">
                  <a:moveTo>
                    <a:pt x="7144" y="12658"/>
                  </a:moveTo>
                  <a:cubicBezTo>
                    <a:pt x="9049" y="39328"/>
                    <a:pt x="86201" y="17420"/>
                    <a:pt x="90964" y="19325"/>
                  </a:cubicBezTo>
                  <a:cubicBezTo>
                    <a:pt x="86201" y="16468"/>
                    <a:pt x="86201" y="14563"/>
                    <a:pt x="90011" y="12658"/>
                  </a:cubicBezTo>
                  <a:cubicBezTo>
                    <a:pt x="47149" y="-2582"/>
                    <a:pt x="29051" y="19325"/>
                    <a:pt x="7144" y="126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CFA2E4DE-7A9E-47D2-A879-65233C6A6B47}"/>
                </a:ext>
              </a:extLst>
            </p:cNvPr>
            <p:cNvSpPr/>
            <p:nvPr/>
          </p:nvSpPr>
          <p:spPr>
            <a:xfrm>
              <a:off x="7646946" y="2689779"/>
              <a:ext cx="9525" cy="9525"/>
            </a:xfrm>
            <a:custGeom>
              <a:avLst/>
              <a:gdLst>
                <a:gd name="connsiteX0" fmla="*/ 7344 w 9525"/>
                <a:gd name="connsiteY0" fmla="*/ 8653 h 9525"/>
                <a:gd name="connsiteX1" fmla="*/ 73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8653"/>
                  </a:moveTo>
                  <a:cubicBezTo>
                    <a:pt x="9249" y="5795"/>
                    <a:pt x="6392" y="7701"/>
                    <a:pt x="7344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BC4815FA-D694-4C6D-B501-30B28C907093}"/>
                </a:ext>
              </a:extLst>
            </p:cNvPr>
            <p:cNvSpPr/>
            <p:nvPr/>
          </p:nvSpPr>
          <p:spPr>
            <a:xfrm>
              <a:off x="7636907" y="269414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7F074907-3C4A-4ACD-AD71-F3E71C480059}"/>
                </a:ext>
              </a:extLst>
            </p:cNvPr>
            <p:cNvSpPr/>
            <p:nvPr/>
          </p:nvSpPr>
          <p:spPr>
            <a:xfrm>
              <a:off x="7655825" y="2705152"/>
              <a:ext cx="9525" cy="9525"/>
            </a:xfrm>
            <a:custGeom>
              <a:avLst/>
              <a:gdLst>
                <a:gd name="connsiteX0" fmla="*/ 7990 w 9525"/>
                <a:gd name="connsiteY0" fmla="*/ 7567 h 9525"/>
                <a:gd name="connsiteX1" fmla="*/ 7990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567"/>
                  </a:moveTo>
                  <a:cubicBezTo>
                    <a:pt x="7990" y="7567"/>
                    <a:pt x="6085" y="6615"/>
                    <a:pt x="7990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64442504-7BB1-46C7-BAE6-18EAAEAB6D88}"/>
                </a:ext>
              </a:extLst>
            </p:cNvPr>
            <p:cNvSpPr/>
            <p:nvPr/>
          </p:nvSpPr>
          <p:spPr>
            <a:xfrm>
              <a:off x="7659529" y="26903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10001" y="10954"/>
                  </a:cubicBezTo>
                  <a:cubicBezTo>
                    <a:pt x="9049" y="10001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B5502638-1A6F-4316-8150-9B3EE8A0088E}"/>
                </a:ext>
              </a:extLst>
            </p:cNvPr>
            <p:cNvSpPr/>
            <p:nvPr/>
          </p:nvSpPr>
          <p:spPr>
            <a:xfrm>
              <a:off x="7679137" y="2691288"/>
              <a:ext cx="9525" cy="9525"/>
            </a:xfrm>
            <a:custGeom>
              <a:avLst/>
              <a:gdLst>
                <a:gd name="connsiteX0" fmla="*/ 7538 w 9525"/>
                <a:gd name="connsiteY0" fmla="*/ 10001 h 9525"/>
                <a:gd name="connsiteX1" fmla="*/ 8491 w 9525"/>
                <a:gd name="connsiteY1" fmla="*/ 7144 h 9525"/>
                <a:gd name="connsiteX2" fmla="*/ 7538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38" y="10001"/>
                  </a:moveTo>
                  <a:cubicBezTo>
                    <a:pt x="8491" y="9049"/>
                    <a:pt x="7538" y="8096"/>
                    <a:pt x="8491" y="7144"/>
                  </a:cubicBezTo>
                  <a:cubicBezTo>
                    <a:pt x="7538" y="8096"/>
                    <a:pt x="6586" y="9049"/>
                    <a:pt x="7538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AE524679-1131-402C-9467-7ED9071E4587}"/>
                </a:ext>
              </a:extLst>
            </p:cNvPr>
            <p:cNvSpPr/>
            <p:nvPr/>
          </p:nvSpPr>
          <p:spPr>
            <a:xfrm>
              <a:off x="7639067" y="2691288"/>
              <a:ext cx="9525" cy="9525"/>
            </a:xfrm>
            <a:custGeom>
              <a:avLst/>
              <a:gdLst>
                <a:gd name="connsiteX0" fmla="*/ 11414 w 9525"/>
                <a:gd name="connsiteY0" fmla="*/ 7144 h 9525"/>
                <a:gd name="connsiteX1" fmla="*/ 1141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414" y="7144"/>
                  </a:moveTo>
                  <a:cubicBezTo>
                    <a:pt x="9508" y="7144"/>
                    <a:pt x="2841" y="10954"/>
                    <a:pt x="11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F5443B7F-3281-4093-83C3-3B068E33C943}"/>
                </a:ext>
              </a:extLst>
            </p:cNvPr>
            <p:cNvSpPr/>
            <p:nvPr/>
          </p:nvSpPr>
          <p:spPr>
            <a:xfrm>
              <a:off x="7590732" y="2695042"/>
              <a:ext cx="57150" cy="28575"/>
            </a:xfrm>
            <a:custGeom>
              <a:avLst/>
              <a:gdLst>
                <a:gd name="connsiteX0" fmla="*/ 7361 w 57150"/>
                <a:gd name="connsiteY0" fmla="*/ 19582 h 28575"/>
                <a:gd name="connsiteX1" fmla="*/ 51176 w 57150"/>
                <a:gd name="connsiteY1" fmla="*/ 7200 h 28575"/>
                <a:gd name="connsiteX2" fmla="*/ 7361 w 57150"/>
                <a:gd name="connsiteY2" fmla="*/ 1958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28575">
                  <a:moveTo>
                    <a:pt x="7361" y="19582"/>
                  </a:moveTo>
                  <a:cubicBezTo>
                    <a:pt x="9266" y="23392"/>
                    <a:pt x="54033" y="24345"/>
                    <a:pt x="51176" y="7200"/>
                  </a:cubicBezTo>
                  <a:cubicBezTo>
                    <a:pt x="51176" y="6247"/>
                    <a:pt x="3551" y="17677"/>
                    <a:pt x="7361" y="195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5B372FB4-A478-463C-8CE4-0CCF7E24014D}"/>
                </a:ext>
              </a:extLst>
            </p:cNvPr>
            <p:cNvSpPr/>
            <p:nvPr/>
          </p:nvSpPr>
          <p:spPr>
            <a:xfrm>
              <a:off x="7622381" y="269414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7144" y="9049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E726ACD5-F275-4D77-A9B1-5E0136BA9849}"/>
                </a:ext>
              </a:extLst>
            </p:cNvPr>
            <p:cNvSpPr/>
            <p:nvPr/>
          </p:nvSpPr>
          <p:spPr>
            <a:xfrm>
              <a:off x="7553203" y="2692469"/>
              <a:ext cx="47625" cy="28575"/>
            </a:xfrm>
            <a:custGeom>
              <a:avLst/>
              <a:gdLst>
                <a:gd name="connsiteX0" fmla="*/ 30602 w 47625"/>
                <a:gd name="connsiteY0" fmla="*/ 15488 h 28575"/>
                <a:gd name="connsiteX1" fmla="*/ 9647 w 47625"/>
                <a:gd name="connsiteY1" fmla="*/ 25013 h 28575"/>
                <a:gd name="connsiteX2" fmla="*/ 30602 w 47625"/>
                <a:gd name="connsiteY2" fmla="*/ 154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28575">
                  <a:moveTo>
                    <a:pt x="30602" y="15488"/>
                  </a:moveTo>
                  <a:cubicBezTo>
                    <a:pt x="22029" y="11678"/>
                    <a:pt x="22029" y="22155"/>
                    <a:pt x="9647" y="25013"/>
                  </a:cubicBezTo>
                  <a:cubicBezTo>
                    <a:pt x="-8451" y="14535"/>
                    <a:pt x="79179" y="-3562"/>
                    <a:pt x="30602" y="15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47F15776-3294-485D-945B-D22431DCD172}"/>
                </a:ext>
              </a:extLst>
            </p:cNvPr>
            <p:cNvSpPr/>
            <p:nvPr/>
          </p:nvSpPr>
          <p:spPr>
            <a:xfrm>
              <a:off x="7585763" y="269700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13811"/>
                    <a:pt x="7567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2BB0EA62-04C6-49A0-BC00-29F2240878E7}"/>
                </a:ext>
              </a:extLst>
            </p:cNvPr>
            <p:cNvSpPr/>
            <p:nvPr/>
          </p:nvSpPr>
          <p:spPr>
            <a:xfrm>
              <a:off x="7583329" y="2707124"/>
              <a:ext cx="9525" cy="9525"/>
            </a:xfrm>
            <a:custGeom>
              <a:avLst/>
              <a:gdLst>
                <a:gd name="connsiteX0" fmla="*/ 8096 w 9525"/>
                <a:gd name="connsiteY0" fmla="*/ 10358 h 9525"/>
                <a:gd name="connsiteX1" fmla="*/ 9049 w 9525"/>
                <a:gd name="connsiteY1" fmla="*/ 7501 h 9525"/>
                <a:gd name="connsiteX2" fmla="*/ 8096 w 9525"/>
                <a:gd name="connsiteY2" fmla="*/ 103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358"/>
                  </a:moveTo>
                  <a:cubicBezTo>
                    <a:pt x="8096" y="9406"/>
                    <a:pt x="9049" y="8454"/>
                    <a:pt x="9049" y="7501"/>
                  </a:cubicBezTo>
                  <a:cubicBezTo>
                    <a:pt x="6191" y="6548"/>
                    <a:pt x="7144" y="7501"/>
                    <a:pt x="8096" y="10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D5EE591C-35E3-4308-AF85-F08E34556C12}"/>
                </a:ext>
              </a:extLst>
            </p:cNvPr>
            <p:cNvSpPr/>
            <p:nvPr/>
          </p:nvSpPr>
          <p:spPr>
            <a:xfrm>
              <a:off x="7558665" y="2697003"/>
              <a:ext cx="9525" cy="9525"/>
            </a:xfrm>
            <a:custGeom>
              <a:avLst/>
              <a:gdLst>
                <a:gd name="connsiteX0" fmla="*/ 8947 w 9525"/>
                <a:gd name="connsiteY0" fmla="*/ 7144 h 9525"/>
                <a:gd name="connsiteX1" fmla="*/ 894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947" y="7144"/>
                  </a:moveTo>
                  <a:cubicBezTo>
                    <a:pt x="6090" y="10001"/>
                    <a:pt x="7042" y="9049"/>
                    <a:pt x="894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C54A2993-6A16-4D41-9004-5DC800776DA0}"/>
                </a:ext>
              </a:extLst>
            </p:cNvPr>
            <p:cNvSpPr/>
            <p:nvPr/>
          </p:nvSpPr>
          <p:spPr>
            <a:xfrm>
              <a:off x="7542371" y="2695393"/>
              <a:ext cx="19050" cy="19050"/>
            </a:xfrm>
            <a:custGeom>
              <a:avLst/>
              <a:gdLst>
                <a:gd name="connsiteX0" fmla="*/ 7144 w 19050"/>
                <a:gd name="connsiteY0" fmla="*/ 13517 h 19050"/>
                <a:gd name="connsiteX1" fmla="*/ 7144 w 19050"/>
                <a:gd name="connsiteY1" fmla="*/ 1351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3517"/>
                  </a:moveTo>
                  <a:cubicBezTo>
                    <a:pt x="26194" y="11612"/>
                    <a:pt x="12859" y="182"/>
                    <a:pt x="7144" y="135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754DF530-2C8A-4F1D-9847-72ACFA6B1EE7}"/>
                </a:ext>
              </a:extLst>
            </p:cNvPr>
            <p:cNvSpPr/>
            <p:nvPr/>
          </p:nvSpPr>
          <p:spPr>
            <a:xfrm>
              <a:off x="7457599" y="2695300"/>
              <a:ext cx="85725" cy="19050"/>
            </a:xfrm>
            <a:custGeom>
              <a:avLst/>
              <a:gdLst>
                <a:gd name="connsiteX0" fmla="*/ 79534 w 85725"/>
                <a:gd name="connsiteY0" fmla="*/ 10752 h 19050"/>
                <a:gd name="connsiteX1" fmla="*/ 7144 w 85725"/>
                <a:gd name="connsiteY1" fmla="*/ 10752 h 19050"/>
                <a:gd name="connsiteX2" fmla="*/ 79534 w 85725"/>
                <a:gd name="connsiteY2" fmla="*/ 1075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9050">
                  <a:moveTo>
                    <a:pt x="79534" y="10752"/>
                  </a:moveTo>
                  <a:cubicBezTo>
                    <a:pt x="62389" y="9800"/>
                    <a:pt x="25241" y="3132"/>
                    <a:pt x="7144" y="10752"/>
                  </a:cubicBezTo>
                  <a:cubicBezTo>
                    <a:pt x="54769" y="12657"/>
                    <a:pt x="78581" y="23135"/>
                    <a:pt x="79534" y="107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AB1B805F-4CB6-4C58-8586-1F4AE0E6E5E5}"/>
                </a:ext>
              </a:extLst>
            </p:cNvPr>
            <p:cNvSpPr/>
            <p:nvPr/>
          </p:nvSpPr>
          <p:spPr>
            <a:xfrm>
              <a:off x="7535704" y="270843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8096" y="7144"/>
                    <a:pt x="8096" y="7144"/>
                  </a:cubicBezTo>
                  <a:cubicBezTo>
                    <a:pt x="8096" y="7144"/>
                    <a:pt x="8096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748093DA-5953-4F96-80C5-773EBEE42ABA}"/>
                </a:ext>
              </a:extLst>
            </p:cNvPr>
            <p:cNvSpPr/>
            <p:nvPr/>
          </p:nvSpPr>
          <p:spPr>
            <a:xfrm>
              <a:off x="7456252" y="2698908"/>
              <a:ext cx="9525" cy="9525"/>
            </a:xfrm>
            <a:custGeom>
              <a:avLst/>
              <a:gdLst>
                <a:gd name="connsiteX0" fmla="*/ 8491 w 9525"/>
                <a:gd name="connsiteY0" fmla="*/ 7144 h 9525"/>
                <a:gd name="connsiteX1" fmla="*/ 7538 w 9525"/>
                <a:gd name="connsiteY1" fmla="*/ 7144 h 9525"/>
                <a:gd name="connsiteX2" fmla="*/ 849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491" y="7144"/>
                  </a:moveTo>
                  <a:cubicBezTo>
                    <a:pt x="8491" y="7144"/>
                    <a:pt x="7538" y="7144"/>
                    <a:pt x="7538" y="7144"/>
                  </a:cubicBezTo>
                  <a:cubicBezTo>
                    <a:pt x="6586" y="8096"/>
                    <a:pt x="7538" y="7144"/>
                    <a:pt x="849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F84BDAD9-3DC2-4632-9A8E-C26A40142F3D}"/>
                </a:ext>
              </a:extLst>
            </p:cNvPr>
            <p:cNvSpPr/>
            <p:nvPr/>
          </p:nvSpPr>
          <p:spPr>
            <a:xfrm>
              <a:off x="7542371" y="27074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FC25BFEF-1CAC-468B-A064-DC09D9791955}"/>
                </a:ext>
              </a:extLst>
            </p:cNvPr>
            <p:cNvSpPr/>
            <p:nvPr/>
          </p:nvSpPr>
          <p:spPr>
            <a:xfrm>
              <a:off x="7543720" y="2697956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0" y="8096"/>
                    <a:pt x="5796" y="9049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D941FB56-3362-45BA-9BCE-F5722EAC79B6}"/>
                </a:ext>
              </a:extLst>
            </p:cNvPr>
            <p:cNvSpPr/>
            <p:nvPr/>
          </p:nvSpPr>
          <p:spPr>
            <a:xfrm>
              <a:off x="7444264" y="26931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E184F1A8-37F5-475A-9D2B-A114EC6EC5AC}"/>
                </a:ext>
              </a:extLst>
            </p:cNvPr>
            <p:cNvSpPr/>
            <p:nvPr/>
          </p:nvSpPr>
          <p:spPr>
            <a:xfrm>
              <a:off x="7407116" y="268962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7144" y="7858"/>
                  </a:ln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9BF9945C-11EB-4167-B40A-4BB58538B3FE}"/>
                </a:ext>
              </a:extLst>
            </p:cNvPr>
            <p:cNvSpPr/>
            <p:nvPr/>
          </p:nvSpPr>
          <p:spPr>
            <a:xfrm>
              <a:off x="7316629" y="2687611"/>
              <a:ext cx="142875" cy="19050"/>
            </a:xfrm>
            <a:custGeom>
              <a:avLst/>
              <a:gdLst>
                <a:gd name="connsiteX0" fmla="*/ 7144 w 142875"/>
                <a:gd name="connsiteY0" fmla="*/ 7964 h 19050"/>
                <a:gd name="connsiteX1" fmla="*/ 143351 w 142875"/>
                <a:gd name="connsiteY1" fmla="*/ 10821 h 19050"/>
                <a:gd name="connsiteX2" fmla="*/ 7144 w 142875"/>
                <a:gd name="connsiteY2" fmla="*/ 79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19050">
                  <a:moveTo>
                    <a:pt x="7144" y="7964"/>
                  </a:moveTo>
                  <a:cubicBezTo>
                    <a:pt x="22384" y="2249"/>
                    <a:pt x="143351" y="28919"/>
                    <a:pt x="143351" y="10821"/>
                  </a:cubicBezTo>
                  <a:cubicBezTo>
                    <a:pt x="133826" y="16536"/>
                    <a:pt x="11906" y="20346"/>
                    <a:pt x="7144" y="7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94D9B60A-70FA-4A8D-892D-9282818E7D6E}"/>
                </a:ext>
              </a:extLst>
            </p:cNvPr>
            <p:cNvSpPr/>
            <p:nvPr/>
          </p:nvSpPr>
          <p:spPr>
            <a:xfrm>
              <a:off x="7353447" y="2688102"/>
              <a:ext cx="9525" cy="9525"/>
            </a:xfrm>
            <a:custGeom>
              <a:avLst/>
              <a:gdLst>
                <a:gd name="connsiteX0" fmla="*/ 10330 w 9525"/>
                <a:gd name="connsiteY0" fmla="*/ 10330 h 9525"/>
                <a:gd name="connsiteX1" fmla="*/ 10330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330" y="10330"/>
                  </a:moveTo>
                  <a:cubicBezTo>
                    <a:pt x="3663" y="3663"/>
                    <a:pt x="9378" y="9378"/>
                    <a:pt x="10330" y="103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6E79FF00-6326-4A91-A5B2-0E69F0126458}"/>
                </a:ext>
              </a:extLst>
            </p:cNvPr>
            <p:cNvSpPr/>
            <p:nvPr/>
          </p:nvSpPr>
          <p:spPr>
            <a:xfrm>
              <a:off x="7352676" y="2690336"/>
              <a:ext cx="9525" cy="9525"/>
            </a:xfrm>
            <a:custGeom>
              <a:avLst/>
              <a:gdLst>
                <a:gd name="connsiteX0" fmla="*/ 8243 w 9525"/>
                <a:gd name="connsiteY0" fmla="*/ 7144 h 9525"/>
                <a:gd name="connsiteX1" fmla="*/ 824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3" y="7144"/>
                  </a:moveTo>
                  <a:cubicBezTo>
                    <a:pt x="6339" y="9049"/>
                    <a:pt x="7291" y="9049"/>
                    <a:pt x="824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B855D0B5-88AC-4A93-B883-906A0EA91DA4}"/>
                </a:ext>
              </a:extLst>
            </p:cNvPr>
            <p:cNvSpPr/>
            <p:nvPr/>
          </p:nvSpPr>
          <p:spPr>
            <a:xfrm>
              <a:off x="7304246" y="2688960"/>
              <a:ext cx="9525" cy="9525"/>
            </a:xfrm>
            <a:custGeom>
              <a:avLst/>
              <a:gdLst>
                <a:gd name="connsiteX0" fmla="*/ 10001 w 9525"/>
                <a:gd name="connsiteY0" fmla="*/ 7567 h 9525"/>
                <a:gd name="connsiteX1" fmla="*/ 7144 w 9525"/>
                <a:gd name="connsiteY1" fmla="*/ 7567 h 9525"/>
                <a:gd name="connsiteX2" fmla="*/ 10001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567"/>
                  </a:moveTo>
                  <a:cubicBezTo>
                    <a:pt x="10001" y="7567"/>
                    <a:pt x="9049" y="6615"/>
                    <a:pt x="7144" y="7567"/>
                  </a:cubicBezTo>
                  <a:cubicBezTo>
                    <a:pt x="9049" y="7567"/>
                    <a:pt x="10001" y="8520"/>
                    <a:pt x="10001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CDBE60D6-86AF-4EF0-AEDF-B01B3E23B01B}"/>
                </a:ext>
              </a:extLst>
            </p:cNvPr>
            <p:cNvSpPr/>
            <p:nvPr/>
          </p:nvSpPr>
          <p:spPr>
            <a:xfrm>
              <a:off x="7305199" y="26912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9A5A9D12-000C-41AA-A5FC-41D023597BB1}"/>
                </a:ext>
              </a:extLst>
            </p:cNvPr>
            <p:cNvSpPr/>
            <p:nvPr/>
          </p:nvSpPr>
          <p:spPr>
            <a:xfrm>
              <a:off x="7238509" y="2691288"/>
              <a:ext cx="76200" cy="9525"/>
            </a:xfrm>
            <a:custGeom>
              <a:avLst/>
              <a:gdLst>
                <a:gd name="connsiteX0" fmla="*/ 7159 w 76200"/>
                <a:gd name="connsiteY0" fmla="*/ 7144 h 9525"/>
                <a:gd name="connsiteX1" fmla="*/ 72881 w 76200"/>
                <a:gd name="connsiteY1" fmla="*/ 8096 h 9525"/>
                <a:gd name="connsiteX2" fmla="*/ 64309 w 76200"/>
                <a:gd name="connsiteY2" fmla="*/ 10954 h 9525"/>
                <a:gd name="connsiteX3" fmla="*/ 7159 w 76200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9525">
                  <a:moveTo>
                    <a:pt x="7159" y="7144"/>
                  </a:moveTo>
                  <a:cubicBezTo>
                    <a:pt x="6206" y="7144"/>
                    <a:pt x="50022" y="15716"/>
                    <a:pt x="72881" y="8096"/>
                  </a:cubicBezTo>
                  <a:cubicBezTo>
                    <a:pt x="63356" y="9049"/>
                    <a:pt x="60499" y="10001"/>
                    <a:pt x="64309" y="10954"/>
                  </a:cubicBezTo>
                  <a:cubicBezTo>
                    <a:pt x="68119" y="3334"/>
                    <a:pt x="7159" y="10954"/>
                    <a:pt x="715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552C614C-619E-4561-8F6E-B0202879EA35}"/>
                </a:ext>
              </a:extLst>
            </p:cNvPr>
            <p:cNvSpPr/>
            <p:nvPr/>
          </p:nvSpPr>
          <p:spPr>
            <a:xfrm>
              <a:off x="7222037" y="2694299"/>
              <a:ext cx="9525" cy="9525"/>
            </a:xfrm>
            <a:custGeom>
              <a:avLst/>
              <a:gdLst>
                <a:gd name="connsiteX0" fmla="*/ 9344 w 9525"/>
                <a:gd name="connsiteY0" fmla="*/ 8896 h 9525"/>
                <a:gd name="connsiteX1" fmla="*/ 9344 w 9525"/>
                <a:gd name="connsiteY1" fmla="*/ 88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344" y="8896"/>
                  </a:moveTo>
                  <a:cubicBezTo>
                    <a:pt x="7438" y="4133"/>
                    <a:pt x="5533" y="10801"/>
                    <a:pt x="9344" y="88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549BB059-0338-4DC9-8114-8E861AA63854}"/>
                </a:ext>
              </a:extLst>
            </p:cNvPr>
            <p:cNvSpPr/>
            <p:nvPr/>
          </p:nvSpPr>
          <p:spPr>
            <a:xfrm>
              <a:off x="7196614" y="2686932"/>
              <a:ext cx="19050" cy="19050"/>
            </a:xfrm>
            <a:custGeom>
              <a:avLst/>
              <a:gdLst>
                <a:gd name="connsiteX0" fmla="*/ 7144 w 19050"/>
                <a:gd name="connsiteY0" fmla="*/ 14358 h 19050"/>
                <a:gd name="connsiteX1" fmla="*/ 7144 w 19050"/>
                <a:gd name="connsiteY1" fmla="*/ 1435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4358"/>
                  </a:moveTo>
                  <a:cubicBezTo>
                    <a:pt x="20479" y="-2787"/>
                    <a:pt x="12859" y="16263"/>
                    <a:pt x="7144" y="14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156756EE-626B-45D4-AB35-D70654503FD9}"/>
                </a:ext>
              </a:extLst>
            </p:cNvPr>
            <p:cNvSpPr/>
            <p:nvPr/>
          </p:nvSpPr>
          <p:spPr>
            <a:xfrm>
              <a:off x="7194709" y="2696983"/>
              <a:ext cx="9525" cy="9525"/>
            </a:xfrm>
            <a:custGeom>
              <a:avLst/>
              <a:gdLst>
                <a:gd name="connsiteX0" fmla="*/ 7144 w 9525"/>
                <a:gd name="connsiteY0" fmla="*/ 9069 h 9525"/>
                <a:gd name="connsiteX1" fmla="*/ 7144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069"/>
                  </a:moveTo>
                  <a:cubicBezTo>
                    <a:pt x="8096" y="8117"/>
                    <a:pt x="7144" y="5259"/>
                    <a:pt x="7144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BB12B297-F738-4E6B-A193-B7DEB1F1FE21}"/>
                </a:ext>
              </a:extLst>
            </p:cNvPr>
            <p:cNvSpPr/>
            <p:nvPr/>
          </p:nvSpPr>
          <p:spPr>
            <a:xfrm>
              <a:off x="7783867" y="2808446"/>
              <a:ext cx="9525" cy="9525"/>
            </a:xfrm>
            <a:custGeom>
              <a:avLst/>
              <a:gdLst>
                <a:gd name="connsiteX0" fmla="*/ 9488 w 9525"/>
                <a:gd name="connsiteY0" fmla="*/ 7144 h 9525"/>
                <a:gd name="connsiteX1" fmla="*/ 948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488" y="7144"/>
                  </a:moveTo>
                  <a:cubicBezTo>
                    <a:pt x="8536" y="7144"/>
                    <a:pt x="4726" y="9049"/>
                    <a:pt x="94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4AFE33D0-5855-4E5A-92EC-DB26837A14A3}"/>
                </a:ext>
              </a:extLst>
            </p:cNvPr>
            <p:cNvSpPr/>
            <p:nvPr/>
          </p:nvSpPr>
          <p:spPr>
            <a:xfrm>
              <a:off x="7775734" y="2798921"/>
              <a:ext cx="19050" cy="19050"/>
            </a:xfrm>
            <a:custGeom>
              <a:avLst/>
              <a:gdLst>
                <a:gd name="connsiteX0" fmla="*/ 7144 w 19050"/>
                <a:gd name="connsiteY0" fmla="*/ 7144 h 19050"/>
                <a:gd name="connsiteX1" fmla="*/ 7144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7144"/>
                  </a:moveTo>
                  <a:cubicBezTo>
                    <a:pt x="17621" y="24289"/>
                    <a:pt x="10954" y="1381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FA391B56-A5E7-4788-8569-5FC0A4D609D0}"/>
                </a:ext>
              </a:extLst>
            </p:cNvPr>
            <p:cNvSpPr/>
            <p:nvPr/>
          </p:nvSpPr>
          <p:spPr>
            <a:xfrm>
              <a:off x="7772876" y="2804636"/>
              <a:ext cx="9525" cy="19050"/>
            </a:xfrm>
            <a:custGeom>
              <a:avLst/>
              <a:gdLst>
                <a:gd name="connsiteX0" fmla="*/ 8096 w 9525"/>
                <a:gd name="connsiteY0" fmla="*/ 11906 h 19050"/>
                <a:gd name="connsiteX1" fmla="*/ 7144 w 9525"/>
                <a:gd name="connsiteY1" fmla="*/ 7144 h 19050"/>
                <a:gd name="connsiteX2" fmla="*/ 8096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11906"/>
                  </a:moveTo>
                  <a:cubicBezTo>
                    <a:pt x="8096" y="10001"/>
                    <a:pt x="8096" y="9049"/>
                    <a:pt x="7144" y="7144"/>
                  </a:cubicBezTo>
                  <a:cubicBezTo>
                    <a:pt x="8096" y="9049"/>
                    <a:pt x="7144" y="10954"/>
                    <a:pt x="8096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53EA88C8-0265-4E5C-9425-CECCA38ECEF1}"/>
                </a:ext>
              </a:extLst>
            </p:cNvPr>
            <p:cNvSpPr/>
            <p:nvPr/>
          </p:nvSpPr>
          <p:spPr>
            <a:xfrm>
              <a:off x="7771448" y="2809927"/>
              <a:ext cx="9525" cy="9525"/>
            </a:xfrm>
            <a:custGeom>
              <a:avLst/>
              <a:gdLst>
                <a:gd name="connsiteX0" fmla="*/ 8572 w 9525"/>
                <a:gd name="connsiteY0" fmla="*/ 7567 h 9525"/>
                <a:gd name="connsiteX1" fmla="*/ 8572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572" y="7567"/>
                  </a:moveTo>
                  <a:cubicBezTo>
                    <a:pt x="6668" y="7567"/>
                    <a:pt x="6668" y="6615"/>
                    <a:pt x="8572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D05FE99F-7FE0-4BD0-B864-F7689E47F677}"/>
                </a:ext>
              </a:extLst>
            </p:cNvPr>
            <p:cNvSpPr/>
            <p:nvPr/>
          </p:nvSpPr>
          <p:spPr>
            <a:xfrm>
              <a:off x="7764833" y="281130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7144"/>
                  </a:cubicBezTo>
                  <a:cubicBezTo>
                    <a:pt x="7567" y="9049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079F16FA-0017-4B5B-AA13-3FDEED74365C}"/>
                </a:ext>
              </a:extLst>
            </p:cNvPr>
            <p:cNvSpPr/>
            <p:nvPr/>
          </p:nvSpPr>
          <p:spPr>
            <a:xfrm>
              <a:off x="7761446" y="2802579"/>
              <a:ext cx="19050" cy="19050"/>
            </a:xfrm>
            <a:custGeom>
              <a:avLst/>
              <a:gdLst>
                <a:gd name="connsiteX0" fmla="*/ 7144 w 19050"/>
                <a:gd name="connsiteY0" fmla="*/ 17773 h 19050"/>
                <a:gd name="connsiteX1" fmla="*/ 7144 w 19050"/>
                <a:gd name="connsiteY1" fmla="*/ 1777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7773"/>
                  </a:moveTo>
                  <a:cubicBezTo>
                    <a:pt x="10001" y="21583"/>
                    <a:pt x="18574" y="-7945"/>
                    <a:pt x="7144" y="177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FB848461-D0ED-4201-A29A-667AB5DBF3BC}"/>
                </a:ext>
              </a:extLst>
            </p:cNvPr>
            <p:cNvSpPr/>
            <p:nvPr/>
          </p:nvSpPr>
          <p:spPr>
            <a:xfrm>
              <a:off x="7765256" y="281088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7567"/>
                    <a:pt x="7144" y="7567"/>
                  </a:cubicBez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3408047F-A323-46F3-9B81-6177D34F8455}"/>
                </a:ext>
              </a:extLst>
            </p:cNvPr>
            <p:cNvSpPr/>
            <p:nvPr/>
          </p:nvSpPr>
          <p:spPr>
            <a:xfrm>
              <a:off x="7769066" y="2808538"/>
              <a:ext cx="9525" cy="9525"/>
            </a:xfrm>
            <a:custGeom>
              <a:avLst/>
              <a:gdLst>
                <a:gd name="connsiteX0" fmla="*/ 7144 w 9525"/>
                <a:gd name="connsiteY0" fmla="*/ 9909 h 9525"/>
                <a:gd name="connsiteX1" fmla="*/ 7144 w 9525"/>
                <a:gd name="connsiteY1" fmla="*/ 990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909"/>
                  </a:moveTo>
                  <a:cubicBezTo>
                    <a:pt x="7144" y="8956"/>
                    <a:pt x="8096" y="4194"/>
                    <a:pt x="7144" y="9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6DD1F1CD-73BC-4024-87CC-BB31BA0D3EFC}"/>
                </a:ext>
              </a:extLst>
            </p:cNvPr>
            <p:cNvSpPr/>
            <p:nvPr/>
          </p:nvSpPr>
          <p:spPr>
            <a:xfrm>
              <a:off x="7752545" y="2805850"/>
              <a:ext cx="9525" cy="19050"/>
            </a:xfrm>
            <a:custGeom>
              <a:avLst/>
              <a:gdLst>
                <a:gd name="connsiteX0" fmla="*/ 10330 w 9525"/>
                <a:gd name="connsiteY0" fmla="*/ 15454 h 19050"/>
                <a:gd name="connsiteX1" fmla="*/ 10330 w 9525"/>
                <a:gd name="connsiteY1" fmla="*/ 1545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330" y="15454"/>
                  </a:moveTo>
                  <a:cubicBezTo>
                    <a:pt x="9378" y="2119"/>
                    <a:pt x="3663" y="6881"/>
                    <a:pt x="10330" y="154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40BF21D9-0CEA-43D4-B66E-BEBE07C3B896}"/>
                </a:ext>
              </a:extLst>
            </p:cNvPr>
            <p:cNvSpPr/>
            <p:nvPr/>
          </p:nvSpPr>
          <p:spPr>
            <a:xfrm>
              <a:off x="7748111" y="28008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B45F086C-D419-42C9-AAD0-707433F3A2CF}"/>
                </a:ext>
              </a:extLst>
            </p:cNvPr>
            <p:cNvSpPr/>
            <p:nvPr/>
          </p:nvSpPr>
          <p:spPr>
            <a:xfrm>
              <a:off x="7735729" y="2803946"/>
              <a:ext cx="19050" cy="19050"/>
            </a:xfrm>
            <a:custGeom>
              <a:avLst/>
              <a:gdLst>
                <a:gd name="connsiteX0" fmla="*/ 7144 w 19050"/>
                <a:gd name="connsiteY0" fmla="*/ 15454 h 19050"/>
                <a:gd name="connsiteX1" fmla="*/ 7144 w 19050"/>
                <a:gd name="connsiteY1" fmla="*/ 1545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5454"/>
                  </a:moveTo>
                  <a:cubicBezTo>
                    <a:pt x="25241" y="6881"/>
                    <a:pt x="16669" y="2119"/>
                    <a:pt x="7144" y="154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7AE0F74E-32DC-41C6-9AC9-A66F9ADF4239}"/>
                </a:ext>
              </a:extLst>
            </p:cNvPr>
            <p:cNvSpPr/>
            <p:nvPr/>
          </p:nvSpPr>
          <p:spPr>
            <a:xfrm>
              <a:off x="7734646" y="2803166"/>
              <a:ext cx="9525" cy="9525"/>
            </a:xfrm>
            <a:custGeom>
              <a:avLst/>
              <a:gdLst>
                <a:gd name="connsiteX0" fmla="*/ 8227 w 9525"/>
                <a:gd name="connsiteY0" fmla="*/ 9565 h 9525"/>
                <a:gd name="connsiteX1" fmla="*/ 8227 w 9525"/>
                <a:gd name="connsiteY1" fmla="*/ 956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27" y="9565"/>
                  </a:moveTo>
                  <a:cubicBezTo>
                    <a:pt x="5369" y="2898"/>
                    <a:pt x="9179" y="12423"/>
                    <a:pt x="8227" y="95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412EBDAE-959E-4A6B-9353-86D54A98C4C4}"/>
                </a:ext>
              </a:extLst>
            </p:cNvPr>
            <p:cNvSpPr/>
            <p:nvPr/>
          </p:nvSpPr>
          <p:spPr>
            <a:xfrm>
              <a:off x="7725489" y="2807171"/>
              <a:ext cx="9525" cy="19050"/>
            </a:xfrm>
            <a:custGeom>
              <a:avLst/>
              <a:gdLst>
                <a:gd name="connsiteX0" fmla="*/ 10716 w 9525"/>
                <a:gd name="connsiteY0" fmla="*/ 14133 h 19050"/>
                <a:gd name="connsiteX1" fmla="*/ 10716 w 9525"/>
                <a:gd name="connsiteY1" fmla="*/ 141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716" y="14133"/>
                  </a:moveTo>
                  <a:cubicBezTo>
                    <a:pt x="5953" y="-2059"/>
                    <a:pt x="5953" y="15086"/>
                    <a:pt x="10716" y="141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2D7FA307-F887-493F-999E-9065A12CD5BF}"/>
                </a:ext>
              </a:extLst>
            </p:cNvPr>
            <p:cNvSpPr/>
            <p:nvPr/>
          </p:nvSpPr>
          <p:spPr>
            <a:xfrm>
              <a:off x="7732871" y="2812256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9049"/>
                    <a:pt x="7144" y="8096"/>
                    <a:pt x="7144" y="7144"/>
                  </a:cubicBezTo>
                  <a:cubicBezTo>
                    <a:pt x="8096" y="9049"/>
                    <a:pt x="8096" y="10001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DD473749-66E7-4FDE-9E31-A1211D57CE0B}"/>
                </a:ext>
              </a:extLst>
            </p:cNvPr>
            <p:cNvSpPr/>
            <p:nvPr/>
          </p:nvSpPr>
          <p:spPr>
            <a:xfrm>
              <a:off x="7719536" y="2805826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8096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7858"/>
                    <a:pt x="8096" y="7858"/>
                    <a:pt x="8096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2A155337-D70E-4322-98C3-A3FC856F600D}"/>
                </a:ext>
              </a:extLst>
            </p:cNvPr>
            <p:cNvSpPr/>
            <p:nvPr/>
          </p:nvSpPr>
          <p:spPr>
            <a:xfrm>
              <a:off x="7720277" y="2812256"/>
              <a:ext cx="9525" cy="9525"/>
            </a:xfrm>
            <a:custGeom>
              <a:avLst/>
              <a:gdLst>
                <a:gd name="connsiteX0" fmla="*/ 9260 w 9525"/>
                <a:gd name="connsiteY0" fmla="*/ 7144 h 9525"/>
                <a:gd name="connsiteX1" fmla="*/ 926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7144"/>
                  </a:moveTo>
                  <a:cubicBezTo>
                    <a:pt x="4498" y="9049"/>
                    <a:pt x="9260" y="8096"/>
                    <a:pt x="926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CB70E820-B4C9-467C-BCF9-14E348A243BF}"/>
                </a:ext>
              </a:extLst>
            </p:cNvPr>
            <p:cNvSpPr/>
            <p:nvPr/>
          </p:nvSpPr>
          <p:spPr>
            <a:xfrm>
              <a:off x="7635644" y="2797968"/>
              <a:ext cx="95250" cy="28575"/>
            </a:xfrm>
            <a:custGeom>
              <a:avLst/>
              <a:gdLst>
                <a:gd name="connsiteX0" fmla="*/ 7216 w 95250"/>
                <a:gd name="connsiteY0" fmla="*/ 7144 h 28575"/>
                <a:gd name="connsiteX1" fmla="*/ 89131 w 95250"/>
                <a:gd name="connsiteY1" fmla="*/ 12859 h 28575"/>
                <a:gd name="connsiteX2" fmla="*/ 7216 w 95250"/>
                <a:gd name="connsiteY2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28575">
                  <a:moveTo>
                    <a:pt x="7216" y="7144"/>
                  </a:moveTo>
                  <a:cubicBezTo>
                    <a:pt x="4359" y="44291"/>
                    <a:pt x="87226" y="13811"/>
                    <a:pt x="89131" y="12859"/>
                  </a:cubicBezTo>
                  <a:cubicBezTo>
                    <a:pt x="61509" y="10001"/>
                    <a:pt x="33886" y="8096"/>
                    <a:pt x="721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CE7D92ED-E304-4F97-B5ED-BD31433FFAD7}"/>
                </a:ext>
              </a:extLst>
            </p:cNvPr>
            <p:cNvSpPr/>
            <p:nvPr/>
          </p:nvSpPr>
          <p:spPr>
            <a:xfrm>
              <a:off x="7645241" y="2795212"/>
              <a:ext cx="9525" cy="9525"/>
            </a:xfrm>
            <a:custGeom>
              <a:avLst/>
              <a:gdLst>
                <a:gd name="connsiteX0" fmla="*/ 7144 w 9525"/>
                <a:gd name="connsiteY0" fmla="*/ 8947 h 9525"/>
                <a:gd name="connsiteX1" fmla="*/ 7144 w 9525"/>
                <a:gd name="connsiteY1" fmla="*/ 89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947"/>
                  </a:moveTo>
                  <a:cubicBezTo>
                    <a:pt x="9049" y="6090"/>
                    <a:pt x="7144" y="7042"/>
                    <a:pt x="7144" y="89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B0C66C91-5741-4F93-9E4A-AD870BE036A2}"/>
                </a:ext>
              </a:extLst>
            </p:cNvPr>
            <p:cNvSpPr/>
            <p:nvPr/>
          </p:nvSpPr>
          <p:spPr>
            <a:xfrm>
              <a:off x="7635293" y="279796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lnTo>
                    <a:pt x="7567" y="7144"/>
                  </a:ln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745CCD33-415B-4334-9FEA-F95FDFBA0676}"/>
                </a:ext>
              </a:extLst>
            </p:cNvPr>
            <p:cNvSpPr/>
            <p:nvPr/>
          </p:nvSpPr>
          <p:spPr>
            <a:xfrm>
              <a:off x="7652015" y="2811409"/>
              <a:ext cx="9525" cy="9525"/>
            </a:xfrm>
            <a:custGeom>
              <a:avLst/>
              <a:gdLst>
                <a:gd name="connsiteX0" fmla="*/ 7990 w 9525"/>
                <a:gd name="connsiteY0" fmla="*/ 7990 h 9525"/>
                <a:gd name="connsiteX1" fmla="*/ 7990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990"/>
                  </a:moveTo>
                  <a:cubicBezTo>
                    <a:pt x="7990" y="7990"/>
                    <a:pt x="6085" y="6085"/>
                    <a:pt x="7990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F9C290BD-B57D-4871-B68C-83695F3C2524}"/>
                </a:ext>
              </a:extLst>
            </p:cNvPr>
            <p:cNvSpPr/>
            <p:nvPr/>
          </p:nvSpPr>
          <p:spPr>
            <a:xfrm>
              <a:off x="7657624" y="27979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10001"/>
                    <a:pt x="9049" y="10954"/>
                  </a:cubicBezTo>
                  <a:cubicBezTo>
                    <a:pt x="9049" y="9049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23202B86-3169-46DD-BDFC-9AA870002AAB}"/>
                </a:ext>
              </a:extLst>
            </p:cNvPr>
            <p:cNvSpPr/>
            <p:nvPr/>
          </p:nvSpPr>
          <p:spPr>
            <a:xfrm>
              <a:off x="7677001" y="2800826"/>
              <a:ext cx="9525" cy="9525"/>
            </a:xfrm>
            <a:custGeom>
              <a:avLst/>
              <a:gdLst>
                <a:gd name="connsiteX0" fmla="*/ 7769 w 9525"/>
                <a:gd name="connsiteY0" fmla="*/ 10001 h 9525"/>
                <a:gd name="connsiteX1" fmla="*/ 8722 w 9525"/>
                <a:gd name="connsiteY1" fmla="*/ 7144 h 9525"/>
                <a:gd name="connsiteX2" fmla="*/ 7769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69" y="10001"/>
                  </a:moveTo>
                  <a:cubicBezTo>
                    <a:pt x="8722" y="9049"/>
                    <a:pt x="7769" y="8096"/>
                    <a:pt x="8722" y="7144"/>
                  </a:cubicBezTo>
                  <a:cubicBezTo>
                    <a:pt x="6817" y="7144"/>
                    <a:pt x="6817" y="8096"/>
                    <a:pt x="7769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02139B64-B19C-4380-81D1-8D15FB55F6CC}"/>
                </a:ext>
              </a:extLst>
            </p:cNvPr>
            <p:cNvSpPr/>
            <p:nvPr/>
          </p:nvSpPr>
          <p:spPr>
            <a:xfrm>
              <a:off x="7637401" y="2796063"/>
              <a:ext cx="9525" cy="9525"/>
            </a:xfrm>
            <a:custGeom>
              <a:avLst/>
              <a:gdLst>
                <a:gd name="connsiteX0" fmla="*/ 11174 w 9525"/>
                <a:gd name="connsiteY0" fmla="*/ 7144 h 9525"/>
                <a:gd name="connsiteX1" fmla="*/ 1117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174" y="7144"/>
                  </a:moveTo>
                  <a:cubicBezTo>
                    <a:pt x="10222" y="7144"/>
                    <a:pt x="2602" y="9049"/>
                    <a:pt x="1117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EE981A31-ACF1-4024-AD74-AE89361443EB}"/>
                </a:ext>
              </a:extLst>
            </p:cNvPr>
            <p:cNvSpPr/>
            <p:nvPr/>
          </p:nvSpPr>
          <p:spPr>
            <a:xfrm>
              <a:off x="7587017" y="2797968"/>
              <a:ext cx="57150" cy="19050"/>
            </a:xfrm>
            <a:custGeom>
              <a:avLst/>
              <a:gdLst>
                <a:gd name="connsiteX0" fmla="*/ 7265 w 57150"/>
                <a:gd name="connsiteY0" fmla="*/ 11906 h 19050"/>
                <a:gd name="connsiteX1" fmla="*/ 52033 w 57150"/>
                <a:gd name="connsiteY1" fmla="*/ 7144 h 19050"/>
                <a:gd name="connsiteX2" fmla="*/ 7265 w 57150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9050">
                  <a:moveTo>
                    <a:pt x="7265" y="11906"/>
                  </a:moveTo>
                  <a:cubicBezTo>
                    <a:pt x="8218" y="14764"/>
                    <a:pt x="53938" y="26194"/>
                    <a:pt x="52033" y="7144"/>
                  </a:cubicBezTo>
                  <a:cubicBezTo>
                    <a:pt x="52985" y="7144"/>
                    <a:pt x="4408" y="10001"/>
                    <a:pt x="7265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0C61A143-0271-43C9-A4FC-D76D8DDDCE43}"/>
                </a:ext>
              </a:extLst>
            </p:cNvPr>
            <p:cNvSpPr/>
            <p:nvPr/>
          </p:nvSpPr>
          <p:spPr>
            <a:xfrm>
              <a:off x="7620476" y="279606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CFC3622E-306A-418D-A73A-0B6914BA61BF}"/>
                </a:ext>
              </a:extLst>
            </p:cNvPr>
            <p:cNvSpPr/>
            <p:nvPr/>
          </p:nvSpPr>
          <p:spPr>
            <a:xfrm>
              <a:off x="7551896" y="2791880"/>
              <a:ext cx="38100" cy="19050"/>
            </a:xfrm>
            <a:custGeom>
              <a:avLst/>
              <a:gdLst>
                <a:gd name="connsiteX0" fmla="*/ 30004 w 38100"/>
                <a:gd name="connsiteY0" fmla="*/ 8470 h 19050"/>
                <a:gd name="connsiteX1" fmla="*/ 7144 w 38100"/>
                <a:gd name="connsiteY1" fmla="*/ 14185 h 19050"/>
                <a:gd name="connsiteX2" fmla="*/ 30004 w 38100"/>
                <a:gd name="connsiteY2" fmla="*/ 847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19050">
                  <a:moveTo>
                    <a:pt x="30004" y="8470"/>
                  </a:moveTo>
                  <a:cubicBezTo>
                    <a:pt x="22384" y="3707"/>
                    <a:pt x="20479" y="13232"/>
                    <a:pt x="7144" y="14185"/>
                  </a:cubicBezTo>
                  <a:cubicBezTo>
                    <a:pt x="14764" y="20852"/>
                    <a:pt x="53816" y="4660"/>
                    <a:pt x="30004" y="8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382B76EA-B7F9-40D7-A34E-CAE3380DE652}"/>
                </a:ext>
              </a:extLst>
            </p:cNvPr>
            <p:cNvSpPr/>
            <p:nvPr/>
          </p:nvSpPr>
          <p:spPr>
            <a:xfrm>
              <a:off x="7583181" y="2792253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12859"/>
                    <a:pt x="7291" y="9049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117E9652-85DA-4CEB-9003-0FE655A4C2FF}"/>
                </a:ext>
              </a:extLst>
            </p:cNvPr>
            <p:cNvSpPr/>
            <p:nvPr/>
          </p:nvSpPr>
          <p:spPr>
            <a:xfrm>
              <a:off x="7579519" y="2801421"/>
              <a:ext cx="9525" cy="9525"/>
            </a:xfrm>
            <a:custGeom>
              <a:avLst/>
              <a:gdLst>
                <a:gd name="connsiteX0" fmla="*/ 7144 w 9525"/>
                <a:gd name="connsiteY0" fmla="*/ 10359 h 9525"/>
                <a:gd name="connsiteX1" fmla="*/ 8096 w 9525"/>
                <a:gd name="connsiteY1" fmla="*/ 7501 h 9525"/>
                <a:gd name="connsiteX2" fmla="*/ 7144 w 9525"/>
                <a:gd name="connsiteY2" fmla="*/ 1035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359"/>
                  </a:moveTo>
                  <a:cubicBezTo>
                    <a:pt x="7144" y="9406"/>
                    <a:pt x="8096" y="8454"/>
                    <a:pt x="8096" y="7501"/>
                  </a:cubicBezTo>
                  <a:cubicBezTo>
                    <a:pt x="7144" y="6548"/>
                    <a:pt x="7144" y="7501"/>
                    <a:pt x="7144" y="103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C335276D-A669-4DD7-903F-22F264389F3F}"/>
                </a:ext>
              </a:extLst>
            </p:cNvPr>
            <p:cNvSpPr/>
            <p:nvPr/>
          </p:nvSpPr>
          <p:spPr>
            <a:xfrm>
              <a:off x="7556364" y="2787491"/>
              <a:ext cx="9525" cy="9525"/>
            </a:xfrm>
            <a:custGeom>
              <a:avLst/>
              <a:gdLst>
                <a:gd name="connsiteX0" fmla="*/ 9343 w 9525"/>
                <a:gd name="connsiteY0" fmla="*/ 7144 h 9525"/>
                <a:gd name="connsiteX1" fmla="*/ 934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343" y="7144"/>
                  </a:moveTo>
                  <a:cubicBezTo>
                    <a:pt x="5533" y="9049"/>
                    <a:pt x="7439" y="8096"/>
                    <a:pt x="934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677C3EC2-8CC0-491C-8EB5-8DF4010CC29D}"/>
                </a:ext>
              </a:extLst>
            </p:cNvPr>
            <p:cNvSpPr/>
            <p:nvPr/>
          </p:nvSpPr>
          <p:spPr>
            <a:xfrm>
              <a:off x="7537609" y="2792671"/>
              <a:ext cx="19050" cy="19050"/>
            </a:xfrm>
            <a:custGeom>
              <a:avLst/>
              <a:gdLst>
                <a:gd name="connsiteX0" fmla="*/ 7144 w 19050"/>
                <a:gd name="connsiteY0" fmla="*/ 12441 h 19050"/>
                <a:gd name="connsiteX1" fmla="*/ 7144 w 19050"/>
                <a:gd name="connsiteY1" fmla="*/ 1244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2441"/>
                  </a:moveTo>
                  <a:cubicBezTo>
                    <a:pt x="26194" y="13394"/>
                    <a:pt x="15716" y="59"/>
                    <a:pt x="7144" y="124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A1667BE0-3D39-4F4A-8F9F-EA5385A85B29}"/>
                </a:ext>
              </a:extLst>
            </p:cNvPr>
            <p:cNvSpPr/>
            <p:nvPr/>
          </p:nvSpPr>
          <p:spPr>
            <a:xfrm>
              <a:off x="7455694" y="2769393"/>
              <a:ext cx="85725" cy="28575"/>
            </a:xfrm>
            <a:custGeom>
              <a:avLst/>
              <a:gdLst>
                <a:gd name="connsiteX0" fmla="*/ 79534 w 85725"/>
                <a:gd name="connsiteY0" fmla="*/ 20479 h 28575"/>
                <a:gd name="connsiteX1" fmla="*/ 7144 w 85725"/>
                <a:gd name="connsiteY1" fmla="*/ 7144 h 28575"/>
                <a:gd name="connsiteX2" fmla="*/ 79534 w 85725"/>
                <a:gd name="connsiteY2" fmla="*/ 2047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28575">
                  <a:moveTo>
                    <a:pt x="79534" y="20479"/>
                  </a:moveTo>
                  <a:cubicBezTo>
                    <a:pt x="56674" y="11906"/>
                    <a:pt x="31909" y="7144"/>
                    <a:pt x="7144" y="7144"/>
                  </a:cubicBezTo>
                  <a:cubicBezTo>
                    <a:pt x="32861" y="13811"/>
                    <a:pt x="77629" y="26194"/>
                    <a:pt x="79534" y="20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0D777166-99CB-4204-9F4E-55A667AE5B17}"/>
                </a:ext>
              </a:extLst>
            </p:cNvPr>
            <p:cNvSpPr/>
            <p:nvPr/>
          </p:nvSpPr>
          <p:spPr>
            <a:xfrm>
              <a:off x="7531894" y="2794396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6906"/>
                    <a:pt x="8096" y="6906"/>
                    <a:pt x="7144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44871861-AF93-4A3A-B273-2A65948769E5}"/>
                </a:ext>
              </a:extLst>
            </p:cNvPr>
            <p:cNvSpPr/>
            <p:nvPr/>
          </p:nvSpPr>
          <p:spPr>
            <a:xfrm>
              <a:off x="7454655" y="2770346"/>
              <a:ext cx="9525" cy="9525"/>
            </a:xfrm>
            <a:custGeom>
              <a:avLst/>
              <a:gdLst>
                <a:gd name="connsiteX0" fmla="*/ 9135 w 9525"/>
                <a:gd name="connsiteY0" fmla="*/ 7144 h 9525"/>
                <a:gd name="connsiteX1" fmla="*/ 8182 w 9525"/>
                <a:gd name="connsiteY1" fmla="*/ 7144 h 9525"/>
                <a:gd name="connsiteX2" fmla="*/ 9135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135" y="7144"/>
                  </a:moveTo>
                  <a:cubicBezTo>
                    <a:pt x="9135" y="7144"/>
                    <a:pt x="8182" y="7144"/>
                    <a:pt x="8182" y="7144"/>
                  </a:cubicBezTo>
                  <a:cubicBezTo>
                    <a:pt x="6277" y="8096"/>
                    <a:pt x="7230" y="7144"/>
                    <a:pt x="913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CE700E5A-CC62-4D56-A6A6-5708B0B59609}"/>
                </a:ext>
              </a:extLst>
            </p:cNvPr>
            <p:cNvSpPr/>
            <p:nvPr/>
          </p:nvSpPr>
          <p:spPr>
            <a:xfrm>
              <a:off x="7538561" y="27941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00DAE169-0820-45CD-8101-F7B2A0549417}"/>
                </a:ext>
              </a:extLst>
            </p:cNvPr>
            <p:cNvSpPr/>
            <p:nvPr/>
          </p:nvSpPr>
          <p:spPr>
            <a:xfrm>
              <a:off x="7541815" y="2785586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0" y="7144"/>
                    <a:pt x="5795" y="8096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EEE06EFA-6FB7-440A-914B-A09911B4A241}"/>
                </a:ext>
              </a:extLst>
            </p:cNvPr>
            <p:cNvSpPr/>
            <p:nvPr/>
          </p:nvSpPr>
          <p:spPr>
            <a:xfrm>
              <a:off x="7443311" y="27627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00141924-BC8A-4B8A-A1E6-D800E6F57B00}"/>
                </a:ext>
              </a:extLst>
            </p:cNvPr>
            <p:cNvSpPr/>
            <p:nvPr/>
          </p:nvSpPr>
          <p:spPr>
            <a:xfrm>
              <a:off x="7406164" y="27532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1E1034C5-BD28-453A-A6B8-9712CE7DDEFF}"/>
                </a:ext>
              </a:extLst>
            </p:cNvPr>
            <p:cNvSpPr/>
            <p:nvPr/>
          </p:nvSpPr>
          <p:spPr>
            <a:xfrm>
              <a:off x="7316629" y="2737734"/>
              <a:ext cx="142875" cy="38100"/>
            </a:xfrm>
            <a:custGeom>
              <a:avLst/>
              <a:gdLst>
                <a:gd name="connsiteX0" fmla="*/ 7144 w 142875"/>
                <a:gd name="connsiteY0" fmla="*/ 7370 h 38100"/>
                <a:gd name="connsiteX1" fmla="*/ 142399 w 142875"/>
                <a:gd name="connsiteY1" fmla="*/ 32135 h 38100"/>
                <a:gd name="connsiteX2" fmla="*/ 7144 w 142875"/>
                <a:gd name="connsiteY2" fmla="*/ 737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38100">
                  <a:moveTo>
                    <a:pt x="7144" y="7370"/>
                  </a:moveTo>
                  <a:cubicBezTo>
                    <a:pt x="23336" y="3560"/>
                    <a:pt x="140494" y="49280"/>
                    <a:pt x="142399" y="32135"/>
                  </a:cubicBezTo>
                  <a:cubicBezTo>
                    <a:pt x="131921" y="34993"/>
                    <a:pt x="10001" y="19753"/>
                    <a:pt x="7144" y="73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8E92E377-4E3B-48D2-A953-71B4D09F8187}"/>
                </a:ext>
              </a:extLst>
            </p:cNvPr>
            <p:cNvSpPr/>
            <p:nvPr/>
          </p:nvSpPr>
          <p:spPr>
            <a:xfrm>
              <a:off x="7353565" y="2742925"/>
              <a:ext cx="9525" cy="9525"/>
            </a:xfrm>
            <a:custGeom>
              <a:avLst/>
              <a:gdLst>
                <a:gd name="connsiteX0" fmla="*/ 9260 w 9525"/>
                <a:gd name="connsiteY0" fmla="*/ 10752 h 9525"/>
                <a:gd name="connsiteX1" fmla="*/ 9260 w 9525"/>
                <a:gd name="connsiteY1" fmla="*/ 1075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10752"/>
                  </a:moveTo>
                  <a:cubicBezTo>
                    <a:pt x="4498" y="3132"/>
                    <a:pt x="9260" y="9800"/>
                    <a:pt x="9260" y="107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36553494-BDA5-4CA3-9AC9-5A4C7F4B50D1}"/>
                </a:ext>
              </a:extLst>
            </p:cNvPr>
            <p:cNvSpPr/>
            <p:nvPr/>
          </p:nvSpPr>
          <p:spPr>
            <a:xfrm>
              <a:off x="7352267" y="2745581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5" y="8096"/>
                    <a:pt x="7701" y="8096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23EDD921-786E-41BE-B450-5028766C3DB1}"/>
                </a:ext>
              </a:extLst>
            </p:cNvPr>
            <p:cNvSpPr/>
            <p:nvPr/>
          </p:nvSpPr>
          <p:spPr>
            <a:xfrm>
              <a:off x="7304246" y="2736056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10001" y="8096"/>
                    <a:pt x="9049" y="7144"/>
                    <a:pt x="7144" y="7144"/>
                  </a:cubicBezTo>
                  <a:cubicBezTo>
                    <a:pt x="8096" y="8096"/>
                    <a:pt x="9049" y="9049"/>
                    <a:pt x="10001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D627F85F-144A-43C3-80F8-F344B3B7E8F1}"/>
                </a:ext>
              </a:extLst>
            </p:cNvPr>
            <p:cNvSpPr/>
            <p:nvPr/>
          </p:nvSpPr>
          <p:spPr>
            <a:xfrm>
              <a:off x="7304246" y="27379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904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20083286-E455-4BEE-B02F-EF90B5601306}"/>
                </a:ext>
              </a:extLst>
            </p:cNvPr>
            <p:cNvSpPr/>
            <p:nvPr/>
          </p:nvSpPr>
          <p:spPr>
            <a:xfrm>
              <a:off x="7237511" y="2729345"/>
              <a:ext cx="76200" cy="19050"/>
            </a:xfrm>
            <a:custGeom>
              <a:avLst/>
              <a:gdLst>
                <a:gd name="connsiteX0" fmla="*/ 7204 w 76200"/>
                <a:gd name="connsiteY0" fmla="*/ 7187 h 19050"/>
                <a:gd name="connsiteX1" fmla="*/ 72926 w 76200"/>
                <a:gd name="connsiteY1" fmla="*/ 17664 h 19050"/>
                <a:gd name="connsiteX2" fmla="*/ 64354 w 76200"/>
                <a:gd name="connsiteY2" fmla="*/ 18617 h 19050"/>
                <a:gd name="connsiteX3" fmla="*/ 7204 w 76200"/>
                <a:gd name="connsiteY3" fmla="*/ 718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19050">
                  <a:moveTo>
                    <a:pt x="7204" y="7187"/>
                  </a:moveTo>
                  <a:cubicBezTo>
                    <a:pt x="5299" y="6234"/>
                    <a:pt x="49114" y="21474"/>
                    <a:pt x="72926" y="17664"/>
                  </a:cubicBezTo>
                  <a:cubicBezTo>
                    <a:pt x="63401" y="17664"/>
                    <a:pt x="60544" y="17664"/>
                    <a:pt x="64354" y="18617"/>
                  </a:cubicBezTo>
                  <a:cubicBezTo>
                    <a:pt x="68164" y="11949"/>
                    <a:pt x="7204" y="10997"/>
                    <a:pt x="7204" y="71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DDB59A0F-3456-4F6C-8A6D-1BCE947BB482}"/>
                </a:ext>
              </a:extLst>
            </p:cNvPr>
            <p:cNvSpPr/>
            <p:nvPr/>
          </p:nvSpPr>
          <p:spPr>
            <a:xfrm>
              <a:off x="7221061" y="2730494"/>
              <a:ext cx="9525" cy="9525"/>
            </a:xfrm>
            <a:custGeom>
              <a:avLst/>
              <a:gdLst>
                <a:gd name="connsiteX0" fmla="*/ 8414 w 9525"/>
                <a:gd name="connsiteY0" fmla="*/ 8896 h 9525"/>
                <a:gd name="connsiteX1" fmla="*/ 8414 w 9525"/>
                <a:gd name="connsiteY1" fmla="*/ 88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8896"/>
                  </a:moveTo>
                  <a:cubicBezTo>
                    <a:pt x="8414" y="4133"/>
                    <a:pt x="5556" y="10800"/>
                    <a:pt x="8414" y="88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F818D25F-44AA-44F0-85A4-AB9CEC7A1C6C}"/>
                </a:ext>
              </a:extLst>
            </p:cNvPr>
            <p:cNvSpPr/>
            <p:nvPr/>
          </p:nvSpPr>
          <p:spPr>
            <a:xfrm>
              <a:off x="7195661" y="2720692"/>
              <a:ext cx="19050" cy="19050"/>
            </a:xfrm>
            <a:custGeom>
              <a:avLst/>
              <a:gdLst>
                <a:gd name="connsiteX0" fmla="*/ 7144 w 19050"/>
                <a:gd name="connsiteY0" fmla="*/ 13935 h 19050"/>
                <a:gd name="connsiteX1" fmla="*/ 7144 w 19050"/>
                <a:gd name="connsiteY1" fmla="*/ 1393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3935"/>
                  </a:moveTo>
                  <a:cubicBezTo>
                    <a:pt x="22384" y="-2257"/>
                    <a:pt x="12859" y="15840"/>
                    <a:pt x="7144" y="139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8E880902-B91B-4079-925A-215A8F693534}"/>
                </a:ext>
              </a:extLst>
            </p:cNvPr>
            <p:cNvSpPr/>
            <p:nvPr/>
          </p:nvSpPr>
          <p:spPr>
            <a:xfrm>
              <a:off x="7192804" y="2730023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8096" y="8414"/>
                    <a:pt x="7144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0E8C8325-5F9E-426D-931C-5F323DFA9D7F}"/>
                </a:ext>
              </a:extLst>
            </p:cNvPr>
            <p:cNvSpPr/>
            <p:nvPr/>
          </p:nvSpPr>
          <p:spPr>
            <a:xfrm>
              <a:off x="7778430" y="2768441"/>
              <a:ext cx="9525" cy="9525"/>
            </a:xfrm>
            <a:custGeom>
              <a:avLst/>
              <a:gdLst>
                <a:gd name="connsiteX0" fmla="*/ 10162 w 9525"/>
                <a:gd name="connsiteY0" fmla="*/ 7144 h 9525"/>
                <a:gd name="connsiteX1" fmla="*/ 10162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62" y="7144"/>
                  </a:moveTo>
                  <a:cubicBezTo>
                    <a:pt x="8257" y="7144"/>
                    <a:pt x="4447" y="7144"/>
                    <a:pt x="1016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9740B689-A046-4EA6-A2B2-2EA8E5C3B941}"/>
                </a:ext>
              </a:extLst>
            </p:cNvPr>
            <p:cNvSpPr/>
            <p:nvPr/>
          </p:nvSpPr>
          <p:spPr>
            <a:xfrm>
              <a:off x="7774781" y="2755106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10954" y="26194"/>
                    <a:pt x="9049" y="1571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5BDA0858-2562-4E62-AF07-5F0E28B42523}"/>
                </a:ext>
              </a:extLst>
            </p:cNvPr>
            <p:cNvSpPr/>
            <p:nvPr/>
          </p:nvSpPr>
          <p:spPr>
            <a:xfrm>
              <a:off x="7769752" y="2758916"/>
              <a:ext cx="9525" cy="19050"/>
            </a:xfrm>
            <a:custGeom>
              <a:avLst/>
              <a:gdLst>
                <a:gd name="connsiteX0" fmla="*/ 7410 w 9525"/>
                <a:gd name="connsiteY0" fmla="*/ 11906 h 19050"/>
                <a:gd name="connsiteX1" fmla="*/ 8363 w 9525"/>
                <a:gd name="connsiteY1" fmla="*/ 7144 h 19050"/>
                <a:gd name="connsiteX2" fmla="*/ 7410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410" y="11906"/>
                  </a:moveTo>
                  <a:cubicBezTo>
                    <a:pt x="7410" y="10001"/>
                    <a:pt x="8363" y="9049"/>
                    <a:pt x="8363" y="7144"/>
                  </a:cubicBezTo>
                  <a:cubicBezTo>
                    <a:pt x="8363" y="9049"/>
                    <a:pt x="6458" y="10954"/>
                    <a:pt x="7410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A62FAA9B-BDA0-452A-A3E9-14AFA17B78D0}"/>
                </a:ext>
              </a:extLst>
            </p:cNvPr>
            <p:cNvSpPr/>
            <p:nvPr/>
          </p:nvSpPr>
          <p:spPr>
            <a:xfrm>
              <a:off x="7767399" y="2763531"/>
              <a:ext cx="9525" cy="9525"/>
            </a:xfrm>
            <a:custGeom>
              <a:avLst/>
              <a:gdLst>
                <a:gd name="connsiteX0" fmla="*/ 7858 w 9525"/>
                <a:gd name="connsiteY0" fmla="*/ 8244 h 9525"/>
                <a:gd name="connsiteX1" fmla="*/ 7858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8244"/>
                  </a:moveTo>
                  <a:cubicBezTo>
                    <a:pt x="6906" y="7291"/>
                    <a:pt x="6906" y="6339"/>
                    <a:pt x="7858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A62EDD6D-8BA5-4FA0-BC81-938A7738D1A4}"/>
                </a:ext>
              </a:extLst>
            </p:cNvPr>
            <p:cNvSpPr/>
            <p:nvPr/>
          </p:nvSpPr>
          <p:spPr>
            <a:xfrm>
              <a:off x="7760732" y="276367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ubicBezTo>
                    <a:pt x="6906" y="9049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4E62B571-AE0D-4DCC-B2A4-C2903683C067}"/>
                </a:ext>
              </a:extLst>
            </p:cNvPr>
            <p:cNvSpPr/>
            <p:nvPr/>
          </p:nvSpPr>
          <p:spPr>
            <a:xfrm>
              <a:off x="7757636" y="2754609"/>
              <a:ext cx="19050" cy="19050"/>
            </a:xfrm>
            <a:custGeom>
              <a:avLst/>
              <a:gdLst>
                <a:gd name="connsiteX0" fmla="*/ 7144 w 19050"/>
                <a:gd name="connsiteY0" fmla="*/ 17166 h 19050"/>
                <a:gd name="connsiteX1" fmla="*/ 7144 w 19050"/>
                <a:gd name="connsiteY1" fmla="*/ 1716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7166"/>
                  </a:moveTo>
                  <a:cubicBezTo>
                    <a:pt x="9049" y="21928"/>
                    <a:pt x="22384" y="-7599"/>
                    <a:pt x="7144" y="171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A43579D6-6EF7-4A3D-91E6-3AB5869881F2}"/>
                </a:ext>
              </a:extLst>
            </p:cNvPr>
            <p:cNvSpPr/>
            <p:nvPr/>
          </p:nvSpPr>
          <p:spPr>
            <a:xfrm>
              <a:off x="7761446" y="276325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7567"/>
                    <a:pt x="8096" y="7567"/>
                  </a:cubicBez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DA4ED175-0D74-46ED-99DF-6E3BA82467E3}"/>
                </a:ext>
              </a:extLst>
            </p:cNvPr>
            <p:cNvSpPr/>
            <p:nvPr/>
          </p:nvSpPr>
          <p:spPr>
            <a:xfrm>
              <a:off x="7765256" y="2762286"/>
              <a:ext cx="9525" cy="9525"/>
            </a:xfrm>
            <a:custGeom>
              <a:avLst/>
              <a:gdLst>
                <a:gd name="connsiteX0" fmla="*/ 7144 w 9525"/>
                <a:gd name="connsiteY0" fmla="*/ 9488 h 9525"/>
                <a:gd name="connsiteX1" fmla="*/ 7144 w 9525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488"/>
                  </a:moveTo>
                  <a:cubicBezTo>
                    <a:pt x="7144" y="8536"/>
                    <a:pt x="9049" y="4726"/>
                    <a:pt x="7144" y="9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A971FA75-C1C3-49F0-8ECE-C4751C72A141}"/>
                </a:ext>
              </a:extLst>
            </p:cNvPr>
            <p:cNvSpPr/>
            <p:nvPr/>
          </p:nvSpPr>
          <p:spPr>
            <a:xfrm>
              <a:off x="7748628" y="2756000"/>
              <a:ext cx="9525" cy="19050"/>
            </a:xfrm>
            <a:custGeom>
              <a:avLst/>
              <a:gdLst>
                <a:gd name="connsiteX0" fmla="*/ 9485 w 9525"/>
                <a:gd name="connsiteY0" fmla="*/ 15775 h 19050"/>
                <a:gd name="connsiteX1" fmla="*/ 9485 w 9525"/>
                <a:gd name="connsiteY1" fmla="*/ 1577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5" y="15775"/>
                  </a:moveTo>
                  <a:cubicBezTo>
                    <a:pt x="10437" y="2440"/>
                    <a:pt x="3770" y="6250"/>
                    <a:pt x="9485" y="15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56DD5AF8-C0E2-42C2-B286-3834DF162BD2}"/>
                </a:ext>
              </a:extLst>
            </p:cNvPr>
            <p:cNvSpPr/>
            <p:nvPr/>
          </p:nvSpPr>
          <p:spPr>
            <a:xfrm>
              <a:off x="7744301" y="275129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8096" y="8096"/>
                    <a:pt x="7144" y="8096"/>
                  </a:cubicBezTo>
                  <a:cubicBezTo>
                    <a:pt x="7144" y="8096"/>
                    <a:pt x="7144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726D3359-D87B-423D-A914-10CFAA6F3B33}"/>
                </a:ext>
              </a:extLst>
            </p:cNvPr>
            <p:cNvSpPr/>
            <p:nvPr/>
          </p:nvSpPr>
          <p:spPr>
            <a:xfrm>
              <a:off x="7731919" y="2754094"/>
              <a:ext cx="19050" cy="19050"/>
            </a:xfrm>
            <a:custGeom>
              <a:avLst/>
              <a:gdLst>
                <a:gd name="connsiteX0" fmla="*/ 7144 w 19050"/>
                <a:gd name="connsiteY0" fmla="*/ 15775 h 19050"/>
                <a:gd name="connsiteX1" fmla="*/ 7144 w 19050"/>
                <a:gd name="connsiteY1" fmla="*/ 1577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5775"/>
                  </a:moveTo>
                  <a:cubicBezTo>
                    <a:pt x="26194" y="6250"/>
                    <a:pt x="14764" y="2440"/>
                    <a:pt x="7144" y="15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7D2D8EAD-DCD5-46BB-9F31-F9D63F29A4EB}"/>
                </a:ext>
              </a:extLst>
            </p:cNvPr>
            <p:cNvSpPr/>
            <p:nvPr/>
          </p:nvSpPr>
          <p:spPr>
            <a:xfrm>
              <a:off x="7729466" y="2754428"/>
              <a:ext cx="9525" cy="9525"/>
            </a:xfrm>
            <a:custGeom>
              <a:avLst/>
              <a:gdLst>
                <a:gd name="connsiteX0" fmla="*/ 8644 w 9525"/>
                <a:gd name="connsiteY0" fmla="*/ 9727 h 9525"/>
                <a:gd name="connsiteX1" fmla="*/ 8644 w 9525"/>
                <a:gd name="connsiteY1" fmla="*/ 972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44" y="9727"/>
                  </a:moveTo>
                  <a:cubicBezTo>
                    <a:pt x="4834" y="3059"/>
                    <a:pt x="9597" y="11632"/>
                    <a:pt x="8644" y="9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18820A0F-8022-4CAC-8EEF-EFE2658563B4}"/>
                </a:ext>
              </a:extLst>
            </p:cNvPr>
            <p:cNvSpPr/>
            <p:nvPr/>
          </p:nvSpPr>
          <p:spPr>
            <a:xfrm>
              <a:off x="7720936" y="2759214"/>
              <a:ext cx="9525" cy="19050"/>
            </a:xfrm>
            <a:custGeom>
              <a:avLst/>
              <a:gdLst>
                <a:gd name="connsiteX0" fmla="*/ 11459 w 9525"/>
                <a:gd name="connsiteY0" fmla="*/ 13513 h 19050"/>
                <a:gd name="connsiteX1" fmla="*/ 11459 w 9525"/>
                <a:gd name="connsiteY1" fmla="*/ 1351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1459" y="13513"/>
                  </a:moveTo>
                  <a:cubicBezTo>
                    <a:pt x="4792" y="-1727"/>
                    <a:pt x="6697" y="15418"/>
                    <a:pt x="11459" y="135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D1761934-F690-4E2A-AF4C-C26053FD5095}"/>
                </a:ext>
              </a:extLst>
            </p:cNvPr>
            <p:cNvSpPr/>
            <p:nvPr/>
          </p:nvSpPr>
          <p:spPr>
            <a:xfrm>
              <a:off x="7729061" y="276367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8096"/>
                    <a:pt x="7144" y="7144"/>
                    <a:pt x="7144" y="7144"/>
                  </a:cubicBezTo>
                  <a:cubicBezTo>
                    <a:pt x="8096" y="8096"/>
                    <a:pt x="8096" y="9049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E0DD13B0-B1CD-43B3-A01C-216381413670}"/>
                </a:ext>
              </a:extLst>
            </p:cNvPr>
            <p:cNvSpPr/>
            <p:nvPr/>
          </p:nvSpPr>
          <p:spPr>
            <a:xfrm>
              <a:off x="7714774" y="275915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7858"/>
                    <a:pt x="8096" y="7858"/>
                    <a:pt x="7144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4BDAE628-1276-4D5C-AA8F-9E74F8D44CE3}"/>
                </a:ext>
              </a:extLst>
            </p:cNvPr>
            <p:cNvSpPr/>
            <p:nvPr/>
          </p:nvSpPr>
          <p:spPr>
            <a:xfrm>
              <a:off x="7716467" y="2764631"/>
              <a:ext cx="9525" cy="9525"/>
            </a:xfrm>
            <a:custGeom>
              <a:avLst/>
              <a:gdLst>
                <a:gd name="connsiteX0" fmla="*/ 9260 w 9525"/>
                <a:gd name="connsiteY0" fmla="*/ 7144 h 9525"/>
                <a:gd name="connsiteX1" fmla="*/ 926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7144"/>
                  </a:moveTo>
                  <a:cubicBezTo>
                    <a:pt x="4498" y="10001"/>
                    <a:pt x="9260" y="9049"/>
                    <a:pt x="926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6DF4C7EB-AE42-46D9-BE48-64D0F64A180F}"/>
                </a:ext>
              </a:extLst>
            </p:cNvPr>
            <p:cNvSpPr/>
            <p:nvPr/>
          </p:nvSpPr>
          <p:spPr>
            <a:xfrm>
              <a:off x="7633811" y="2757963"/>
              <a:ext cx="85725" cy="38100"/>
            </a:xfrm>
            <a:custGeom>
              <a:avLst/>
              <a:gdLst>
                <a:gd name="connsiteX0" fmla="*/ 7144 w 85725"/>
                <a:gd name="connsiteY0" fmla="*/ 17621 h 38100"/>
                <a:gd name="connsiteX1" fmla="*/ 85249 w 85725"/>
                <a:gd name="connsiteY1" fmla="*/ 7144 h 38100"/>
                <a:gd name="connsiteX2" fmla="*/ 7144 w 85725"/>
                <a:gd name="connsiteY2" fmla="*/ 1762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38100">
                  <a:moveTo>
                    <a:pt x="7144" y="17621"/>
                  </a:moveTo>
                  <a:cubicBezTo>
                    <a:pt x="9049" y="55721"/>
                    <a:pt x="84296" y="7144"/>
                    <a:pt x="85249" y="7144"/>
                  </a:cubicBezTo>
                  <a:cubicBezTo>
                    <a:pt x="59531" y="11906"/>
                    <a:pt x="32861" y="15716"/>
                    <a:pt x="7144" y="176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6A13A517-BB0C-4829-8CFA-66CB4F7E11A7}"/>
                </a:ext>
              </a:extLst>
            </p:cNvPr>
            <p:cNvSpPr/>
            <p:nvPr/>
          </p:nvSpPr>
          <p:spPr>
            <a:xfrm>
              <a:off x="7642384" y="2764336"/>
              <a:ext cx="9525" cy="9525"/>
            </a:xfrm>
            <a:custGeom>
              <a:avLst/>
              <a:gdLst>
                <a:gd name="connsiteX0" fmla="*/ 7144 w 9525"/>
                <a:gd name="connsiteY0" fmla="*/ 9344 h 9525"/>
                <a:gd name="connsiteX1" fmla="*/ 7144 w 9525"/>
                <a:gd name="connsiteY1" fmla="*/ 93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344"/>
                  </a:moveTo>
                  <a:cubicBezTo>
                    <a:pt x="9049" y="5533"/>
                    <a:pt x="7144" y="7438"/>
                    <a:pt x="7144" y="9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844EFC9F-C5D6-4472-B49B-7721B91B2537}"/>
                </a:ext>
              </a:extLst>
            </p:cNvPr>
            <p:cNvSpPr/>
            <p:nvPr/>
          </p:nvSpPr>
          <p:spPr>
            <a:xfrm>
              <a:off x="7633811" y="27684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C5123618-678E-4EBC-8A4B-F1E84CC3C8E4}"/>
                </a:ext>
              </a:extLst>
            </p:cNvPr>
            <p:cNvSpPr/>
            <p:nvPr/>
          </p:nvSpPr>
          <p:spPr>
            <a:xfrm>
              <a:off x="7651352" y="2779447"/>
              <a:ext cx="9525" cy="9525"/>
            </a:xfrm>
            <a:custGeom>
              <a:avLst/>
              <a:gdLst>
                <a:gd name="connsiteX0" fmla="*/ 8653 w 9525"/>
                <a:gd name="connsiteY0" fmla="*/ 7567 h 9525"/>
                <a:gd name="connsiteX1" fmla="*/ 8653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567"/>
                  </a:moveTo>
                  <a:cubicBezTo>
                    <a:pt x="7700" y="7567"/>
                    <a:pt x="5795" y="6615"/>
                    <a:pt x="8653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5DD61FEB-FFA1-4187-AF28-5ABF1EFAD83B}"/>
                </a:ext>
              </a:extLst>
            </p:cNvPr>
            <p:cNvSpPr/>
            <p:nvPr/>
          </p:nvSpPr>
          <p:spPr>
            <a:xfrm>
              <a:off x="7653814" y="27646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10001" y="10954"/>
                  </a:cubicBezTo>
                  <a:cubicBezTo>
                    <a:pt x="10001" y="9049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498CF508-8E1D-4261-89DF-6C59709FF9FC}"/>
                </a:ext>
              </a:extLst>
            </p:cNvPr>
            <p:cNvSpPr/>
            <p:nvPr/>
          </p:nvSpPr>
          <p:spPr>
            <a:xfrm>
              <a:off x="7672716" y="2763678"/>
              <a:ext cx="9525" cy="9525"/>
            </a:xfrm>
            <a:custGeom>
              <a:avLst/>
              <a:gdLst>
                <a:gd name="connsiteX0" fmla="*/ 8244 w 9525"/>
                <a:gd name="connsiteY0" fmla="*/ 10001 h 9525"/>
                <a:gd name="connsiteX1" fmla="*/ 8244 w 9525"/>
                <a:gd name="connsiteY1" fmla="*/ 7144 h 9525"/>
                <a:gd name="connsiteX2" fmla="*/ 82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244" y="10001"/>
                  </a:moveTo>
                  <a:cubicBezTo>
                    <a:pt x="9196" y="9049"/>
                    <a:pt x="8244" y="8096"/>
                    <a:pt x="8244" y="7144"/>
                  </a:cubicBezTo>
                  <a:cubicBezTo>
                    <a:pt x="7291" y="7144"/>
                    <a:pt x="6339" y="9049"/>
                    <a:pt x="82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9AB2162E-54BA-43F6-B26A-0D943078698D}"/>
                </a:ext>
              </a:extLst>
            </p:cNvPr>
            <p:cNvSpPr/>
            <p:nvPr/>
          </p:nvSpPr>
          <p:spPr>
            <a:xfrm>
              <a:off x="7635257" y="2765583"/>
              <a:ext cx="9525" cy="9525"/>
            </a:xfrm>
            <a:custGeom>
              <a:avLst/>
              <a:gdLst>
                <a:gd name="connsiteX0" fmla="*/ 11413 w 9525"/>
                <a:gd name="connsiteY0" fmla="*/ 7144 h 9525"/>
                <a:gd name="connsiteX1" fmla="*/ 1141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413" y="7144"/>
                  </a:moveTo>
                  <a:cubicBezTo>
                    <a:pt x="9509" y="7144"/>
                    <a:pt x="2841" y="10954"/>
                    <a:pt x="1141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79713FDE-932B-49C3-A7A9-24D4559DC119}"/>
                </a:ext>
              </a:extLst>
            </p:cNvPr>
            <p:cNvSpPr/>
            <p:nvPr/>
          </p:nvSpPr>
          <p:spPr>
            <a:xfrm>
              <a:off x="7587013" y="2768441"/>
              <a:ext cx="57150" cy="19050"/>
            </a:xfrm>
            <a:custGeom>
              <a:avLst/>
              <a:gdLst>
                <a:gd name="connsiteX0" fmla="*/ 7270 w 57150"/>
                <a:gd name="connsiteY0" fmla="*/ 14764 h 19050"/>
                <a:gd name="connsiteX1" fmla="*/ 51085 w 57150"/>
                <a:gd name="connsiteY1" fmla="*/ 7144 h 19050"/>
                <a:gd name="connsiteX2" fmla="*/ 7270 w 57150"/>
                <a:gd name="connsiteY2" fmla="*/ 147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9050">
                  <a:moveTo>
                    <a:pt x="7270" y="14764"/>
                  </a:moveTo>
                  <a:cubicBezTo>
                    <a:pt x="8222" y="15716"/>
                    <a:pt x="53943" y="27146"/>
                    <a:pt x="51085" y="7144"/>
                  </a:cubicBezTo>
                  <a:cubicBezTo>
                    <a:pt x="51085" y="7144"/>
                    <a:pt x="4412" y="12859"/>
                    <a:pt x="7270" y="14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638626FB-298D-4C5A-AF27-030D119A678D}"/>
                </a:ext>
              </a:extLst>
            </p:cNvPr>
            <p:cNvSpPr/>
            <p:nvPr/>
          </p:nvSpPr>
          <p:spPr>
            <a:xfrm>
              <a:off x="7619524" y="276748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7144" y="9049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AA50F77F-DD0C-4EA8-9EF4-352770424DA5}"/>
                </a:ext>
              </a:extLst>
            </p:cNvPr>
            <p:cNvSpPr/>
            <p:nvPr/>
          </p:nvSpPr>
          <p:spPr>
            <a:xfrm>
              <a:off x="7555964" y="2764909"/>
              <a:ext cx="28575" cy="9525"/>
            </a:xfrm>
            <a:custGeom>
              <a:avLst/>
              <a:gdLst>
                <a:gd name="connsiteX0" fmla="*/ 25936 w 28575"/>
                <a:gd name="connsiteY0" fmla="*/ 9723 h 9525"/>
                <a:gd name="connsiteX1" fmla="*/ 25936 w 28575"/>
                <a:gd name="connsiteY1" fmla="*/ 972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25936" y="9723"/>
                  </a:moveTo>
                  <a:cubicBezTo>
                    <a:pt x="13554" y="1151"/>
                    <a:pt x="-9306" y="17343"/>
                    <a:pt x="25936" y="9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F03A2275-6BDA-4F7D-A9CD-676BF31DDEB4}"/>
                </a:ext>
              </a:extLst>
            </p:cNvPr>
            <p:cNvSpPr/>
            <p:nvPr/>
          </p:nvSpPr>
          <p:spPr>
            <a:xfrm>
              <a:off x="7583435" y="2766536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6085" y="12859"/>
                    <a:pt x="7990" y="8096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8C6A30C9-0FB8-4A1B-87DA-20437440B5CB}"/>
                </a:ext>
              </a:extLst>
            </p:cNvPr>
            <p:cNvSpPr/>
            <p:nvPr/>
          </p:nvSpPr>
          <p:spPr>
            <a:xfrm>
              <a:off x="7579846" y="2774855"/>
              <a:ext cx="9525" cy="9525"/>
            </a:xfrm>
            <a:custGeom>
              <a:avLst/>
              <a:gdLst>
                <a:gd name="connsiteX0" fmla="*/ 7769 w 9525"/>
                <a:gd name="connsiteY0" fmla="*/ 10255 h 9525"/>
                <a:gd name="connsiteX1" fmla="*/ 8722 w 9525"/>
                <a:gd name="connsiteY1" fmla="*/ 7397 h 9525"/>
                <a:gd name="connsiteX2" fmla="*/ 7769 w 9525"/>
                <a:gd name="connsiteY2" fmla="*/ 1025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69" y="10255"/>
                  </a:moveTo>
                  <a:cubicBezTo>
                    <a:pt x="7769" y="9302"/>
                    <a:pt x="8722" y="8350"/>
                    <a:pt x="8722" y="7397"/>
                  </a:cubicBezTo>
                  <a:cubicBezTo>
                    <a:pt x="6817" y="6445"/>
                    <a:pt x="6817" y="8350"/>
                    <a:pt x="7769" y="102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09503099-7203-4ED8-BFD8-E55A226F5406}"/>
                </a:ext>
              </a:extLst>
            </p:cNvPr>
            <p:cNvSpPr/>
            <p:nvPr/>
          </p:nvSpPr>
          <p:spPr>
            <a:xfrm>
              <a:off x="7557713" y="2760821"/>
              <a:ext cx="9525" cy="9525"/>
            </a:xfrm>
            <a:custGeom>
              <a:avLst/>
              <a:gdLst>
                <a:gd name="connsiteX0" fmla="*/ 8947 w 9525"/>
                <a:gd name="connsiteY0" fmla="*/ 7144 h 9525"/>
                <a:gd name="connsiteX1" fmla="*/ 894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947" y="7144"/>
                  </a:moveTo>
                  <a:cubicBezTo>
                    <a:pt x="6090" y="9049"/>
                    <a:pt x="7042" y="9049"/>
                    <a:pt x="894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2A96C0DA-065B-46EF-98D0-D3E987902FD2}"/>
                </a:ext>
              </a:extLst>
            </p:cNvPr>
            <p:cNvSpPr/>
            <p:nvPr/>
          </p:nvSpPr>
          <p:spPr>
            <a:xfrm>
              <a:off x="7539514" y="2766530"/>
              <a:ext cx="19050" cy="19050"/>
            </a:xfrm>
            <a:custGeom>
              <a:avLst/>
              <a:gdLst>
                <a:gd name="connsiteX0" fmla="*/ 7144 w 19050"/>
                <a:gd name="connsiteY0" fmla="*/ 12864 h 19050"/>
                <a:gd name="connsiteX1" fmla="*/ 7144 w 19050"/>
                <a:gd name="connsiteY1" fmla="*/ 128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2864"/>
                  </a:moveTo>
                  <a:cubicBezTo>
                    <a:pt x="25241" y="13817"/>
                    <a:pt x="14764" y="-471"/>
                    <a:pt x="7144" y="128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68729FF4-775C-485E-BA65-C11D7464F2DC}"/>
                </a:ext>
              </a:extLst>
            </p:cNvPr>
            <p:cNvSpPr/>
            <p:nvPr/>
          </p:nvSpPr>
          <p:spPr>
            <a:xfrm>
              <a:off x="7459504" y="2743613"/>
              <a:ext cx="76200" cy="28575"/>
            </a:xfrm>
            <a:custGeom>
              <a:avLst/>
              <a:gdLst>
                <a:gd name="connsiteX0" fmla="*/ 77629 w 76200"/>
                <a:gd name="connsiteY0" fmla="*/ 20541 h 28575"/>
                <a:gd name="connsiteX1" fmla="*/ 7144 w 76200"/>
                <a:gd name="connsiteY1" fmla="*/ 8159 h 28575"/>
                <a:gd name="connsiteX2" fmla="*/ 77629 w 76200"/>
                <a:gd name="connsiteY2" fmla="*/ 2054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28575">
                  <a:moveTo>
                    <a:pt x="77629" y="20541"/>
                  </a:moveTo>
                  <a:cubicBezTo>
                    <a:pt x="61436" y="16731"/>
                    <a:pt x="26194" y="3396"/>
                    <a:pt x="7144" y="8159"/>
                  </a:cubicBezTo>
                  <a:cubicBezTo>
                    <a:pt x="52864" y="18636"/>
                    <a:pt x="73819" y="32924"/>
                    <a:pt x="77629" y="205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75A419F8-EBFE-48E4-ADDD-C7C58054ABA7}"/>
                </a:ext>
              </a:extLst>
            </p:cNvPr>
            <p:cNvSpPr/>
            <p:nvPr/>
          </p:nvSpPr>
          <p:spPr>
            <a:xfrm>
              <a:off x="7533799" y="27684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B71823FF-3395-48E1-AEC7-592F8FC15115}"/>
                </a:ext>
              </a:extLst>
            </p:cNvPr>
            <p:cNvSpPr/>
            <p:nvPr/>
          </p:nvSpPr>
          <p:spPr>
            <a:xfrm>
              <a:off x="7458157" y="2744628"/>
              <a:ext cx="9525" cy="9525"/>
            </a:xfrm>
            <a:custGeom>
              <a:avLst/>
              <a:gdLst>
                <a:gd name="connsiteX0" fmla="*/ 8491 w 9525"/>
                <a:gd name="connsiteY0" fmla="*/ 7144 h 9525"/>
                <a:gd name="connsiteX1" fmla="*/ 7538 w 9525"/>
                <a:gd name="connsiteY1" fmla="*/ 7144 h 9525"/>
                <a:gd name="connsiteX2" fmla="*/ 849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491" y="7144"/>
                  </a:moveTo>
                  <a:cubicBezTo>
                    <a:pt x="8491" y="7144"/>
                    <a:pt x="7538" y="7144"/>
                    <a:pt x="7538" y="7144"/>
                  </a:cubicBezTo>
                  <a:cubicBezTo>
                    <a:pt x="6586" y="8096"/>
                    <a:pt x="7538" y="8096"/>
                    <a:pt x="849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6C2CC0BA-9850-45DE-979B-831D52B526CA}"/>
                </a:ext>
              </a:extLst>
            </p:cNvPr>
            <p:cNvSpPr/>
            <p:nvPr/>
          </p:nvSpPr>
          <p:spPr>
            <a:xfrm>
              <a:off x="7540466" y="27674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0727176D-4543-49C5-8B7D-8CFC1FAEA989}"/>
                </a:ext>
              </a:extLst>
            </p:cNvPr>
            <p:cNvSpPr/>
            <p:nvPr/>
          </p:nvSpPr>
          <p:spPr>
            <a:xfrm>
              <a:off x="7542767" y="2758916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1" y="8096"/>
                    <a:pt x="5795" y="9049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id="{7F732547-4B4D-4587-A42F-886BEC4182DD}"/>
                </a:ext>
              </a:extLst>
            </p:cNvPr>
            <p:cNvSpPr/>
            <p:nvPr/>
          </p:nvSpPr>
          <p:spPr>
            <a:xfrm>
              <a:off x="7447121" y="27370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id="{BA0678B3-B658-43DA-9981-4A141894B497}"/>
                </a:ext>
              </a:extLst>
            </p:cNvPr>
            <p:cNvSpPr/>
            <p:nvPr/>
          </p:nvSpPr>
          <p:spPr>
            <a:xfrm>
              <a:off x="7410926" y="27293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id="{4C70D7CA-117A-4236-A479-1A30B1EE40A0}"/>
                </a:ext>
              </a:extLst>
            </p:cNvPr>
            <p:cNvSpPr/>
            <p:nvPr/>
          </p:nvSpPr>
          <p:spPr>
            <a:xfrm>
              <a:off x="7321391" y="2717570"/>
              <a:ext cx="142875" cy="38100"/>
            </a:xfrm>
            <a:custGeom>
              <a:avLst/>
              <a:gdLst>
                <a:gd name="connsiteX0" fmla="*/ 7144 w 142875"/>
                <a:gd name="connsiteY0" fmla="*/ 7532 h 38100"/>
                <a:gd name="connsiteX1" fmla="*/ 140494 w 142875"/>
                <a:gd name="connsiteY1" fmla="*/ 27534 h 38100"/>
                <a:gd name="connsiteX2" fmla="*/ 7144 w 142875"/>
                <a:gd name="connsiteY2" fmla="*/ 753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38100">
                  <a:moveTo>
                    <a:pt x="7144" y="7532"/>
                  </a:moveTo>
                  <a:cubicBezTo>
                    <a:pt x="22384" y="2769"/>
                    <a:pt x="138589" y="43727"/>
                    <a:pt x="140494" y="27534"/>
                  </a:cubicBezTo>
                  <a:cubicBezTo>
                    <a:pt x="130969" y="30392"/>
                    <a:pt x="10001" y="18962"/>
                    <a:pt x="7144" y="75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id="{97A54995-3CA6-44BF-AE29-EC5B61241B50}"/>
                </a:ext>
              </a:extLst>
            </p:cNvPr>
            <p:cNvSpPr/>
            <p:nvPr/>
          </p:nvSpPr>
          <p:spPr>
            <a:xfrm>
              <a:off x="7358327" y="2721017"/>
              <a:ext cx="9525" cy="9525"/>
            </a:xfrm>
            <a:custGeom>
              <a:avLst/>
              <a:gdLst>
                <a:gd name="connsiteX0" fmla="*/ 9260 w 9525"/>
                <a:gd name="connsiteY0" fmla="*/ 10752 h 9525"/>
                <a:gd name="connsiteX1" fmla="*/ 9260 w 9525"/>
                <a:gd name="connsiteY1" fmla="*/ 1075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10752"/>
                  </a:moveTo>
                  <a:cubicBezTo>
                    <a:pt x="4498" y="3132"/>
                    <a:pt x="9260" y="9800"/>
                    <a:pt x="9260" y="107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6" name="Freeform: Shape 425">
              <a:extLst>
                <a:ext uri="{FF2B5EF4-FFF2-40B4-BE49-F238E27FC236}">
                  <a16:creationId xmlns:a16="http://schemas.microsoft.com/office/drawing/2014/main" id="{E3FC1436-3B67-45BF-89F6-2F53483284A8}"/>
                </a:ext>
              </a:extLst>
            </p:cNvPr>
            <p:cNvSpPr/>
            <p:nvPr/>
          </p:nvSpPr>
          <p:spPr>
            <a:xfrm>
              <a:off x="7357030" y="2723673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5" y="8096"/>
                    <a:pt x="7701" y="8096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id="{D9235C63-3B5A-47F6-B77F-0C6E966648C1}"/>
                </a:ext>
              </a:extLst>
            </p:cNvPr>
            <p:cNvSpPr/>
            <p:nvPr/>
          </p:nvSpPr>
          <p:spPr>
            <a:xfrm>
              <a:off x="7310914" y="2716582"/>
              <a:ext cx="9525" cy="9525"/>
            </a:xfrm>
            <a:custGeom>
              <a:avLst/>
              <a:gdLst>
                <a:gd name="connsiteX0" fmla="*/ 9049 w 9525"/>
                <a:gd name="connsiteY0" fmla="*/ 7567 h 9525"/>
                <a:gd name="connsiteX1" fmla="*/ 7144 w 9525"/>
                <a:gd name="connsiteY1" fmla="*/ 7567 h 9525"/>
                <a:gd name="connsiteX2" fmla="*/ 9049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567"/>
                  </a:moveTo>
                  <a:cubicBezTo>
                    <a:pt x="9049" y="7567"/>
                    <a:pt x="8096" y="6615"/>
                    <a:pt x="7144" y="7567"/>
                  </a:cubicBezTo>
                  <a:cubicBezTo>
                    <a:pt x="7144" y="8520"/>
                    <a:pt x="8096" y="8520"/>
                    <a:pt x="9049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id="{76121466-1675-472E-9871-862FF1C65D7C}"/>
                </a:ext>
              </a:extLst>
            </p:cNvPr>
            <p:cNvSpPr/>
            <p:nvPr/>
          </p:nvSpPr>
          <p:spPr>
            <a:xfrm>
              <a:off x="7309961" y="27189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id="{DEDE7D1B-47DE-4CFD-ACFF-E86E2E973EDD}"/>
                </a:ext>
              </a:extLst>
            </p:cNvPr>
            <p:cNvSpPr/>
            <p:nvPr/>
          </p:nvSpPr>
          <p:spPr>
            <a:xfrm>
              <a:off x="7244223" y="2714148"/>
              <a:ext cx="76200" cy="19050"/>
            </a:xfrm>
            <a:custGeom>
              <a:avLst/>
              <a:gdLst>
                <a:gd name="connsiteX0" fmla="*/ 7159 w 76200"/>
                <a:gd name="connsiteY0" fmla="*/ 7144 h 19050"/>
                <a:gd name="connsiteX1" fmla="*/ 71930 w 76200"/>
                <a:gd name="connsiteY1" fmla="*/ 13811 h 19050"/>
                <a:gd name="connsiteX2" fmla="*/ 63357 w 76200"/>
                <a:gd name="connsiteY2" fmla="*/ 15716 h 19050"/>
                <a:gd name="connsiteX3" fmla="*/ 7159 w 76200"/>
                <a:gd name="connsiteY3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19050">
                  <a:moveTo>
                    <a:pt x="7159" y="7144"/>
                  </a:moveTo>
                  <a:cubicBezTo>
                    <a:pt x="6207" y="7144"/>
                    <a:pt x="49070" y="18574"/>
                    <a:pt x="71930" y="13811"/>
                  </a:cubicBezTo>
                  <a:cubicBezTo>
                    <a:pt x="62405" y="14764"/>
                    <a:pt x="59547" y="14764"/>
                    <a:pt x="63357" y="15716"/>
                  </a:cubicBezTo>
                  <a:cubicBezTo>
                    <a:pt x="67167" y="8096"/>
                    <a:pt x="7159" y="10954"/>
                    <a:pt x="715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id="{1CE1D9D2-368D-4A04-A64A-E16DE05EA345}"/>
                </a:ext>
              </a:extLst>
            </p:cNvPr>
            <p:cNvSpPr/>
            <p:nvPr/>
          </p:nvSpPr>
          <p:spPr>
            <a:xfrm>
              <a:off x="7228026" y="2715792"/>
              <a:ext cx="9525" cy="9525"/>
            </a:xfrm>
            <a:custGeom>
              <a:avLst/>
              <a:gdLst>
                <a:gd name="connsiteX0" fmla="*/ 9069 w 9525"/>
                <a:gd name="connsiteY0" fmla="*/ 9310 h 9525"/>
                <a:gd name="connsiteX1" fmla="*/ 9069 w 9525"/>
                <a:gd name="connsiteY1" fmla="*/ 93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9310"/>
                  </a:moveTo>
                  <a:cubicBezTo>
                    <a:pt x="8117" y="3595"/>
                    <a:pt x="5259" y="11215"/>
                    <a:pt x="9069" y="93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1" name="Freeform: Shape 430">
              <a:extLst>
                <a:ext uri="{FF2B5EF4-FFF2-40B4-BE49-F238E27FC236}">
                  <a16:creationId xmlns:a16="http://schemas.microsoft.com/office/drawing/2014/main" id="{9E4C8067-7A00-4C7B-B0F7-75CDCD9EB403}"/>
                </a:ext>
              </a:extLst>
            </p:cNvPr>
            <p:cNvSpPr/>
            <p:nvPr/>
          </p:nvSpPr>
          <p:spPr>
            <a:xfrm>
              <a:off x="7203281" y="2708309"/>
              <a:ext cx="19050" cy="19050"/>
            </a:xfrm>
            <a:custGeom>
              <a:avLst/>
              <a:gdLst>
                <a:gd name="connsiteX0" fmla="*/ 7144 w 19050"/>
                <a:gd name="connsiteY0" fmla="*/ 13935 h 19050"/>
                <a:gd name="connsiteX1" fmla="*/ 7144 w 19050"/>
                <a:gd name="connsiteY1" fmla="*/ 1393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3935"/>
                  </a:moveTo>
                  <a:cubicBezTo>
                    <a:pt x="20479" y="-2257"/>
                    <a:pt x="12859" y="15840"/>
                    <a:pt x="7144" y="139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2" name="Freeform: Shape 431">
              <a:extLst>
                <a:ext uri="{FF2B5EF4-FFF2-40B4-BE49-F238E27FC236}">
                  <a16:creationId xmlns:a16="http://schemas.microsoft.com/office/drawing/2014/main" id="{8DD3A520-07FA-46F7-A3E6-F2B435D6FE78}"/>
                </a:ext>
              </a:extLst>
            </p:cNvPr>
            <p:cNvSpPr/>
            <p:nvPr/>
          </p:nvSpPr>
          <p:spPr>
            <a:xfrm>
              <a:off x="7200424" y="2717641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8096" y="8414"/>
                    <a:pt x="7144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20401309-8F6A-48B2-992E-34226AB2F3DF}"/>
                </a:ext>
              </a:extLst>
            </p:cNvPr>
            <p:cNvSpPr/>
            <p:nvPr/>
          </p:nvSpPr>
          <p:spPr>
            <a:xfrm>
              <a:off x="7243286" y="24045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9049"/>
                    <a:pt x="11906" y="1285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06254EE8-82A4-4220-A0E1-FA8B6BE49701}"/>
                </a:ext>
              </a:extLst>
            </p:cNvPr>
            <p:cNvSpPr/>
            <p:nvPr/>
          </p:nvSpPr>
          <p:spPr>
            <a:xfrm>
              <a:off x="7237571" y="2412612"/>
              <a:ext cx="19050" cy="19050"/>
            </a:xfrm>
            <a:custGeom>
              <a:avLst/>
              <a:gdLst>
                <a:gd name="connsiteX0" fmla="*/ 7144 w 19050"/>
                <a:gd name="connsiteY0" fmla="*/ 14358 h 19050"/>
                <a:gd name="connsiteX1" fmla="*/ 7144 w 19050"/>
                <a:gd name="connsiteY1" fmla="*/ 1435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4358"/>
                  </a:moveTo>
                  <a:cubicBezTo>
                    <a:pt x="18574" y="2928"/>
                    <a:pt x="14764" y="6738"/>
                    <a:pt x="7144" y="14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4BF64791-F57C-4B83-9875-8A61D5095187}"/>
                </a:ext>
              </a:extLst>
            </p:cNvPr>
            <p:cNvSpPr/>
            <p:nvPr/>
          </p:nvSpPr>
          <p:spPr>
            <a:xfrm>
              <a:off x="7242334" y="2422683"/>
              <a:ext cx="19050" cy="9525"/>
            </a:xfrm>
            <a:custGeom>
              <a:avLst/>
              <a:gdLst>
                <a:gd name="connsiteX0" fmla="*/ 11906 w 19050"/>
                <a:gd name="connsiteY0" fmla="*/ 7144 h 9525"/>
                <a:gd name="connsiteX1" fmla="*/ 7144 w 19050"/>
                <a:gd name="connsiteY1" fmla="*/ 7144 h 9525"/>
                <a:gd name="connsiteX2" fmla="*/ 11906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1906" y="7144"/>
                  </a:moveTo>
                  <a:cubicBezTo>
                    <a:pt x="10001" y="7144"/>
                    <a:pt x="9049" y="7144"/>
                    <a:pt x="7144" y="7144"/>
                  </a:cubicBezTo>
                  <a:cubicBezTo>
                    <a:pt x="9049" y="7144"/>
                    <a:pt x="11906" y="9049"/>
                    <a:pt x="1190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2353BF1F-1B20-4BDD-B125-3401DFCA8841}"/>
                </a:ext>
              </a:extLst>
            </p:cNvPr>
            <p:cNvSpPr/>
            <p:nvPr/>
          </p:nvSpPr>
          <p:spPr>
            <a:xfrm>
              <a:off x="7248578" y="242554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1285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4310EABE-8736-4744-A7DC-7C35D245E848}"/>
                </a:ext>
              </a:extLst>
            </p:cNvPr>
            <p:cNvSpPr/>
            <p:nvPr/>
          </p:nvSpPr>
          <p:spPr>
            <a:xfrm>
              <a:off x="7249954" y="24379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8096" y="8096"/>
                  </a:cubicBezTo>
                  <a:cubicBezTo>
                    <a:pt x="9049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0928C392-0BA4-4DD4-97E3-7EAD9B87FD51}"/>
                </a:ext>
              </a:extLst>
            </p:cNvPr>
            <p:cNvSpPr/>
            <p:nvPr/>
          </p:nvSpPr>
          <p:spPr>
            <a:xfrm>
              <a:off x="7241416" y="2432577"/>
              <a:ext cx="19050" cy="19050"/>
            </a:xfrm>
            <a:custGeom>
              <a:avLst/>
              <a:gdLst>
                <a:gd name="connsiteX0" fmla="*/ 17586 w 19050"/>
                <a:gd name="connsiteY0" fmla="*/ 18205 h 19050"/>
                <a:gd name="connsiteX1" fmla="*/ 17586 w 19050"/>
                <a:gd name="connsiteY1" fmla="*/ 1820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7586" y="18205"/>
                  </a:moveTo>
                  <a:cubicBezTo>
                    <a:pt x="22349" y="14395"/>
                    <a:pt x="-8131" y="-4655"/>
                    <a:pt x="17586" y="182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3D5066C2-8E2E-499B-B39F-AE203B991264}"/>
                </a:ext>
              </a:extLst>
            </p:cNvPr>
            <p:cNvSpPr/>
            <p:nvPr/>
          </p:nvSpPr>
          <p:spPr>
            <a:xfrm>
              <a:off x="7249530" y="2436018"/>
              <a:ext cx="9525" cy="9525"/>
            </a:xfrm>
            <a:custGeom>
              <a:avLst/>
              <a:gdLst>
                <a:gd name="connsiteX0" fmla="*/ 7567 w 9525"/>
                <a:gd name="connsiteY0" fmla="*/ 9049 h 9525"/>
                <a:gd name="connsiteX1" fmla="*/ 7567 w 9525"/>
                <a:gd name="connsiteY1" fmla="*/ 7144 h 9525"/>
                <a:gd name="connsiteX2" fmla="*/ 7567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9049"/>
                  </a:moveTo>
                  <a:cubicBezTo>
                    <a:pt x="7567" y="8096"/>
                    <a:pt x="7567" y="8096"/>
                    <a:pt x="7567" y="7144"/>
                  </a:cubicBezTo>
                  <a:cubicBezTo>
                    <a:pt x="6615" y="8096"/>
                    <a:pt x="7567" y="8096"/>
                    <a:pt x="7567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C130FDB3-0967-4835-B891-47E39F01D9D4}"/>
                </a:ext>
              </a:extLst>
            </p:cNvPr>
            <p:cNvSpPr/>
            <p:nvPr/>
          </p:nvSpPr>
          <p:spPr>
            <a:xfrm>
              <a:off x="7247609" y="2429747"/>
              <a:ext cx="9525" cy="9525"/>
            </a:xfrm>
            <a:custGeom>
              <a:avLst/>
              <a:gdLst>
                <a:gd name="connsiteX0" fmla="*/ 9488 w 9525"/>
                <a:gd name="connsiteY0" fmla="*/ 8653 h 9525"/>
                <a:gd name="connsiteX1" fmla="*/ 9488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488" y="8653"/>
                  </a:moveTo>
                  <a:cubicBezTo>
                    <a:pt x="8536" y="7700"/>
                    <a:pt x="4726" y="5795"/>
                    <a:pt x="9488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548E22A3-6CC1-4583-970F-C62405B4A4C1}"/>
                </a:ext>
              </a:extLst>
            </p:cNvPr>
            <p:cNvSpPr/>
            <p:nvPr/>
          </p:nvSpPr>
          <p:spPr>
            <a:xfrm>
              <a:off x="7243756" y="2454006"/>
              <a:ext cx="19050" cy="9525"/>
            </a:xfrm>
            <a:custGeom>
              <a:avLst/>
              <a:gdLst>
                <a:gd name="connsiteX0" fmla="*/ 16199 w 19050"/>
                <a:gd name="connsiteY0" fmla="*/ 7253 h 9525"/>
                <a:gd name="connsiteX1" fmla="*/ 16199 w 19050"/>
                <a:gd name="connsiteY1" fmla="*/ 72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6199" y="7253"/>
                  </a:moveTo>
                  <a:cubicBezTo>
                    <a:pt x="-946" y="6301"/>
                    <a:pt x="10484" y="12016"/>
                    <a:pt x="16199" y="7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ECC8F7E1-2A00-4C38-9970-8888C7F243D4}"/>
                </a:ext>
              </a:extLst>
            </p:cNvPr>
            <p:cNvSpPr/>
            <p:nvPr/>
          </p:nvSpPr>
          <p:spPr>
            <a:xfrm>
              <a:off x="7239476" y="24636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8096" y="8096"/>
                  </a:cubicBezTo>
                  <a:cubicBezTo>
                    <a:pt x="8096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12B18AC3-E049-4691-A60F-78B09B5B4AD0}"/>
                </a:ext>
              </a:extLst>
            </p:cNvPr>
            <p:cNvSpPr/>
            <p:nvPr/>
          </p:nvSpPr>
          <p:spPr>
            <a:xfrm>
              <a:off x="7240503" y="2468143"/>
              <a:ext cx="19050" cy="28575"/>
            </a:xfrm>
            <a:custGeom>
              <a:avLst/>
              <a:gdLst>
                <a:gd name="connsiteX0" fmla="*/ 19452 w 19050"/>
                <a:gd name="connsiteY0" fmla="*/ 24549 h 28575"/>
                <a:gd name="connsiteX1" fmla="*/ 19452 w 19050"/>
                <a:gd name="connsiteY1" fmla="*/ 2454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28575">
                  <a:moveTo>
                    <a:pt x="19452" y="24549"/>
                  </a:moveTo>
                  <a:cubicBezTo>
                    <a:pt x="7069" y="-4026"/>
                    <a:pt x="-551" y="7404"/>
                    <a:pt x="19452" y="245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4D5BD8BC-7CBE-4F58-BEBD-C3C835E5917A}"/>
                </a:ext>
              </a:extLst>
            </p:cNvPr>
            <p:cNvSpPr/>
            <p:nvPr/>
          </p:nvSpPr>
          <p:spPr>
            <a:xfrm>
              <a:off x="7244930" y="2487344"/>
              <a:ext cx="9525" cy="9525"/>
            </a:xfrm>
            <a:custGeom>
              <a:avLst/>
              <a:gdLst>
                <a:gd name="connsiteX0" fmla="*/ 9310 w 9525"/>
                <a:gd name="connsiteY0" fmla="*/ 7253 h 9525"/>
                <a:gd name="connsiteX1" fmla="*/ 9310 w 9525"/>
                <a:gd name="connsiteY1" fmla="*/ 72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310" y="7253"/>
                  </a:moveTo>
                  <a:cubicBezTo>
                    <a:pt x="3595" y="12016"/>
                    <a:pt x="11215" y="6301"/>
                    <a:pt x="9310" y="7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DB40658B-B703-4B6C-BEBF-591AC5178438}"/>
                </a:ext>
              </a:extLst>
            </p:cNvPr>
            <p:cNvSpPr/>
            <p:nvPr/>
          </p:nvSpPr>
          <p:spPr>
            <a:xfrm>
              <a:off x="7256601" y="2496978"/>
              <a:ext cx="9525" cy="19050"/>
            </a:xfrm>
            <a:custGeom>
              <a:avLst/>
              <a:gdLst>
                <a:gd name="connsiteX0" fmla="*/ 9068 w 9525"/>
                <a:gd name="connsiteY0" fmla="*/ 7144 h 19050"/>
                <a:gd name="connsiteX1" fmla="*/ 9068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068" y="7144"/>
                  </a:moveTo>
                  <a:cubicBezTo>
                    <a:pt x="2401" y="16669"/>
                    <a:pt x="15736" y="19526"/>
                    <a:pt x="906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D9FB729C-A1BC-4F00-9356-4EF56F9FFFC2}"/>
                </a:ext>
              </a:extLst>
            </p:cNvPr>
            <p:cNvSpPr/>
            <p:nvPr/>
          </p:nvSpPr>
          <p:spPr>
            <a:xfrm>
              <a:off x="7254716" y="24874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9049"/>
                    <a:pt x="8096" y="10001"/>
                    <a:pt x="7144" y="10001"/>
                  </a:cubicBezTo>
                  <a:cubicBezTo>
                    <a:pt x="8096" y="9049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03C66CEA-66B6-49F0-B7A0-751E4290C81C}"/>
                </a:ext>
              </a:extLst>
            </p:cNvPr>
            <p:cNvSpPr/>
            <p:nvPr/>
          </p:nvSpPr>
          <p:spPr>
            <a:xfrm>
              <a:off x="7258526" y="2513171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cubicBezTo>
                    <a:pt x="8096" y="8096"/>
                    <a:pt x="7144" y="8096"/>
                    <a:pt x="7144" y="7144"/>
                  </a:cubicBezTo>
                  <a:cubicBezTo>
                    <a:pt x="7144" y="7144"/>
                    <a:pt x="7144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B488AA0A-6CBF-4E3B-8971-AC838C131786}"/>
                </a:ext>
              </a:extLst>
            </p:cNvPr>
            <p:cNvSpPr/>
            <p:nvPr/>
          </p:nvSpPr>
          <p:spPr>
            <a:xfrm>
              <a:off x="7262336" y="2508324"/>
              <a:ext cx="9525" cy="9525"/>
            </a:xfrm>
            <a:custGeom>
              <a:avLst/>
              <a:gdLst>
                <a:gd name="connsiteX0" fmla="*/ 7144 w 9525"/>
                <a:gd name="connsiteY0" fmla="*/ 7228 h 9525"/>
                <a:gd name="connsiteX1" fmla="*/ 7144 w 9525"/>
                <a:gd name="connsiteY1" fmla="*/ 722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228"/>
                  </a:moveTo>
                  <a:cubicBezTo>
                    <a:pt x="14764" y="13895"/>
                    <a:pt x="8096" y="6275"/>
                    <a:pt x="7144" y="7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318D195B-5270-45B3-BE82-0B95A4CF0CC5}"/>
                </a:ext>
              </a:extLst>
            </p:cNvPr>
            <p:cNvSpPr/>
            <p:nvPr/>
          </p:nvSpPr>
          <p:spPr>
            <a:xfrm>
              <a:off x="7261384" y="2515076"/>
              <a:ext cx="152400" cy="38100"/>
            </a:xfrm>
            <a:custGeom>
              <a:avLst/>
              <a:gdLst>
                <a:gd name="connsiteX0" fmla="*/ 150019 w 152400"/>
                <a:gd name="connsiteY0" fmla="*/ 31909 h 38100"/>
                <a:gd name="connsiteX1" fmla="*/ 10954 w 152400"/>
                <a:gd name="connsiteY1" fmla="*/ 7144 h 38100"/>
                <a:gd name="connsiteX2" fmla="*/ 7144 w 152400"/>
                <a:gd name="connsiteY2" fmla="*/ 12859 h 38100"/>
                <a:gd name="connsiteX3" fmla="*/ 150019 w 1524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38100">
                  <a:moveTo>
                    <a:pt x="150019" y="31909"/>
                  </a:moveTo>
                  <a:cubicBezTo>
                    <a:pt x="146209" y="3334"/>
                    <a:pt x="30004" y="34766"/>
                    <a:pt x="10954" y="7144"/>
                  </a:cubicBezTo>
                  <a:cubicBezTo>
                    <a:pt x="15716" y="15716"/>
                    <a:pt x="13811" y="17621"/>
                    <a:pt x="7144" y="12859"/>
                  </a:cubicBezTo>
                  <a:cubicBezTo>
                    <a:pt x="26194" y="42386"/>
                    <a:pt x="148114" y="31909"/>
                    <a:pt x="150019" y="31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A12BC676-EC01-4498-9ADB-DCF201C15112}"/>
                </a:ext>
              </a:extLst>
            </p:cNvPr>
            <p:cNvSpPr/>
            <p:nvPr/>
          </p:nvSpPr>
          <p:spPr>
            <a:xfrm>
              <a:off x="7386983" y="2541746"/>
              <a:ext cx="9525" cy="9525"/>
            </a:xfrm>
            <a:custGeom>
              <a:avLst/>
              <a:gdLst>
                <a:gd name="connsiteX0" fmla="*/ 8227 w 9525"/>
                <a:gd name="connsiteY0" fmla="*/ 7144 h 9525"/>
                <a:gd name="connsiteX1" fmla="*/ 822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27" y="7144"/>
                  </a:moveTo>
                  <a:cubicBezTo>
                    <a:pt x="5369" y="10954"/>
                    <a:pt x="9179" y="9049"/>
                    <a:pt x="822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DE74DCB2-2964-4536-AA09-36CA20665E77}"/>
                </a:ext>
              </a:extLst>
            </p:cNvPr>
            <p:cNvSpPr/>
            <p:nvPr/>
          </p:nvSpPr>
          <p:spPr>
            <a:xfrm>
              <a:off x="7404259" y="25398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4A65BFC1-0816-4C4F-8D9E-AE2757EA8548}"/>
                </a:ext>
              </a:extLst>
            </p:cNvPr>
            <p:cNvSpPr/>
            <p:nvPr/>
          </p:nvSpPr>
          <p:spPr>
            <a:xfrm>
              <a:off x="7371874" y="25284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1095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C6ED1504-C5BF-4CF0-964D-87B0AD283A78}"/>
                </a:ext>
              </a:extLst>
            </p:cNvPr>
            <p:cNvSpPr/>
            <p:nvPr/>
          </p:nvSpPr>
          <p:spPr>
            <a:xfrm>
              <a:off x="7364254" y="2538888"/>
              <a:ext cx="9525" cy="9525"/>
            </a:xfrm>
            <a:custGeom>
              <a:avLst/>
              <a:gdLst>
                <a:gd name="connsiteX0" fmla="*/ 10954 w 9525"/>
                <a:gd name="connsiteY0" fmla="*/ 10954 h 9525"/>
                <a:gd name="connsiteX1" fmla="*/ 7144 w 9525"/>
                <a:gd name="connsiteY1" fmla="*/ 7144 h 9525"/>
                <a:gd name="connsiteX2" fmla="*/ 10954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10954"/>
                  </a:moveTo>
                  <a:cubicBezTo>
                    <a:pt x="10001" y="10001"/>
                    <a:pt x="8096" y="9049"/>
                    <a:pt x="7144" y="7144"/>
                  </a:cubicBezTo>
                  <a:cubicBezTo>
                    <a:pt x="7144" y="9049"/>
                    <a:pt x="7144" y="10001"/>
                    <a:pt x="10954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B46C5867-706B-4420-A9AC-79A2518A4E39}"/>
                </a:ext>
              </a:extLst>
            </p:cNvPr>
            <p:cNvSpPr/>
            <p:nvPr/>
          </p:nvSpPr>
          <p:spPr>
            <a:xfrm>
              <a:off x="7332821" y="253888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10001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8096"/>
                    <a:pt x="7144" y="9049"/>
                    <a:pt x="7144" y="10001"/>
                  </a:cubicBezTo>
                  <a:cubicBezTo>
                    <a:pt x="9049" y="10001"/>
                    <a:pt x="10001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C2C6AEBC-118C-4330-A49B-AD9E1C6255F6}"/>
                </a:ext>
              </a:extLst>
            </p:cNvPr>
            <p:cNvSpPr/>
            <p:nvPr/>
          </p:nvSpPr>
          <p:spPr>
            <a:xfrm>
              <a:off x="7394734" y="2540773"/>
              <a:ext cx="19050" cy="9525"/>
            </a:xfrm>
            <a:custGeom>
              <a:avLst/>
              <a:gdLst>
                <a:gd name="connsiteX0" fmla="*/ 7144 w 19050"/>
                <a:gd name="connsiteY0" fmla="*/ 9069 h 9525"/>
                <a:gd name="connsiteX1" fmla="*/ 7144 w 19050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9069"/>
                  </a:moveTo>
                  <a:cubicBezTo>
                    <a:pt x="9049" y="8117"/>
                    <a:pt x="20479" y="5259"/>
                    <a:pt x="7144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42292277-685C-461C-AC3A-42AE91D43870}"/>
                </a:ext>
              </a:extLst>
            </p:cNvPr>
            <p:cNvSpPr/>
            <p:nvPr/>
          </p:nvSpPr>
          <p:spPr>
            <a:xfrm>
              <a:off x="7408069" y="2522854"/>
              <a:ext cx="85725" cy="19050"/>
            </a:xfrm>
            <a:custGeom>
              <a:avLst/>
              <a:gdLst>
                <a:gd name="connsiteX0" fmla="*/ 79534 w 85725"/>
                <a:gd name="connsiteY0" fmla="*/ 10796 h 19050"/>
                <a:gd name="connsiteX1" fmla="*/ 7144 w 85725"/>
                <a:gd name="connsiteY1" fmla="*/ 18416 h 19050"/>
                <a:gd name="connsiteX2" fmla="*/ 79534 w 85725"/>
                <a:gd name="connsiteY2" fmla="*/ 1079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9050">
                  <a:moveTo>
                    <a:pt x="79534" y="10796"/>
                  </a:moveTo>
                  <a:cubicBezTo>
                    <a:pt x="69056" y="-634"/>
                    <a:pt x="14764" y="18416"/>
                    <a:pt x="7144" y="18416"/>
                  </a:cubicBezTo>
                  <a:cubicBezTo>
                    <a:pt x="35719" y="25083"/>
                    <a:pt x="77629" y="9843"/>
                    <a:pt x="79534" y="107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E5111CAB-6654-4DD3-8267-68B90209889E}"/>
                </a:ext>
              </a:extLst>
            </p:cNvPr>
            <p:cNvSpPr/>
            <p:nvPr/>
          </p:nvSpPr>
          <p:spPr>
            <a:xfrm>
              <a:off x="7428071" y="253698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9049" y="7144"/>
                  </a:lnTo>
                  <a:cubicBezTo>
                    <a:pt x="8096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7908E810-D005-4441-9C51-75289EBBE03A}"/>
                </a:ext>
              </a:extLst>
            </p:cNvPr>
            <p:cNvSpPr/>
            <p:nvPr/>
          </p:nvSpPr>
          <p:spPr>
            <a:xfrm>
              <a:off x="7493552" y="2522696"/>
              <a:ext cx="57150" cy="19050"/>
            </a:xfrm>
            <a:custGeom>
              <a:avLst/>
              <a:gdLst>
                <a:gd name="connsiteX0" fmla="*/ 17863 w 57150"/>
                <a:gd name="connsiteY0" fmla="*/ 16669 h 19050"/>
                <a:gd name="connsiteX1" fmla="*/ 52153 w 57150"/>
                <a:gd name="connsiteY1" fmla="*/ 7144 h 19050"/>
                <a:gd name="connsiteX2" fmla="*/ 10243 w 57150"/>
                <a:gd name="connsiteY2" fmla="*/ 8096 h 19050"/>
                <a:gd name="connsiteX3" fmla="*/ 17863 w 57150"/>
                <a:gd name="connsiteY3" fmla="*/ 1666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19050">
                  <a:moveTo>
                    <a:pt x="17863" y="16669"/>
                  </a:moveTo>
                  <a:cubicBezTo>
                    <a:pt x="28341" y="19526"/>
                    <a:pt x="38818" y="9049"/>
                    <a:pt x="52153" y="7144"/>
                  </a:cubicBezTo>
                  <a:cubicBezTo>
                    <a:pt x="60725" y="10001"/>
                    <a:pt x="8338" y="8096"/>
                    <a:pt x="10243" y="8096"/>
                  </a:cubicBezTo>
                  <a:cubicBezTo>
                    <a:pt x="6433" y="22384"/>
                    <a:pt x="3575" y="19526"/>
                    <a:pt x="17863" y="166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AE4B3061-2F3A-41BA-B990-7B847B2E8EA3}"/>
                </a:ext>
              </a:extLst>
            </p:cNvPr>
            <p:cNvSpPr/>
            <p:nvPr/>
          </p:nvSpPr>
          <p:spPr>
            <a:xfrm>
              <a:off x="7488079" y="2532844"/>
              <a:ext cx="9525" cy="9525"/>
            </a:xfrm>
            <a:custGeom>
              <a:avLst/>
              <a:gdLst>
                <a:gd name="connsiteX0" fmla="*/ 7144 w 9525"/>
                <a:gd name="connsiteY0" fmla="*/ 10330 h 9525"/>
                <a:gd name="connsiteX1" fmla="*/ 7144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330"/>
                  </a:moveTo>
                  <a:cubicBezTo>
                    <a:pt x="9049" y="3663"/>
                    <a:pt x="8096" y="9378"/>
                    <a:pt x="7144" y="103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F99FABEC-0ABF-486F-AEAE-5CE02B10D1D0}"/>
                </a:ext>
              </a:extLst>
            </p:cNvPr>
            <p:cNvSpPr/>
            <p:nvPr/>
          </p:nvSpPr>
          <p:spPr>
            <a:xfrm>
              <a:off x="7489984" y="252269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10001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7144" y="9049"/>
                    <a:pt x="7144" y="10001"/>
                  </a:cubicBezTo>
                  <a:cubicBezTo>
                    <a:pt x="10954" y="11906"/>
                    <a:pt x="10954" y="10001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797A7923-249E-447D-BABF-578B28EC7F4B}"/>
                </a:ext>
              </a:extLst>
            </p:cNvPr>
            <p:cNvSpPr/>
            <p:nvPr/>
          </p:nvSpPr>
          <p:spPr>
            <a:xfrm>
              <a:off x="7530941" y="2534105"/>
              <a:ext cx="9525" cy="9525"/>
            </a:xfrm>
            <a:custGeom>
              <a:avLst/>
              <a:gdLst>
                <a:gd name="connsiteX0" fmla="*/ 7144 w 9525"/>
                <a:gd name="connsiteY0" fmla="*/ 9069 h 9525"/>
                <a:gd name="connsiteX1" fmla="*/ 7144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069"/>
                  </a:moveTo>
                  <a:cubicBezTo>
                    <a:pt x="13811" y="5259"/>
                    <a:pt x="9049" y="8117"/>
                    <a:pt x="7144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57688957-A9E3-4A6F-A90D-81C082F98B1A}"/>
                </a:ext>
              </a:extLst>
            </p:cNvPr>
            <p:cNvSpPr/>
            <p:nvPr/>
          </p:nvSpPr>
          <p:spPr>
            <a:xfrm>
              <a:off x="7545641" y="2520791"/>
              <a:ext cx="28575" cy="19050"/>
            </a:xfrm>
            <a:custGeom>
              <a:avLst/>
              <a:gdLst>
                <a:gd name="connsiteX0" fmla="*/ 21971 w 28575"/>
                <a:gd name="connsiteY0" fmla="*/ 7144 h 19050"/>
                <a:gd name="connsiteX1" fmla="*/ 21971 w 2857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21971" y="7144"/>
                  </a:moveTo>
                  <a:cubicBezTo>
                    <a:pt x="-6604" y="10001"/>
                    <a:pt x="13399" y="21431"/>
                    <a:pt x="2197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446BB9F5-856B-4888-9EBD-50976CA2DCF4}"/>
                </a:ext>
              </a:extLst>
            </p:cNvPr>
            <p:cNvSpPr/>
            <p:nvPr/>
          </p:nvSpPr>
          <p:spPr>
            <a:xfrm>
              <a:off x="7562778" y="2488406"/>
              <a:ext cx="114300" cy="57150"/>
            </a:xfrm>
            <a:custGeom>
              <a:avLst/>
              <a:gdLst>
                <a:gd name="connsiteX0" fmla="*/ 24837 w 114300"/>
                <a:gd name="connsiteY0" fmla="*/ 51911 h 57150"/>
                <a:gd name="connsiteX1" fmla="*/ 109610 w 114300"/>
                <a:gd name="connsiteY1" fmla="*/ 52864 h 57150"/>
                <a:gd name="connsiteX2" fmla="*/ 83892 w 114300"/>
                <a:gd name="connsiteY2" fmla="*/ 7144 h 57150"/>
                <a:gd name="connsiteX3" fmla="*/ 98180 w 114300"/>
                <a:gd name="connsiteY3" fmla="*/ 47149 h 57150"/>
                <a:gd name="connsiteX4" fmla="*/ 97228 w 114300"/>
                <a:gd name="connsiteY4" fmla="*/ 47149 h 57150"/>
                <a:gd name="connsiteX5" fmla="*/ 13407 w 114300"/>
                <a:gd name="connsiteY5" fmla="*/ 42386 h 57150"/>
                <a:gd name="connsiteX6" fmla="*/ 24837 w 114300"/>
                <a:gd name="connsiteY6" fmla="*/ 5191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300" h="57150">
                  <a:moveTo>
                    <a:pt x="24837" y="51911"/>
                  </a:moveTo>
                  <a:cubicBezTo>
                    <a:pt x="54365" y="52864"/>
                    <a:pt x="65795" y="50006"/>
                    <a:pt x="109610" y="52864"/>
                  </a:cubicBezTo>
                  <a:cubicBezTo>
                    <a:pt x="111515" y="50959"/>
                    <a:pt x="87703" y="10954"/>
                    <a:pt x="83892" y="7144"/>
                  </a:cubicBezTo>
                  <a:cubicBezTo>
                    <a:pt x="85797" y="10954"/>
                    <a:pt x="88655" y="37624"/>
                    <a:pt x="98180" y="47149"/>
                  </a:cubicBezTo>
                  <a:cubicBezTo>
                    <a:pt x="87703" y="40481"/>
                    <a:pt x="87703" y="40481"/>
                    <a:pt x="97228" y="47149"/>
                  </a:cubicBezTo>
                  <a:cubicBezTo>
                    <a:pt x="89607" y="50006"/>
                    <a:pt x="12455" y="42386"/>
                    <a:pt x="13407" y="42386"/>
                  </a:cubicBezTo>
                  <a:cubicBezTo>
                    <a:pt x="-5643" y="54769"/>
                    <a:pt x="24837" y="51911"/>
                    <a:pt x="24837" y="519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4" name="Freeform: Shape 463">
              <a:extLst>
                <a:ext uri="{FF2B5EF4-FFF2-40B4-BE49-F238E27FC236}">
                  <a16:creationId xmlns:a16="http://schemas.microsoft.com/office/drawing/2014/main" id="{66A01FAA-0567-4EA3-8BAC-5942BEFE02A3}"/>
                </a:ext>
              </a:extLst>
            </p:cNvPr>
            <p:cNvSpPr/>
            <p:nvPr/>
          </p:nvSpPr>
          <p:spPr>
            <a:xfrm>
              <a:off x="7569994" y="252269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7144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E58976A3-B86F-4AA1-8585-2BD70BFF93FD}"/>
                </a:ext>
              </a:extLst>
            </p:cNvPr>
            <p:cNvSpPr/>
            <p:nvPr/>
          </p:nvSpPr>
          <p:spPr>
            <a:xfrm>
              <a:off x="7638488" y="2487453"/>
              <a:ext cx="9525" cy="9525"/>
            </a:xfrm>
            <a:custGeom>
              <a:avLst/>
              <a:gdLst>
                <a:gd name="connsiteX0" fmla="*/ 9135 w 9525"/>
                <a:gd name="connsiteY0" fmla="*/ 9049 h 9525"/>
                <a:gd name="connsiteX1" fmla="*/ 8182 w 9525"/>
                <a:gd name="connsiteY1" fmla="*/ 7144 h 9525"/>
                <a:gd name="connsiteX2" fmla="*/ 9135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135" y="9049"/>
                  </a:moveTo>
                  <a:cubicBezTo>
                    <a:pt x="9135" y="8096"/>
                    <a:pt x="8182" y="8096"/>
                    <a:pt x="8182" y="7144"/>
                  </a:cubicBezTo>
                  <a:cubicBezTo>
                    <a:pt x="6277" y="7144"/>
                    <a:pt x="7230" y="7144"/>
                    <a:pt x="9135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674C7934-7227-457C-804B-942DBAD56E67}"/>
                </a:ext>
              </a:extLst>
            </p:cNvPr>
            <p:cNvSpPr/>
            <p:nvPr/>
          </p:nvSpPr>
          <p:spPr>
            <a:xfrm>
              <a:off x="7560469" y="25255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9D37B59F-10C5-4B92-AEE7-F93C0D0D17A6}"/>
                </a:ext>
              </a:extLst>
            </p:cNvPr>
            <p:cNvSpPr/>
            <p:nvPr/>
          </p:nvSpPr>
          <p:spPr>
            <a:xfrm>
              <a:off x="7555706" y="253370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10001" y="7567"/>
                    <a:pt x="1095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7F5E2AC9-D374-4EB3-9BFE-1247B0148A5E}"/>
                </a:ext>
              </a:extLst>
            </p:cNvPr>
            <p:cNvSpPr/>
            <p:nvPr/>
          </p:nvSpPr>
          <p:spPr>
            <a:xfrm>
              <a:off x="7630001" y="246745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8096"/>
                  </a:lnTo>
                  <a:cubicBezTo>
                    <a:pt x="8096" y="8096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7977F7E4-FACE-4E7F-BBD9-EDFA2BCA1A56}"/>
                </a:ext>
              </a:extLst>
            </p:cNvPr>
            <p:cNvSpPr/>
            <p:nvPr/>
          </p:nvSpPr>
          <p:spPr>
            <a:xfrm>
              <a:off x="7606189" y="24112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9049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id="{FCAEE83E-F828-4F09-BF6C-202533DBEA41}"/>
                </a:ext>
              </a:extLst>
            </p:cNvPr>
            <p:cNvSpPr/>
            <p:nvPr/>
          </p:nvSpPr>
          <p:spPr>
            <a:xfrm>
              <a:off x="7444760" y="2389178"/>
              <a:ext cx="219075" cy="104775"/>
            </a:xfrm>
            <a:custGeom>
              <a:avLst/>
              <a:gdLst>
                <a:gd name="connsiteX0" fmla="*/ 15220 w 219075"/>
                <a:gd name="connsiteY0" fmla="*/ 17789 h 104775"/>
                <a:gd name="connsiteX1" fmla="*/ 128568 w 219075"/>
                <a:gd name="connsiteY1" fmla="*/ 15884 h 104775"/>
                <a:gd name="connsiteX2" fmla="*/ 180003 w 219075"/>
                <a:gd name="connsiteY2" fmla="*/ 58746 h 104775"/>
                <a:gd name="connsiteX3" fmla="*/ 164763 w 219075"/>
                <a:gd name="connsiteY3" fmla="*/ 54936 h 104775"/>
                <a:gd name="connsiteX4" fmla="*/ 196195 w 219075"/>
                <a:gd name="connsiteY4" fmla="*/ 104466 h 104775"/>
                <a:gd name="connsiteX5" fmla="*/ 15220 w 219075"/>
                <a:gd name="connsiteY5" fmla="*/ 1778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075" h="104775">
                  <a:moveTo>
                    <a:pt x="15220" y="17789"/>
                  </a:moveTo>
                  <a:cubicBezTo>
                    <a:pt x="-27642" y="30171"/>
                    <a:pt x="113328" y="18741"/>
                    <a:pt x="128568" y="15884"/>
                  </a:cubicBezTo>
                  <a:cubicBezTo>
                    <a:pt x="131425" y="21599"/>
                    <a:pt x="160000" y="30171"/>
                    <a:pt x="180003" y="58746"/>
                  </a:cubicBezTo>
                  <a:cubicBezTo>
                    <a:pt x="175240" y="64461"/>
                    <a:pt x="170478" y="62556"/>
                    <a:pt x="164763" y="54936"/>
                  </a:cubicBezTo>
                  <a:cubicBezTo>
                    <a:pt x="178098" y="65414"/>
                    <a:pt x="173335" y="93989"/>
                    <a:pt x="196195" y="104466"/>
                  </a:cubicBezTo>
                  <a:cubicBezTo>
                    <a:pt x="287635" y="82559"/>
                    <a:pt x="-16212" y="-26979"/>
                    <a:pt x="15220" y="177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id="{E9BE1B58-3DF6-4141-94DA-A78144A73567}"/>
                </a:ext>
              </a:extLst>
            </p:cNvPr>
            <p:cNvSpPr/>
            <p:nvPr/>
          </p:nvSpPr>
          <p:spPr>
            <a:xfrm>
              <a:off x="7514106" y="2398431"/>
              <a:ext cx="9525" cy="9525"/>
            </a:xfrm>
            <a:custGeom>
              <a:avLst/>
              <a:gdLst>
                <a:gd name="connsiteX0" fmla="*/ 11597 w 9525"/>
                <a:gd name="connsiteY0" fmla="*/ 9488 h 9525"/>
                <a:gd name="connsiteX1" fmla="*/ 11597 w 9525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597" y="9488"/>
                  </a:moveTo>
                  <a:cubicBezTo>
                    <a:pt x="2072" y="4726"/>
                    <a:pt x="10644" y="8536"/>
                    <a:pt x="11597" y="9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id="{3B71E43E-F837-4208-AE83-0053D0223A7F}"/>
                </a:ext>
              </a:extLst>
            </p:cNvPr>
            <p:cNvSpPr/>
            <p:nvPr/>
          </p:nvSpPr>
          <p:spPr>
            <a:xfrm>
              <a:off x="7512823" y="2400776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5259" y="8096"/>
                    <a:pt x="8117" y="8096"/>
                    <a:pt x="90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id="{8696D818-76F6-4822-8233-39C8150CB540}"/>
                </a:ext>
              </a:extLst>
            </p:cNvPr>
            <p:cNvSpPr/>
            <p:nvPr/>
          </p:nvSpPr>
          <p:spPr>
            <a:xfrm>
              <a:off x="7434739" y="2400352"/>
              <a:ext cx="9525" cy="9525"/>
            </a:xfrm>
            <a:custGeom>
              <a:avLst/>
              <a:gdLst>
                <a:gd name="connsiteX0" fmla="*/ 10954 w 9525"/>
                <a:gd name="connsiteY0" fmla="*/ 7567 h 9525"/>
                <a:gd name="connsiteX1" fmla="*/ 7144 w 9525"/>
                <a:gd name="connsiteY1" fmla="*/ 7567 h 9525"/>
                <a:gd name="connsiteX2" fmla="*/ 1095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567"/>
                  </a:moveTo>
                  <a:cubicBezTo>
                    <a:pt x="10001" y="7567"/>
                    <a:pt x="8096" y="6615"/>
                    <a:pt x="7144" y="7567"/>
                  </a:cubicBezTo>
                  <a:cubicBezTo>
                    <a:pt x="8096" y="8520"/>
                    <a:pt x="10001" y="8520"/>
                    <a:pt x="1095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id="{E321385B-5668-4FD5-B01F-034A02F050C3}"/>
                </a:ext>
              </a:extLst>
            </p:cNvPr>
            <p:cNvSpPr/>
            <p:nvPr/>
          </p:nvSpPr>
          <p:spPr>
            <a:xfrm>
              <a:off x="7433786" y="24026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8096"/>
                    <a:pt x="10001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9B90ED57-AA8E-4835-9630-B88691153B77}"/>
                </a:ext>
              </a:extLst>
            </p:cNvPr>
            <p:cNvSpPr/>
            <p:nvPr/>
          </p:nvSpPr>
          <p:spPr>
            <a:xfrm>
              <a:off x="7324311" y="2404586"/>
              <a:ext cx="114300" cy="9525"/>
            </a:xfrm>
            <a:custGeom>
              <a:avLst/>
              <a:gdLst>
                <a:gd name="connsiteX0" fmla="*/ 8034 w 114300"/>
                <a:gd name="connsiteY0" fmla="*/ 10001 h 9525"/>
                <a:gd name="connsiteX1" fmla="*/ 115667 w 114300"/>
                <a:gd name="connsiteY1" fmla="*/ 7144 h 9525"/>
                <a:gd name="connsiteX2" fmla="*/ 102332 w 114300"/>
                <a:gd name="connsiteY2" fmla="*/ 10001 h 9525"/>
                <a:gd name="connsiteX3" fmla="*/ 8034 w 114300"/>
                <a:gd name="connsiteY3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" h="9525">
                  <a:moveTo>
                    <a:pt x="8034" y="10001"/>
                  </a:moveTo>
                  <a:cubicBezTo>
                    <a:pt x="-2443" y="8096"/>
                    <a:pt x="82329" y="15716"/>
                    <a:pt x="115667" y="7144"/>
                  </a:cubicBezTo>
                  <a:cubicBezTo>
                    <a:pt x="100427" y="9049"/>
                    <a:pt x="96617" y="10001"/>
                    <a:pt x="102332" y="10001"/>
                  </a:cubicBezTo>
                  <a:cubicBezTo>
                    <a:pt x="106142" y="4286"/>
                    <a:pt x="8987" y="12859"/>
                    <a:pt x="803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id="{53230EE6-2616-4080-90B6-CC76190C8C53}"/>
                </a:ext>
              </a:extLst>
            </p:cNvPr>
            <p:cNvSpPr/>
            <p:nvPr/>
          </p:nvSpPr>
          <p:spPr>
            <a:xfrm>
              <a:off x="7299762" y="2411676"/>
              <a:ext cx="9525" cy="9525"/>
            </a:xfrm>
            <a:custGeom>
              <a:avLst/>
              <a:gdLst>
                <a:gd name="connsiteX0" fmla="*/ 9723 w 9525"/>
                <a:gd name="connsiteY0" fmla="*/ 8627 h 9525"/>
                <a:gd name="connsiteX1" fmla="*/ 9723 w 9525"/>
                <a:gd name="connsiteY1" fmla="*/ 862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723" y="8627"/>
                  </a:moveTo>
                  <a:cubicBezTo>
                    <a:pt x="17343" y="3864"/>
                    <a:pt x="1151" y="12436"/>
                    <a:pt x="9723" y="86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9581D6C1-6ED3-43FF-B00E-20694C82DBAF}"/>
                </a:ext>
              </a:extLst>
            </p:cNvPr>
            <p:cNvSpPr/>
            <p:nvPr/>
          </p:nvSpPr>
          <p:spPr>
            <a:xfrm>
              <a:off x="7236648" y="2408006"/>
              <a:ext cx="66675" cy="19050"/>
            </a:xfrm>
            <a:custGeom>
              <a:avLst/>
              <a:gdLst>
                <a:gd name="connsiteX0" fmla="*/ 27117 w 66675"/>
                <a:gd name="connsiteY0" fmla="*/ 12296 h 19050"/>
                <a:gd name="connsiteX1" fmla="*/ 67121 w 66675"/>
                <a:gd name="connsiteY1" fmla="*/ 10391 h 19050"/>
                <a:gd name="connsiteX2" fmla="*/ 60454 w 66675"/>
                <a:gd name="connsiteY2" fmla="*/ 8486 h 19050"/>
                <a:gd name="connsiteX3" fmla="*/ 27117 w 66675"/>
                <a:gd name="connsiteY3" fmla="*/ 1229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9050">
                  <a:moveTo>
                    <a:pt x="27117" y="12296"/>
                  </a:moveTo>
                  <a:cubicBezTo>
                    <a:pt x="15687" y="22774"/>
                    <a:pt x="68074" y="13249"/>
                    <a:pt x="67121" y="10391"/>
                  </a:cubicBezTo>
                  <a:cubicBezTo>
                    <a:pt x="68074" y="12296"/>
                    <a:pt x="60454" y="7534"/>
                    <a:pt x="60454" y="8486"/>
                  </a:cubicBezTo>
                  <a:cubicBezTo>
                    <a:pt x="55692" y="5629"/>
                    <a:pt x="-30986" y="7534"/>
                    <a:pt x="27117" y="122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id="{5418CE03-C045-4198-81E9-5833E791B9C2}"/>
                </a:ext>
              </a:extLst>
            </p:cNvPr>
            <p:cNvSpPr/>
            <p:nvPr/>
          </p:nvSpPr>
          <p:spPr>
            <a:xfrm>
              <a:off x="7254441" y="2415698"/>
              <a:ext cx="9525" cy="9525"/>
            </a:xfrm>
            <a:custGeom>
              <a:avLst/>
              <a:gdLst>
                <a:gd name="connsiteX0" fmla="*/ 7419 w 9525"/>
                <a:gd name="connsiteY0" fmla="*/ 8414 h 9525"/>
                <a:gd name="connsiteX1" fmla="*/ 7419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8414"/>
                  </a:moveTo>
                  <a:cubicBezTo>
                    <a:pt x="8371" y="8414"/>
                    <a:pt x="6466" y="5556"/>
                    <a:pt x="7419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id="{1AAAAB9C-2460-4522-99A2-158C25A5E261}"/>
                </a:ext>
              </a:extLst>
            </p:cNvPr>
            <p:cNvSpPr/>
            <p:nvPr/>
          </p:nvSpPr>
          <p:spPr>
            <a:xfrm>
              <a:off x="7598131" y="2441792"/>
              <a:ext cx="19050" cy="9525"/>
            </a:xfrm>
            <a:custGeom>
              <a:avLst/>
              <a:gdLst>
                <a:gd name="connsiteX0" fmla="*/ 7581 w 19050"/>
                <a:gd name="connsiteY0" fmla="*/ 11847 h 9525"/>
                <a:gd name="connsiteX1" fmla="*/ 7581 w 19050"/>
                <a:gd name="connsiteY1" fmla="*/ 118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581" y="11847"/>
                  </a:moveTo>
                  <a:cubicBezTo>
                    <a:pt x="26631" y="4227"/>
                    <a:pt x="3771" y="7085"/>
                    <a:pt x="7581" y="118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FBC6755E-8944-4AE4-9FA2-D0B2DEA31CBB}"/>
                </a:ext>
              </a:extLst>
            </p:cNvPr>
            <p:cNvSpPr/>
            <p:nvPr/>
          </p:nvSpPr>
          <p:spPr>
            <a:xfrm>
              <a:off x="7593489" y="2435066"/>
              <a:ext cx="9525" cy="19050"/>
            </a:xfrm>
            <a:custGeom>
              <a:avLst/>
              <a:gdLst>
                <a:gd name="connsiteX0" fmla="*/ 8414 w 9525"/>
                <a:gd name="connsiteY0" fmla="*/ 7144 h 19050"/>
                <a:gd name="connsiteX1" fmla="*/ 841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414" y="7144"/>
                  </a:moveTo>
                  <a:cubicBezTo>
                    <a:pt x="5556" y="35719"/>
                    <a:pt x="8414" y="714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id="{BDB182C8-2A67-485D-93DA-3815E425B583}"/>
                </a:ext>
              </a:extLst>
            </p:cNvPr>
            <p:cNvSpPr/>
            <p:nvPr/>
          </p:nvSpPr>
          <p:spPr>
            <a:xfrm>
              <a:off x="7597616" y="24464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id="{D2E835C8-0533-47CA-B34C-96B00D6A2FF6}"/>
                </a:ext>
              </a:extLst>
            </p:cNvPr>
            <p:cNvSpPr/>
            <p:nvPr/>
          </p:nvSpPr>
          <p:spPr>
            <a:xfrm>
              <a:off x="7389264" y="2494943"/>
              <a:ext cx="19050" cy="9525"/>
            </a:xfrm>
            <a:custGeom>
              <a:avLst/>
              <a:gdLst>
                <a:gd name="connsiteX0" fmla="*/ 8804 w 19050"/>
                <a:gd name="connsiteY0" fmla="*/ 8227 h 9525"/>
                <a:gd name="connsiteX1" fmla="*/ 8804 w 19050"/>
                <a:gd name="connsiteY1" fmla="*/ 822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8804" y="8227"/>
                  </a:moveTo>
                  <a:cubicBezTo>
                    <a:pt x="23091" y="5369"/>
                    <a:pt x="1184" y="9179"/>
                    <a:pt x="8804" y="82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id="{DA4AC031-9B0B-489E-894D-3CD77598E715}"/>
                </a:ext>
              </a:extLst>
            </p:cNvPr>
            <p:cNvSpPr/>
            <p:nvPr/>
          </p:nvSpPr>
          <p:spPr>
            <a:xfrm>
              <a:off x="7255669" y="248745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8096"/>
                    <a:pt x="8096" y="8096"/>
                    <a:pt x="8096" y="7144"/>
                  </a:cubicBezTo>
                  <a:cubicBezTo>
                    <a:pt x="8096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id="{B2B55ED1-52CD-4621-B962-56CF769952AA}"/>
                </a:ext>
              </a:extLst>
            </p:cNvPr>
            <p:cNvSpPr/>
            <p:nvPr/>
          </p:nvSpPr>
          <p:spPr>
            <a:xfrm>
              <a:off x="7386161" y="250364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1095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10954"/>
                  </a:lnTo>
                  <a:cubicBezTo>
                    <a:pt x="7144" y="10001"/>
                    <a:pt x="7144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id="{CF785E58-A3B2-4DB4-AF8F-36AEE56470BC}"/>
                </a:ext>
              </a:extLst>
            </p:cNvPr>
            <p:cNvSpPr/>
            <p:nvPr/>
          </p:nvSpPr>
          <p:spPr>
            <a:xfrm>
              <a:off x="7394840" y="2442285"/>
              <a:ext cx="9525" cy="9525"/>
            </a:xfrm>
            <a:custGeom>
              <a:avLst/>
              <a:gdLst>
                <a:gd name="connsiteX0" fmla="*/ 7990 w 9525"/>
                <a:gd name="connsiteY0" fmla="*/ 7545 h 9525"/>
                <a:gd name="connsiteX1" fmla="*/ 7990 w 9525"/>
                <a:gd name="connsiteY1" fmla="*/ 754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545"/>
                  </a:moveTo>
                  <a:cubicBezTo>
                    <a:pt x="7990" y="5640"/>
                    <a:pt x="6085" y="11355"/>
                    <a:pt x="7990" y="75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id="{CEC915F8-5286-44DC-865F-7CE255F68B9D}"/>
                </a:ext>
              </a:extLst>
            </p:cNvPr>
            <p:cNvSpPr/>
            <p:nvPr/>
          </p:nvSpPr>
          <p:spPr>
            <a:xfrm>
              <a:off x="7356634" y="25188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id="{AAFF7C18-5CF2-4A25-87D6-820ECF506228}"/>
                </a:ext>
              </a:extLst>
            </p:cNvPr>
            <p:cNvSpPr/>
            <p:nvPr/>
          </p:nvSpPr>
          <p:spPr>
            <a:xfrm>
              <a:off x="7408063" y="2419826"/>
              <a:ext cx="19050" cy="19050"/>
            </a:xfrm>
            <a:custGeom>
              <a:avLst/>
              <a:gdLst>
                <a:gd name="connsiteX0" fmla="*/ 12865 w 19050"/>
                <a:gd name="connsiteY0" fmla="*/ 7144 h 19050"/>
                <a:gd name="connsiteX1" fmla="*/ 12865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2865" y="7144"/>
                  </a:moveTo>
                  <a:cubicBezTo>
                    <a:pt x="11912" y="9049"/>
                    <a:pt x="482" y="29051"/>
                    <a:pt x="1286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id="{AF4230FA-8D31-4A7A-8038-2C03276901E7}"/>
                </a:ext>
              </a:extLst>
            </p:cNvPr>
            <p:cNvSpPr/>
            <p:nvPr/>
          </p:nvSpPr>
          <p:spPr>
            <a:xfrm>
              <a:off x="7296626" y="24588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id="{5A5C00F1-C219-4963-8B7A-CA0F6566D74E}"/>
                </a:ext>
              </a:extLst>
            </p:cNvPr>
            <p:cNvSpPr/>
            <p:nvPr/>
          </p:nvSpPr>
          <p:spPr>
            <a:xfrm>
              <a:off x="7296626" y="24569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id="{D27E7670-5CD6-4874-A591-95A8FFAB1023}"/>
                </a:ext>
              </a:extLst>
            </p:cNvPr>
            <p:cNvSpPr/>
            <p:nvPr/>
          </p:nvSpPr>
          <p:spPr>
            <a:xfrm>
              <a:off x="7387114" y="24998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666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id="{D7763EC7-D1D1-4E5E-8EB9-2F42FEC7EB4C}"/>
                </a:ext>
              </a:extLst>
            </p:cNvPr>
            <p:cNvSpPr/>
            <p:nvPr/>
          </p:nvSpPr>
          <p:spPr>
            <a:xfrm>
              <a:off x="7389971" y="2484972"/>
              <a:ext cx="9525" cy="9525"/>
            </a:xfrm>
            <a:custGeom>
              <a:avLst/>
              <a:gdLst>
                <a:gd name="connsiteX0" fmla="*/ 7144 w 9525"/>
                <a:gd name="connsiteY0" fmla="*/ 10577 h 9525"/>
                <a:gd name="connsiteX1" fmla="*/ 7144 w 9525"/>
                <a:gd name="connsiteY1" fmla="*/ 1057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577"/>
                  </a:moveTo>
                  <a:cubicBezTo>
                    <a:pt x="10001" y="8672"/>
                    <a:pt x="11906" y="3910"/>
                    <a:pt x="7144" y="1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id="{E3CA08F7-0DC0-45EA-9E86-4E6BCA671834}"/>
                </a:ext>
              </a:extLst>
            </p:cNvPr>
            <p:cNvSpPr/>
            <p:nvPr/>
          </p:nvSpPr>
          <p:spPr>
            <a:xfrm>
              <a:off x="7358022" y="2521743"/>
              <a:ext cx="38100" cy="9525"/>
            </a:xfrm>
            <a:custGeom>
              <a:avLst/>
              <a:gdLst>
                <a:gd name="connsiteX0" fmla="*/ 9566 w 38100"/>
                <a:gd name="connsiteY0" fmla="*/ 7144 h 9525"/>
                <a:gd name="connsiteX1" fmla="*/ 9566 w 3810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100" h="9525">
                  <a:moveTo>
                    <a:pt x="9566" y="7144"/>
                  </a:moveTo>
                  <a:cubicBezTo>
                    <a:pt x="-6627" y="10001"/>
                    <a:pt x="65763" y="10954"/>
                    <a:pt x="956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D64FCC17-C3FA-4DBA-9F5F-F50F7E58F417}"/>
                </a:ext>
              </a:extLst>
            </p:cNvPr>
            <p:cNvSpPr/>
            <p:nvPr/>
          </p:nvSpPr>
          <p:spPr>
            <a:xfrm>
              <a:off x="7372826" y="250893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6615"/>
                    <a:pt x="7144" y="7567"/>
                  </a:cubicBezTo>
                  <a:cubicBezTo>
                    <a:pt x="7144" y="7567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BA4F13B1-0694-4EB1-B652-847CE7149EBF}"/>
                </a:ext>
              </a:extLst>
            </p:cNvPr>
            <p:cNvSpPr/>
            <p:nvPr/>
          </p:nvSpPr>
          <p:spPr>
            <a:xfrm>
              <a:off x="7365206" y="251436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id="{37FA484B-9E24-4152-A351-BBD22EA9A14B}"/>
                </a:ext>
              </a:extLst>
            </p:cNvPr>
            <p:cNvSpPr/>
            <p:nvPr/>
          </p:nvSpPr>
          <p:spPr>
            <a:xfrm>
              <a:off x="7386161" y="2488723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9049" y="3969"/>
                    <a:pt x="7144" y="9684"/>
                    <a:pt x="7144" y="9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6" name="Freeform: Shape 495">
              <a:extLst>
                <a:ext uri="{FF2B5EF4-FFF2-40B4-BE49-F238E27FC236}">
                  <a16:creationId xmlns:a16="http://schemas.microsoft.com/office/drawing/2014/main" id="{B8CDC33E-C61C-44D2-95D9-19C4ACDCF6D6}"/>
                </a:ext>
              </a:extLst>
            </p:cNvPr>
            <p:cNvSpPr/>
            <p:nvPr/>
          </p:nvSpPr>
          <p:spPr>
            <a:xfrm>
              <a:off x="7387114" y="24979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95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id="{EC40D927-BACC-4DE3-91DA-F77C14C0D419}"/>
                </a:ext>
              </a:extLst>
            </p:cNvPr>
            <p:cNvSpPr/>
            <p:nvPr/>
          </p:nvSpPr>
          <p:spPr>
            <a:xfrm>
              <a:off x="7341394" y="248840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id="{D60A07D5-E9C9-424D-AE9F-5842D60D5E75}"/>
                </a:ext>
              </a:extLst>
            </p:cNvPr>
            <p:cNvSpPr/>
            <p:nvPr/>
          </p:nvSpPr>
          <p:spPr>
            <a:xfrm>
              <a:off x="7355681" y="2506955"/>
              <a:ext cx="28575" cy="19050"/>
            </a:xfrm>
            <a:custGeom>
              <a:avLst/>
              <a:gdLst>
                <a:gd name="connsiteX0" fmla="*/ 7144 w 28575"/>
                <a:gd name="connsiteY0" fmla="*/ 15264 h 19050"/>
                <a:gd name="connsiteX1" fmla="*/ 7144 w 28575"/>
                <a:gd name="connsiteY1" fmla="*/ 152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7144" y="15264"/>
                  </a:moveTo>
                  <a:cubicBezTo>
                    <a:pt x="26194" y="11454"/>
                    <a:pt x="26194" y="-928"/>
                    <a:pt x="7144" y="152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id="{AFF76391-EDEC-46FB-BBC5-D04CB9BB4ECB}"/>
                </a:ext>
              </a:extLst>
            </p:cNvPr>
            <p:cNvSpPr/>
            <p:nvPr/>
          </p:nvSpPr>
          <p:spPr>
            <a:xfrm>
              <a:off x="7383304" y="24922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id="{89BD7E13-B0CF-415D-9546-0E2BB05A64BE}"/>
                </a:ext>
              </a:extLst>
            </p:cNvPr>
            <p:cNvSpPr/>
            <p:nvPr/>
          </p:nvSpPr>
          <p:spPr>
            <a:xfrm>
              <a:off x="7385716" y="2518669"/>
              <a:ext cx="28575" cy="19050"/>
            </a:xfrm>
            <a:custGeom>
              <a:avLst/>
              <a:gdLst>
                <a:gd name="connsiteX0" fmla="*/ 26640 w 28575"/>
                <a:gd name="connsiteY0" fmla="*/ 11170 h 19050"/>
                <a:gd name="connsiteX1" fmla="*/ 7590 w 28575"/>
                <a:gd name="connsiteY1" fmla="*/ 8313 h 19050"/>
                <a:gd name="connsiteX2" fmla="*/ 26640 w 28575"/>
                <a:gd name="connsiteY2" fmla="*/ 11170 h 19050"/>
                <a:gd name="connsiteX3" fmla="*/ 24734 w 28575"/>
                <a:gd name="connsiteY3" fmla="*/ 13075 h 19050"/>
                <a:gd name="connsiteX4" fmla="*/ 23782 w 28575"/>
                <a:gd name="connsiteY4" fmla="*/ 12123 h 19050"/>
                <a:gd name="connsiteX5" fmla="*/ 24734 w 28575"/>
                <a:gd name="connsiteY5" fmla="*/ 1307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19050">
                  <a:moveTo>
                    <a:pt x="26640" y="11170"/>
                  </a:moveTo>
                  <a:cubicBezTo>
                    <a:pt x="9494" y="11170"/>
                    <a:pt x="5684" y="20695"/>
                    <a:pt x="7590" y="8313"/>
                  </a:cubicBezTo>
                  <a:cubicBezTo>
                    <a:pt x="13304" y="9265"/>
                    <a:pt x="26640" y="3550"/>
                    <a:pt x="26640" y="11170"/>
                  </a:cubicBezTo>
                  <a:close/>
                  <a:moveTo>
                    <a:pt x="24734" y="13075"/>
                  </a:moveTo>
                  <a:lnTo>
                    <a:pt x="23782" y="12123"/>
                  </a:lnTo>
                  <a:cubicBezTo>
                    <a:pt x="23782" y="13075"/>
                    <a:pt x="24734" y="13075"/>
                    <a:pt x="24734" y="130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id="{ED644F8C-E61A-4804-830C-B5D7912EF221}"/>
                </a:ext>
              </a:extLst>
            </p:cNvPr>
            <p:cNvSpPr/>
            <p:nvPr/>
          </p:nvSpPr>
          <p:spPr>
            <a:xfrm>
              <a:off x="7573804" y="24360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id="{60413C4C-DF4A-45CE-B84E-B72E2B7643C2}"/>
                </a:ext>
              </a:extLst>
            </p:cNvPr>
            <p:cNvSpPr/>
            <p:nvPr/>
          </p:nvSpPr>
          <p:spPr>
            <a:xfrm>
              <a:off x="7452836" y="244459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id="{7349DEA5-297E-44A1-AC8C-FB8A646597F6}"/>
                </a:ext>
              </a:extLst>
            </p:cNvPr>
            <p:cNvSpPr/>
            <p:nvPr/>
          </p:nvSpPr>
          <p:spPr>
            <a:xfrm>
              <a:off x="7468076" y="242077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8096"/>
                    <a:pt x="8096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id="{36C5E1FA-955D-4EF1-B3F5-A7D1D81659E9}"/>
                </a:ext>
              </a:extLst>
            </p:cNvPr>
            <p:cNvSpPr/>
            <p:nvPr/>
          </p:nvSpPr>
          <p:spPr>
            <a:xfrm>
              <a:off x="7562903" y="243601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id="{C207329B-6009-4D05-B52D-58BD90219D7A}"/>
                </a:ext>
              </a:extLst>
            </p:cNvPr>
            <p:cNvSpPr/>
            <p:nvPr/>
          </p:nvSpPr>
          <p:spPr>
            <a:xfrm>
              <a:off x="7502366" y="24341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8096" y="8096"/>
                  </a:cubicBez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id="{D3B0E3B7-0F42-499E-BCC2-959685AE7501}"/>
                </a:ext>
              </a:extLst>
            </p:cNvPr>
            <p:cNvSpPr/>
            <p:nvPr/>
          </p:nvSpPr>
          <p:spPr>
            <a:xfrm>
              <a:off x="7468076" y="242321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id="{7F86404D-A987-477D-B328-C9F58A844C39}"/>
                </a:ext>
              </a:extLst>
            </p:cNvPr>
            <p:cNvSpPr/>
            <p:nvPr/>
          </p:nvSpPr>
          <p:spPr>
            <a:xfrm>
              <a:off x="7445216" y="24255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:a16="http://schemas.microsoft.com/office/drawing/2014/main" id="{DD9B3887-6E5B-4C34-BE28-0F7CFA29678A}"/>
                </a:ext>
              </a:extLst>
            </p:cNvPr>
            <p:cNvSpPr/>
            <p:nvPr/>
          </p:nvSpPr>
          <p:spPr>
            <a:xfrm>
              <a:off x="7446698" y="244459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lnTo>
                    <a:pt x="7567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id="{0F65CC33-11A8-469C-B805-C09B1E3C904F}"/>
                </a:ext>
              </a:extLst>
            </p:cNvPr>
            <p:cNvSpPr/>
            <p:nvPr/>
          </p:nvSpPr>
          <p:spPr>
            <a:xfrm>
              <a:off x="7420451" y="243220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id="{999B29B8-19EA-4DA2-A568-6E82FF91C956}"/>
                </a:ext>
              </a:extLst>
            </p:cNvPr>
            <p:cNvSpPr/>
            <p:nvPr/>
          </p:nvSpPr>
          <p:spPr>
            <a:xfrm>
              <a:off x="7444264" y="24398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id="{14252505-0099-42FB-9784-F79CC42E3F05}"/>
                </a:ext>
              </a:extLst>
            </p:cNvPr>
            <p:cNvSpPr/>
            <p:nvPr/>
          </p:nvSpPr>
          <p:spPr>
            <a:xfrm>
              <a:off x="7581001" y="245506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:a16="http://schemas.microsoft.com/office/drawing/2014/main" id="{7D794CE7-D147-42E3-9E09-F1A33DDACFFF}"/>
                </a:ext>
              </a:extLst>
            </p:cNvPr>
            <p:cNvSpPr/>
            <p:nvPr/>
          </p:nvSpPr>
          <p:spPr>
            <a:xfrm>
              <a:off x="7584281" y="244459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8096" y="7144"/>
                  </a:lnTo>
                  <a:cubicBezTo>
                    <a:pt x="7144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id="{03884BAB-DC43-4C8B-B1B8-D927E64C0869}"/>
                </a:ext>
              </a:extLst>
            </p:cNvPr>
            <p:cNvSpPr/>
            <p:nvPr/>
          </p:nvSpPr>
          <p:spPr>
            <a:xfrm>
              <a:off x="7518559" y="2442160"/>
              <a:ext cx="9525" cy="9525"/>
            </a:xfrm>
            <a:custGeom>
              <a:avLst/>
              <a:gdLst>
                <a:gd name="connsiteX0" fmla="*/ 7144 w 9525"/>
                <a:gd name="connsiteY0" fmla="*/ 7670 h 9525"/>
                <a:gd name="connsiteX1" fmla="*/ 8096 w 9525"/>
                <a:gd name="connsiteY1" fmla="*/ 10527 h 9525"/>
                <a:gd name="connsiteX2" fmla="*/ 7144 w 9525"/>
                <a:gd name="connsiteY2" fmla="*/ 767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670"/>
                  </a:moveTo>
                  <a:cubicBezTo>
                    <a:pt x="7144" y="8622"/>
                    <a:pt x="8096" y="9575"/>
                    <a:pt x="8096" y="10527"/>
                  </a:cubicBezTo>
                  <a:cubicBezTo>
                    <a:pt x="9049" y="9575"/>
                    <a:pt x="8096" y="5765"/>
                    <a:pt x="7144" y="76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4" name="Freeform: Shape 513">
              <a:extLst>
                <a:ext uri="{FF2B5EF4-FFF2-40B4-BE49-F238E27FC236}">
                  <a16:creationId xmlns:a16="http://schemas.microsoft.com/office/drawing/2014/main" id="{A331F8F7-CA21-406C-8D8F-960BABE14F35}"/>
                </a:ext>
              </a:extLst>
            </p:cNvPr>
            <p:cNvSpPr/>
            <p:nvPr/>
          </p:nvSpPr>
          <p:spPr>
            <a:xfrm>
              <a:off x="7576661" y="249316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7144"/>
                    <a:pt x="8096" y="7144"/>
                  </a:cubicBezTo>
                  <a:cubicBezTo>
                    <a:pt x="7144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id="{F794D562-E023-421B-9962-41F634AE7C05}"/>
                </a:ext>
              </a:extLst>
            </p:cNvPr>
            <p:cNvSpPr/>
            <p:nvPr/>
          </p:nvSpPr>
          <p:spPr>
            <a:xfrm>
              <a:off x="7576661" y="249126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6" name="Freeform: Shape 515">
              <a:extLst>
                <a:ext uri="{FF2B5EF4-FFF2-40B4-BE49-F238E27FC236}">
                  <a16:creationId xmlns:a16="http://schemas.microsoft.com/office/drawing/2014/main" id="{1F4F3992-A23B-465D-9CC3-61EC70EAF9BC}"/>
                </a:ext>
              </a:extLst>
            </p:cNvPr>
            <p:cNvSpPr/>
            <p:nvPr/>
          </p:nvSpPr>
          <p:spPr>
            <a:xfrm>
              <a:off x="7519088" y="2496264"/>
              <a:ext cx="9525" cy="9525"/>
            </a:xfrm>
            <a:custGeom>
              <a:avLst/>
              <a:gdLst>
                <a:gd name="connsiteX0" fmla="*/ 7567 w 9525"/>
                <a:gd name="connsiteY0" fmla="*/ 7858 h 9525"/>
                <a:gd name="connsiteX1" fmla="*/ 7567 w 9525"/>
                <a:gd name="connsiteY1" fmla="*/ 7858 h 9525"/>
                <a:gd name="connsiteX2" fmla="*/ 7567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858"/>
                  </a:moveTo>
                  <a:cubicBezTo>
                    <a:pt x="7567" y="6906"/>
                    <a:pt x="6615" y="6906"/>
                    <a:pt x="7567" y="7858"/>
                  </a:cubicBezTo>
                  <a:cubicBezTo>
                    <a:pt x="6615" y="7858"/>
                    <a:pt x="7567" y="7858"/>
                    <a:pt x="7567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7" name="Freeform: Shape 516">
              <a:extLst>
                <a:ext uri="{FF2B5EF4-FFF2-40B4-BE49-F238E27FC236}">
                  <a16:creationId xmlns:a16="http://schemas.microsoft.com/office/drawing/2014/main" id="{0D7CD9BA-B039-475E-A917-8E526B4495FE}"/>
                </a:ext>
              </a:extLst>
            </p:cNvPr>
            <p:cNvSpPr/>
            <p:nvPr/>
          </p:nvSpPr>
          <p:spPr>
            <a:xfrm>
              <a:off x="7585722" y="2430169"/>
              <a:ext cx="9525" cy="28575"/>
            </a:xfrm>
            <a:custGeom>
              <a:avLst/>
              <a:gdLst>
                <a:gd name="connsiteX0" fmla="*/ 7608 w 9525"/>
                <a:gd name="connsiteY0" fmla="*/ 23471 h 28575"/>
                <a:gd name="connsiteX1" fmla="*/ 7608 w 9525"/>
                <a:gd name="connsiteY1" fmla="*/ 2347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8575">
                  <a:moveTo>
                    <a:pt x="7608" y="23471"/>
                  </a:moveTo>
                  <a:cubicBezTo>
                    <a:pt x="10465" y="-6057"/>
                    <a:pt x="5703" y="11088"/>
                    <a:pt x="7608" y="234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8" name="Freeform: Shape 517">
              <a:extLst>
                <a:ext uri="{FF2B5EF4-FFF2-40B4-BE49-F238E27FC236}">
                  <a16:creationId xmlns:a16="http://schemas.microsoft.com/office/drawing/2014/main" id="{BCE4288C-6874-428E-9545-EF23307A5B54}"/>
                </a:ext>
              </a:extLst>
            </p:cNvPr>
            <p:cNvSpPr/>
            <p:nvPr/>
          </p:nvSpPr>
          <p:spPr>
            <a:xfrm>
              <a:off x="7582376" y="248226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9" name="Freeform: Shape 518">
              <a:extLst>
                <a:ext uri="{FF2B5EF4-FFF2-40B4-BE49-F238E27FC236}">
                  <a16:creationId xmlns:a16="http://schemas.microsoft.com/office/drawing/2014/main" id="{9D65D35E-6B82-4B05-83C1-B7A051980A13}"/>
                </a:ext>
              </a:extLst>
            </p:cNvPr>
            <p:cNvSpPr/>
            <p:nvPr/>
          </p:nvSpPr>
          <p:spPr>
            <a:xfrm>
              <a:off x="7421404" y="25160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0" name="Freeform: Shape 519">
              <a:extLst>
                <a:ext uri="{FF2B5EF4-FFF2-40B4-BE49-F238E27FC236}">
                  <a16:creationId xmlns:a16="http://schemas.microsoft.com/office/drawing/2014/main" id="{14D7DA7E-CA87-449C-83C2-AE5897EEC658}"/>
                </a:ext>
              </a:extLst>
            </p:cNvPr>
            <p:cNvSpPr/>
            <p:nvPr/>
          </p:nvSpPr>
          <p:spPr>
            <a:xfrm>
              <a:off x="7580471" y="24626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1" name="Freeform: Shape 520">
              <a:extLst>
                <a:ext uri="{FF2B5EF4-FFF2-40B4-BE49-F238E27FC236}">
                  <a16:creationId xmlns:a16="http://schemas.microsoft.com/office/drawing/2014/main" id="{495B0D20-C04E-4B06-8F02-0782D44AD442}"/>
                </a:ext>
              </a:extLst>
            </p:cNvPr>
            <p:cNvSpPr/>
            <p:nvPr/>
          </p:nvSpPr>
          <p:spPr>
            <a:xfrm>
              <a:off x="7429976" y="25160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2" name="Freeform: Shape 521">
              <a:extLst>
                <a:ext uri="{FF2B5EF4-FFF2-40B4-BE49-F238E27FC236}">
                  <a16:creationId xmlns:a16="http://schemas.microsoft.com/office/drawing/2014/main" id="{BF16ADF4-A695-4D50-8784-FBCD5AFA94A4}"/>
                </a:ext>
              </a:extLst>
            </p:cNvPr>
            <p:cNvSpPr/>
            <p:nvPr/>
          </p:nvSpPr>
          <p:spPr>
            <a:xfrm>
              <a:off x="7430929" y="24264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3" name="Freeform: Shape 522">
              <a:extLst>
                <a:ext uri="{FF2B5EF4-FFF2-40B4-BE49-F238E27FC236}">
                  <a16:creationId xmlns:a16="http://schemas.microsoft.com/office/drawing/2014/main" id="{F5450C3C-5A2E-418E-B5A9-7A04008C3600}"/>
                </a:ext>
              </a:extLst>
            </p:cNvPr>
            <p:cNvSpPr/>
            <p:nvPr/>
          </p:nvSpPr>
          <p:spPr>
            <a:xfrm>
              <a:off x="7429976" y="25160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4" name="Freeform: Shape 523">
              <a:extLst>
                <a:ext uri="{FF2B5EF4-FFF2-40B4-BE49-F238E27FC236}">
                  <a16:creationId xmlns:a16="http://schemas.microsoft.com/office/drawing/2014/main" id="{0CBA7698-5062-460E-98A8-B09989B6D170}"/>
                </a:ext>
              </a:extLst>
            </p:cNvPr>
            <p:cNvSpPr/>
            <p:nvPr/>
          </p:nvSpPr>
          <p:spPr>
            <a:xfrm>
              <a:off x="7470934" y="249888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5" name="Freeform: Shape 524">
              <a:extLst>
                <a:ext uri="{FF2B5EF4-FFF2-40B4-BE49-F238E27FC236}">
                  <a16:creationId xmlns:a16="http://schemas.microsoft.com/office/drawing/2014/main" id="{A771278B-79F4-4F6F-ADC9-99620F067776}"/>
                </a:ext>
              </a:extLst>
            </p:cNvPr>
            <p:cNvSpPr/>
            <p:nvPr/>
          </p:nvSpPr>
          <p:spPr>
            <a:xfrm>
              <a:off x="7462361" y="24941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:a16="http://schemas.microsoft.com/office/drawing/2014/main" id="{5CDA3E53-60F0-49EA-8740-A5CE5F82C2F0}"/>
                </a:ext>
              </a:extLst>
            </p:cNvPr>
            <p:cNvSpPr/>
            <p:nvPr/>
          </p:nvSpPr>
          <p:spPr>
            <a:xfrm>
              <a:off x="7514034" y="242458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ubicBezTo>
                    <a:pt x="6906" y="7144"/>
                    <a:pt x="7858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id="{D95D07F3-133A-4CC7-8BE6-C0063CCCA944}"/>
                </a:ext>
              </a:extLst>
            </p:cNvPr>
            <p:cNvSpPr/>
            <p:nvPr/>
          </p:nvSpPr>
          <p:spPr>
            <a:xfrm>
              <a:off x="7429976" y="25169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9049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id="{086C44FD-9707-4FB9-8A8F-108440B525D4}"/>
                </a:ext>
              </a:extLst>
            </p:cNvPr>
            <p:cNvSpPr/>
            <p:nvPr/>
          </p:nvSpPr>
          <p:spPr>
            <a:xfrm>
              <a:off x="7481411" y="24779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id="{2F330BC7-0270-4BC3-A40E-93007A06202E}"/>
                </a:ext>
              </a:extLst>
            </p:cNvPr>
            <p:cNvSpPr/>
            <p:nvPr/>
          </p:nvSpPr>
          <p:spPr>
            <a:xfrm>
              <a:off x="7484297" y="2471605"/>
              <a:ext cx="9525" cy="19050"/>
            </a:xfrm>
            <a:custGeom>
              <a:avLst/>
              <a:gdLst>
                <a:gd name="connsiteX0" fmla="*/ 9020 w 9525"/>
                <a:gd name="connsiteY0" fmla="*/ 16325 h 19050"/>
                <a:gd name="connsiteX1" fmla="*/ 9020 w 9525"/>
                <a:gd name="connsiteY1" fmla="*/ 163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020" y="16325"/>
                  </a:moveTo>
                  <a:cubicBezTo>
                    <a:pt x="12830" y="-6535"/>
                    <a:pt x="3305" y="21087"/>
                    <a:pt x="9020" y="163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6E9482A2-29A7-454C-85E5-7DA005588191}"/>
                </a:ext>
              </a:extLst>
            </p:cNvPr>
            <p:cNvSpPr/>
            <p:nvPr/>
          </p:nvSpPr>
          <p:spPr>
            <a:xfrm>
              <a:off x="7485751" y="248173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7567" y="8096"/>
                    <a:pt x="7567" y="8096"/>
                  </a:cubicBezTo>
                  <a:cubicBezTo>
                    <a:pt x="6615" y="8096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1" name="Freeform: Shape 530">
              <a:extLst>
                <a:ext uri="{FF2B5EF4-FFF2-40B4-BE49-F238E27FC236}">
                  <a16:creationId xmlns:a16="http://schemas.microsoft.com/office/drawing/2014/main" id="{455D90A7-53EB-4157-B06A-B09430B99830}"/>
                </a:ext>
              </a:extLst>
            </p:cNvPr>
            <p:cNvSpPr/>
            <p:nvPr/>
          </p:nvSpPr>
          <p:spPr>
            <a:xfrm>
              <a:off x="7501414" y="2486739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7858"/>
                    <a:pt x="7144" y="6906"/>
                    <a:pt x="7144" y="7858"/>
                  </a:cubicBez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id="{D36C8E6C-9D3A-4FF1-A206-85F3A7E6CDFB}"/>
                </a:ext>
              </a:extLst>
            </p:cNvPr>
            <p:cNvSpPr/>
            <p:nvPr/>
          </p:nvSpPr>
          <p:spPr>
            <a:xfrm>
              <a:off x="7394734" y="24855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10001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495C8725-D6E4-46B9-A291-FF663C140C45}"/>
                </a:ext>
              </a:extLst>
            </p:cNvPr>
            <p:cNvSpPr/>
            <p:nvPr/>
          </p:nvSpPr>
          <p:spPr>
            <a:xfrm>
              <a:off x="7536233" y="2463366"/>
              <a:ext cx="9525" cy="9525"/>
            </a:xfrm>
            <a:custGeom>
              <a:avLst/>
              <a:gdLst>
                <a:gd name="connsiteX0" fmla="*/ 7567 w 9525"/>
                <a:gd name="connsiteY0" fmla="*/ 7419 h 9525"/>
                <a:gd name="connsiteX1" fmla="*/ 7567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419"/>
                  </a:moveTo>
                  <a:cubicBezTo>
                    <a:pt x="6615" y="6466"/>
                    <a:pt x="7567" y="8371"/>
                    <a:pt x="7567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id="{915C717F-040D-462A-A302-8C444AB00697}"/>
                </a:ext>
              </a:extLst>
            </p:cNvPr>
            <p:cNvSpPr/>
            <p:nvPr/>
          </p:nvSpPr>
          <p:spPr>
            <a:xfrm>
              <a:off x="7487126" y="24712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9049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id="{83F90A75-A133-4DB3-B6CF-FA1A23D42BFE}"/>
                </a:ext>
              </a:extLst>
            </p:cNvPr>
            <p:cNvSpPr/>
            <p:nvPr/>
          </p:nvSpPr>
          <p:spPr>
            <a:xfrm>
              <a:off x="7538561" y="24712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11906"/>
                    <a:pt x="9049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id="{3DC24FCA-BD8E-46AE-8596-8975604D9AEA}"/>
                </a:ext>
              </a:extLst>
            </p:cNvPr>
            <p:cNvSpPr/>
            <p:nvPr/>
          </p:nvSpPr>
          <p:spPr>
            <a:xfrm>
              <a:off x="7540466" y="24722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id="{E2F5C8C1-AFEC-40A3-890D-32916C65A452}"/>
                </a:ext>
              </a:extLst>
            </p:cNvPr>
            <p:cNvSpPr/>
            <p:nvPr/>
          </p:nvSpPr>
          <p:spPr>
            <a:xfrm>
              <a:off x="7246144" y="2403977"/>
              <a:ext cx="352425" cy="133350"/>
            </a:xfrm>
            <a:custGeom>
              <a:avLst/>
              <a:gdLst>
                <a:gd name="connsiteX0" fmla="*/ 154781 w 352425"/>
                <a:gd name="connsiteY0" fmla="*/ 87762 h 133350"/>
                <a:gd name="connsiteX1" fmla="*/ 7144 w 352425"/>
                <a:gd name="connsiteY1" fmla="*/ 94430 h 133350"/>
                <a:gd name="connsiteX2" fmla="*/ 164306 w 352425"/>
                <a:gd name="connsiteY2" fmla="*/ 36327 h 133350"/>
                <a:gd name="connsiteX3" fmla="*/ 141446 w 352425"/>
                <a:gd name="connsiteY3" fmla="*/ 43947 h 133350"/>
                <a:gd name="connsiteX4" fmla="*/ 190976 w 352425"/>
                <a:gd name="connsiteY4" fmla="*/ 47757 h 133350"/>
                <a:gd name="connsiteX5" fmla="*/ 219551 w 352425"/>
                <a:gd name="connsiteY5" fmla="*/ 37280 h 133350"/>
                <a:gd name="connsiteX6" fmla="*/ 204311 w 352425"/>
                <a:gd name="connsiteY6" fmla="*/ 26802 h 133350"/>
                <a:gd name="connsiteX7" fmla="*/ 222409 w 352425"/>
                <a:gd name="connsiteY7" fmla="*/ 58235 h 133350"/>
                <a:gd name="connsiteX8" fmla="*/ 221456 w 352425"/>
                <a:gd name="connsiteY8" fmla="*/ 50615 h 133350"/>
                <a:gd name="connsiteX9" fmla="*/ 233839 w 352425"/>
                <a:gd name="connsiteY9" fmla="*/ 26802 h 133350"/>
                <a:gd name="connsiteX10" fmla="*/ 228124 w 352425"/>
                <a:gd name="connsiteY10" fmla="*/ 46805 h 133350"/>
                <a:gd name="connsiteX11" fmla="*/ 243364 w 352425"/>
                <a:gd name="connsiteY11" fmla="*/ 26802 h 133350"/>
                <a:gd name="connsiteX12" fmla="*/ 241459 w 352425"/>
                <a:gd name="connsiteY12" fmla="*/ 52520 h 133350"/>
                <a:gd name="connsiteX13" fmla="*/ 265271 w 352425"/>
                <a:gd name="connsiteY13" fmla="*/ 40137 h 133350"/>
                <a:gd name="connsiteX14" fmla="*/ 272891 w 352425"/>
                <a:gd name="connsiteY14" fmla="*/ 28707 h 133350"/>
                <a:gd name="connsiteX15" fmla="*/ 319564 w 352425"/>
                <a:gd name="connsiteY15" fmla="*/ 36327 h 133350"/>
                <a:gd name="connsiteX16" fmla="*/ 319564 w 352425"/>
                <a:gd name="connsiteY16" fmla="*/ 26802 h 133350"/>
                <a:gd name="connsiteX17" fmla="*/ 325279 w 352425"/>
                <a:gd name="connsiteY17" fmla="*/ 30612 h 133350"/>
                <a:gd name="connsiteX18" fmla="*/ 348139 w 352425"/>
                <a:gd name="connsiteY18" fmla="*/ 79190 h 133350"/>
                <a:gd name="connsiteX19" fmla="*/ 227171 w 352425"/>
                <a:gd name="connsiteY19" fmla="*/ 121100 h 133350"/>
                <a:gd name="connsiteX20" fmla="*/ 228124 w 352425"/>
                <a:gd name="connsiteY20" fmla="*/ 88715 h 133350"/>
                <a:gd name="connsiteX21" fmla="*/ 173831 w 352425"/>
                <a:gd name="connsiteY21" fmla="*/ 126815 h 133350"/>
                <a:gd name="connsiteX22" fmla="*/ 154781 w 352425"/>
                <a:gd name="connsiteY22" fmla="*/ 87762 h 133350"/>
                <a:gd name="connsiteX23" fmla="*/ 20479 w 352425"/>
                <a:gd name="connsiteY23" fmla="*/ 85857 h 133350"/>
                <a:gd name="connsiteX24" fmla="*/ 20479 w 352425"/>
                <a:gd name="connsiteY24" fmla="*/ 83952 h 133350"/>
                <a:gd name="connsiteX25" fmla="*/ 20479 w 352425"/>
                <a:gd name="connsiteY25" fmla="*/ 85857 h 133350"/>
                <a:gd name="connsiteX26" fmla="*/ 194786 w 352425"/>
                <a:gd name="connsiteY26" fmla="*/ 70617 h 133350"/>
                <a:gd name="connsiteX27" fmla="*/ 194786 w 352425"/>
                <a:gd name="connsiteY27" fmla="*/ 70617 h 133350"/>
                <a:gd name="connsiteX28" fmla="*/ 196691 w 352425"/>
                <a:gd name="connsiteY28" fmla="*/ 86810 h 133350"/>
                <a:gd name="connsiteX29" fmla="*/ 196691 w 352425"/>
                <a:gd name="connsiteY29" fmla="*/ 86810 h 133350"/>
                <a:gd name="connsiteX30" fmla="*/ 198596 w 352425"/>
                <a:gd name="connsiteY30" fmla="*/ 82047 h 133350"/>
                <a:gd name="connsiteX31" fmla="*/ 198596 w 352425"/>
                <a:gd name="connsiteY31" fmla="*/ 82047 h 133350"/>
                <a:gd name="connsiteX32" fmla="*/ 198596 w 352425"/>
                <a:gd name="connsiteY32" fmla="*/ 82047 h 133350"/>
                <a:gd name="connsiteX33" fmla="*/ 168116 w 352425"/>
                <a:gd name="connsiteY33" fmla="*/ 80142 h 133350"/>
                <a:gd name="connsiteX34" fmla="*/ 168116 w 352425"/>
                <a:gd name="connsiteY34" fmla="*/ 80142 h 133350"/>
                <a:gd name="connsiteX35" fmla="*/ 170974 w 352425"/>
                <a:gd name="connsiteY35" fmla="*/ 84905 h 133350"/>
                <a:gd name="connsiteX36" fmla="*/ 170974 w 352425"/>
                <a:gd name="connsiteY36" fmla="*/ 84905 h 133350"/>
                <a:gd name="connsiteX37" fmla="*/ 181451 w 352425"/>
                <a:gd name="connsiteY37" fmla="*/ 96335 h 133350"/>
                <a:gd name="connsiteX38" fmla="*/ 181451 w 352425"/>
                <a:gd name="connsiteY38" fmla="*/ 96335 h 133350"/>
                <a:gd name="connsiteX39" fmla="*/ 315754 w 352425"/>
                <a:gd name="connsiteY39" fmla="*/ 72522 h 133350"/>
                <a:gd name="connsiteX40" fmla="*/ 315754 w 352425"/>
                <a:gd name="connsiteY40" fmla="*/ 72522 h 133350"/>
                <a:gd name="connsiteX41" fmla="*/ 290036 w 352425"/>
                <a:gd name="connsiteY41" fmla="*/ 66807 h 133350"/>
                <a:gd name="connsiteX42" fmla="*/ 290036 w 352425"/>
                <a:gd name="connsiteY42" fmla="*/ 66807 h 133350"/>
                <a:gd name="connsiteX43" fmla="*/ 224314 w 352425"/>
                <a:gd name="connsiteY43" fmla="*/ 68712 h 133350"/>
                <a:gd name="connsiteX44" fmla="*/ 224314 w 352425"/>
                <a:gd name="connsiteY44" fmla="*/ 68712 h 133350"/>
                <a:gd name="connsiteX45" fmla="*/ 216694 w 352425"/>
                <a:gd name="connsiteY45" fmla="*/ 73475 h 133350"/>
                <a:gd name="connsiteX46" fmla="*/ 216694 w 352425"/>
                <a:gd name="connsiteY46" fmla="*/ 73475 h 133350"/>
                <a:gd name="connsiteX47" fmla="*/ 175736 w 352425"/>
                <a:gd name="connsiteY47" fmla="*/ 40137 h 133350"/>
                <a:gd name="connsiteX48" fmla="*/ 175736 w 352425"/>
                <a:gd name="connsiteY48" fmla="*/ 40137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352425" h="133350">
                  <a:moveTo>
                    <a:pt x="154781" y="87762"/>
                  </a:moveTo>
                  <a:cubicBezTo>
                    <a:pt x="137636" y="94430"/>
                    <a:pt x="19526" y="101097"/>
                    <a:pt x="7144" y="94430"/>
                  </a:cubicBezTo>
                  <a:cubicBezTo>
                    <a:pt x="53816" y="35375"/>
                    <a:pt x="123349" y="93477"/>
                    <a:pt x="164306" y="36327"/>
                  </a:cubicBezTo>
                  <a:cubicBezTo>
                    <a:pt x="175736" y="20135"/>
                    <a:pt x="144304" y="42042"/>
                    <a:pt x="141446" y="43947"/>
                  </a:cubicBezTo>
                  <a:cubicBezTo>
                    <a:pt x="144304" y="-15108"/>
                    <a:pt x="170974" y="64902"/>
                    <a:pt x="190976" y="47757"/>
                  </a:cubicBezTo>
                  <a:cubicBezTo>
                    <a:pt x="191929" y="68712"/>
                    <a:pt x="190976" y="-44635"/>
                    <a:pt x="219551" y="37280"/>
                  </a:cubicBezTo>
                  <a:cubicBezTo>
                    <a:pt x="219551" y="37280"/>
                    <a:pt x="200501" y="28707"/>
                    <a:pt x="204311" y="26802"/>
                  </a:cubicBezTo>
                  <a:cubicBezTo>
                    <a:pt x="195739" y="51567"/>
                    <a:pt x="201454" y="62045"/>
                    <a:pt x="222409" y="58235"/>
                  </a:cubicBezTo>
                  <a:cubicBezTo>
                    <a:pt x="217646" y="62045"/>
                    <a:pt x="250984" y="22040"/>
                    <a:pt x="221456" y="50615"/>
                  </a:cubicBezTo>
                  <a:cubicBezTo>
                    <a:pt x="228124" y="38232"/>
                    <a:pt x="209074" y="34422"/>
                    <a:pt x="233839" y="26802"/>
                  </a:cubicBezTo>
                  <a:cubicBezTo>
                    <a:pt x="231934" y="40137"/>
                    <a:pt x="234791" y="37280"/>
                    <a:pt x="228124" y="46805"/>
                  </a:cubicBezTo>
                  <a:cubicBezTo>
                    <a:pt x="236696" y="42042"/>
                    <a:pt x="242411" y="35375"/>
                    <a:pt x="243364" y="26802"/>
                  </a:cubicBezTo>
                  <a:cubicBezTo>
                    <a:pt x="243364" y="21087"/>
                    <a:pt x="238601" y="51567"/>
                    <a:pt x="241459" y="52520"/>
                  </a:cubicBezTo>
                  <a:cubicBezTo>
                    <a:pt x="239554" y="42042"/>
                    <a:pt x="251936" y="11562"/>
                    <a:pt x="265271" y="40137"/>
                  </a:cubicBezTo>
                  <a:cubicBezTo>
                    <a:pt x="267176" y="41090"/>
                    <a:pt x="250031" y="37280"/>
                    <a:pt x="272891" y="28707"/>
                  </a:cubicBezTo>
                  <a:cubicBezTo>
                    <a:pt x="249079" y="71570"/>
                    <a:pt x="320516" y="21087"/>
                    <a:pt x="319564" y="36327"/>
                  </a:cubicBezTo>
                  <a:cubicBezTo>
                    <a:pt x="286226" y="24897"/>
                    <a:pt x="346234" y="79190"/>
                    <a:pt x="319564" y="26802"/>
                  </a:cubicBezTo>
                  <a:cubicBezTo>
                    <a:pt x="333851" y="21087"/>
                    <a:pt x="312896" y="78237"/>
                    <a:pt x="325279" y="30612"/>
                  </a:cubicBezTo>
                  <a:cubicBezTo>
                    <a:pt x="385286" y="62045"/>
                    <a:pt x="290036" y="61092"/>
                    <a:pt x="348139" y="79190"/>
                  </a:cubicBezTo>
                  <a:cubicBezTo>
                    <a:pt x="343376" y="101097"/>
                    <a:pt x="229076" y="121100"/>
                    <a:pt x="227171" y="121100"/>
                  </a:cubicBezTo>
                  <a:cubicBezTo>
                    <a:pt x="235744" y="113480"/>
                    <a:pt x="235744" y="103002"/>
                    <a:pt x="228124" y="88715"/>
                  </a:cubicBezTo>
                  <a:cubicBezTo>
                    <a:pt x="210979" y="130625"/>
                    <a:pt x="185261" y="93477"/>
                    <a:pt x="173831" y="126815"/>
                  </a:cubicBezTo>
                  <a:cubicBezTo>
                    <a:pt x="175736" y="117290"/>
                    <a:pt x="181451" y="106812"/>
                    <a:pt x="154781" y="87762"/>
                  </a:cubicBezTo>
                  <a:close/>
                  <a:moveTo>
                    <a:pt x="20479" y="85857"/>
                  </a:moveTo>
                  <a:cubicBezTo>
                    <a:pt x="20479" y="85857"/>
                    <a:pt x="20479" y="84905"/>
                    <a:pt x="20479" y="83952"/>
                  </a:cubicBezTo>
                  <a:cubicBezTo>
                    <a:pt x="21431" y="84905"/>
                    <a:pt x="21431" y="85857"/>
                    <a:pt x="20479" y="85857"/>
                  </a:cubicBezTo>
                  <a:close/>
                  <a:moveTo>
                    <a:pt x="194786" y="70617"/>
                  </a:moveTo>
                  <a:cubicBezTo>
                    <a:pt x="191929" y="70617"/>
                    <a:pt x="177641" y="103002"/>
                    <a:pt x="194786" y="70617"/>
                  </a:cubicBezTo>
                  <a:close/>
                  <a:moveTo>
                    <a:pt x="196691" y="86810"/>
                  </a:moveTo>
                  <a:cubicBezTo>
                    <a:pt x="197644" y="87762"/>
                    <a:pt x="197644" y="80142"/>
                    <a:pt x="196691" y="86810"/>
                  </a:cubicBezTo>
                  <a:close/>
                  <a:moveTo>
                    <a:pt x="198596" y="82047"/>
                  </a:moveTo>
                  <a:cubicBezTo>
                    <a:pt x="197644" y="82047"/>
                    <a:pt x="197644" y="82047"/>
                    <a:pt x="198596" y="82047"/>
                  </a:cubicBezTo>
                  <a:lnTo>
                    <a:pt x="198596" y="82047"/>
                  </a:lnTo>
                  <a:close/>
                  <a:moveTo>
                    <a:pt x="168116" y="80142"/>
                  </a:moveTo>
                  <a:cubicBezTo>
                    <a:pt x="167164" y="79190"/>
                    <a:pt x="166211" y="80142"/>
                    <a:pt x="168116" y="80142"/>
                  </a:cubicBezTo>
                  <a:close/>
                  <a:moveTo>
                    <a:pt x="170974" y="84905"/>
                  </a:moveTo>
                  <a:cubicBezTo>
                    <a:pt x="170974" y="76332"/>
                    <a:pt x="170021" y="83000"/>
                    <a:pt x="170974" y="84905"/>
                  </a:cubicBezTo>
                  <a:close/>
                  <a:moveTo>
                    <a:pt x="181451" y="96335"/>
                  </a:moveTo>
                  <a:cubicBezTo>
                    <a:pt x="185261" y="70617"/>
                    <a:pt x="182404" y="94430"/>
                    <a:pt x="181451" y="96335"/>
                  </a:cubicBezTo>
                  <a:close/>
                  <a:moveTo>
                    <a:pt x="315754" y="72522"/>
                  </a:moveTo>
                  <a:cubicBezTo>
                    <a:pt x="314801" y="67760"/>
                    <a:pt x="310991" y="81095"/>
                    <a:pt x="315754" y="72522"/>
                  </a:cubicBezTo>
                  <a:close/>
                  <a:moveTo>
                    <a:pt x="290036" y="66807"/>
                  </a:moveTo>
                  <a:cubicBezTo>
                    <a:pt x="262414" y="114432"/>
                    <a:pt x="327184" y="61092"/>
                    <a:pt x="290036" y="66807"/>
                  </a:cubicBezTo>
                  <a:close/>
                  <a:moveTo>
                    <a:pt x="224314" y="68712"/>
                  </a:moveTo>
                  <a:cubicBezTo>
                    <a:pt x="247174" y="178250"/>
                    <a:pt x="304324" y="12515"/>
                    <a:pt x="224314" y="68712"/>
                  </a:cubicBezTo>
                  <a:close/>
                  <a:moveTo>
                    <a:pt x="216694" y="73475"/>
                  </a:moveTo>
                  <a:cubicBezTo>
                    <a:pt x="182404" y="120147"/>
                    <a:pt x="216694" y="67760"/>
                    <a:pt x="216694" y="73475"/>
                  </a:cubicBezTo>
                  <a:close/>
                  <a:moveTo>
                    <a:pt x="175736" y="40137"/>
                  </a:moveTo>
                  <a:cubicBezTo>
                    <a:pt x="175736" y="40137"/>
                    <a:pt x="175736" y="40137"/>
                    <a:pt x="175736" y="401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id="{138483B0-F4B5-4DAF-A387-B11C8209B207}"/>
                </a:ext>
              </a:extLst>
            </p:cNvPr>
            <p:cNvSpPr/>
            <p:nvPr/>
          </p:nvSpPr>
          <p:spPr>
            <a:xfrm>
              <a:off x="7582182" y="2451258"/>
              <a:ext cx="9525" cy="9525"/>
            </a:xfrm>
            <a:custGeom>
              <a:avLst/>
              <a:gdLst>
                <a:gd name="connsiteX0" fmla="*/ 7338 w 9525"/>
                <a:gd name="connsiteY0" fmla="*/ 10954 h 9525"/>
                <a:gd name="connsiteX1" fmla="*/ 9243 w 9525"/>
                <a:gd name="connsiteY1" fmla="*/ 7144 h 9525"/>
                <a:gd name="connsiteX2" fmla="*/ 7338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8" y="10954"/>
                  </a:moveTo>
                  <a:cubicBezTo>
                    <a:pt x="8291" y="10001"/>
                    <a:pt x="9243" y="10001"/>
                    <a:pt x="9243" y="7144"/>
                  </a:cubicBezTo>
                  <a:cubicBezTo>
                    <a:pt x="9243" y="10954"/>
                    <a:pt x="6386" y="8096"/>
                    <a:pt x="7338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id="{D1E6C09D-AE0A-44F0-8D86-F0F098516851}"/>
                </a:ext>
              </a:extLst>
            </p:cNvPr>
            <p:cNvSpPr/>
            <p:nvPr/>
          </p:nvSpPr>
          <p:spPr>
            <a:xfrm>
              <a:off x="7583858" y="2456679"/>
              <a:ext cx="9525" cy="9525"/>
            </a:xfrm>
            <a:custGeom>
              <a:avLst/>
              <a:gdLst>
                <a:gd name="connsiteX0" fmla="*/ 7567 w 9525"/>
                <a:gd name="connsiteY0" fmla="*/ 9343 h 9525"/>
                <a:gd name="connsiteX1" fmla="*/ 7567 w 9525"/>
                <a:gd name="connsiteY1" fmla="*/ 93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9343"/>
                  </a:moveTo>
                  <a:cubicBezTo>
                    <a:pt x="7567" y="5533"/>
                    <a:pt x="6615" y="7438"/>
                    <a:pt x="7567" y="93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id="{6E1AF6AB-3299-4206-A871-CC78DEE9BCDC}"/>
                </a:ext>
              </a:extLst>
            </p:cNvPr>
            <p:cNvSpPr/>
            <p:nvPr/>
          </p:nvSpPr>
          <p:spPr>
            <a:xfrm>
              <a:off x="7585033" y="2479784"/>
              <a:ext cx="9525" cy="9525"/>
            </a:xfrm>
            <a:custGeom>
              <a:avLst/>
              <a:gdLst>
                <a:gd name="connsiteX0" fmla="*/ 7344 w 9525"/>
                <a:gd name="connsiteY0" fmla="*/ 8146 h 9525"/>
                <a:gd name="connsiteX1" fmla="*/ 7344 w 9525"/>
                <a:gd name="connsiteY1" fmla="*/ 814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8146"/>
                  </a:moveTo>
                  <a:cubicBezTo>
                    <a:pt x="9249" y="3383"/>
                    <a:pt x="6392" y="17671"/>
                    <a:pt x="7344" y="81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id="{B2BCA9A6-C23A-4C60-9EB5-31E17BD05155}"/>
                </a:ext>
              </a:extLst>
            </p:cNvPr>
            <p:cNvSpPr/>
            <p:nvPr/>
          </p:nvSpPr>
          <p:spPr>
            <a:xfrm>
              <a:off x="7583329" y="2489064"/>
              <a:ext cx="9525" cy="9525"/>
            </a:xfrm>
            <a:custGeom>
              <a:avLst/>
              <a:gdLst>
                <a:gd name="connsiteX0" fmla="*/ 7144 w 9525"/>
                <a:gd name="connsiteY0" fmla="*/ 9343 h 9525"/>
                <a:gd name="connsiteX1" fmla="*/ 7144 w 9525"/>
                <a:gd name="connsiteY1" fmla="*/ 93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343"/>
                  </a:moveTo>
                  <a:cubicBezTo>
                    <a:pt x="10001" y="5533"/>
                    <a:pt x="8096" y="7439"/>
                    <a:pt x="7144" y="93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id="{0060319E-81F5-4186-906C-2C6FD00121DE}"/>
                </a:ext>
              </a:extLst>
            </p:cNvPr>
            <p:cNvSpPr/>
            <p:nvPr/>
          </p:nvSpPr>
          <p:spPr>
            <a:xfrm>
              <a:off x="7549039" y="2422398"/>
              <a:ext cx="9525" cy="9525"/>
            </a:xfrm>
            <a:custGeom>
              <a:avLst/>
              <a:gdLst>
                <a:gd name="connsiteX0" fmla="*/ 9049 w 9525"/>
                <a:gd name="connsiteY0" fmla="*/ 8381 h 9525"/>
                <a:gd name="connsiteX1" fmla="*/ 7144 w 9525"/>
                <a:gd name="connsiteY1" fmla="*/ 9334 h 9525"/>
                <a:gd name="connsiteX2" fmla="*/ 9049 w 9525"/>
                <a:gd name="connsiteY2" fmla="*/ 838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381"/>
                  </a:moveTo>
                  <a:cubicBezTo>
                    <a:pt x="9049" y="5524"/>
                    <a:pt x="8096" y="8381"/>
                    <a:pt x="7144" y="9334"/>
                  </a:cubicBezTo>
                  <a:cubicBezTo>
                    <a:pt x="8096" y="9334"/>
                    <a:pt x="9049" y="9334"/>
                    <a:pt x="9049" y="83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3" name="Freeform: Shape 542">
              <a:extLst>
                <a:ext uri="{FF2B5EF4-FFF2-40B4-BE49-F238E27FC236}">
                  <a16:creationId xmlns:a16="http://schemas.microsoft.com/office/drawing/2014/main" id="{0DFF086F-57EF-4A1D-A0C7-514A41BC2C30}"/>
                </a:ext>
              </a:extLst>
            </p:cNvPr>
            <p:cNvSpPr/>
            <p:nvPr/>
          </p:nvSpPr>
          <p:spPr>
            <a:xfrm>
              <a:off x="7279481" y="2432208"/>
              <a:ext cx="19050" cy="9525"/>
            </a:xfrm>
            <a:custGeom>
              <a:avLst/>
              <a:gdLst>
                <a:gd name="connsiteX0" fmla="*/ 17621 w 19050"/>
                <a:gd name="connsiteY0" fmla="*/ 7144 h 9525"/>
                <a:gd name="connsiteX1" fmla="*/ 7144 w 19050"/>
                <a:gd name="connsiteY1" fmla="*/ 10001 h 9525"/>
                <a:gd name="connsiteX2" fmla="*/ 17621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7621" y="7144"/>
                  </a:moveTo>
                  <a:lnTo>
                    <a:pt x="7144" y="10001"/>
                  </a:lnTo>
                  <a:cubicBezTo>
                    <a:pt x="10954" y="8096"/>
                    <a:pt x="13811" y="8096"/>
                    <a:pt x="1762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4" name="Freeform: Shape 543">
              <a:extLst>
                <a:ext uri="{FF2B5EF4-FFF2-40B4-BE49-F238E27FC236}">
                  <a16:creationId xmlns:a16="http://schemas.microsoft.com/office/drawing/2014/main" id="{002C823F-A918-4019-AAA9-4EE57A4BA1D2}"/>
                </a:ext>
              </a:extLst>
            </p:cNvPr>
            <p:cNvSpPr/>
            <p:nvPr/>
          </p:nvSpPr>
          <p:spPr>
            <a:xfrm>
              <a:off x="7517606" y="2436340"/>
              <a:ext cx="19050" cy="19050"/>
            </a:xfrm>
            <a:custGeom>
              <a:avLst/>
              <a:gdLst>
                <a:gd name="connsiteX0" fmla="*/ 7144 w 19050"/>
                <a:gd name="connsiteY0" fmla="*/ 14442 h 19050"/>
                <a:gd name="connsiteX1" fmla="*/ 7144 w 19050"/>
                <a:gd name="connsiteY1" fmla="*/ 1444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4442"/>
                  </a:moveTo>
                  <a:cubicBezTo>
                    <a:pt x="17621" y="2059"/>
                    <a:pt x="9049" y="7774"/>
                    <a:pt x="7144" y="144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5" name="Freeform: Shape 544">
              <a:extLst>
                <a:ext uri="{FF2B5EF4-FFF2-40B4-BE49-F238E27FC236}">
                  <a16:creationId xmlns:a16="http://schemas.microsoft.com/office/drawing/2014/main" id="{015D52E3-C15A-419B-9053-1B93DE7DF526}"/>
                </a:ext>
              </a:extLst>
            </p:cNvPr>
            <p:cNvSpPr/>
            <p:nvPr/>
          </p:nvSpPr>
          <p:spPr>
            <a:xfrm>
              <a:off x="7515701" y="2423636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10954" y="22384"/>
                    <a:pt x="7144" y="1381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6" name="Freeform: Shape 545">
              <a:extLst>
                <a:ext uri="{FF2B5EF4-FFF2-40B4-BE49-F238E27FC236}">
                  <a16:creationId xmlns:a16="http://schemas.microsoft.com/office/drawing/2014/main" id="{E609B678-FFDE-4E27-ABA8-C4E2DC054FAF}"/>
                </a:ext>
              </a:extLst>
            </p:cNvPr>
            <p:cNvSpPr/>
            <p:nvPr/>
          </p:nvSpPr>
          <p:spPr>
            <a:xfrm>
              <a:off x="7538138" y="249888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12859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7" name="Freeform: Shape 546">
              <a:extLst>
                <a:ext uri="{FF2B5EF4-FFF2-40B4-BE49-F238E27FC236}">
                  <a16:creationId xmlns:a16="http://schemas.microsoft.com/office/drawing/2014/main" id="{5E5FCDF9-DFCD-4176-9442-935C8ECBC336}"/>
                </a:ext>
              </a:extLst>
            </p:cNvPr>
            <p:cNvSpPr/>
            <p:nvPr/>
          </p:nvSpPr>
          <p:spPr>
            <a:xfrm>
              <a:off x="7502762" y="2427006"/>
              <a:ext cx="9525" cy="9525"/>
            </a:xfrm>
            <a:custGeom>
              <a:avLst/>
              <a:gdLst>
                <a:gd name="connsiteX0" fmla="*/ 8653 w 9525"/>
                <a:gd name="connsiteY0" fmla="*/ 9488 h 9525"/>
                <a:gd name="connsiteX1" fmla="*/ 8653 w 9525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9488"/>
                  </a:moveTo>
                  <a:cubicBezTo>
                    <a:pt x="7700" y="8536"/>
                    <a:pt x="5795" y="4726"/>
                    <a:pt x="8653" y="9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8" name="Freeform: Shape 547">
              <a:extLst>
                <a:ext uri="{FF2B5EF4-FFF2-40B4-BE49-F238E27FC236}">
                  <a16:creationId xmlns:a16="http://schemas.microsoft.com/office/drawing/2014/main" id="{31830980-5B69-43C0-AC40-43ED12252B82}"/>
                </a:ext>
              </a:extLst>
            </p:cNvPr>
            <p:cNvSpPr/>
            <p:nvPr/>
          </p:nvSpPr>
          <p:spPr>
            <a:xfrm>
              <a:off x="7504271" y="242744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6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9" name="Freeform: Shape 548">
              <a:extLst>
                <a:ext uri="{FF2B5EF4-FFF2-40B4-BE49-F238E27FC236}">
                  <a16:creationId xmlns:a16="http://schemas.microsoft.com/office/drawing/2014/main" id="{7E4FF519-BEAA-4DC2-911B-B49149B84DF7}"/>
                </a:ext>
              </a:extLst>
            </p:cNvPr>
            <p:cNvSpPr/>
            <p:nvPr/>
          </p:nvSpPr>
          <p:spPr>
            <a:xfrm>
              <a:off x="7538561" y="25084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10001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0" name="Freeform: Shape 549">
              <a:extLst>
                <a:ext uri="{FF2B5EF4-FFF2-40B4-BE49-F238E27FC236}">
                  <a16:creationId xmlns:a16="http://schemas.microsoft.com/office/drawing/2014/main" id="{0311C67B-EEEB-49B2-A419-795137B19529}"/>
                </a:ext>
              </a:extLst>
            </p:cNvPr>
            <p:cNvSpPr/>
            <p:nvPr/>
          </p:nvSpPr>
          <p:spPr>
            <a:xfrm>
              <a:off x="7524007" y="2483491"/>
              <a:ext cx="9525" cy="9525"/>
            </a:xfrm>
            <a:custGeom>
              <a:avLst/>
              <a:gdLst>
                <a:gd name="connsiteX0" fmla="*/ 7410 w 9525"/>
                <a:gd name="connsiteY0" fmla="*/ 9201 h 9525"/>
                <a:gd name="connsiteX1" fmla="*/ 8363 w 9525"/>
                <a:gd name="connsiteY1" fmla="*/ 7296 h 9525"/>
                <a:gd name="connsiteX2" fmla="*/ 7410 w 9525"/>
                <a:gd name="connsiteY2" fmla="*/ 92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0" y="9201"/>
                  </a:moveTo>
                  <a:lnTo>
                    <a:pt x="8363" y="7296"/>
                  </a:lnTo>
                  <a:cubicBezTo>
                    <a:pt x="8363" y="7296"/>
                    <a:pt x="6458" y="6344"/>
                    <a:pt x="7410" y="9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1" name="Freeform: Shape 550">
              <a:extLst>
                <a:ext uri="{FF2B5EF4-FFF2-40B4-BE49-F238E27FC236}">
                  <a16:creationId xmlns:a16="http://schemas.microsoft.com/office/drawing/2014/main" id="{334E79A6-4C24-46B1-9905-914B96639E22}"/>
                </a:ext>
              </a:extLst>
            </p:cNvPr>
            <p:cNvSpPr/>
            <p:nvPr/>
          </p:nvSpPr>
          <p:spPr>
            <a:xfrm>
              <a:off x="7494599" y="2428398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11906"/>
                    <a:pt x="7291" y="9049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2" name="Freeform: Shape 551">
              <a:extLst>
                <a:ext uri="{FF2B5EF4-FFF2-40B4-BE49-F238E27FC236}">
                  <a16:creationId xmlns:a16="http://schemas.microsoft.com/office/drawing/2014/main" id="{FE51BB9B-74DA-49CF-B7AD-EB47D0E7BBF2}"/>
                </a:ext>
              </a:extLst>
            </p:cNvPr>
            <p:cNvSpPr/>
            <p:nvPr/>
          </p:nvSpPr>
          <p:spPr>
            <a:xfrm>
              <a:off x="7516935" y="2498883"/>
              <a:ext cx="9525" cy="9525"/>
            </a:xfrm>
            <a:custGeom>
              <a:avLst/>
              <a:gdLst>
                <a:gd name="connsiteX0" fmla="*/ 7815 w 9525"/>
                <a:gd name="connsiteY0" fmla="*/ 7144 h 9525"/>
                <a:gd name="connsiteX1" fmla="*/ 7815 w 9525"/>
                <a:gd name="connsiteY1" fmla="*/ 10954 h 9525"/>
                <a:gd name="connsiteX2" fmla="*/ 7815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15" y="7144"/>
                  </a:moveTo>
                  <a:cubicBezTo>
                    <a:pt x="8767" y="10954"/>
                    <a:pt x="5909" y="8096"/>
                    <a:pt x="7815" y="10954"/>
                  </a:cubicBezTo>
                  <a:cubicBezTo>
                    <a:pt x="8767" y="10954"/>
                    <a:pt x="8767" y="9049"/>
                    <a:pt x="781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3" name="Freeform: Shape 552">
              <a:extLst>
                <a:ext uri="{FF2B5EF4-FFF2-40B4-BE49-F238E27FC236}">
                  <a16:creationId xmlns:a16="http://schemas.microsoft.com/office/drawing/2014/main" id="{A4403A65-A0DA-4BE6-8012-FD64DB8C1664}"/>
                </a:ext>
              </a:extLst>
            </p:cNvPr>
            <p:cNvSpPr/>
            <p:nvPr/>
          </p:nvSpPr>
          <p:spPr>
            <a:xfrm>
              <a:off x="7497842" y="247697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8096"/>
                    <a:pt x="7858" y="7144"/>
                  </a:cubicBezTo>
                  <a:cubicBezTo>
                    <a:pt x="6906" y="8096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4" name="Freeform: Shape 553">
              <a:extLst>
                <a:ext uri="{FF2B5EF4-FFF2-40B4-BE49-F238E27FC236}">
                  <a16:creationId xmlns:a16="http://schemas.microsoft.com/office/drawing/2014/main" id="{B7800809-CFD1-4E87-8BB2-44F2E189EE43}"/>
                </a:ext>
              </a:extLst>
            </p:cNvPr>
            <p:cNvSpPr/>
            <p:nvPr/>
          </p:nvSpPr>
          <p:spPr>
            <a:xfrm>
              <a:off x="7498556" y="247655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9049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8096" y="8520"/>
                    <a:pt x="9049" y="7567"/>
                  </a:cubicBez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5" name="Freeform: Shape 554">
              <a:extLst>
                <a:ext uri="{FF2B5EF4-FFF2-40B4-BE49-F238E27FC236}">
                  <a16:creationId xmlns:a16="http://schemas.microsoft.com/office/drawing/2014/main" id="{582767DE-85A5-44F9-935A-8C054C0AD02D}"/>
                </a:ext>
              </a:extLst>
            </p:cNvPr>
            <p:cNvSpPr/>
            <p:nvPr/>
          </p:nvSpPr>
          <p:spPr>
            <a:xfrm>
              <a:off x="7491688" y="2476368"/>
              <a:ext cx="9525" cy="9525"/>
            </a:xfrm>
            <a:custGeom>
              <a:avLst/>
              <a:gdLst>
                <a:gd name="connsiteX0" fmla="*/ 7344 w 9525"/>
                <a:gd name="connsiteY0" fmla="*/ 9657 h 9525"/>
                <a:gd name="connsiteX1" fmla="*/ 7344 w 9525"/>
                <a:gd name="connsiteY1" fmla="*/ 965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9657"/>
                  </a:moveTo>
                  <a:cubicBezTo>
                    <a:pt x="9249" y="5847"/>
                    <a:pt x="6392" y="6799"/>
                    <a:pt x="7344" y="96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6" name="Freeform: Shape 555">
              <a:extLst>
                <a:ext uri="{FF2B5EF4-FFF2-40B4-BE49-F238E27FC236}">
                  <a16:creationId xmlns:a16="http://schemas.microsoft.com/office/drawing/2014/main" id="{7D2CD8B2-1446-400E-B76D-4826E0058807}"/>
                </a:ext>
              </a:extLst>
            </p:cNvPr>
            <p:cNvSpPr/>
            <p:nvPr/>
          </p:nvSpPr>
          <p:spPr>
            <a:xfrm>
              <a:off x="7462361" y="2420683"/>
              <a:ext cx="9525" cy="9525"/>
            </a:xfrm>
            <a:custGeom>
              <a:avLst/>
              <a:gdLst>
                <a:gd name="connsiteX0" fmla="*/ 7144 w 9525"/>
                <a:gd name="connsiteY0" fmla="*/ 7239 h 9525"/>
                <a:gd name="connsiteX1" fmla="*/ 7144 w 9525"/>
                <a:gd name="connsiteY1" fmla="*/ 723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239"/>
                  </a:moveTo>
                  <a:cubicBezTo>
                    <a:pt x="15716" y="12954"/>
                    <a:pt x="9049" y="6286"/>
                    <a:pt x="7144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id="{563A763E-2E2D-46A8-9A09-2EA882CB764F}"/>
                </a:ext>
              </a:extLst>
            </p:cNvPr>
            <p:cNvSpPr/>
            <p:nvPr/>
          </p:nvSpPr>
          <p:spPr>
            <a:xfrm>
              <a:off x="7467124" y="242006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7144" y="6906"/>
                    <a:pt x="7144" y="7858"/>
                  </a:cubicBez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8" name="Freeform: Shape 557">
              <a:extLst>
                <a:ext uri="{FF2B5EF4-FFF2-40B4-BE49-F238E27FC236}">
                  <a16:creationId xmlns:a16="http://schemas.microsoft.com/office/drawing/2014/main" id="{FDD3C529-F9F4-40CB-945C-F0220EAA58A6}"/>
                </a:ext>
              </a:extLst>
            </p:cNvPr>
            <p:cNvSpPr/>
            <p:nvPr/>
          </p:nvSpPr>
          <p:spPr>
            <a:xfrm>
              <a:off x="7502895" y="2508408"/>
              <a:ext cx="9525" cy="19050"/>
            </a:xfrm>
            <a:custGeom>
              <a:avLst/>
              <a:gdLst>
                <a:gd name="connsiteX0" fmla="*/ 7567 w 9525"/>
                <a:gd name="connsiteY0" fmla="*/ 7144 h 19050"/>
                <a:gd name="connsiteX1" fmla="*/ 7567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567" y="7144"/>
                  </a:moveTo>
                  <a:cubicBezTo>
                    <a:pt x="6615" y="17621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id="{D30BA5D1-8E35-4CED-9F84-F4F76DE2B2E6}"/>
                </a:ext>
              </a:extLst>
            </p:cNvPr>
            <p:cNvSpPr/>
            <p:nvPr/>
          </p:nvSpPr>
          <p:spPr>
            <a:xfrm>
              <a:off x="7459237" y="2418873"/>
              <a:ext cx="9525" cy="9525"/>
            </a:xfrm>
            <a:custGeom>
              <a:avLst/>
              <a:gdLst>
                <a:gd name="connsiteX0" fmla="*/ 7410 w 9525"/>
                <a:gd name="connsiteY0" fmla="*/ 8096 h 9525"/>
                <a:gd name="connsiteX1" fmla="*/ 8363 w 9525"/>
                <a:gd name="connsiteY1" fmla="*/ 9049 h 9525"/>
                <a:gd name="connsiteX2" fmla="*/ 7410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0" y="8096"/>
                  </a:moveTo>
                  <a:cubicBezTo>
                    <a:pt x="7410" y="8096"/>
                    <a:pt x="8363" y="8096"/>
                    <a:pt x="8363" y="9049"/>
                  </a:cubicBezTo>
                  <a:cubicBezTo>
                    <a:pt x="8363" y="6191"/>
                    <a:pt x="6458" y="7144"/>
                    <a:pt x="7410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id="{95E6C192-A302-462A-A238-55E2A12B919D}"/>
                </a:ext>
              </a:extLst>
            </p:cNvPr>
            <p:cNvSpPr/>
            <p:nvPr/>
          </p:nvSpPr>
          <p:spPr>
            <a:xfrm>
              <a:off x="7469981" y="2472223"/>
              <a:ext cx="9525" cy="9525"/>
            </a:xfrm>
            <a:custGeom>
              <a:avLst/>
              <a:gdLst>
                <a:gd name="connsiteX0" fmla="*/ 7144 w 9525"/>
                <a:gd name="connsiteY0" fmla="*/ 9039 h 9525"/>
                <a:gd name="connsiteX1" fmla="*/ 9049 w 9525"/>
                <a:gd name="connsiteY1" fmla="*/ 9991 h 9525"/>
                <a:gd name="connsiteX2" fmla="*/ 7144 w 9525"/>
                <a:gd name="connsiteY2" fmla="*/ 903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39"/>
                  </a:moveTo>
                  <a:cubicBezTo>
                    <a:pt x="7144" y="10944"/>
                    <a:pt x="9049" y="9991"/>
                    <a:pt x="9049" y="9991"/>
                  </a:cubicBezTo>
                  <a:cubicBezTo>
                    <a:pt x="9049" y="9991"/>
                    <a:pt x="8096" y="4276"/>
                    <a:pt x="7144" y="90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1" name="Freeform: Shape 560">
              <a:extLst>
                <a:ext uri="{FF2B5EF4-FFF2-40B4-BE49-F238E27FC236}">
                  <a16:creationId xmlns:a16="http://schemas.microsoft.com/office/drawing/2014/main" id="{2209B501-CC3C-4831-9EDD-0E5D796A750B}"/>
                </a:ext>
              </a:extLst>
            </p:cNvPr>
            <p:cNvSpPr/>
            <p:nvPr/>
          </p:nvSpPr>
          <p:spPr>
            <a:xfrm>
              <a:off x="7454741" y="2430814"/>
              <a:ext cx="9525" cy="19050"/>
            </a:xfrm>
            <a:custGeom>
              <a:avLst/>
              <a:gdLst>
                <a:gd name="connsiteX0" fmla="*/ 7144 w 9525"/>
                <a:gd name="connsiteY0" fmla="*/ 7585 h 19050"/>
                <a:gd name="connsiteX1" fmla="*/ 8096 w 9525"/>
                <a:gd name="connsiteY1" fmla="*/ 12348 h 19050"/>
                <a:gd name="connsiteX2" fmla="*/ 7144 w 9525"/>
                <a:gd name="connsiteY2" fmla="*/ 758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7585"/>
                  </a:moveTo>
                  <a:cubicBezTo>
                    <a:pt x="7144" y="7585"/>
                    <a:pt x="8096" y="9490"/>
                    <a:pt x="8096" y="12348"/>
                  </a:cubicBezTo>
                  <a:cubicBezTo>
                    <a:pt x="8096" y="10443"/>
                    <a:pt x="9049" y="5680"/>
                    <a:pt x="7144" y="75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2" name="Freeform: Shape 561">
              <a:extLst>
                <a:ext uri="{FF2B5EF4-FFF2-40B4-BE49-F238E27FC236}">
                  <a16:creationId xmlns:a16="http://schemas.microsoft.com/office/drawing/2014/main" id="{6DC067A5-1538-4EF0-961E-CF91779AB220}"/>
                </a:ext>
              </a:extLst>
            </p:cNvPr>
            <p:cNvSpPr/>
            <p:nvPr/>
          </p:nvSpPr>
          <p:spPr>
            <a:xfrm>
              <a:off x="7466995" y="2473166"/>
              <a:ext cx="9525" cy="9525"/>
            </a:xfrm>
            <a:custGeom>
              <a:avLst/>
              <a:gdLst>
                <a:gd name="connsiteX0" fmla="*/ 7273 w 9525"/>
                <a:gd name="connsiteY0" fmla="*/ 7144 h 9525"/>
                <a:gd name="connsiteX1" fmla="*/ 727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273" y="7144"/>
                  </a:moveTo>
                  <a:cubicBezTo>
                    <a:pt x="6320" y="7144"/>
                    <a:pt x="11083" y="7144"/>
                    <a:pt x="727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id="{0422F0D4-8BE9-416A-86AD-B5D03067C615}"/>
                </a:ext>
              </a:extLst>
            </p:cNvPr>
            <p:cNvSpPr/>
            <p:nvPr/>
          </p:nvSpPr>
          <p:spPr>
            <a:xfrm>
              <a:off x="7474744" y="2505406"/>
              <a:ext cx="9525" cy="19050"/>
            </a:xfrm>
            <a:custGeom>
              <a:avLst/>
              <a:gdLst>
                <a:gd name="connsiteX0" fmla="*/ 7144 w 9525"/>
                <a:gd name="connsiteY0" fmla="*/ 15861 h 19050"/>
                <a:gd name="connsiteX1" fmla="*/ 7144 w 9525"/>
                <a:gd name="connsiteY1" fmla="*/ 1586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5861"/>
                  </a:moveTo>
                  <a:cubicBezTo>
                    <a:pt x="8096" y="13003"/>
                    <a:pt x="8096" y="-2237"/>
                    <a:pt x="7144" y="158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id="{252332B8-6D40-458D-BD7D-FA45D342BB1F}"/>
                </a:ext>
              </a:extLst>
            </p:cNvPr>
            <p:cNvSpPr/>
            <p:nvPr/>
          </p:nvSpPr>
          <p:spPr>
            <a:xfrm>
              <a:off x="7471886" y="25074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id="{F9D271A3-19B2-43F7-89F9-F29E556222CD}"/>
                </a:ext>
              </a:extLst>
            </p:cNvPr>
            <p:cNvSpPr/>
            <p:nvPr/>
          </p:nvSpPr>
          <p:spPr>
            <a:xfrm>
              <a:off x="7449026" y="248650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id="{0E8F4DCB-5483-499A-B72D-CD4D27E47208}"/>
                </a:ext>
              </a:extLst>
            </p:cNvPr>
            <p:cNvSpPr/>
            <p:nvPr/>
          </p:nvSpPr>
          <p:spPr>
            <a:xfrm>
              <a:off x="7462925" y="2506018"/>
              <a:ext cx="9525" cy="19050"/>
            </a:xfrm>
            <a:custGeom>
              <a:avLst/>
              <a:gdLst>
                <a:gd name="connsiteX0" fmla="*/ 8485 w 9525"/>
                <a:gd name="connsiteY0" fmla="*/ 11439 h 19050"/>
                <a:gd name="connsiteX1" fmla="*/ 8485 w 9525"/>
                <a:gd name="connsiteY1" fmla="*/ 1143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485" y="11439"/>
                  </a:moveTo>
                  <a:cubicBezTo>
                    <a:pt x="4675" y="-1896"/>
                    <a:pt x="10390" y="20964"/>
                    <a:pt x="8485" y="114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id="{95D58A6E-1421-462D-851B-A541CADE4597}"/>
                </a:ext>
              </a:extLst>
            </p:cNvPr>
            <p:cNvSpPr/>
            <p:nvPr/>
          </p:nvSpPr>
          <p:spPr>
            <a:xfrm>
              <a:off x="7433786" y="2418635"/>
              <a:ext cx="9525" cy="9525"/>
            </a:xfrm>
            <a:custGeom>
              <a:avLst/>
              <a:gdLst>
                <a:gd name="connsiteX0" fmla="*/ 7144 w 9525"/>
                <a:gd name="connsiteY0" fmla="*/ 9287 h 9525"/>
                <a:gd name="connsiteX1" fmla="*/ 7144 w 9525"/>
                <a:gd name="connsiteY1" fmla="*/ 928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287"/>
                  </a:moveTo>
                  <a:cubicBezTo>
                    <a:pt x="8096" y="6429"/>
                    <a:pt x="8096" y="6429"/>
                    <a:pt x="7144" y="92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id="{3CF6E978-E6A3-4E28-B48C-5B2F13638534}"/>
                </a:ext>
              </a:extLst>
            </p:cNvPr>
            <p:cNvSpPr/>
            <p:nvPr/>
          </p:nvSpPr>
          <p:spPr>
            <a:xfrm>
              <a:off x="7433786" y="24188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id="{929092D0-582C-4097-8F4C-4EB1A2C7EA4C}"/>
                </a:ext>
              </a:extLst>
            </p:cNvPr>
            <p:cNvSpPr/>
            <p:nvPr/>
          </p:nvSpPr>
          <p:spPr>
            <a:xfrm>
              <a:off x="7452836" y="248269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8096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9049"/>
                    <a:pt x="8096" y="9049"/>
                    <a:pt x="9049" y="8096"/>
                  </a:cubicBezTo>
                  <a:cubicBezTo>
                    <a:pt x="9049" y="7144"/>
                    <a:pt x="7144" y="6191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id="{900CB207-087E-47CE-8AD4-BCDE0764DC8E}"/>
                </a:ext>
              </a:extLst>
            </p:cNvPr>
            <p:cNvSpPr/>
            <p:nvPr/>
          </p:nvSpPr>
          <p:spPr>
            <a:xfrm>
              <a:off x="7428071" y="2427128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10001" y="5556"/>
                    <a:pt x="7144" y="8414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id="{DA69FF0B-5E17-4AF4-A8B3-599499B1957D}"/>
                </a:ext>
              </a:extLst>
            </p:cNvPr>
            <p:cNvSpPr/>
            <p:nvPr/>
          </p:nvSpPr>
          <p:spPr>
            <a:xfrm>
              <a:off x="7418699" y="2420314"/>
              <a:ext cx="9525" cy="9525"/>
            </a:xfrm>
            <a:custGeom>
              <a:avLst/>
              <a:gdLst>
                <a:gd name="connsiteX0" fmla="*/ 8896 w 9525"/>
                <a:gd name="connsiteY0" fmla="*/ 7608 h 9525"/>
                <a:gd name="connsiteX1" fmla="*/ 8896 w 9525"/>
                <a:gd name="connsiteY1" fmla="*/ 760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96" y="7608"/>
                  </a:moveTo>
                  <a:cubicBezTo>
                    <a:pt x="10801" y="5703"/>
                    <a:pt x="4133" y="10465"/>
                    <a:pt x="8896" y="76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id="{DADB0F6F-1CDD-4FB8-9D68-45BE9B9943AF}"/>
                </a:ext>
              </a:extLst>
            </p:cNvPr>
            <p:cNvSpPr/>
            <p:nvPr/>
          </p:nvSpPr>
          <p:spPr>
            <a:xfrm>
              <a:off x="7431881" y="2512853"/>
              <a:ext cx="9525" cy="19050"/>
            </a:xfrm>
            <a:custGeom>
              <a:avLst/>
              <a:gdLst>
                <a:gd name="connsiteX0" fmla="*/ 7144 w 9525"/>
                <a:gd name="connsiteY0" fmla="*/ 12224 h 19050"/>
                <a:gd name="connsiteX1" fmla="*/ 7144 w 9525"/>
                <a:gd name="connsiteY1" fmla="*/ 1222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2224"/>
                  </a:moveTo>
                  <a:cubicBezTo>
                    <a:pt x="7144" y="12224"/>
                    <a:pt x="9049" y="794"/>
                    <a:pt x="7144" y="122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id="{DC51E39C-1E6E-404A-BA15-A48AC31698DF}"/>
                </a:ext>
              </a:extLst>
            </p:cNvPr>
            <p:cNvSpPr/>
            <p:nvPr/>
          </p:nvSpPr>
          <p:spPr>
            <a:xfrm>
              <a:off x="7364254" y="2424146"/>
              <a:ext cx="9525" cy="9525"/>
            </a:xfrm>
            <a:custGeom>
              <a:avLst/>
              <a:gdLst>
                <a:gd name="connsiteX0" fmla="*/ 7144 w 9525"/>
                <a:gd name="connsiteY0" fmla="*/ 10443 h 9525"/>
                <a:gd name="connsiteX1" fmla="*/ 7144 w 9525"/>
                <a:gd name="connsiteY1" fmla="*/ 104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443"/>
                  </a:moveTo>
                  <a:cubicBezTo>
                    <a:pt x="9049" y="4728"/>
                    <a:pt x="7144" y="7586"/>
                    <a:pt x="7144" y="104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id="{B1DF6320-2719-4BBE-B772-BDB8A206D6D3}"/>
                </a:ext>
              </a:extLst>
            </p:cNvPr>
            <p:cNvSpPr/>
            <p:nvPr/>
          </p:nvSpPr>
          <p:spPr>
            <a:xfrm>
              <a:off x="7371874" y="24341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id="{70887775-4FB7-4E8E-A540-78567A2FCA3A}"/>
                </a:ext>
              </a:extLst>
            </p:cNvPr>
            <p:cNvSpPr/>
            <p:nvPr/>
          </p:nvSpPr>
          <p:spPr>
            <a:xfrm>
              <a:off x="7333774" y="2421016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9049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9049" y="7858"/>
                  </a:lnTo>
                  <a:cubicBezTo>
                    <a:pt x="8096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id="{22E0B499-7BCE-4E28-9306-EDDF1AEA6042}"/>
                </a:ext>
              </a:extLst>
            </p:cNvPr>
            <p:cNvSpPr/>
            <p:nvPr/>
          </p:nvSpPr>
          <p:spPr>
            <a:xfrm>
              <a:off x="7377568" y="2420737"/>
              <a:ext cx="9525" cy="9525"/>
            </a:xfrm>
            <a:custGeom>
              <a:avLst/>
              <a:gdLst>
                <a:gd name="connsiteX0" fmla="*/ 9069 w 9525"/>
                <a:gd name="connsiteY0" fmla="*/ 10995 h 9525"/>
                <a:gd name="connsiteX1" fmla="*/ 9069 w 9525"/>
                <a:gd name="connsiteY1" fmla="*/ 1099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10995"/>
                  </a:moveTo>
                  <a:cubicBezTo>
                    <a:pt x="5259" y="3375"/>
                    <a:pt x="8117" y="9090"/>
                    <a:pt x="9069" y="109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id="{B6E6A8D0-5039-4ABC-AE1C-BF89AA7AFE4E}"/>
                </a:ext>
              </a:extLst>
            </p:cNvPr>
            <p:cNvSpPr/>
            <p:nvPr/>
          </p:nvSpPr>
          <p:spPr>
            <a:xfrm>
              <a:off x="7375483" y="2417921"/>
              <a:ext cx="9525" cy="9525"/>
            </a:xfrm>
            <a:custGeom>
              <a:avLst/>
              <a:gdLst>
                <a:gd name="connsiteX0" fmla="*/ 7344 w 9525"/>
                <a:gd name="connsiteY0" fmla="*/ 7144 h 9525"/>
                <a:gd name="connsiteX1" fmla="*/ 73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7144"/>
                  </a:moveTo>
                  <a:cubicBezTo>
                    <a:pt x="6392" y="13811"/>
                    <a:pt x="9249" y="8096"/>
                    <a:pt x="73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8E5F2924-7410-4270-BD4F-54606CA23B1B}"/>
                </a:ext>
              </a:extLst>
            </p:cNvPr>
            <p:cNvSpPr/>
            <p:nvPr/>
          </p:nvSpPr>
          <p:spPr>
            <a:xfrm>
              <a:off x="7374711" y="2500788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8117" y="7144"/>
                    <a:pt x="5259" y="9049"/>
                    <a:pt x="90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14FDC4FB-AC4A-4FDE-BAFA-DFCB2670C03E}"/>
                </a:ext>
              </a:extLst>
            </p:cNvPr>
            <p:cNvSpPr/>
            <p:nvPr/>
          </p:nvSpPr>
          <p:spPr>
            <a:xfrm>
              <a:off x="7367111" y="249274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10001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9472"/>
                    <a:pt x="9049" y="8520"/>
                    <a:pt x="10001" y="7567"/>
                  </a:cubicBezTo>
                  <a:cubicBezTo>
                    <a:pt x="8096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id="{D5CBEC64-D664-4AF2-89D6-457B83B37AC3}"/>
                </a:ext>
              </a:extLst>
            </p:cNvPr>
            <p:cNvSpPr/>
            <p:nvPr/>
          </p:nvSpPr>
          <p:spPr>
            <a:xfrm>
              <a:off x="7367507" y="2518886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0" y="8096"/>
                    <a:pt x="5796" y="10001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id="{F38EE161-04E0-4E91-AC33-4A23A9DFA41D}"/>
                </a:ext>
              </a:extLst>
            </p:cNvPr>
            <p:cNvSpPr/>
            <p:nvPr/>
          </p:nvSpPr>
          <p:spPr>
            <a:xfrm>
              <a:off x="7321920" y="243697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lnTo>
                    <a:pt x="7567" y="7144"/>
                  </a:lnTo>
                  <a:cubicBezTo>
                    <a:pt x="6615" y="8096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id="{FA9E1208-026F-447A-A7A2-D2F24BE66359}"/>
                </a:ext>
              </a:extLst>
            </p:cNvPr>
            <p:cNvSpPr/>
            <p:nvPr/>
          </p:nvSpPr>
          <p:spPr>
            <a:xfrm>
              <a:off x="7312819" y="2422230"/>
              <a:ext cx="28575" cy="19050"/>
            </a:xfrm>
            <a:custGeom>
              <a:avLst/>
              <a:gdLst>
                <a:gd name="connsiteX0" fmla="*/ 29051 w 28575"/>
                <a:gd name="connsiteY0" fmla="*/ 18074 h 19050"/>
                <a:gd name="connsiteX1" fmla="*/ 7144 w 28575"/>
                <a:gd name="connsiteY1" fmla="*/ 19979 h 19050"/>
                <a:gd name="connsiteX2" fmla="*/ 29051 w 28575"/>
                <a:gd name="connsiteY2" fmla="*/ 1807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19050">
                  <a:moveTo>
                    <a:pt x="29051" y="18074"/>
                  </a:moveTo>
                  <a:cubicBezTo>
                    <a:pt x="28099" y="16169"/>
                    <a:pt x="17621" y="-6691"/>
                    <a:pt x="7144" y="19979"/>
                  </a:cubicBezTo>
                  <a:cubicBezTo>
                    <a:pt x="13811" y="19979"/>
                    <a:pt x="26194" y="20932"/>
                    <a:pt x="29051" y="180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id="{B1EA15F2-449B-40F0-9562-1687936D5D98}"/>
                </a:ext>
              </a:extLst>
            </p:cNvPr>
            <p:cNvSpPr/>
            <p:nvPr/>
          </p:nvSpPr>
          <p:spPr>
            <a:xfrm>
              <a:off x="7290911" y="24360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id="{0F421927-C9B8-4B0D-AE06-200D80FCE5BD}"/>
                </a:ext>
              </a:extLst>
            </p:cNvPr>
            <p:cNvSpPr/>
            <p:nvPr/>
          </p:nvSpPr>
          <p:spPr>
            <a:xfrm>
              <a:off x="7292102" y="2432028"/>
              <a:ext cx="9525" cy="19050"/>
            </a:xfrm>
            <a:custGeom>
              <a:avLst/>
              <a:gdLst>
                <a:gd name="connsiteX0" fmla="*/ 7858 w 9525"/>
                <a:gd name="connsiteY0" fmla="*/ 12086 h 19050"/>
                <a:gd name="connsiteX1" fmla="*/ 7858 w 9525"/>
                <a:gd name="connsiteY1" fmla="*/ 1208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858" y="12086"/>
                  </a:moveTo>
                  <a:cubicBezTo>
                    <a:pt x="6906" y="2561"/>
                    <a:pt x="6906" y="9229"/>
                    <a:pt x="7858" y="120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id="{600E6BB9-C199-41AE-B8CD-68DD07417314}"/>
                </a:ext>
              </a:extLst>
            </p:cNvPr>
            <p:cNvSpPr/>
            <p:nvPr/>
          </p:nvSpPr>
          <p:spPr>
            <a:xfrm>
              <a:off x="7295379" y="2428398"/>
              <a:ext cx="9525" cy="19050"/>
            </a:xfrm>
            <a:custGeom>
              <a:avLst/>
              <a:gdLst>
                <a:gd name="connsiteX0" fmla="*/ 9343 w 9525"/>
                <a:gd name="connsiteY0" fmla="*/ 7144 h 19050"/>
                <a:gd name="connsiteX1" fmla="*/ 9343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343" y="7144"/>
                  </a:moveTo>
                  <a:cubicBezTo>
                    <a:pt x="7439" y="8096"/>
                    <a:pt x="5533" y="28099"/>
                    <a:pt x="934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:a16="http://schemas.microsoft.com/office/drawing/2014/main" id="{B94CAAF2-08F7-4374-8536-CFD427C298BB}"/>
                </a:ext>
              </a:extLst>
            </p:cNvPr>
            <p:cNvSpPr/>
            <p:nvPr/>
          </p:nvSpPr>
          <p:spPr>
            <a:xfrm>
              <a:off x="7309961" y="24303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9049"/>
                    <a:pt x="7144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7" name="Freeform: Shape 586">
              <a:extLst>
                <a:ext uri="{FF2B5EF4-FFF2-40B4-BE49-F238E27FC236}">
                  <a16:creationId xmlns:a16="http://schemas.microsoft.com/office/drawing/2014/main" id="{F93C2788-3CD8-40FD-92E3-C0ABF648C40C}"/>
                </a:ext>
              </a:extLst>
            </p:cNvPr>
            <p:cNvSpPr/>
            <p:nvPr/>
          </p:nvSpPr>
          <p:spPr>
            <a:xfrm>
              <a:off x="7307508" y="2432124"/>
              <a:ext cx="9525" cy="9525"/>
            </a:xfrm>
            <a:custGeom>
              <a:avLst/>
              <a:gdLst>
                <a:gd name="connsiteX0" fmla="*/ 8644 w 9525"/>
                <a:gd name="connsiteY0" fmla="*/ 7228 h 9525"/>
                <a:gd name="connsiteX1" fmla="*/ 8644 w 9525"/>
                <a:gd name="connsiteY1" fmla="*/ 722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44" y="7228"/>
                  </a:moveTo>
                  <a:cubicBezTo>
                    <a:pt x="9597" y="6275"/>
                    <a:pt x="4834" y="13895"/>
                    <a:pt x="8644" y="7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8" name="Freeform: Shape 587">
              <a:extLst>
                <a:ext uri="{FF2B5EF4-FFF2-40B4-BE49-F238E27FC236}">
                  <a16:creationId xmlns:a16="http://schemas.microsoft.com/office/drawing/2014/main" id="{63CD8F10-0AE6-4055-8CF6-E24DF6CC7772}"/>
                </a:ext>
              </a:extLst>
            </p:cNvPr>
            <p:cNvSpPr/>
            <p:nvPr/>
          </p:nvSpPr>
          <p:spPr>
            <a:xfrm>
              <a:off x="7303294" y="2429351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8096"/>
                    <a:pt x="8096" y="7144"/>
                    <a:pt x="7144" y="7144"/>
                  </a:cubicBezTo>
                  <a:lnTo>
                    <a:pt x="9049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9" name="Freeform: Shape 588">
              <a:extLst>
                <a:ext uri="{FF2B5EF4-FFF2-40B4-BE49-F238E27FC236}">
                  <a16:creationId xmlns:a16="http://schemas.microsoft.com/office/drawing/2014/main" id="{6926210D-F86D-4C52-8513-1612507B861E}"/>
                </a:ext>
              </a:extLst>
            </p:cNvPr>
            <p:cNvSpPr/>
            <p:nvPr/>
          </p:nvSpPr>
          <p:spPr>
            <a:xfrm>
              <a:off x="7304881" y="2430409"/>
              <a:ext cx="9525" cy="9525"/>
            </a:xfrm>
            <a:custGeom>
              <a:avLst/>
              <a:gdLst>
                <a:gd name="connsiteX0" fmla="*/ 8414 w 9525"/>
                <a:gd name="connsiteY0" fmla="*/ 7990 h 9525"/>
                <a:gd name="connsiteX1" fmla="*/ 841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990"/>
                  </a:moveTo>
                  <a:cubicBezTo>
                    <a:pt x="8414" y="7990"/>
                    <a:pt x="5556" y="6085"/>
                    <a:pt x="841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id="{A4F928FA-E70C-4EF6-8761-BC2F3E8DCA8A}"/>
                </a:ext>
              </a:extLst>
            </p:cNvPr>
            <p:cNvSpPr/>
            <p:nvPr/>
          </p:nvSpPr>
          <p:spPr>
            <a:xfrm>
              <a:off x="7307210" y="2426709"/>
              <a:ext cx="9525" cy="19050"/>
            </a:xfrm>
            <a:custGeom>
              <a:avLst/>
              <a:gdLst>
                <a:gd name="connsiteX0" fmla="*/ 7990 w 9525"/>
                <a:gd name="connsiteY0" fmla="*/ 12643 h 19050"/>
                <a:gd name="connsiteX1" fmla="*/ 7990 w 9525"/>
                <a:gd name="connsiteY1" fmla="*/ 1264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990" y="12643"/>
                  </a:moveTo>
                  <a:cubicBezTo>
                    <a:pt x="7990" y="3118"/>
                    <a:pt x="6085" y="7881"/>
                    <a:pt x="7990" y="12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id="{F29DBAC5-9AA1-49B2-A4CF-F63690AD92C2}"/>
                </a:ext>
              </a:extLst>
            </p:cNvPr>
            <p:cNvSpPr/>
            <p:nvPr/>
          </p:nvSpPr>
          <p:spPr>
            <a:xfrm>
              <a:off x="7356486" y="2514123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10954"/>
                    <a:pt x="7291" y="8096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2" name="Freeform: Shape 591">
              <a:extLst>
                <a:ext uri="{FF2B5EF4-FFF2-40B4-BE49-F238E27FC236}">
                  <a16:creationId xmlns:a16="http://schemas.microsoft.com/office/drawing/2014/main" id="{69F7AD43-7D18-43F7-8668-FA339C6D0B81}"/>
                </a:ext>
              </a:extLst>
            </p:cNvPr>
            <p:cNvSpPr/>
            <p:nvPr/>
          </p:nvSpPr>
          <p:spPr>
            <a:xfrm>
              <a:off x="7349014" y="251126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7144" y="8096"/>
                    <a:pt x="7144" y="9049"/>
                  </a:cubicBez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id="{E0216DD7-A2C9-4E64-A4C7-45DED34B65E1}"/>
                </a:ext>
              </a:extLst>
            </p:cNvPr>
            <p:cNvSpPr/>
            <p:nvPr/>
          </p:nvSpPr>
          <p:spPr>
            <a:xfrm>
              <a:off x="7342751" y="2515142"/>
              <a:ext cx="9525" cy="28575"/>
            </a:xfrm>
            <a:custGeom>
              <a:avLst/>
              <a:gdLst>
                <a:gd name="connsiteX0" fmla="*/ 8644 w 9525"/>
                <a:gd name="connsiteY0" fmla="*/ 24223 h 28575"/>
                <a:gd name="connsiteX1" fmla="*/ 8644 w 9525"/>
                <a:gd name="connsiteY1" fmla="*/ 2422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8575">
                  <a:moveTo>
                    <a:pt x="8644" y="24223"/>
                  </a:moveTo>
                  <a:cubicBezTo>
                    <a:pt x="4834" y="16603"/>
                    <a:pt x="9597" y="-10067"/>
                    <a:pt x="8644" y="242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:a16="http://schemas.microsoft.com/office/drawing/2014/main" id="{6C916F1E-E126-46FC-A9BC-ACD081A36F9A}"/>
                </a:ext>
              </a:extLst>
            </p:cNvPr>
            <p:cNvSpPr/>
            <p:nvPr/>
          </p:nvSpPr>
          <p:spPr>
            <a:xfrm>
              <a:off x="7347109" y="2538233"/>
              <a:ext cx="9525" cy="9525"/>
            </a:xfrm>
            <a:custGeom>
              <a:avLst/>
              <a:gdLst>
                <a:gd name="connsiteX0" fmla="*/ 7144 w 9525"/>
                <a:gd name="connsiteY0" fmla="*/ 8751 h 9525"/>
                <a:gd name="connsiteX1" fmla="*/ 8096 w 9525"/>
                <a:gd name="connsiteY1" fmla="*/ 7799 h 9525"/>
                <a:gd name="connsiteX2" fmla="*/ 7144 w 9525"/>
                <a:gd name="connsiteY2" fmla="*/ 875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751"/>
                  </a:moveTo>
                  <a:cubicBezTo>
                    <a:pt x="8096" y="8751"/>
                    <a:pt x="8096" y="8751"/>
                    <a:pt x="8096" y="7799"/>
                  </a:cubicBezTo>
                  <a:cubicBezTo>
                    <a:pt x="8096" y="5894"/>
                    <a:pt x="7144" y="8751"/>
                    <a:pt x="7144" y="8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:a16="http://schemas.microsoft.com/office/drawing/2014/main" id="{AAF86D6D-B203-43A2-83C0-E75846E02573}"/>
                </a:ext>
              </a:extLst>
            </p:cNvPr>
            <p:cNvSpPr/>
            <p:nvPr/>
          </p:nvSpPr>
          <p:spPr>
            <a:xfrm>
              <a:off x="7329540" y="248459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15716"/>
                    <a:pt x="7567" y="10001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id="{B87ED2CB-8ED7-4979-ABA8-953FE2D6CF9A}"/>
                </a:ext>
              </a:extLst>
            </p:cNvPr>
            <p:cNvSpPr/>
            <p:nvPr/>
          </p:nvSpPr>
          <p:spPr>
            <a:xfrm>
              <a:off x="7331154" y="2487453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8096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7" name="Freeform: Shape 596">
              <a:extLst>
                <a:ext uri="{FF2B5EF4-FFF2-40B4-BE49-F238E27FC236}">
                  <a16:creationId xmlns:a16="http://schemas.microsoft.com/office/drawing/2014/main" id="{C67F7AA4-7589-4441-82A8-7A1184B26676}"/>
                </a:ext>
              </a:extLst>
            </p:cNvPr>
            <p:cNvSpPr/>
            <p:nvPr/>
          </p:nvSpPr>
          <p:spPr>
            <a:xfrm>
              <a:off x="7329964" y="24845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8" name="Freeform: Shape 597">
              <a:extLst>
                <a:ext uri="{FF2B5EF4-FFF2-40B4-BE49-F238E27FC236}">
                  <a16:creationId xmlns:a16="http://schemas.microsoft.com/office/drawing/2014/main" id="{CE684E4D-64D8-4BD7-858C-25BEA337DCE7}"/>
                </a:ext>
              </a:extLst>
            </p:cNvPr>
            <p:cNvSpPr/>
            <p:nvPr/>
          </p:nvSpPr>
          <p:spPr>
            <a:xfrm>
              <a:off x="7299484" y="2427298"/>
              <a:ext cx="9525" cy="9525"/>
            </a:xfrm>
            <a:custGeom>
              <a:avLst/>
              <a:gdLst>
                <a:gd name="connsiteX0" fmla="*/ 8096 w 9525"/>
                <a:gd name="connsiteY0" fmla="*/ 8244 h 9525"/>
                <a:gd name="connsiteX1" fmla="*/ 7144 w 9525"/>
                <a:gd name="connsiteY1" fmla="*/ 8244 h 9525"/>
                <a:gd name="connsiteX2" fmla="*/ 8096 w 9525"/>
                <a:gd name="connsiteY2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244"/>
                  </a:moveTo>
                  <a:cubicBezTo>
                    <a:pt x="8096" y="6339"/>
                    <a:pt x="7144" y="7291"/>
                    <a:pt x="7144" y="8244"/>
                  </a:cubicBezTo>
                  <a:cubicBezTo>
                    <a:pt x="7144" y="8244"/>
                    <a:pt x="7144" y="9196"/>
                    <a:pt x="8096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9" name="Freeform: Shape 598">
              <a:extLst>
                <a:ext uri="{FF2B5EF4-FFF2-40B4-BE49-F238E27FC236}">
                  <a16:creationId xmlns:a16="http://schemas.microsoft.com/office/drawing/2014/main" id="{B65CBE22-745C-4221-9FDD-9FC7BF0FE765}"/>
                </a:ext>
              </a:extLst>
            </p:cNvPr>
            <p:cNvSpPr/>
            <p:nvPr/>
          </p:nvSpPr>
          <p:spPr>
            <a:xfrm>
              <a:off x="7265194" y="2435066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lnTo>
                    <a:pt x="7144" y="7144"/>
                  </a:lnTo>
                  <a:cubicBezTo>
                    <a:pt x="8096" y="8096"/>
                    <a:pt x="8096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:a16="http://schemas.microsoft.com/office/drawing/2014/main" id="{8D464300-0639-4F6A-8BC0-1E228BEE0AF1}"/>
                </a:ext>
              </a:extLst>
            </p:cNvPr>
            <p:cNvSpPr/>
            <p:nvPr/>
          </p:nvSpPr>
          <p:spPr>
            <a:xfrm>
              <a:off x="7253764" y="24912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8096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id="{B08433D4-0D11-464C-AE80-14DF63DB0E93}"/>
                </a:ext>
              </a:extLst>
            </p:cNvPr>
            <p:cNvSpPr/>
            <p:nvPr/>
          </p:nvSpPr>
          <p:spPr>
            <a:xfrm>
              <a:off x="7253049" y="249221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10001"/>
                    <a:pt x="6906" y="10001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2" name="Freeform: Shape 601">
              <a:extLst>
                <a:ext uri="{FF2B5EF4-FFF2-40B4-BE49-F238E27FC236}">
                  <a16:creationId xmlns:a16="http://schemas.microsoft.com/office/drawing/2014/main" id="{D63BD5C5-4366-4FB9-BBCC-E255904C8A10}"/>
                </a:ext>
              </a:extLst>
            </p:cNvPr>
            <p:cNvSpPr/>
            <p:nvPr/>
          </p:nvSpPr>
          <p:spPr>
            <a:xfrm>
              <a:off x="6925021" y="1983471"/>
              <a:ext cx="9525" cy="9525"/>
            </a:xfrm>
            <a:custGeom>
              <a:avLst/>
              <a:gdLst>
                <a:gd name="connsiteX0" fmla="*/ 8227 w 9525"/>
                <a:gd name="connsiteY0" fmla="*/ 7253 h 9525"/>
                <a:gd name="connsiteX1" fmla="*/ 8227 w 9525"/>
                <a:gd name="connsiteY1" fmla="*/ 72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27" y="7253"/>
                  </a:moveTo>
                  <a:cubicBezTo>
                    <a:pt x="9179" y="6301"/>
                    <a:pt x="5369" y="12016"/>
                    <a:pt x="8227" y="7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3" name="Freeform: Shape 602">
              <a:extLst>
                <a:ext uri="{FF2B5EF4-FFF2-40B4-BE49-F238E27FC236}">
                  <a16:creationId xmlns:a16="http://schemas.microsoft.com/office/drawing/2014/main" id="{2D58EB16-4A96-48C3-A096-F61DC733C688}"/>
                </a:ext>
              </a:extLst>
            </p:cNvPr>
            <p:cNvSpPr/>
            <p:nvPr/>
          </p:nvSpPr>
          <p:spPr>
            <a:xfrm>
              <a:off x="6918484" y="1975008"/>
              <a:ext cx="19050" cy="19050"/>
            </a:xfrm>
            <a:custGeom>
              <a:avLst/>
              <a:gdLst>
                <a:gd name="connsiteX0" fmla="*/ 7144 w 19050"/>
                <a:gd name="connsiteY0" fmla="*/ 7144 h 19050"/>
                <a:gd name="connsiteX1" fmla="*/ 7144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7144"/>
                  </a:moveTo>
                  <a:cubicBezTo>
                    <a:pt x="18574" y="26194"/>
                    <a:pt x="10001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4" name="Freeform: Shape 603">
              <a:extLst>
                <a:ext uri="{FF2B5EF4-FFF2-40B4-BE49-F238E27FC236}">
                  <a16:creationId xmlns:a16="http://schemas.microsoft.com/office/drawing/2014/main" id="{36849752-C12C-4692-B995-4F297E51AD3E}"/>
                </a:ext>
              </a:extLst>
            </p:cNvPr>
            <p:cNvSpPr/>
            <p:nvPr/>
          </p:nvSpPr>
          <p:spPr>
            <a:xfrm>
              <a:off x="6919436" y="1979771"/>
              <a:ext cx="9525" cy="9525"/>
            </a:xfrm>
            <a:custGeom>
              <a:avLst/>
              <a:gdLst>
                <a:gd name="connsiteX0" fmla="*/ 8096 w 9525"/>
                <a:gd name="connsiteY0" fmla="*/ 10954 h 9525"/>
                <a:gd name="connsiteX1" fmla="*/ 7144 w 9525"/>
                <a:gd name="connsiteY1" fmla="*/ 7144 h 9525"/>
                <a:gd name="connsiteX2" fmla="*/ 8096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954"/>
                  </a:moveTo>
                  <a:cubicBezTo>
                    <a:pt x="8096" y="9049"/>
                    <a:pt x="7144" y="8096"/>
                    <a:pt x="7144" y="7144"/>
                  </a:cubicBezTo>
                  <a:cubicBezTo>
                    <a:pt x="7144" y="8096"/>
                    <a:pt x="7144" y="10001"/>
                    <a:pt x="8096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5" name="Freeform: Shape 604">
              <a:extLst>
                <a:ext uri="{FF2B5EF4-FFF2-40B4-BE49-F238E27FC236}">
                  <a16:creationId xmlns:a16="http://schemas.microsoft.com/office/drawing/2014/main" id="{E2C2708F-C059-41B3-83C9-15D797BE31D7}"/>
                </a:ext>
              </a:extLst>
            </p:cNvPr>
            <p:cNvSpPr/>
            <p:nvPr/>
          </p:nvSpPr>
          <p:spPr>
            <a:xfrm>
              <a:off x="6918166" y="1984533"/>
              <a:ext cx="9525" cy="9525"/>
            </a:xfrm>
            <a:custGeom>
              <a:avLst/>
              <a:gdLst>
                <a:gd name="connsiteX0" fmla="*/ 8414 w 9525"/>
                <a:gd name="connsiteY0" fmla="*/ 7144 h 9525"/>
                <a:gd name="connsiteX1" fmla="*/ 841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144"/>
                  </a:moveTo>
                  <a:cubicBezTo>
                    <a:pt x="5556" y="7144"/>
                    <a:pt x="8414" y="714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6" name="Freeform: Shape 605">
              <a:extLst>
                <a:ext uri="{FF2B5EF4-FFF2-40B4-BE49-F238E27FC236}">
                  <a16:creationId xmlns:a16="http://schemas.microsoft.com/office/drawing/2014/main" id="{0DB0769B-5504-4B98-9890-E391C7FEFD40}"/>
                </a:ext>
              </a:extLst>
            </p:cNvPr>
            <p:cNvSpPr/>
            <p:nvPr/>
          </p:nvSpPr>
          <p:spPr>
            <a:xfrm>
              <a:off x="6916579" y="19864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7" name="Freeform: Shape 606">
              <a:extLst>
                <a:ext uri="{FF2B5EF4-FFF2-40B4-BE49-F238E27FC236}">
                  <a16:creationId xmlns:a16="http://schemas.microsoft.com/office/drawing/2014/main" id="{2C713997-F1DB-4F0F-810F-5773A83FB2A7}"/>
                </a:ext>
              </a:extLst>
            </p:cNvPr>
            <p:cNvSpPr/>
            <p:nvPr/>
          </p:nvSpPr>
          <p:spPr>
            <a:xfrm>
              <a:off x="6913332" y="1977218"/>
              <a:ext cx="9525" cy="19050"/>
            </a:xfrm>
            <a:custGeom>
              <a:avLst/>
              <a:gdLst>
                <a:gd name="connsiteX0" fmla="*/ 8485 w 9525"/>
                <a:gd name="connsiteY0" fmla="*/ 17316 h 19050"/>
                <a:gd name="connsiteX1" fmla="*/ 8485 w 9525"/>
                <a:gd name="connsiteY1" fmla="*/ 1731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485" y="17316"/>
                  </a:moveTo>
                  <a:cubicBezTo>
                    <a:pt x="10390" y="19221"/>
                    <a:pt x="4675" y="-6496"/>
                    <a:pt x="8485" y="173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8" name="Freeform: Shape 607">
              <a:extLst>
                <a:ext uri="{FF2B5EF4-FFF2-40B4-BE49-F238E27FC236}">
                  <a16:creationId xmlns:a16="http://schemas.microsoft.com/office/drawing/2014/main" id="{A4A5F527-A61F-4B7A-A28D-B91083E3F3D2}"/>
                </a:ext>
              </a:extLst>
            </p:cNvPr>
            <p:cNvSpPr/>
            <p:nvPr/>
          </p:nvSpPr>
          <p:spPr>
            <a:xfrm>
              <a:off x="6916579" y="1985338"/>
              <a:ext cx="9525" cy="9525"/>
            </a:xfrm>
            <a:custGeom>
              <a:avLst/>
              <a:gdLst>
                <a:gd name="connsiteX0" fmla="*/ 7144 w 9525"/>
                <a:gd name="connsiteY0" fmla="*/ 8244 h 9525"/>
                <a:gd name="connsiteX1" fmla="*/ 7144 w 9525"/>
                <a:gd name="connsiteY1" fmla="*/ 8244 h 9525"/>
                <a:gd name="connsiteX2" fmla="*/ 7144 w 9525"/>
                <a:gd name="connsiteY2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244"/>
                  </a:moveTo>
                  <a:cubicBezTo>
                    <a:pt x="7144" y="7291"/>
                    <a:pt x="7144" y="7291"/>
                    <a:pt x="7144" y="8244"/>
                  </a:cubicBezTo>
                  <a:cubicBezTo>
                    <a:pt x="7144" y="6339"/>
                    <a:pt x="7144" y="7291"/>
                    <a:pt x="7144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9" name="Freeform: Shape 608">
              <a:extLst>
                <a:ext uri="{FF2B5EF4-FFF2-40B4-BE49-F238E27FC236}">
                  <a16:creationId xmlns:a16="http://schemas.microsoft.com/office/drawing/2014/main" id="{060D8F14-9E21-471E-818F-3D96F9E14632}"/>
                </a:ext>
              </a:extLst>
            </p:cNvPr>
            <p:cNvSpPr/>
            <p:nvPr/>
          </p:nvSpPr>
          <p:spPr>
            <a:xfrm>
              <a:off x="6917637" y="1982721"/>
              <a:ext cx="9525" cy="9525"/>
            </a:xfrm>
            <a:custGeom>
              <a:avLst/>
              <a:gdLst>
                <a:gd name="connsiteX0" fmla="*/ 7990 w 9525"/>
                <a:gd name="connsiteY0" fmla="*/ 9909 h 9525"/>
                <a:gd name="connsiteX1" fmla="*/ 7990 w 9525"/>
                <a:gd name="connsiteY1" fmla="*/ 990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9909"/>
                  </a:moveTo>
                  <a:cubicBezTo>
                    <a:pt x="7990" y="8956"/>
                    <a:pt x="6085" y="4194"/>
                    <a:pt x="7990" y="9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0" name="Freeform: Shape 609">
              <a:extLst>
                <a:ext uri="{FF2B5EF4-FFF2-40B4-BE49-F238E27FC236}">
                  <a16:creationId xmlns:a16="http://schemas.microsoft.com/office/drawing/2014/main" id="{D57ECA77-6443-42D0-8D03-2C5183F82BE1}"/>
                </a:ext>
              </a:extLst>
            </p:cNvPr>
            <p:cNvSpPr/>
            <p:nvPr/>
          </p:nvSpPr>
          <p:spPr>
            <a:xfrm>
              <a:off x="6906865" y="1981421"/>
              <a:ext cx="19050" cy="19050"/>
            </a:xfrm>
            <a:custGeom>
              <a:avLst/>
              <a:gdLst>
                <a:gd name="connsiteX0" fmla="*/ 13047 w 19050"/>
                <a:gd name="connsiteY0" fmla="*/ 15018 h 19050"/>
                <a:gd name="connsiteX1" fmla="*/ 13047 w 19050"/>
                <a:gd name="connsiteY1" fmla="*/ 1501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3047" y="15018"/>
                  </a:moveTo>
                  <a:cubicBezTo>
                    <a:pt x="8285" y="5493"/>
                    <a:pt x="2570" y="3588"/>
                    <a:pt x="13047" y="150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1" name="Freeform: Shape 610">
              <a:extLst>
                <a:ext uri="{FF2B5EF4-FFF2-40B4-BE49-F238E27FC236}">
                  <a16:creationId xmlns:a16="http://schemas.microsoft.com/office/drawing/2014/main" id="{5A790FE2-03B9-4985-97B3-7796BAC75AD1}"/>
                </a:ext>
              </a:extLst>
            </p:cNvPr>
            <p:cNvSpPr/>
            <p:nvPr/>
          </p:nvSpPr>
          <p:spPr>
            <a:xfrm>
              <a:off x="6903244" y="19778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2" name="Freeform: Shape 611">
              <a:extLst>
                <a:ext uri="{FF2B5EF4-FFF2-40B4-BE49-F238E27FC236}">
                  <a16:creationId xmlns:a16="http://schemas.microsoft.com/office/drawing/2014/main" id="{C42FE64C-4965-4B60-9D9C-E0207F50FB2A}"/>
                </a:ext>
              </a:extLst>
            </p:cNvPr>
            <p:cNvSpPr/>
            <p:nvPr/>
          </p:nvSpPr>
          <p:spPr>
            <a:xfrm>
              <a:off x="6901890" y="1982374"/>
              <a:ext cx="9525" cy="19050"/>
            </a:xfrm>
            <a:custGeom>
              <a:avLst/>
              <a:gdLst>
                <a:gd name="connsiteX0" fmla="*/ 7544 w 9525"/>
                <a:gd name="connsiteY0" fmla="*/ 15018 h 19050"/>
                <a:gd name="connsiteX1" fmla="*/ 7544 w 9525"/>
                <a:gd name="connsiteY1" fmla="*/ 1501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544" y="15018"/>
                  </a:moveTo>
                  <a:cubicBezTo>
                    <a:pt x="11354" y="5493"/>
                    <a:pt x="5640" y="3588"/>
                    <a:pt x="7544" y="150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3" name="Freeform: Shape 612">
              <a:extLst>
                <a:ext uri="{FF2B5EF4-FFF2-40B4-BE49-F238E27FC236}">
                  <a16:creationId xmlns:a16="http://schemas.microsoft.com/office/drawing/2014/main" id="{7EF07AB3-2E1C-49A0-A527-8C2F982C20DB}"/>
                </a:ext>
              </a:extLst>
            </p:cNvPr>
            <p:cNvSpPr/>
            <p:nvPr/>
          </p:nvSpPr>
          <p:spPr>
            <a:xfrm>
              <a:off x="6896729" y="1982926"/>
              <a:ext cx="9525" cy="9525"/>
            </a:xfrm>
            <a:custGeom>
              <a:avLst/>
              <a:gdLst>
                <a:gd name="connsiteX0" fmla="*/ 8896 w 9525"/>
                <a:gd name="connsiteY0" fmla="*/ 8751 h 9525"/>
                <a:gd name="connsiteX1" fmla="*/ 8896 w 9525"/>
                <a:gd name="connsiteY1" fmla="*/ 875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96" y="8751"/>
                  </a:moveTo>
                  <a:cubicBezTo>
                    <a:pt x="4133" y="3989"/>
                    <a:pt x="10801" y="11608"/>
                    <a:pt x="8896" y="8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4" name="Freeform: Shape 613">
              <a:extLst>
                <a:ext uri="{FF2B5EF4-FFF2-40B4-BE49-F238E27FC236}">
                  <a16:creationId xmlns:a16="http://schemas.microsoft.com/office/drawing/2014/main" id="{CFD539CD-AFB3-408C-976B-8E1A6F9CDC98}"/>
                </a:ext>
              </a:extLst>
            </p:cNvPr>
            <p:cNvSpPr/>
            <p:nvPr/>
          </p:nvSpPr>
          <p:spPr>
            <a:xfrm>
              <a:off x="6895088" y="1987602"/>
              <a:ext cx="19050" cy="19050"/>
            </a:xfrm>
            <a:custGeom>
              <a:avLst/>
              <a:gdLst>
                <a:gd name="connsiteX0" fmla="*/ 12442 w 19050"/>
                <a:gd name="connsiteY0" fmla="*/ 12647 h 19050"/>
                <a:gd name="connsiteX1" fmla="*/ 12442 w 19050"/>
                <a:gd name="connsiteY1" fmla="*/ 1264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2442" y="12647"/>
                  </a:moveTo>
                  <a:cubicBezTo>
                    <a:pt x="1012" y="265"/>
                    <a:pt x="11490" y="12647"/>
                    <a:pt x="12442" y="126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5" name="Freeform: Shape 614">
              <a:extLst>
                <a:ext uri="{FF2B5EF4-FFF2-40B4-BE49-F238E27FC236}">
                  <a16:creationId xmlns:a16="http://schemas.microsoft.com/office/drawing/2014/main" id="{BC2111CB-EF17-4E80-8662-20E91B65AA9E}"/>
                </a:ext>
              </a:extLst>
            </p:cNvPr>
            <p:cNvSpPr/>
            <p:nvPr/>
          </p:nvSpPr>
          <p:spPr>
            <a:xfrm>
              <a:off x="6901339" y="199120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7144" y="8096"/>
                    <a:pt x="7144" y="7144"/>
                  </a:cubicBezTo>
                  <a:cubicBezTo>
                    <a:pt x="8096" y="8096"/>
                    <a:pt x="9049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6" name="Freeform: Shape 615">
              <a:extLst>
                <a:ext uri="{FF2B5EF4-FFF2-40B4-BE49-F238E27FC236}">
                  <a16:creationId xmlns:a16="http://schemas.microsoft.com/office/drawing/2014/main" id="{1F0D9602-1647-4536-B2FE-145AD60797F7}"/>
                </a:ext>
              </a:extLst>
            </p:cNvPr>
            <p:cNvSpPr/>
            <p:nvPr/>
          </p:nvSpPr>
          <p:spPr>
            <a:xfrm>
              <a:off x="6891814" y="19892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id="{86D7418D-09EB-4E5B-80D1-1875CA18B141}"/>
                </a:ext>
              </a:extLst>
            </p:cNvPr>
            <p:cNvSpPr/>
            <p:nvPr/>
          </p:nvSpPr>
          <p:spPr>
            <a:xfrm>
              <a:off x="6896301" y="1994058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6466" y="9049"/>
                    <a:pt x="8371" y="9049"/>
                    <a:pt x="741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8" name="Freeform: Shape 617">
              <a:extLst>
                <a:ext uri="{FF2B5EF4-FFF2-40B4-BE49-F238E27FC236}">
                  <a16:creationId xmlns:a16="http://schemas.microsoft.com/office/drawing/2014/main" id="{BBED9627-CB43-4A5E-9DEE-33C3BC7B980F}"/>
                </a:ext>
              </a:extLst>
            </p:cNvPr>
            <p:cNvSpPr/>
            <p:nvPr/>
          </p:nvSpPr>
          <p:spPr>
            <a:xfrm>
              <a:off x="6859429" y="1988343"/>
              <a:ext cx="47625" cy="47625"/>
            </a:xfrm>
            <a:custGeom>
              <a:avLst/>
              <a:gdLst>
                <a:gd name="connsiteX0" fmla="*/ 7144 w 47625"/>
                <a:gd name="connsiteY0" fmla="*/ 38576 h 47625"/>
                <a:gd name="connsiteX1" fmla="*/ 36671 w 47625"/>
                <a:gd name="connsiteY1" fmla="*/ 12859 h 47625"/>
                <a:gd name="connsiteX2" fmla="*/ 36671 w 47625"/>
                <a:gd name="connsiteY2" fmla="*/ 7144 h 47625"/>
                <a:gd name="connsiteX3" fmla="*/ 7144 w 47625"/>
                <a:gd name="connsiteY3" fmla="*/ 3857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38576"/>
                  </a:moveTo>
                  <a:cubicBezTo>
                    <a:pt x="23336" y="50959"/>
                    <a:pt x="38576" y="20479"/>
                    <a:pt x="36671" y="12859"/>
                  </a:cubicBezTo>
                  <a:cubicBezTo>
                    <a:pt x="47149" y="26194"/>
                    <a:pt x="38576" y="9049"/>
                    <a:pt x="36671" y="7144"/>
                  </a:cubicBezTo>
                  <a:cubicBezTo>
                    <a:pt x="21431" y="9049"/>
                    <a:pt x="12859" y="36671"/>
                    <a:pt x="7144" y="38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9" name="Freeform: Shape 618">
              <a:extLst>
                <a:ext uri="{FF2B5EF4-FFF2-40B4-BE49-F238E27FC236}">
                  <a16:creationId xmlns:a16="http://schemas.microsoft.com/office/drawing/2014/main" id="{AC430ECE-8BFA-49D0-B33F-2F079511B3D4}"/>
                </a:ext>
              </a:extLst>
            </p:cNvPr>
            <p:cNvSpPr/>
            <p:nvPr/>
          </p:nvSpPr>
          <p:spPr>
            <a:xfrm>
              <a:off x="6859281" y="2013504"/>
              <a:ext cx="9525" cy="9525"/>
            </a:xfrm>
            <a:custGeom>
              <a:avLst/>
              <a:gdLst>
                <a:gd name="connsiteX0" fmla="*/ 8244 w 9525"/>
                <a:gd name="connsiteY0" fmla="*/ 8653 h 9525"/>
                <a:gd name="connsiteX1" fmla="*/ 82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8653"/>
                  </a:moveTo>
                  <a:cubicBezTo>
                    <a:pt x="6339" y="5795"/>
                    <a:pt x="7291" y="7700"/>
                    <a:pt x="8244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0" name="Freeform: Shape 619">
              <a:extLst>
                <a:ext uri="{FF2B5EF4-FFF2-40B4-BE49-F238E27FC236}">
                  <a16:creationId xmlns:a16="http://schemas.microsoft.com/office/drawing/2014/main" id="{246B4188-A5DA-4566-BF36-C5D7644CFEE0}"/>
                </a:ext>
              </a:extLst>
            </p:cNvPr>
            <p:cNvSpPr/>
            <p:nvPr/>
          </p:nvSpPr>
          <p:spPr>
            <a:xfrm>
              <a:off x="6859005" y="201977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lnTo>
                    <a:pt x="7567" y="7144"/>
                  </a:ln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1" name="Freeform: Shape 620">
              <a:extLst>
                <a:ext uri="{FF2B5EF4-FFF2-40B4-BE49-F238E27FC236}">
                  <a16:creationId xmlns:a16="http://schemas.microsoft.com/office/drawing/2014/main" id="{3EE88676-5430-4DE0-A745-399D4E0DF857}"/>
                </a:ext>
              </a:extLst>
            </p:cNvPr>
            <p:cNvSpPr/>
            <p:nvPr/>
          </p:nvSpPr>
          <p:spPr>
            <a:xfrm>
              <a:off x="6873569" y="2019776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7144"/>
                    <a:pt x="6339" y="7144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:a16="http://schemas.microsoft.com/office/drawing/2014/main" id="{21EFD2C9-CF9E-449F-869A-E3AB1B591C58}"/>
                </a:ext>
              </a:extLst>
            </p:cNvPr>
            <p:cNvSpPr/>
            <p:nvPr/>
          </p:nvSpPr>
          <p:spPr>
            <a:xfrm>
              <a:off x="6864191" y="2008904"/>
              <a:ext cx="9525" cy="9525"/>
            </a:xfrm>
            <a:custGeom>
              <a:avLst/>
              <a:gdLst>
                <a:gd name="connsiteX0" fmla="*/ 7144 w 9525"/>
                <a:gd name="connsiteY0" fmla="*/ 7538 h 9525"/>
                <a:gd name="connsiteX1" fmla="*/ 10954 w 9525"/>
                <a:gd name="connsiteY1" fmla="*/ 8491 h 9525"/>
                <a:gd name="connsiteX2" fmla="*/ 7144 w 9525"/>
                <a:gd name="connsiteY2" fmla="*/ 753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38"/>
                  </a:moveTo>
                  <a:cubicBezTo>
                    <a:pt x="8096" y="8491"/>
                    <a:pt x="9049" y="8491"/>
                    <a:pt x="10954" y="8491"/>
                  </a:cubicBezTo>
                  <a:cubicBezTo>
                    <a:pt x="9049" y="7538"/>
                    <a:pt x="8096" y="6586"/>
                    <a:pt x="7144" y="75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3" name="Freeform: Shape 622">
              <a:extLst>
                <a:ext uri="{FF2B5EF4-FFF2-40B4-BE49-F238E27FC236}">
                  <a16:creationId xmlns:a16="http://schemas.microsoft.com/office/drawing/2014/main" id="{AD274963-CB5A-4C0F-BA1D-2479699D40CE}"/>
                </a:ext>
              </a:extLst>
            </p:cNvPr>
            <p:cNvSpPr/>
            <p:nvPr/>
          </p:nvSpPr>
          <p:spPr>
            <a:xfrm>
              <a:off x="6871811" y="2001678"/>
              <a:ext cx="9525" cy="9525"/>
            </a:xfrm>
            <a:custGeom>
              <a:avLst/>
              <a:gdLst>
                <a:gd name="connsiteX0" fmla="*/ 9049 w 9525"/>
                <a:gd name="connsiteY0" fmla="*/ 9049 h 9525"/>
                <a:gd name="connsiteX1" fmla="*/ 7144 w 9525"/>
                <a:gd name="connsiteY1" fmla="*/ 7144 h 9525"/>
                <a:gd name="connsiteX2" fmla="*/ 9049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9049"/>
                  </a:moveTo>
                  <a:cubicBezTo>
                    <a:pt x="9049" y="8096"/>
                    <a:pt x="8096" y="8096"/>
                    <a:pt x="7144" y="7144"/>
                  </a:cubicBezTo>
                  <a:cubicBezTo>
                    <a:pt x="7144" y="7144"/>
                    <a:pt x="8096" y="8096"/>
                    <a:pt x="9049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4" name="Freeform: Shape 623">
              <a:extLst>
                <a:ext uri="{FF2B5EF4-FFF2-40B4-BE49-F238E27FC236}">
                  <a16:creationId xmlns:a16="http://schemas.microsoft.com/office/drawing/2014/main" id="{C2231D3F-2C46-445A-B54A-668EA5CF2E92}"/>
                </a:ext>
              </a:extLst>
            </p:cNvPr>
            <p:cNvSpPr/>
            <p:nvPr/>
          </p:nvSpPr>
          <p:spPr>
            <a:xfrm>
              <a:off x="6858476" y="20159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1285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5" name="Freeform: Shape 624">
              <a:extLst>
                <a:ext uri="{FF2B5EF4-FFF2-40B4-BE49-F238E27FC236}">
                  <a16:creationId xmlns:a16="http://schemas.microsoft.com/office/drawing/2014/main" id="{38E7C2D0-E1F5-414F-9865-455555FA7DD1}"/>
                </a:ext>
              </a:extLst>
            </p:cNvPr>
            <p:cNvSpPr/>
            <p:nvPr/>
          </p:nvSpPr>
          <p:spPr>
            <a:xfrm>
              <a:off x="6852076" y="2021681"/>
              <a:ext cx="28575" cy="38100"/>
            </a:xfrm>
            <a:custGeom>
              <a:avLst/>
              <a:gdLst>
                <a:gd name="connsiteX0" fmla="*/ 11639 w 28575"/>
                <a:gd name="connsiteY0" fmla="*/ 31909 h 38100"/>
                <a:gd name="connsiteX1" fmla="*/ 22117 w 28575"/>
                <a:gd name="connsiteY1" fmla="*/ 18574 h 38100"/>
                <a:gd name="connsiteX2" fmla="*/ 14496 w 28575"/>
                <a:gd name="connsiteY2" fmla="*/ 7144 h 38100"/>
                <a:gd name="connsiteX3" fmla="*/ 12592 w 28575"/>
                <a:gd name="connsiteY3" fmla="*/ 10001 h 38100"/>
                <a:gd name="connsiteX4" fmla="*/ 10686 w 28575"/>
                <a:gd name="connsiteY4" fmla="*/ 10954 h 38100"/>
                <a:gd name="connsiteX5" fmla="*/ 11639 w 28575"/>
                <a:gd name="connsiteY5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38100">
                  <a:moveTo>
                    <a:pt x="11639" y="31909"/>
                  </a:moveTo>
                  <a:cubicBezTo>
                    <a:pt x="17354" y="33814"/>
                    <a:pt x="8781" y="12859"/>
                    <a:pt x="22117" y="18574"/>
                  </a:cubicBezTo>
                  <a:cubicBezTo>
                    <a:pt x="24021" y="11906"/>
                    <a:pt x="18306" y="10001"/>
                    <a:pt x="14496" y="7144"/>
                  </a:cubicBezTo>
                  <a:cubicBezTo>
                    <a:pt x="16401" y="11906"/>
                    <a:pt x="16401" y="12859"/>
                    <a:pt x="12592" y="10001"/>
                  </a:cubicBezTo>
                  <a:cubicBezTo>
                    <a:pt x="14496" y="12859"/>
                    <a:pt x="14496" y="12859"/>
                    <a:pt x="10686" y="10954"/>
                  </a:cubicBezTo>
                  <a:cubicBezTo>
                    <a:pt x="10686" y="10001"/>
                    <a:pt x="2114" y="34766"/>
                    <a:pt x="11639" y="31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:a16="http://schemas.microsoft.com/office/drawing/2014/main" id="{DC363281-6997-4DCC-B090-CBEFFDEB2CE1}"/>
                </a:ext>
              </a:extLst>
            </p:cNvPr>
            <p:cNvSpPr/>
            <p:nvPr/>
          </p:nvSpPr>
          <p:spPr>
            <a:xfrm>
              <a:off x="6854666" y="202549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9049"/>
                  </a:lnTo>
                  <a:cubicBezTo>
                    <a:pt x="8096" y="904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7" name="Freeform: Shape 626">
              <a:extLst>
                <a:ext uri="{FF2B5EF4-FFF2-40B4-BE49-F238E27FC236}">
                  <a16:creationId xmlns:a16="http://schemas.microsoft.com/office/drawing/2014/main" id="{537BB3B0-93A1-4232-B262-2A7A23AD80A1}"/>
                </a:ext>
              </a:extLst>
            </p:cNvPr>
            <p:cNvSpPr/>
            <p:nvPr/>
          </p:nvSpPr>
          <p:spPr>
            <a:xfrm>
              <a:off x="6845141" y="2042588"/>
              <a:ext cx="19050" cy="28575"/>
            </a:xfrm>
            <a:custGeom>
              <a:avLst/>
              <a:gdLst>
                <a:gd name="connsiteX0" fmla="*/ 9049 w 19050"/>
                <a:gd name="connsiteY0" fmla="*/ 12907 h 28575"/>
                <a:gd name="connsiteX1" fmla="*/ 7144 w 19050"/>
                <a:gd name="connsiteY1" fmla="*/ 23384 h 28575"/>
                <a:gd name="connsiteX2" fmla="*/ 9049 w 19050"/>
                <a:gd name="connsiteY2" fmla="*/ 1290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28575">
                  <a:moveTo>
                    <a:pt x="9049" y="12907"/>
                  </a:moveTo>
                  <a:cubicBezTo>
                    <a:pt x="8096" y="12907"/>
                    <a:pt x="8096" y="24337"/>
                    <a:pt x="7144" y="23384"/>
                  </a:cubicBezTo>
                  <a:cubicBezTo>
                    <a:pt x="23336" y="25289"/>
                    <a:pt x="6191" y="-5191"/>
                    <a:pt x="9049" y="129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8" name="Freeform: Shape 627">
              <a:extLst>
                <a:ext uri="{FF2B5EF4-FFF2-40B4-BE49-F238E27FC236}">
                  <a16:creationId xmlns:a16="http://schemas.microsoft.com/office/drawing/2014/main" id="{E71C1CB0-D5B9-47FB-9817-AF94E00070D1}"/>
                </a:ext>
              </a:extLst>
            </p:cNvPr>
            <p:cNvSpPr/>
            <p:nvPr/>
          </p:nvSpPr>
          <p:spPr>
            <a:xfrm>
              <a:off x="6847046" y="20435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1906" y="1095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9" name="Freeform: Shape 628">
              <a:extLst>
                <a:ext uri="{FF2B5EF4-FFF2-40B4-BE49-F238E27FC236}">
                  <a16:creationId xmlns:a16="http://schemas.microsoft.com/office/drawing/2014/main" id="{876EA239-CED2-4ECC-955D-70148B3EE94D}"/>
                </a:ext>
              </a:extLst>
            </p:cNvPr>
            <p:cNvSpPr/>
            <p:nvPr/>
          </p:nvSpPr>
          <p:spPr>
            <a:xfrm>
              <a:off x="6854413" y="2049303"/>
              <a:ext cx="9525" cy="9525"/>
            </a:xfrm>
            <a:custGeom>
              <a:avLst/>
              <a:gdLst>
                <a:gd name="connsiteX0" fmla="*/ 10255 w 9525"/>
                <a:gd name="connsiteY0" fmla="*/ 9049 h 9525"/>
                <a:gd name="connsiteX1" fmla="*/ 7397 w 9525"/>
                <a:gd name="connsiteY1" fmla="*/ 7144 h 9525"/>
                <a:gd name="connsiteX2" fmla="*/ 10255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255" y="9049"/>
                  </a:moveTo>
                  <a:cubicBezTo>
                    <a:pt x="9302" y="8096"/>
                    <a:pt x="9302" y="8096"/>
                    <a:pt x="7397" y="7144"/>
                  </a:cubicBezTo>
                  <a:cubicBezTo>
                    <a:pt x="6445" y="7144"/>
                    <a:pt x="8350" y="8096"/>
                    <a:pt x="10255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0" name="Freeform: Shape 629">
              <a:extLst>
                <a:ext uri="{FF2B5EF4-FFF2-40B4-BE49-F238E27FC236}">
                  <a16:creationId xmlns:a16="http://schemas.microsoft.com/office/drawing/2014/main" id="{B06F2B65-D717-49B4-9958-A6973833D1F3}"/>
                </a:ext>
              </a:extLst>
            </p:cNvPr>
            <p:cNvSpPr/>
            <p:nvPr/>
          </p:nvSpPr>
          <p:spPr>
            <a:xfrm>
              <a:off x="6840379" y="20540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1" name="Freeform: Shape 630">
              <a:extLst>
                <a:ext uri="{FF2B5EF4-FFF2-40B4-BE49-F238E27FC236}">
                  <a16:creationId xmlns:a16="http://schemas.microsoft.com/office/drawing/2014/main" id="{8D24D6FD-7217-432F-BC55-B9702E051A68}"/>
                </a:ext>
              </a:extLst>
            </p:cNvPr>
            <p:cNvSpPr/>
            <p:nvPr/>
          </p:nvSpPr>
          <p:spPr>
            <a:xfrm>
              <a:off x="6844690" y="2061767"/>
              <a:ext cx="9525" cy="19050"/>
            </a:xfrm>
            <a:custGeom>
              <a:avLst/>
              <a:gdLst>
                <a:gd name="connsiteX0" fmla="*/ 11405 w 9525"/>
                <a:gd name="connsiteY0" fmla="*/ 14683 h 19050"/>
                <a:gd name="connsiteX1" fmla="*/ 11405 w 9525"/>
                <a:gd name="connsiteY1" fmla="*/ 1468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1405" y="14683"/>
                  </a:moveTo>
                  <a:cubicBezTo>
                    <a:pt x="13310" y="3253"/>
                    <a:pt x="928" y="6110"/>
                    <a:pt x="11405" y="146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2" name="Freeform: Shape 631">
              <a:extLst>
                <a:ext uri="{FF2B5EF4-FFF2-40B4-BE49-F238E27FC236}">
                  <a16:creationId xmlns:a16="http://schemas.microsoft.com/office/drawing/2014/main" id="{221EBA23-162C-4171-B001-4C734B9FFFE0}"/>
                </a:ext>
              </a:extLst>
            </p:cNvPr>
            <p:cNvSpPr/>
            <p:nvPr/>
          </p:nvSpPr>
          <p:spPr>
            <a:xfrm>
              <a:off x="6820376" y="2068353"/>
              <a:ext cx="28575" cy="47625"/>
            </a:xfrm>
            <a:custGeom>
              <a:avLst/>
              <a:gdLst>
                <a:gd name="connsiteX0" fmla="*/ 22384 w 28575"/>
                <a:gd name="connsiteY0" fmla="*/ 7144 h 47625"/>
                <a:gd name="connsiteX1" fmla="*/ 7144 w 28575"/>
                <a:gd name="connsiteY1" fmla="*/ 34766 h 47625"/>
                <a:gd name="connsiteX2" fmla="*/ 11906 w 28575"/>
                <a:gd name="connsiteY2" fmla="*/ 41434 h 47625"/>
                <a:gd name="connsiteX3" fmla="*/ 22384 w 28575"/>
                <a:gd name="connsiteY3" fmla="*/ 71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47625">
                  <a:moveTo>
                    <a:pt x="22384" y="7144"/>
                  </a:moveTo>
                  <a:cubicBezTo>
                    <a:pt x="20479" y="10001"/>
                    <a:pt x="13811" y="37624"/>
                    <a:pt x="7144" y="34766"/>
                  </a:cubicBezTo>
                  <a:cubicBezTo>
                    <a:pt x="13811" y="36671"/>
                    <a:pt x="15716" y="39529"/>
                    <a:pt x="11906" y="41434"/>
                  </a:cubicBezTo>
                  <a:cubicBezTo>
                    <a:pt x="19526" y="17621"/>
                    <a:pt x="33814" y="14764"/>
                    <a:pt x="2238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3" name="Freeform: Shape 632">
              <a:extLst>
                <a:ext uri="{FF2B5EF4-FFF2-40B4-BE49-F238E27FC236}">
                  <a16:creationId xmlns:a16="http://schemas.microsoft.com/office/drawing/2014/main" id="{69FCF586-3EFD-4EAA-B171-2C8AD076C47E}"/>
                </a:ext>
              </a:extLst>
            </p:cNvPr>
            <p:cNvSpPr/>
            <p:nvPr/>
          </p:nvSpPr>
          <p:spPr>
            <a:xfrm>
              <a:off x="6845379" y="2070496"/>
              <a:ext cx="9525" cy="9525"/>
            </a:xfrm>
            <a:custGeom>
              <a:avLst/>
              <a:gdLst>
                <a:gd name="connsiteX0" fmla="*/ 7858 w 9525"/>
                <a:gd name="connsiteY0" fmla="*/ 7858 h 9525"/>
                <a:gd name="connsiteX1" fmla="*/ 7858 w 9525"/>
                <a:gd name="connsiteY1" fmla="*/ 7858 h 9525"/>
                <a:gd name="connsiteX2" fmla="*/ 7858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858"/>
                  </a:moveTo>
                  <a:cubicBezTo>
                    <a:pt x="7858" y="6906"/>
                    <a:pt x="6906" y="6906"/>
                    <a:pt x="7858" y="7858"/>
                  </a:cubicBezTo>
                  <a:cubicBezTo>
                    <a:pt x="6906" y="6906"/>
                    <a:pt x="6906" y="6906"/>
                    <a:pt x="7858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4" name="Freeform: Shape 633">
              <a:extLst>
                <a:ext uri="{FF2B5EF4-FFF2-40B4-BE49-F238E27FC236}">
                  <a16:creationId xmlns:a16="http://schemas.microsoft.com/office/drawing/2014/main" id="{E2701315-B2E9-44F7-97FC-716FFBBCC1D6}"/>
                </a:ext>
              </a:extLst>
            </p:cNvPr>
            <p:cNvSpPr/>
            <p:nvPr/>
          </p:nvSpPr>
          <p:spPr>
            <a:xfrm>
              <a:off x="6824186" y="21026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ubicBezTo>
                    <a:pt x="8096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5" name="Freeform: Shape 634">
              <a:extLst>
                <a:ext uri="{FF2B5EF4-FFF2-40B4-BE49-F238E27FC236}">
                  <a16:creationId xmlns:a16="http://schemas.microsoft.com/office/drawing/2014/main" id="{549EACFA-CE43-489B-A235-5FD728672484}"/>
                </a:ext>
              </a:extLst>
            </p:cNvPr>
            <p:cNvSpPr/>
            <p:nvPr/>
          </p:nvSpPr>
          <p:spPr>
            <a:xfrm>
              <a:off x="6845141" y="20674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6" name="Freeform: Shape 635">
              <a:extLst>
                <a:ext uri="{FF2B5EF4-FFF2-40B4-BE49-F238E27FC236}">
                  <a16:creationId xmlns:a16="http://schemas.microsoft.com/office/drawing/2014/main" id="{08AB19DB-4C64-4342-8DE3-5AF2CEE102F3}"/>
                </a:ext>
              </a:extLst>
            </p:cNvPr>
            <p:cNvSpPr/>
            <p:nvPr/>
          </p:nvSpPr>
          <p:spPr>
            <a:xfrm>
              <a:off x="6837521" y="20616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9049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7" name="Freeform: Shape 636">
              <a:extLst>
                <a:ext uri="{FF2B5EF4-FFF2-40B4-BE49-F238E27FC236}">
                  <a16:creationId xmlns:a16="http://schemas.microsoft.com/office/drawing/2014/main" id="{7989BBD7-407C-4F27-9BFF-95E54D5C8867}"/>
                </a:ext>
              </a:extLst>
            </p:cNvPr>
            <p:cNvSpPr/>
            <p:nvPr/>
          </p:nvSpPr>
          <p:spPr>
            <a:xfrm>
              <a:off x="6817519" y="21083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9049" y="8096"/>
                  </a:ln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8" name="Freeform: Shape 637">
              <a:extLst>
                <a:ext uri="{FF2B5EF4-FFF2-40B4-BE49-F238E27FC236}">
                  <a16:creationId xmlns:a16="http://schemas.microsoft.com/office/drawing/2014/main" id="{3AD654FB-393C-4622-A598-9B706BE3CD0A}"/>
                </a:ext>
              </a:extLst>
            </p:cNvPr>
            <p:cNvSpPr/>
            <p:nvPr/>
          </p:nvSpPr>
          <p:spPr>
            <a:xfrm>
              <a:off x="6812042" y="212645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9" name="Freeform: Shape 638">
              <a:extLst>
                <a:ext uri="{FF2B5EF4-FFF2-40B4-BE49-F238E27FC236}">
                  <a16:creationId xmlns:a16="http://schemas.microsoft.com/office/drawing/2014/main" id="{DAE300A7-CA54-446B-A058-789D95593478}"/>
                </a:ext>
              </a:extLst>
            </p:cNvPr>
            <p:cNvSpPr/>
            <p:nvPr/>
          </p:nvSpPr>
          <p:spPr>
            <a:xfrm>
              <a:off x="6810851" y="2103596"/>
              <a:ext cx="28575" cy="85725"/>
            </a:xfrm>
            <a:custGeom>
              <a:avLst/>
              <a:gdLst>
                <a:gd name="connsiteX0" fmla="*/ 8096 w 28575"/>
                <a:gd name="connsiteY0" fmla="*/ 74771 h 85725"/>
                <a:gd name="connsiteX1" fmla="*/ 7144 w 28575"/>
                <a:gd name="connsiteY1" fmla="*/ 40481 h 85725"/>
                <a:gd name="connsiteX2" fmla="*/ 10954 w 28575"/>
                <a:gd name="connsiteY2" fmla="*/ 20479 h 85725"/>
                <a:gd name="connsiteX3" fmla="*/ 13811 w 28575"/>
                <a:gd name="connsiteY3" fmla="*/ 7144 h 85725"/>
                <a:gd name="connsiteX4" fmla="*/ 23336 w 28575"/>
                <a:gd name="connsiteY4" fmla="*/ 14764 h 85725"/>
                <a:gd name="connsiteX5" fmla="*/ 8096 w 28575"/>
                <a:gd name="connsiteY5" fmla="*/ 7477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85725">
                  <a:moveTo>
                    <a:pt x="8096" y="74771"/>
                  </a:moveTo>
                  <a:cubicBezTo>
                    <a:pt x="28099" y="95726"/>
                    <a:pt x="10001" y="45244"/>
                    <a:pt x="7144" y="40481"/>
                  </a:cubicBezTo>
                  <a:cubicBezTo>
                    <a:pt x="30004" y="39529"/>
                    <a:pt x="13811" y="36671"/>
                    <a:pt x="10954" y="20479"/>
                  </a:cubicBezTo>
                  <a:cubicBezTo>
                    <a:pt x="18574" y="19526"/>
                    <a:pt x="35719" y="11906"/>
                    <a:pt x="13811" y="7144"/>
                  </a:cubicBezTo>
                  <a:cubicBezTo>
                    <a:pt x="17621" y="11906"/>
                    <a:pt x="18574" y="14764"/>
                    <a:pt x="23336" y="14764"/>
                  </a:cubicBezTo>
                  <a:cubicBezTo>
                    <a:pt x="5239" y="476"/>
                    <a:pt x="11906" y="73819"/>
                    <a:pt x="8096" y="747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0" name="Freeform: Shape 639">
              <a:extLst>
                <a:ext uri="{FF2B5EF4-FFF2-40B4-BE49-F238E27FC236}">
                  <a16:creationId xmlns:a16="http://schemas.microsoft.com/office/drawing/2014/main" id="{F7801435-53B1-42EE-B39C-0E13395932DC}"/>
                </a:ext>
              </a:extLst>
            </p:cNvPr>
            <p:cNvSpPr/>
            <p:nvPr/>
          </p:nvSpPr>
          <p:spPr>
            <a:xfrm>
              <a:off x="6809793" y="2152173"/>
              <a:ext cx="9525" cy="9525"/>
            </a:xfrm>
            <a:custGeom>
              <a:avLst/>
              <a:gdLst>
                <a:gd name="connsiteX0" fmla="*/ 10107 w 9525"/>
                <a:gd name="connsiteY0" fmla="*/ 7144 h 9525"/>
                <a:gd name="connsiteX1" fmla="*/ 1010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07" y="7144"/>
                  </a:moveTo>
                  <a:cubicBezTo>
                    <a:pt x="3440" y="10001"/>
                    <a:pt x="10107" y="7144"/>
                    <a:pt x="1010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1" name="Freeform: Shape 640">
              <a:extLst>
                <a:ext uri="{FF2B5EF4-FFF2-40B4-BE49-F238E27FC236}">
                  <a16:creationId xmlns:a16="http://schemas.microsoft.com/office/drawing/2014/main" id="{92BEF0DB-1A31-4AB5-8356-57981B1A27F0}"/>
                </a:ext>
              </a:extLst>
            </p:cNvPr>
            <p:cNvSpPr/>
            <p:nvPr/>
          </p:nvSpPr>
          <p:spPr>
            <a:xfrm>
              <a:off x="6812756" y="21531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2" name="Freeform: Shape 641">
              <a:extLst>
                <a:ext uri="{FF2B5EF4-FFF2-40B4-BE49-F238E27FC236}">
                  <a16:creationId xmlns:a16="http://schemas.microsoft.com/office/drawing/2014/main" id="{DD036D2D-57FA-4EA4-A1E6-68ADB6C49E5C}"/>
                </a:ext>
              </a:extLst>
            </p:cNvPr>
            <p:cNvSpPr/>
            <p:nvPr/>
          </p:nvSpPr>
          <p:spPr>
            <a:xfrm>
              <a:off x="6812333" y="217598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8096"/>
                  </a:cubicBezTo>
                  <a:cubicBezTo>
                    <a:pt x="8520" y="8096"/>
                    <a:pt x="8520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3" name="Freeform: Shape 642">
              <a:extLst>
                <a:ext uri="{FF2B5EF4-FFF2-40B4-BE49-F238E27FC236}">
                  <a16:creationId xmlns:a16="http://schemas.microsoft.com/office/drawing/2014/main" id="{EBE2487F-025A-45CD-A85F-887834E5EE55}"/>
                </a:ext>
              </a:extLst>
            </p:cNvPr>
            <p:cNvSpPr/>
            <p:nvPr/>
          </p:nvSpPr>
          <p:spPr>
            <a:xfrm>
              <a:off x="6814661" y="217651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9049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4" name="Freeform: Shape 643">
              <a:extLst>
                <a:ext uri="{FF2B5EF4-FFF2-40B4-BE49-F238E27FC236}">
                  <a16:creationId xmlns:a16="http://schemas.microsoft.com/office/drawing/2014/main" id="{A73949C8-87DB-4B3B-B5E9-D0ED24F64E47}"/>
                </a:ext>
              </a:extLst>
            </p:cNvPr>
            <p:cNvSpPr/>
            <p:nvPr/>
          </p:nvSpPr>
          <p:spPr>
            <a:xfrm>
              <a:off x="6812756" y="2177891"/>
              <a:ext cx="19050" cy="38100"/>
            </a:xfrm>
            <a:custGeom>
              <a:avLst/>
              <a:gdLst>
                <a:gd name="connsiteX0" fmla="*/ 14764 w 19050"/>
                <a:gd name="connsiteY0" fmla="*/ 38576 h 38100"/>
                <a:gd name="connsiteX1" fmla="*/ 10954 w 19050"/>
                <a:gd name="connsiteY1" fmla="*/ 7144 h 38100"/>
                <a:gd name="connsiteX2" fmla="*/ 13811 w 19050"/>
                <a:gd name="connsiteY2" fmla="*/ 10954 h 38100"/>
                <a:gd name="connsiteX3" fmla="*/ 7144 w 19050"/>
                <a:gd name="connsiteY3" fmla="*/ 15716 h 38100"/>
                <a:gd name="connsiteX4" fmla="*/ 14764 w 19050"/>
                <a:gd name="connsiteY4" fmla="*/ 3857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38100">
                  <a:moveTo>
                    <a:pt x="14764" y="38576"/>
                  </a:moveTo>
                  <a:cubicBezTo>
                    <a:pt x="14764" y="34766"/>
                    <a:pt x="22384" y="20479"/>
                    <a:pt x="10954" y="7144"/>
                  </a:cubicBezTo>
                  <a:cubicBezTo>
                    <a:pt x="12859" y="11906"/>
                    <a:pt x="13811" y="12859"/>
                    <a:pt x="13811" y="10954"/>
                  </a:cubicBezTo>
                  <a:cubicBezTo>
                    <a:pt x="18574" y="11906"/>
                    <a:pt x="8096" y="15716"/>
                    <a:pt x="7144" y="15716"/>
                  </a:cubicBezTo>
                  <a:cubicBezTo>
                    <a:pt x="20479" y="10954"/>
                    <a:pt x="11906" y="38576"/>
                    <a:pt x="14764" y="38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:a16="http://schemas.microsoft.com/office/drawing/2014/main" id="{33B99506-6754-4B69-9C74-82E460A4FC1C}"/>
                </a:ext>
              </a:extLst>
            </p:cNvPr>
            <p:cNvSpPr/>
            <p:nvPr/>
          </p:nvSpPr>
          <p:spPr>
            <a:xfrm>
              <a:off x="6822608" y="2215590"/>
              <a:ext cx="19050" cy="9525"/>
            </a:xfrm>
            <a:custGeom>
              <a:avLst/>
              <a:gdLst>
                <a:gd name="connsiteX0" fmla="*/ 10627 w 19050"/>
                <a:gd name="connsiteY0" fmla="*/ 7545 h 9525"/>
                <a:gd name="connsiteX1" fmla="*/ 10627 w 19050"/>
                <a:gd name="connsiteY1" fmla="*/ 754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0627" y="7545"/>
                  </a:moveTo>
                  <a:cubicBezTo>
                    <a:pt x="149" y="5640"/>
                    <a:pt x="17295" y="11355"/>
                    <a:pt x="10627" y="75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id="{2F5D5AD1-F9EE-4F23-AE0E-78F9BD0526A7}"/>
                </a:ext>
              </a:extLst>
            </p:cNvPr>
            <p:cNvSpPr/>
            <p:nvPr/>
          </p:nvSpPr>
          <p:spPr>
            <a:xfrm>
              <a:off x="6821329" y="2222552"/>
              <a:ext cx="19050" cy="19050"/>
            </a:xfrm>
            <a:custGeom>
              <a:avLst/>
              <a:gdLst>
                <a:gd name="connsiteX0" fmla="*/ 12859 w 19050"/>
                <a:gd name="connsiteY0" fmla="*/ 13917 h 19050"/>
                <a:gd name="connsiteX1" fmla="*/ 7144 w 19050"/>
                <a:gd name="connsiteY1" fmla="*/ 11060 h 19050"/>
                <a:gd name="connsiteX2" fmla="*/ 12859 w 19050"/>
                <a:gd name="connsiteY2" fmla="*/ 1391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2859" y="13917"/>
                  </a:moveTo>
                  <a:cubicBezTo>
                    <a:pt x="-1429" y="10107"/>
                    <a:pt x="27146" y="2487"/>
                    <a:pt x="7144" y="11060"/>
                  </a:cubicBezTo>
                  <a:cubicBezTo>
                    <a:pt x="10954" y="17727"/>
                    <a:pt x="10954" y="23442"/>
                    <a:pt x="12859" y="139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7" name="Freeform: Shape 646">
              <a:extLst>
                <a:ext uri="{FF2B5EF4-FFF2-40B4-BE49-F238E27FC236}">
                  <a16:creationId xmlns:a16="http://schemas.microsoft.com/office/drawing/2014/main" id="{9279F550-1DFA-48A8-B83C-9681C4013791}"/>
                </a:ext>
              </a:extLst>
            </p:cNvPr>
            <p:cNvSpPr/>
            <p:nvPr/>
          </p:nvSpPr>
          <p:spPr>
            <a:xfrm>
              <a:off x="6830007" y="2229855"/>
              <a:ext cx="9525" cy="9525"/>
            </a:xfrm>
            <a:custGeom>
              <a:avLst/>
              <a:gdLst>
                <a:gd name="connsiteX0" fmla="*/ 7990 w 9525"/>
                <a:gd name="connsiteY0" fmla="*/ 7567 h 9525"/>
                <a:gd name="connsiteX1" fmla="*/ 7990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567"/>
                  </a:moveTo>
                  <a:cubicBezTo>
                    <a:pt x="7990" y="6615"/>
                    <a:pt x="6086" y="7567"/>
                    <a:pt x="7990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48" name="Group 647">
            <a:extLst>
              <a:ext uri="{FF2B5EF4-FFF2-40B4-BE49-F238E27FC236}">
                <a16:creationId xmlns:a16="http://schemas.microsoft.com/office/drawing/2014/main" id="{4F3646D5-0988-4369-8988-00D85B874C60}"/>
              </a:ext>
            </a:extLst>
          </p:cNvPr>
          <p:cNvGrpSpPr/>
          <p:nvPr userDrawn="1"/>
        </p:nvGrpSpPr>
        <p:grpSpPr>
          <a:xfrm flipH="1">
            <a:off x="844972" y="4636278"/>
            <a:ext cx="270931" cy="344010"/>
            <a:chOff x="6843236" y="157160"/>
            <a:chExt cx="947072" cy="1202528"/>
          </a:xfrm>
          <a:solidFill>
            <a:schemeClr val="accent1"/>
          </a:solidFill>
        </p:grpSpPr>
        <p:sp>
          <p:nvSpPr>
            <p:cNvPr id="649" name="Freeform: Shape 648">
              <a:extLst>
                <a:ext uri="{FF2B5EF4-FFF2-40B4-BE49-F238E27FC236}">
                  <a16:creationId xmlns:a16="http://schemas.microsoft.com/office/drawing/2014/main" id="{BC0B6B41-1F7E-443A-B3C7-D4E2C74C0438}"/>
                </a:ext>
              </a:extLst>
            </p:cNvPr>
            <p:cNvSpPr/>
            <p:nvPr/>
          </p:nvSpPr>
          <p:spPr>
            <a:xfrm>
              <a:off x="7263183" y="188542"/>
              <a:ext cx="19050" cy="9525"/>
            </a:xfrm>
            <a:custGeom>
              <a:avLst/>
              <a:gdLst>
                <a:gd name="connsiteX0" fmla="*/ 13917 w 19050"/>
                <a:gd name="connsiteY0" fmla="*/ 10530 h 9525"/>
                <a:gd name="connsiteX1" fmla="*/ 13917 w 19050"/>
                <a:gd name="connsiteY1" fmla="*/ 105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3917" y="10530"/>
                  </a:moveTo>
                  <a:cubicBezTo>
                    <a:pt x="13917" y="10530"/>
                    <a:pt x="-1323" y="2910"/>
                    <a:pt x="13917" y="10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0" name="Freeform: Shape 649">
              <a:extLst>
                <a:ext uri="{FF2B5EF4-FFF2-40B4-BE49-F238E27FC236}">
                  <a16:creationId xmlns:a16="http://schemas.microsoft.com/office/drawing/2014/main" id="{38EFEE21-31CE-461D-AA24-D9A341EEAE2F}"/>
                </a:ext>
              </a:extLst>
            </p:cNvPr>
            <p:cNvSpPr/>
            <p:nvPr/>
          </p:nvSpPr>
          <p:spPr>
            <a:xfrm>
              <a:off x="7235250" y="171185"/>
              <a:ext cx="19050" cy="19050"/>
            </a:xfrm>
            <a:custGeom>
              <a:avLst/>
              <a:gdLst>
                <a:gd name="connsiteX0" fmla="*/ 15180 w 19050"/>
                <a:gd name="connsiteY0" fmla="*/ 12647 h 19050"/>
                <a:gd name="connsiteX1" fmla="*/ 15180 w 19050"/>
                <a:gd name="connsiteY1" fmla="*/ 1264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5180" y="12647"/>
                  </a:moveTo>
                  <a:cubicBezTo>
                    <a:pt x="-8632" y="12647"/>
                    <a:pt x="29468" y="265"/>
                    <a:pt x="15180" y="126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1" name="Freeform: Shape 650">
              <a:extLst>
                <a:ext uri="{FF2B5EF4-FFF2-40B4-BE49-F238E27FC236}">
                  <a16:creationId xmlns:a16="http://schemas.microsoft.com/office/drawing/2014/main" id="{857FB5D4-54F9-44AF-B3CA-88E9DE39E332}"/>
                </a:ext>
              </a:extLst>
            </p:cNvPr>
            <p:cNvSpPr/>
            <p:nvPr/>
          </p:nvSpPr>
          <p:spPr>
            <a:xfrm>
              <a:off x="7409021" y="559593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7144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lnTo>
                    <a:pt x="7144" y="7144"/>
                  </a:lnTo>
                  <a:cubicBezTo>
                    <a:pt x="7144" y="8096"/>
                    <a:pt x="7144" y="9049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2" name="Freeform: Shape 651">
              <a:extLst>
                <a:ext uri="{FF2B5EF4-FFF2-40B4-BE49-F238E27FC236}">
                  <a16:creationId xmlns:a16="http://schemas.microsoft.com/office/drawing/2014/main" id="{15680CA0-F9D5-4139-86BA-0C4A8D1181C5}"/>
                </a:ext>
              </a:extLst>
            </p:cNvPr>
            <p:cNvSpPr/>
            <p:nvPr/>
          </p:nvSpPr>
          <p:spPr>
            <a:xfrm>
              <a:off x="7597616" y="751284"/>
              <a:ext cx="9525" cy="9525"/>
            </a:xfrm>
            <a:custGeom>
              <a:avLst/>
              <a:gdLst>
                <a:gd name="connsiteX0" fmla="*/ 10001 w 9525"/>
                <a:gd name="connsiteY0" fmla="*/ 7858 h 9525"/>
                <a:gd name="connsiteX1" fmla="*/ 7144 w 9525"/>
                <a:gd name="connsiteY1" fmla="*/ 7858 h 9525"/>
                <a:gd name="connsiteX2" fmla="*/ 10001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858"/>
                  </a:moveTo>
                  <a:cubicBezTo>
                    <a:pt x="8096" y="6906"/>
                    <a:pt x="7144" y="6906"/>
                    <a:pt x="7144" y="7858"/>
                  </a:cubicBezTo>
                  <a:cubicBezTo>
                    <a:pt x="9049" y="8811"/>
                    <a:pt x="10954" y="8811"/>
                    <a:pt x="10001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3" name="Freeform: Shape 652">
              <a:extLst>
                <a:ext uri="{FF2B5EF4-FFF2-40B4-BE49-F238E27FC236}">
                  <a16:creationId xmlns:a16="http://schemas.microsoft.com/office/drawing/2014/main" id="{9810851D-E59B-473F-BC43-8AAA4D52109D}"/>
                </a:ext>
              </a:extLst>
            </p:cNvPr>
            <p:cNvSpPr/>
            <p:nvPr/>
          </p:nvSpPr>
          <p:spPr>
            <a:xfrm>
              <a:off x="7640479" y="771048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9049" y="8096"/>
                    <a:pt x="8096" y="7144"/>
                    <a:pt x="7144" y="7144"/>
                  </a:cubicBezTo>
                  <a:cubicBezTo>
                    <a:pt x="8096" y="7144"/>
                    <a:pt x="9049" y="8096"/>
                    <a:pt x="10001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4" name="Freeform: Shape 653">
              <a:extLst>
                <a:ext uri="{FF2B5EF4-FFF2-40B4-BE49-F238E27FC236}">
                  <a16:creationId xmlns:a16="http://schemas.microsoft.com/office/drawing/2014/main" id="{659CAFCE-FCCE-4F0B-9664-1986E4978B00}"/>
                </a:ext>
              </a:extLst>
            </p:cNvPr>
            <p:cNvSpPr/>
            <p:nvPr/>
          </p:nvSpPr>
          <p:spPr>
            <a:xfrm>
              <a:off x="7408069" y="562451"/>
              <a:ext cx="9525" cy="19050"/>
            </a:xfrm>
            <a:custGeom>
              <a:avLst/>
              <a:gdLst>
                <a:gd name="connsiteX0" fmla="*/ 8096 w 9525"/>
                <a:gd name="connsiteY0" fmla="*/ 7144 h 19050"/>
                <a:gd name="connsiteX1" fmla="*/ 7144 w 9525"/>
                <a:gd name="connsiteY1" fmla="*/ 14764 h 19050"/>
                <a:gd name="connsiteX2" fmla="*/ 8096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7144"/>
                  </a:moveTo>
                  <a:lnTo>
                    <a:pt x="7144" y="14764"/>
                  </a:lnTo>
                  <a:cubicBezTo>
                    <a:pt x="8096" y="14764"/>
                    <a:pt x="8096" y="1095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5" name="Freeform: Shape 654">
              <a:extLst>
                <a:ext uri="{FF2B5EF4-FFF2-40B4-BE49-F238E27FC236}">
                  <a16:creationId xmlns:a16="http://schemas.microsoft.com/office/drawing/2014/main" id="{5449434C-7AF6-4DEF-B8AA-EB895771EDEB}"/>
                </a:ext>
              </a:extLst>
            </p:cNvPr>
            <p:cNvSpPr/>
            <p:nvPr/>
          </p:nvSpPr>
          <p:spPr>
            <a:xfrm>
              <a:off x="7282648" y="164306"/>
              <a:ext cx="9525" cy="9525"/>
            </a:xfrm>
            <a:custGeom>
              <a:avLst/>
              <a:gdLst>
                <a:gd name="connsiteX0" fmla="*/ 11597 w 9525"/>
                <a:gd name="connsiteY0" fmla="*/ 7144 h 9525"/>
                <a:gd name="connsiteX1" fmla="*/ 1159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597" y="7144"/>
                  </a:moveTo>
                  <a:cubicBezTo>
                    <a:pt x="2072" y="8096"/>
                    <a:pt x="10644" y="9049"/>
                    <a:pt x="1159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6" name="Freeform: Shape 655">
              <a:extLst>
                <a:ext uri="{FF2B5EF4-FFF2-40B4-BE49-F238E27FC236}">
                  <a16:creationId xmlns:a16="http://schemas.microsoft.com/office/drawing/2014/main" id="{70073711-32FD-4830-BDE5-26AD3566357F}"/>
                </a:ext>
              </a:extLst>
            </p:cNvPr>
            <p:cNvSpPr/>
            <p:nvPr/>
          </p:nvSpPr>
          <p:spPr>
            <a:xfrm>
              <a:off x="7404111" y="435841"/>
              <a:ext cx="9525" cy="9525"/>
            </a:xfrm>
            <a:custGeom>
              <a:avLst/>
              <a:gdLst>
                <a:gd name="connsiteX0" fmla="*/ 8244 w 9525"/>
                <a:gd name="connsiteY0" fmla="*/ 11833 h 9525"/>
                <a:gd name="connsiteX1" fmla="*/ 8244 w 9525"/>
                <a:gd name="connsiteY1" fmla="*/ 1183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11833"/>
                  </a:moveTo>
                  <a:cubicBezTo>
                    <a:pt x="7291" y="9928"/>
                    <a:pt x="6339" y="2308"/>
                    <a:pt x="8244" y="118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7" name="Freeform: Shape 656">
              <a:extLst>
                <a:ext uri="{FF2B5EF4-FFF2-40B4-BE49-F238E27FC236}">
                  <a16:creationId xmlns:a16="http://schemas.microsoft.com/office/drawing/2014/main" id="{5FE2453B-FDC7-4F4E-867D-D03425B90DD3}"/>
                </a:ext>
              </a:extLst>
            </p:cNvPr>
            <p:cNvSpPr/>
            <p:nvPr/>
          </p:nvSpPr>
          <p:spPr>
            <a:xfrm>
              <a:off x="7409503" y="215636"/>
              <a:ext cx="9525" cy="19050"/>
            </a:xfrm>
            <a:custGeom>
              <a:avLst/>
              <a:gdLst>
                <a:gd name="connsiteX0" fmla="*/ 7615 w 9525"/>
                <a:gd name="connsiteY0" fmla="*/ 8201 h 19050"/>
                <a:gd name="connsiteX1" fmla="*/ 7615 w 9525"/>
                <a:gd name="connsiteY1" fmla="*/ 820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615" y="8201"/>
                  </a:moveTo>
                  <a:cubicBezTo>
                    <a:pt x="4757" y="22488"/>
                    <a:pt x="16187" y="2486"/>
                    <a:pt x="7615" y="8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8" name="Freeform: Shape 657">
              <a:extLst>
                <a:ext uri="{FF2B5EF4-FFF2-40B4-BE49-F238E27FC236}">
                  <a16:creationId xmlns:a16="http://schemas.microsoft.com/office/drawing/2014/main" id="{16FCCEA4-0CAC-4213-9B60-DE290C170050}"/>
                </a:ext>
              </a:extLst>
            </p:cNvPr>
            <p:cNvSpPr/>
            <p:nvPr/>
          </p:nvSpPr>
          <p:spPr>
            <a:xfrm>
              <a:off x="7305199" y="175736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lnTo>
                    <a:pt x="7144" y="7144"/>
                  </a:lnTo>
                  <a:cubicBezTo>
                    <a:pt x="8096" y="7144"/>
                    <a:pt x="9049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9" name="Freeform: Shape 658">
              <a:extLst>
                <a:ext uri="{FF2B5EF4-FFF2-40B4-BE49-F238E27FC236}">
                  <a16:creationId xmlns:a16="http://schemas.microsoft.com/office/drawing/2014/main" id="{09FC34F6-39D3-4874-BB3C-91BD5CD53C8B}"/>
                </a:ext>
              </a:extLst>
            </p:cNvPr>
            <p:cNvSpPr/>
            <p:nvPr/>
          </p:nvSpPr>
          <p:spPr>
            <a:xfrm>
              <a:off x="7402354" y="50720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0" name="Freeform: Shape 659">
              <a:extLst>
                <a:ext uri="{FF2B5EF4-FFF2-40B4-BE49-F238E27FC236}">
                  <a16:creationId xmlns:a16="http://schemas.microsoft.com/office/drawing/2014/main" id="{C25B0B08-95AB-4A5C-8E82-ADD5644FBDF4}"/>
                </a:ext>
              </a:extLst>
            </p:cNvPr>
            <p:cNvSpPr/>
            <p:nvPr/>
          </p:nvSpPr>
          <p:spPr>
            <a:xfrm>
              <a:off x="7208996" y="4024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id="{218FD484-0034-4DF7-B29F-B7737FABDD15}"/>
                </a:ext>
              </a:extLst>
            </p:cNvPr>
            <p:cNvSpPr/>
            <p:nvPr/>
          </p:nvSpPr>
          <p:spPr>
            <a:xfrm>
              <a:off x="7228999" y="1662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9049"/>
                    <a:pt x="9049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id="{5AD167D9-6AEE-4DBB-9D76-76C120A37A18}"/>
                </a:ext>
              </a:extLst>
            </p:cNvPr>
            <p:cNvSpPr/>
            <p:nvPr/>
          </p:nvSpPr>
          <p:spPr>
            <a:xfrm>
              <a:off x="7710113" y="815392"/>
              <a:ext cx="9525" cy="9525"/>
            </a:xfrm>
            <a:custGeom>
              <a:avLst/>
              <a:gdLst>
                <a:gd name="connsiteX0" fmla="*/ 8947 w 9525"/>
                <a:gd name="connsiteY0" fmla="*/ 7567 h 9525"/>
                <a:gd name="connsiteX1" fmla="*/ 8947 w 9525"/>
                <a:gd name="connsiteY1" fmla="*/ 7567 h 9525"/>
                <a:gd name="connsiteX2" fmla="*/ 894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947" y="7567"/>
                  </a:moveTo>
                  <a:cubicBezTo>
                    <a:pt x="7995" y="7567"/>
                    <a:pt x="7995" y="7567"/>
                    <a:pt x="8947" y="7567"/>
                  </a:cubicBezTo>
                  <a:cubicBezTo>
                    <a:pt x="6090" y="6615"/>
                    <a:pt x="7042" y="7567"/>
                    <a:pt x="894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3" name="Freeform: Shape 662">
              <a:extLst>
                <a:ext uri="{FF2B5EF4-FFF2-40B4-BE49-F238E27FC236}">
                  <a16:creationId xmlns:a16="http://schemas.microsoft.com/office/drawing/2014/main" id="{9C846068-5946-4B2F-B7B2-F255B5DC4F11}"/>
                </a:ext>
              </a:extLst>
            </p:cNvPr>
            <p:cNvSpPr/>
            <p:nvPr/>
          </p:nvSpPr>
          <p:spPr>
            <a:xfrm>
              <a:off x="7269956" y="1302044"/>
              <a:ext cx="38100" cy="19050"/>
            </a:xfrm>
            <a:custGeom>
              <a:avLst/>
              <a:gdLst>
                <a:gd name="connsiteX0" fmla="*/ 7144 w 38100"/>
                <a:gd name="connsiteY0" fmla="*/ 12405 h 19050"/>
                <a:gd name="connsiteX1" fmla="*/ 38576 w 38100"/>
                <a:gd name="connsiteY1" fmla="*/ 7643 h 19050"/>
                <a:gd name="connsiteX2" fmla="*/ 7144 w 38100"/>
                <a:gd name="connsiteY2" fmla="*/ 1240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19050">
                  <a:moveTo>
                    <a:pt x="7144" y="12405"/>
                  </a:moveTo>
                  <a:cubicBezTo>
                    <a:pt x="15716" y="15263"/>
                    <a:pt x="25241" y="4785"/>
                    <a:pt x="38576" y="7643"/>
                  </a:cubicBezTo>
                  <a:cubicBezTo>
                    <a:pt x="36671" y="6690"/>
                    <a:pt x="17621" y="14310"/>
                    <a:pt x="7144" y="124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4" name="Freeform: Shape 663">
              <a:extLst>
                <a:ext uri="{FF2B5EF4-FFF2-40B4-BE49-F238E27FC236}">
                  <a16:creationId xmlns:a16="http://schemas.microsoft.com/office/drawing/2014/main" id="{A327B83D-0F58-4659-9921-25F2DA1F81FA}"/>
                </a:ext>
              </a:extLst>
            </p:cNvPr>
            <p:cNvSpPr/>
            <p:nvPr/>
          </p:nvSpPr>
          <p:spPr>
            <a:xfrm>
              <a:off x="7289006" y="16454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1095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10954" y="7858"/>
                  </a:lnTo>
                  <a:cubicBezTo>
                    <a:pt x="10001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5" name="Freeform: Shape 664">
              <a:extLst>
                <a:ext uri="{FF2B5EF4-FFF2-40B4-BE49-F238E27FC236}">
                  <a16:creationId xmlns:a16="http://schemas.microsoft.com/office/drawing/2014/main" id="{4D4BA6E0-ABB6-45B9-8E18-3974258170F5}"/>
                </a:ext>
              </a:extLst>
            </p:cNvPr>
            <p:cNvSpPr/>
            <p:nvPr/>
          </p:nvSpPr>
          <p:spPr>
            <a:xfrm>
              <a:off x="7300436" y="13025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1095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id="{385C257F-5F9B-4217-AE3F-ED3AFD53C2D6}"/>
                </a:ext>
              </a:extLst>
            </p:cNvPr>
            <p:cNvSpPr/>
            <p:nvPr/>
          </p:nvSpPr>
          <p:spPr>
            <a:xfrm>
              <a:off x="7754779" y="98631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9049"/>
                    <a:pt x="8096" y="8096"/>
                    <a:pt x="9049" y="7144"/>
                  </a:cubicBezTo>
                  <a:cubicBezTo>
                    <a:pt x="9049" y="7144"/>
                    <a:pt x="8096" y="7144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id="{E04F0FF3-06F9-4186-8967-DA3C436F41AA}"/>
                </a:ext>
              </a:extLst>
            </p:cNvPr>
            <p:cNvSpPr/>
            <p:nvPr/>
          </p:nvSpPr>
          <p:spPr>
            <a:xfrm>
              <a:off x="7744301" y="8491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10001"/>
                  </a:lnTo>
                  <a:cubicBezTo>
                    <a:pt x="8096" y="904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id="{D233EF4F-4514-4E29-9862-69162F23B26C}"/>
                </a:ext>
              </a:extLst>
            </p:cNvPr>
            <p:cNvSpPr/>
            <p:nvPr/>
          </p:nvSpPr>
          <p:spPr>
            <a:xfrm>
              <a:off x="7735932" y="1060466"/>
              <a:ext cx="9525" cy="19050"/>
            </a:xfrm>
            <a:custGeom>
              <a:avLst/>
              <a:gdLst>
                <a:gd name="connsiteX0" fmla="*/ 10751 w 9525"/>
                <a:gd name="connsiteY0" fmla="*/ 7286 h 19050"/>
                <a:gd name="connsiteX1" fmla="*/ 10751 w 9525"/>
                <a:gd name="connsiteY1" fmla="*/ 728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751" y="7286"/>
                  </a:moveTo>
                  <a:cubicBezTo>
                    <a:pt x="2178" y="23479"/>
                    <a:pt x="11703" y="5381"/>
                    <a:pt x="10751" y="7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9" name="Freeform: Shape 668">
              <a:extLst>
                <a:ext uri="{FF2B5EF4-FFF2-40B4-BE49-F238E27FC236}">
                  <a16:creationId xmlns:a16="http://schemas.microsoft.com/office/drawing/2014/main" id="{26C7CF03-CE26-4D43-B449-B2BF5A79F1BD}"/>
                </a:ext>
              </a:extLst>
            </p:cNvPr>
            <p:cNvSpPr/>
            <p:nvPr/>
          </p:nvSpPr>
          <p:spPr>
            <a:xfrm>
              <a:off x="7703344" y="1127177"/>
              <a:ext cx="9525" cy="9525"/>
            </a:xfrm>
            <a:custGeom>
              <a:avLst/>
              <a:gdLst>
                <a:gd name="connsiteX0" fmla="*/ 7144 w 9525"/>
                <a:gd name="connsiteY0" fmla="*/ 10107 h 9525"/>
                <a:gd name="connsiteX1" fmla="*/ 7144 w 9525"/>
                <a:gd name="connsiteY1" fmla="*/ 1010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107"/>
                  </a:moveTo>
                  <a:cubicBezTo>
                    <a:pt x="8096" y="10107"/>
                    <a:pt x="12859" y="3440"/>
                    <a:pt x="7144" y="101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0" name="Freeform: Shape 669">
              <a:extLst>
                <a:ext uri="{FF2B5EF4-FFF2-40B4-BE49-F238E27FC236}">
                  <a16:creationId xmlns:a16="http://schemas.microsoft.com/office/drawing/2014/main" id="{74AB9752-3191-4696-8A87-AC4E5E3AC278}"/>
                </a:ext>
              </a:extLst>
            </p:cNvPr>
            <p:cNvSpPr/>
            <p:nvPr/>
          </p:nvSpPr>
          <p:spPr>
            <a:xfrm>
              <a:off x="7190899" y="638077"/>
              <a:ext cx="9525" cy="19050"/>
            </a:xfrm>
            <a:custGeom>
              <a:avLst/>
              <a:gdLst>
                <a:gd name="connsiteX0" fmla="*/ 7144 w 9525"/>
                <a:gd name="connsiteY0" fmla="*/ 14385 h 19050"/>
                <a:gd name="connsiteX1" fmla="*/ 10001 w 9525"/>
                <a:gd name="connsiteY1" fmla="*/ 10575 h 19050"/>
                <a:gd name="connsiteX2" fmla="*/ 7144 w 9525"/>
                <a:gd name="connsiteY2" fmla="*/ 1438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14385"/>
                  </a:moveTo>
                  <a:cubicBezTo>
                    <a:pt x="8096" y="12480"/>
                    <a:pt x="9049" y="11528"/>
                    <a:pt x="10001" y="10575"/>
                  </a:cubicBezTo>
                  <a:cubicBezTo>
                    <a:pt x="8096" y="11528"/>
                    <a:pt x="8096" y="98"/>
                    <a:pt x="7144" y="143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id="{AEC43DF6-07DA-43F6-BE0B-DAC07D5B1489}"/>
                </a:ext>
              </a:extLst>
            </p:cNvPr>
            <p:cNvSpPr/>
            <p:nvPr/>
          </p:nvSpPr>
          <p:spPr>
            <a:xfrm>
              <a:off x="7287101" y="164094"/>
              <a:ext cx="9525" cy="9525"/>
            </a:xfrm>
            <a:custGeom>
              <a:avLst/>
              <a:gdLst>
                <a:gd name="connsiteX0" fmla="*/ 7144 w 9525"/>
                <a:gd name="connsiteY0" fmla="*/ 9260 h 9525"/>
                <a:gd name="connsiteX1" fmla="*/ 7144 w 9525"/>
                <a:gd name="connsiteY1" fmla="*/ 926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260"/>
                  </a:moveTo>
                  <a:cubicBezTo>
                    <a:pt x="10001" y="4498"/>
                    <a:pt x="8096" y="9260"/>
                    <a:pt x="7144" y="9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id="{7ABD79FC-ECA9-4680-989D-05F5EDE51F59}"/>
                </a:ext>
              </a:extLst>
            </p:cNvPr>
            <p:cNvSpPr/>
            <p:nvPr/>
          </p:nvSpPr>
          <p:spPr>
            <a:xfrm>
              <a:off x="7752874" y="1072038"/>
              <a:ext cx="19050" cy="19050"/>
            </a:xfrm>
            <a:custGeom>
              <a:avLst/>
              <a:gdLst>
                <a:gd name="connsiteX0" fmla="*/ 12859 w 19050"/>
                <a:gd name="connsiteY0" fmla="*/ 7144 h 19050"/>
                <a:gd name="connsiteX1" fmla="*/ 7144 w 19050"/>
                <a:gd name="connsiteY1" fmla="*/ 18574 h 19050"/>
                <a:gd name="connsiteX2" fmla="*/ 12859 w 19050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2859" y="7144"/>
                  </a:moveTo>
                  <a:lnTo>
                    <a:pt x="7144" y="18574"/>
                  </a:lnTo>
                  <a:cubicBezTo>
                    <a:pt x="9049" y="15716"/>
                    <a:pt x="10954" y="11906"/>
                    <a:pt x="1285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id="{5F8D06C3-7E24-4DD9-B4DF-8793A479D0A3}"/>
                </a:ext>
              </a:extLst>
            </p:cNvPr>
            <p:cNvSpPr/>
            <p:nvPr/>
          </p:nvSpPr>
          <p:spPr>
            <a:xfrm>
              <a:off x="6852999" y="1048226"/>
              <a:ext cx="9525" cy="9525"/>
            </a:xfrm>
            <a:custGeom>
              <a:avLst/>
              <a:gdLst>
                <a:gd name="connsiteX0" fmla="*/ 7858 w 9525"/>
                <a:gd name="connsiteY0" fmla="*/ 10001 h 9525"/>
                <a:gd name="connsiteX1" fmla="*/ 7858 w 9525"/>
                <a:gd name="connsiteY1" fmla="*/ 7144 h 9525"/>
                <a:gd name="connsiteX2" fmla="*/ 7858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10001"/>
                  </a:moveTo>
                  <a:lnTo>
                    <a:pt x="7858" y="7144"/>
                  </a:lnTo>
                  <a:cubicBezTo>
                    <a:pt x="6906" y="8096"/>
                    <a:pt x="6906" y="9049"/>
                    <a:pt x="7858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:a16="http://schemas.microsoft.com/office/drawing/2014/main" id="{C743D0C6-316A-48B1-9F8A-11C71244E910}"/>
                </a:ext>
              </a:extLst>
            </p:cNvPr>
            <p:cNvSpPr/>
            <p:nvPr/>
          </p:nvSpPr>
          <p:spPr>
            <a:xfrm>
              <a:off x="7729162" y="1119663"/>
              <a:ext cx="19050" cy="19050"/>
            </a:xfrm>
            <a:custGeom>
              <a:avLst/>
              <a:gdLst>
                <a:gd name="connsiteX0" fmla="*/ 13711 w 19050"/>
                <a:gd name="connsiteY0" fmla="*/ 7144 h 19050"/>
                <a:gd name="connsiteX1" fmla="*/ 13711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3711" y="7144"/>
                  </a:moveTo>
                  <a:cubicBezTo>
                    <a:pt x="12758" y="8096"/>
                    <a:pt x="-577" y="24289"/>
                    <a:pt x="1371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5" name="Freeform: Shape 674">
              <a:extLst>
                <a:ext uri="{FF2B5EF4-FFF2-40B4-BE49-F238E27FC236}">
                  <a16:creationId xmlns:a16="http://schemas.microsoft.com/office/drawing/2014/main" id="{4171E47E-DAE3-4C3E-B673-7F32B22EDA62}"/>
                </a:ext>
              </a:extLst>
            </p:cNvPr>
            <p:cNvSpPr/>
            <p:nvPr/>
          </p:nvSpPr>
          <p:spPr>
            <a:xfrm>
              <a:off x="7193756" y="6415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6" name="Freeform: Shape 675">
              <a:extLst>
                <a:ext uri="{FF2B5EF4-FFF2-40B4-BE49-F238E27FC236}">
                  <a16:creationId xmlns:a16="http://schemas.microsoft.com/office/drawing/2014/main" id="{EB89D2DE-4F5C-4382-B049-9519BC174E64}"/>
                </a:ext>
              </a:extLst>
            </p:cNvPr>
            <p:cNvSpPr/>
            <p:nvPr/>
          </p:nvSpPr>
          <p:spPr>
            <a:xfrm>
              <a:off x="6847333" y="157160"/>
              <a:ext cx="942975" cy="1181100"/>
            </a:xfrm>
            <a:custGeom>
              <a:avLst/>
              <a:gdLst>
                <a:gd name="connsiteX0" fmla="*/ 353567 w 942975"/>
                <a:gd name="connsiteY0" fmla="*/ 407672 h 1181100"/>
                <a:gd name="connsiteX1" fmla="*/ 358330 w 942975"/>
                <a:gd name="connsiteY1" fmla="*/ 501970 h 1181100"/>
                <a:gd name="connsiteX2" fmla="*/ 353567 w 942975"/>
                <a:gd name="connsiteY2" fmla="*/ 524830 h 1181100"/>
                <a:gd name="connsiteX3" fmla="*/ 353567 w 942975"/>
                <a:gd name="connsiteY3" fmla="*/ 504827 h 1181100"/>
                <a:gd name="connsiteX4" fmla="*/ 46862 w 942975"/>
                <a:gd name="connsiteY4" fmla="*/ 678182 h 1181100"/>
                <a:gd name="connsiteX5" fmla="*/ 71627 w 942975"/>
                <a:gd name="connsiteY5" fmla="*/ 1047752 h 1181100"/>
                <a:gd name="connsiteX6" fmla="*/ 940307 w 942975"/>
                <a:gd name="connsiteY6" fmla="*/ 779147 h 1181100"/>
                <a:gd name="connsiteX7" fmla="*/ 945070 w 942975"/>
                <a:gd name="connsiteY7" fmla="*/ 806770 h 1181100"/>
                <a:gd name="connsiteX8" fmla="*/ 941260 w 942975"/>
                <a:gd name="connsiteY8" fmla="*/ 748667 h 1181100"/>
                <a:gd name="connsiteX9" fmla="*/ 920305 w 942975"/>
                <a:gd name="connsiteY9" fmla="*/ 685802 h 1181100"/>
                <a:gd name="connsiteX10" fmla="*/ 757427 w 942975"/>
                <a:gd name="connsiteY10" fmla="*/ 584837 h 1181100"/>
                <a:gd name="connsiteX11" fmla="*/ 598360 w 942975"/>
                <a:gd name="connsiteY11" fmla="*/ 542927 h 1181100"/>
                <a:gd name="connsiteX12" fmla="*/ 578357 w 942975"/>
                <a:gd name="connsiteY12" fmla="*/ 308612 h 1181100"/>
                <a:gd name="connsiteX13" fmla="*/ 579310 w 942975"/>
                <a:gd name="connsiteY13" fmla="*/ 41912 h 1181100"/>
                <a:gd name="connsiteX14" fmla="*/ 399287 w 942975"/>
                <a:gd name="connsiteY14" fmla="*/ 18100 h 1181100"/>
                <a:gd name="connsiteX15" fmla="*/ 571690 w 942975"/>
                <a:gd name="connsiteY15" fmla="*/ 336235 h 1181100"/>
                <a:gd name="connsiteX16" fmla="*/ 566927 w 942975"/>
                <a:gd name="connsiteY16" fmla="*/ 406720 h 1181100"/>
                <a:gd name="connsiteX17" fmla="*/ 579310 w 942975"/>
                <a:gd name="connsiteY17" fmla="*/ 528640 h 1181100"/>
                <a:gd name="connsiteX18" fmla="*/ 576452 w 942975"/>
                <a:gd name="connsiteY18" fmla="*/ 520067 h 1181100"/>
                <a:gd name="connsiteX19" fmla="*/ 657415 w 942975"/>
                <a:gd name="connsiteY19" fmla="*/ 570550 h 1181100"/>
                <a:gd name="connsiteX20" fmla="*/ 750760 w 942975"/>
                <a:gd name="connsiteY20" fmla="*/ 601030 h 1181100"/>
                <a:gd name="connsiteX21" fmla="*/ 874585 w 942975"/>
                <a:gd name="connsiteY21" fmla="*/ 662942 h 1181100"/>
                <a:gd name="connsiteX22" fmla="*/ 919352 w 942975"/>
                <a:gd name="connsiteY22" fmla="*/ 762955 h 1181100"/>
                <a:gd name="connsiteX23" fmla="*/ 914590 w 942975"/>
                <a:gd name="connsiteY23" fmla="*/ 742000 h 1181100"/>
                <a:gd name="connsiteX24" fmla="*/ 916495 w 942975"/>
                <a:gd name="connsiteY24" fmla="*/ 738190 h 1181100"/>
                <a:gd name="connsiteX25" fmla="*/ 919352 w 942975"/>
                <a:gd name="connsiteY25" fmla="*/ 809627 h 1181100"/>
                <a:gd name="connsiteX26" fmla="*/ 645985 w 942975"/>
                <a:gd name="connsiteY26" fmla="*/ 1147765 h 1181100"/>
                <a:gd name="connsiteX27" fmla="*/ 656462 w 942975"/>
                <a:gd name="connsiteY27" fmla="*/ 1139192 h 1181100"/>
                <a:gd name="connsiteX28" fmla="*/ 64007 w 942975"/>
                <a:gd name="connsiteY28" fmla="*/ 1002985 h 1181100"/>
                <a:gd name="connsiteX29" fmla="*/ 53530 w 942975"/>
                <a:gd name="connsiteY29" fmla="*/ 722950 h 1181100"/>
                <a:gd name="connsiteX30" fmla="*/ 173545 w 942975"/>
                <a:gd name="connsiteY30" fmla="*/ 591505 h 1181100"/>
                <a:gd name="connsiteX31" fmla="*/ 240220 w 942975"/>
                <a:gd name="connsiteY31" fmla="*/ 566740 h 1181100"/>
                <a:gd name="connsiteX32" fmla="*/ 220217 w 942975"/>
                <a:gd name="connsiteY32" fmla="*/ 573407 h 1181100"/>
                <a:gd name="connsiteX33" fmla="*/ 316420 w 942975"/>
                <a:gd name="connsiteY33" fmla="*/ 552452 h 1181100"/>
                <a:gd name="connsiteX34" fmla="*/ 388810 w 942975"/>
                <a:gd name="connsiteY34" fmla="*/ 15242 h 1181100"/>
                <a:gd name="connsiteX35" fmla="*/ 378332 w 942975"/>
                <a:gd name="connsiteY35" fmla="*/ 14290 h 1181100"/>
                <a:gd name="connsiteX36" fmla="*/ 353567 w 942975"/>
                <a:gd name="connsiteY36" fmla="*/ 407672 h 1181100"/>
                <a:gd name="connsiteX37" fmla="*/ 202120 w 942975"/>
                <a:gd name="connsiteY37" fmla="*/ 565787 h 1181100"/>
                <a:gd name="connsiteX38" fmla="*/ 202120 w 942975"/>
                <a:gd name="connsiteY38" fmla="*/ 565787 h 1181100"/>
                <a:gd name="connsiteX39" fmla="*/ 179260 w 942975"/>
                <a:gd name="connsiteY39" fmla="*/ 574360 h 1181100"/>
                <a:gd name="connsiteX40" fmla="*/ 179260 w 942975"/>
                <a:gd name="connsiteY40" fmla="*/ 574360 h 1181100"/>
                <a:gd name="connsiteX41" fmla="*/ 233552 w 942975"/>
                <a:gd name="connsiteY41" fmla="*/ 576265 h 1181100"/>
                <a:gd name="connsiteX42" fmla="*/ 233552 w 942975"/>
                <a:gd name="connsiteY42" fmla="*/ 576265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942975" h="1181100">
                  <a:moveTo>
                    <a:pt x="353567" y="407672"/>
                  </a:moveTo>
                  <a:cubicBezTo>
                    <a:pt x="352615" y="423865"/>
                    <a:pt x="362140" y="499112"/>
                    <a:pt x="358330" y="501970"/>
                  </a:cubicBezTo>
                  <a:cubicBezTo>
                    <a:pt x="360235" y="483872"/>
                    <a:pt x="358330" y="518162"/>
                    <a:pt x="353567" y="524830"/>
                  </a:cubicBezTo>
                  <a:cubicBezTo>
                    <a:pt x="349757" y="524830"/>
                    <a:pt x="353567" y="505780"/>
                    <a:pt x="353567" y="504827"/>
                  </a:cubicBezTo>
                  <a:cubicBezTo>
                    <a:pt x="304990" y="580075"/>
                    <a:pt x="112585" y="556262"/>
                    <a:pt x="46862" y="678182"/>
                  </a:cubicBezTo>
                  <a:cubicBezTo>
                    <a:pt x="-20765" y="803912"/>
                    <a:pt x="4952" y="970600"/>
                    <a:pt x="71627" y="1047752"/>
                  </a:cubicBezTo>
                  <a:cubicBezTo>
                    <a:pt x="291655" y="1300165"/>
                    <a:pt x="968882" y="1193485"/>
                    <a:pt x="940307" y="779147"/>
                  </a:cubicBezTo>
                  <a:cubicBezTo>
                    <a:pt x="942212" y="788672"/>
                    <a:pt x="943165" y="797245"/>
                    <a:pt x="945070" y="806770"/>
                  </a:cubicBezTo>
                  <a:cubicBezTo>
                    <a:pt x="927925" y="744857"/>
                    <a:pt x="926973" y="725807"/>
                    <a:pt x="941260" y="748667"/>
                  </a:cubicBezTo>
                  <a:cubicBezTo>
                    <a:pt x="907923" y="686755"/>
                    <a:pt x="900302" y="665800"/>
                    <a:pt x="920305" y="685802"/>
                  </a:cubicBezTo>
                  <a:cubicBezTo>
                    <a:pt x="891730" y="637225"/>
                    <a:pt x="804100" y="595315"/>
                    <a:pt x="757427" y="584837"/>
                  </a:cubicBezTo>
                  <a:cubicBezTo>
                    <a:pt x="764095" y="585790"/>
                    <a:pt x="616457" y="561977"/>
                    <a:pt x="598360" y="542927"/>
                  </a:cubicBezTo>
                  <a:cubicBezTo>
                    <a:pt x="600265" y="483872"/>
                    <a:pt x="575500" y="384812"/>
                    <a:pt x="578357" y="308612"/>
                  </a:cubicBezTo>
                  <a:cubicBezTo>
                    <a:pt x="571690" y="267655"/>
                    <a:pt x="607885" y="78107"/>
                    <a:pt x="579310" y="41912"/>
                  </a:cubicBezTo>
                  <a:cubicBezTo>
                    <a:pt x="565023" y="23815"/>
                    <a:pt x="427862" y="-10475"/>
                    <a:pt x="399287" y="18100"/>
                  </a:cubicBezTo>
                  <a:cubicBezTo>
                    <a:pt x="569785" y="35245"/>
                    <a:pt x="553592" y="147640"/>
                    <a:pt x="571690" y="336235"/>
                  </a:cubicBezTo>
                  <a:cubicBezTo>
                    <a:pt x="558355" y="341950"/>
                    <a:pt x="565975" y="366715"/>
                    <a:pt x="566927" y="406720"/>
                  </a:cubicBezTo>
                  <a:cubicBezTo>
                    <a:pt x="567880" y="448630"/>
                    <a:pt x="578357" y="487682"/>
                    <a:pt x="579310" y="528640"/>
                  </a:cubicBezTo>
                  <a:cubicBezTo>
                    <a:pt x="577405" y="525782"/>
                    <a:pt x="576452" y="522925"/>
                    <a:pt x="576452" y="520067"/>
                  </a:cubicBezTo>
                  <a:cubicBezTo>
                    <a:pt x="580262" y="567692"/>
                    <a:pt x="625982" y="577217"/>
                    <a:pt x="657415" y="570550"/>
                  </a:cubicBezTo>
                  <a:cubicBezTo>
                    <a:pt x="673607" y="575312"/>
                    <a:pt x="762190" y="608650"/>
                    <a:pt x="750760" y="601030"/>
                  </a:cubicBezTo>
                  <a:cubicBezTo>
                    <a:pt x="774573" y="607697"/>
                    <a:pt x="878395" y="649607"/>
                    <a:pt x="874585" y="662942"/>
                  </a:cubicBezTo>
                  <a:cubicBezTo>
                    <a:pt x="885062" y="673420"/>
                    <a:pt x="901255" y="713425"/>
                    <a:pt x="919352" y="762955"/>
                  </a:cubicBezTo>
                  <a:cubicBezTo>
                    <a:pt x="918400" y="756287"/>
                    <a:pt x="916495" y="748667"/>
                    <a:pt x="914590" y="742000"/>
                  </a:cubicBezTo>
                  <a:cubicBezTo>
                    <a:pt x="921257" y="750572"/>
                    <a:pt x="920305" y="770575"/>
                    <a:pt x="916495" y="738190"/>
                  </a:cubicBezTo>
                  <a:cubicBezTo>
                    <a:pt x="923162" y="751525"/>
                    <a:pt x="919352" y="811532"/>
                    <a:pt x="919352" y="809627"/>
                  </a:cubicBezTo>
                  <a:cubicBezTo>
                    <a:pt x="1005077" y="923927"/>
                    <a:pt x="699325" y="1129667"/>
                    <a:pt x="645985" y="1147765"/>
                  </a:cubicBezTo>
                  <a:cubicBezTo>
                    <a:pt x="703135" y="1106807"/>
                    <a:pt x="639317" y="1142050"/>
                    <a:pt x="656462" y="1139192"/>
                  </a:cubicBezTo>
                  <a:cubicBezTo>
                    <a:pt x="547877" y="1240157"/>
                    <a:pt x="131635" y="1117285"/>
                    <a:pt x="64007" y="1002985"/>
                  </a:cubicBezTo>
                  <a:cubicBezTo>
                    <a:pt x="17335" y="924880"/>
                    <a:pt x="25907" y="801055"/>
                    <a:pt x="53530" y="722950"/>
                  </a:cubicBezTo>
                  <a:cubicBezTo>
                    <a:pt x="76390" y="657227"/>
                    <a:pt x="174498" y="590552"/>
                    <a:pt x="173545" y="591505"/>
                  </a:cubicBezTo>
                  <a:cubicBezTo>
                    <a:pt x="177355" y="599125"/>
                    <a:pt x="234505" y="566740"/>
                    <a:pt x="240220" y="566740"/>
                  </a:cubicBezTo>
                  <a:cubicBezTo>
                    <a:pt x="237362" y="566740"/>
                    <a:pt x="219265" y="573407"/>
                    <a:pt x="220217" y="573407"/>
                  </a:cubicBezTo>
                  <a:cubicBezTo>
                    <a:pt x="243077" y="557215"/>
                    <a:pt x="317373" y="551500"/>
                    <a:pt x="316420" y="552452"/>
                  </a:cubicBezTo>
                  <a:cubicBezTo>
                    <a:pt x="449770" y="510542"/>
                    <a:pt x="340232" y="126685"/>
                    <a:pt x="388810" y="15242"/>
                  </a:cubicBezTo>
                  <a:cubicBezTo>
                    <a:pt x="386905" y="35245"/>
                    <a:pt x="386905" y="11432"/>
                    <a:pt x="378332" y="14290"/>
                  </a:cubicBezTo>
                  <a:cubicBezTo>
                    <a:pt x="364045" y="20005"/>
                    <a:pt x="361187" y="383860"/>
                    <a:pt x="353567" y="407672"/>
                  </a:cubicBezTo>
                  <a:close/>
                  <a:moveTo>
                    <a:pt x="202120" y="565787"/>
                  </a:moveTo>
                  <a:cubicBezTo>
                    <a:pt x="204977" y="564835"/>
                    <a:pt x="214502" y="560072"/>
                    <a:pt x="202120" y="565787"/>
                  </a:cubicBezTo>
                  <a:close/>
                  <a:moveTo>
                    <a:pt x="179260" y="574360"/>
                  </a:moveTo>
                  <a:cubicBezTo>
                    <a:pt x="195452" y="567692"/>
                    <a:pt x="188785" y="572455"/>
                    <a:pt x="179260" y="574360"/>
                  </a:cubicBezTo>
                  <a:close/>
                  <a:moveTo>
                    <a:pt x="233552" y="576265"/>
                  </a:moveTo>
                  <a:cubicBezTo>
                    <a:pt x="218312" y="582932"/>
                    <a:pt x="239267" y="570550"/>
                    <a:pt x="233552" y="5762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7" name="Freeform: Shape 676">
              <a:extLst>
                <a:ext uri="{FF2B5EF4-FFF2-40B4-BE49-F238E27FC236}">
                  <a16:creationId xmlns:a16="http://schemas.microsoft.com/office/drawing/2014/main" id="{601FC9AC-BCE8-4990-BD57-882F49E32611}"/>
                </a:ext>
              </a:extLst>
            </p:cNvPr>
            <p:cNvSpPr/>
            <p:nvPr/>
          </p:nvSpPr>
          <p:spPr>
            <a:xfrm>
              <a:off x="7076473" y="720016"/>
              <a:ext cx="9525" cy="9525"/>
            </a:xfrm>
            <a:custGeom>
              <a:avLst/>
              <a:gdLst>
                <a:gd name="connsiteX0" fmla="*/ 9174 w 9525"/>
                <a:gd name="connsiteY0" fmla="*/ 7694 h 9525"/>
                <a:gd name="connsiteX1" fmla="*/ 9174 w 9525"/>
                <a:gd name="connsiteY1" fmla="*/ 769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174" y="7694"/>
                  </a:moveTo>
                  <a:cubicBezTo>
                    <a:pt x="14889" y="5789"/>
                    <a:pt x="2507" y="9599"/>
                    <a:pt x="9174" y="76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8" name="Freeform: Shape 677">
              <a:extLst>
                <a:ext uri="{FF2B5EF4-FFF2-40B4-BE49-F238E27FC236}">
                  <a16:creationId xmlns:a16="http://schemas.microsoft.com/office/drawing/2014/main" id="{DF5A0D59-084D-44D9-BD30-E7EDE59F8CEE}"/>
                </a:ext>
              </a:extLst>
            </p:cNvPr>
            <p:cNvSpPr/>
            <p:nvPr/>
          </p:nvSpPr>
          <p:spPr>
            <a:xfrm>
              <a:off x="7408598" y="558366"/>
              <a:ext cx="9525" cy="9525"/>
            </a:xfrm>
            <a:custGeom>
              <a:avLst/>
              <a:gdLst>
                <a:gd name="connsiteX0" fmla="*/ 7567 w 9525"/>
                <a:gd name="connsiteY0" fmla="*/ 7419 h 9525"/>
                <a:gd name="connsiteX1" fmla="*/ 7567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419"/>
                  </a:moveTo>
                  <a:cubicBezTo>
                    <a:pt x="6615" y="8371"/>
                    <a:pt x="7567" y="6466"/>
                    <a:pt x="7567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9" name="Freeform: Shape 678">
              <a:extLst>
                <a:ext uri="{FF2B5EF4-FFF2-40B4-BE49-F238E27FC236}">
                  <a16:creationId xmlns:a16="http://schemas.microsoft.com/office/drawing/2014/main" id="{CAC482CE-0366-4B7E-81D9-EC87FDF48B56}"/>
                </a:ext>
              </a:extLst>
            </p:cNvPr>
            <p:cNvSpPr/>
            <p:nvPr/>
          </p:nvSpPr>
          <p:spPr>
            <a:xfrm>
              <a:off x="6851809" y="1021873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7144" y="9684"/>
                    <a:pt x="9049" y="3969"/>
                    <a:pt x="7144" y="9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0" name="Freeform: Shape 679">
              <a:extLst>
                <a:ext uri="{FF2B5EF4-FFF2-40B4-BE49-F238E27FC236}">
                  <a16:creationId xmlns:a16="http://schemas.microsoft.com/office/drawing/2014/main" id="{9CA12BD4-E621-4F3E-9308-ECCF73E88608}"/>
                </a:ext>
              </a:extLst>
            </p:cNvPr>
            <p:cNvSpPr/>
            <p:nvPr/>
          </p:nvSpPr>
          <p:spPr>
            <a:xfrm>
              <a:off x="7418546" y="42624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9049"/>
                    <a:pt x="8096" y="8096"/>
                    <a:pt x="8096" y="7144"/>
                  </a:cubicBezTo>
                  <a:cubicBezTo>
                    <a:pt x="8096" y="7144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1" name="Freeform: Shape 680">
              <a:extLst>
                <a:ext uri="{FF2B5EF4-FFF2-40B4-BE49-F238E27FC236}">
                  <a16:creationId xmlns:a16="http://schemas.microsoft.com/office/drawing/2014/main" id="{2105697F-18BE-4740-A537-F7D5C1ED59B7}"/>
                </a:ext>
              </a:extLst>
            </p:cNvPr>
            <p:cNvSpPr/>
            <p:nvPr/>
          </p:nvSpPr>
          <p:spPr>
            <a:xfrm>
              <a:off x="7421404" y="234791"/>
              <a:ext cx="9525" cy="19050"/>
            </a:xfrm>
            <a:custGeom>
              <a:avLst/>
              <a:gdLst>
                <a:gd name="connsiteX0" fmla="*/ 7144 w 9525"/>
                <a:gd name="connsiteY0" fmla="*/ 14764 h 19050"/>
                <a:gd name="connsiteX1" fmla="*/ 9049 w 9525"/>
                <a:gd name="connsiteY1" fmla="*/ 7144 h 19050"/>
                <a:gd name="connsiteX2" fmla="*/ 7144 w 9525"/>
                <a:gd name="connsiteY2" fmla="*/ 147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14764"/>
                  </a:moveTo>
                  <a:lnTo>
                    <a:pt x="9049" y="7144"/>
                  </a:lnTo>
                  <a:cubicBezTo>
                    <a:pt x="8096" y="10954"/>
                    <a:pt x="7144" y="12859"/>
                    <a:pt x="7144" y="14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2" name="Freeform: Shape 681">
              <a:extLst>
                <a:ext uri="{FF2B5EF4-FFF2-40B4-BE49-F238E27FC236}">
                  <a16:creationId xmlns:a16="http://schemas.microsoft.com/office/drawing/2014/main" id="{1632308D-D437-4A31-AFEA-338415E75D32}"/>
                </a:ext>
              </a:extLst>
            </p:cNvPr>
            <p:cNvSpPr/>
            <p:nvPr/>
          </p:nvSpPr>
          <p:spPr>
            <a:xfrm>
              <a:off x="7425849" y="197749"/>
              <a:ext cx="9525" cy="9525"/>
            </a:xfrm>
            <a:custGeom>
              <a:avLst/>
              <a:gdLst>
                <a:gd name="connsiteX0" fmla="*/ 8414 w 9525"/>
                <a:gd name="connsiteY0" fmla="*/ 7990 h 9525"/>
                <a:gd name="connsiteX1" fmla="*/ 841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990"/>
                  </a:moveTo>
                  <a:cubicBezTo>
                    <a:pt x="8414" y="7990"/>
                    <a:pt x="5556" y="6085"/>
                    <a:pt x="841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3" name="Freeform: Shape 682">
              <a:extLst>
                <a:ext uri="{FF2B5EF4-FFF2-40B4-BE49-F238E27FC236}">
                  <a16:creationId xmlns:a16="http://schemas.microsoft.com/office/drawing/2014/main" id="{093D0B34-9133-4E70-9259-89CAE28D6CC0}"/>
                </a:ext>
              </a:extLst>
            </p:cNvPr>
            <p:cNvSpPr/>
            <p:nvPr/>
          </p:nvSpPr>
          <p:spPr>
            <a:xfrm>
              <a:off x="7759541" y="8377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8096" y="9049"/>
                  </a:cubicBezTo>
                  <a:cubicBezTo>
                    <a:pt x="10954" y="11906"/>
                    <a:pt x="9049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4" name="Freeform: Shape 683">
              <a:extLst>
                <a:ext uri="{FF2B5EF4-FFF2-40B4-BE49-F238E27FC236}">
                  <a16:creationId xmlns:a16="http://schemas.microsoft.com/office/drawing/2014/main" id="{04D81739-B824-4B29-88AC-A910E51E59D0}"/>
                </a:ext>
              </a:extLst>
            </p:cNvPr>
            <p:cNvSpPr/>
            <p:nvPr/>
          </p:nvSpPr>
          <p:spPr>
            <a:xfrm>
              <a:off x="7543324" y="723337"/>
              <a:ext cx="19050" cy="9525"/>
            </a:xfrm>
            <a:custGeom>
              <a:avLst/>
              <a:gdLst>
                <a:gd name="connsiteX0" fmla="*/ 7144 w 19050"/>
                <a:gd name="connsiteY0" fmla="*/ 8182 h 9525"/>
                <a:gd name="connsiteX1" fmla="*/ 13811 w 19050"/>
                <a:gd name="connsiteY1" fmla="*/ 9135 h 9525"/>
                <a:gd name="connsiteX2" fmla="*/ 7144 w 19050"/>
                <a:gd name="connsiteY2" fmla="*/ 818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8182"/>
                  </a:moveTo>
                  <a:cubicBezTo>
                    <a:pt x="9049" y="8182"/>
                    <a:pt x="11906" y="8182"/>
                    <a:pt x="13811" y="9135"/>
                  </a:cubicBezTo>
                  <a:cubicBezTo>
                    <a:pt x="10954" y="7230"/>
                    <a:pt x="8096" y="6277"/>
                    <a:pt x="7144" y="81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5" name="Freeform: Shape 684">
              <a:extLst>
                <a:ext uri="{FF2B5EF4-FFF2-40B4-BE49-F238E27FC236}">
                  <a16:creationId xmlns:a16="http://schemas.microsoft.com/office/drawing/2014/main" id="{DB0902E5-582D-4866-BD0F-7CA946625DFC}"/>
                </a:ext>
              </a:extLst>
            </p:cNvPr>
            <p:cNvSpPr/>
            <p:nvPr/>
          </p:nvSpPr>
          <p:spPr>
            <a:xfrm>
              <a:off x="7759118" y="107108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10001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6" name="Freeform: Shape 685">
              <a:extLst>
                <a:ext uri="{FF2B5EF4-FFF2-40B4-BE49-F238E27FC236}">
                  <a16:creationId xmlns:a16="http://schemas.microsoft.com/office/drawing/2014/main" id="{82ABACDD-F662-47B2-990B-96B8A9454D18}"/>
                </a:ext>
              </a:extLst>
            </p:cNvPr>
            <p:cNvSpPr/>
            <p:nvPr/>
          </p:nvSpPr>
          <p:spPr>
            <a:xfrm>
              <a:off x="7550944" y="725328"/>
              <a:ext cx="57150" cy="19050"/>
            </a:xfrm>
            <a:custGeom>
              <a:avLst/>
              <a:gdLst>
                <a:gd name="connsiteX0" fmla="*/ 52864 w 57150"/>
                <a:gd name="connsiteY0" fmla="*/ 20479 h 19050"/>
                <a:gd name="connsiteX1" fmla="*/ 7144 w 57150"/>
                <a:gd name="connsiteY1" fmla="*/ 7144 h 19050"/>
                <a:gd name="connsiteX2" fmla="*/ 52864 w 57150"/>
                <a:gd name="connsiteY2" fmla="*/ 2047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9050">
                  <a:moveTo>
                    <a:pt x="52864" y="20479"/>
                  </a:moveTo>
                  <a:cubicBezTo>
                    <a:pt x="50006" y="18574"/>
                    <a:pt x="10001" y="7144"/>
                    <a:pt x="7144" y="7144"/>
                  </a:cubicBezTo>
                  <a:cubicBezTo>
                    <a:pt x="9049" y="8096"/>
                    <a:pt x="49054" y="19526"/>
                    <a:pt x="52864" y="20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7" name="Freeform: Shape 686">
              <a:extLst>
                <a:ext uri="{FF2B5EF4-FFF2-40B4-BE49-F238E27FC236}">
                  <a16:creationId xmlns:a16="http://schemas.microsoft.com/office/drawing/2014/main" id="{99CCFF2D-7805-4147-8E36-494D999D2666}"/>
                </a:ext>
              </a:extLst>
            </p:cNvPr>
            <p:cNvSpPr/>
            <p:nvPr/>
          </p:nvSpPr>
          <p:spPr>
            <a:xfrm>
              <a:off x="7246123" y="164306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8117" y="8096"/>
                    <a:pt x="5259" y="8096"/>
                    <a:pt x="90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8" name="Freeform: Shape 687">
              <a:extLst>
                <a:ext uri="{FF2B5EF4-FFF2-40B4-BE49-F238E27FC236}">
                  <a16:creationId xmlns:a16="http://schemas.microsoft.com/office/drawing/2014/main" id="{1C3703E1-FAE6-4F6A-A46E-87DDE853CE39}"/>
                </a:ext>
              </a:extLst>
            </p:cNvPr>
            <p:cNvSpPr/>
            <p:nvPr/>
          </p:nvSpPr>
          <p:spPr>
            <a:xfrm>
              <a:off x="7244239" y="16525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7144"/>
                  </a:lnTo>
                  <a:cubicBezTo>
                    <a:pt x="7144" y="7144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9" name="Freeform: Shape 688">
              <a:extLst>
                <a:ext uri="{FF2B5EF4-FFF2-40B4-BE49-F238E27FC236}">
                  <a16:creationId xmlns:a16="http://schemas.microsoft.com/office/drawing/2014/main" id="{A14A5595-84A6-4209-AC6D-A5285414DE92}"/>
                </a:ext>
              </a:extLst>
            </p:cNvPr>
            <p:cNvSpPr/>
            <p:nvPr/>
          </p:nvSpPr>
          <p:spPr>
            <a:xfrm>
              <a:off x="7238524" y="165258"/>
              <a:ext cx="19050" cy="9525"/>
            </a:xfrm>
            <a:custGeom>
              <a:avLst/>
              <a:gdLst>
                <a:gd name="connsiteX0" fmla="*/ 7144 w 19050"/>
                <a:gd name="connsiteY0" fmla="*/ 8096 h 9525"/>
                <a:gd name="connsiteX1" fmla="*/ 11906 w 19050"/>
                <a:gd name="connsiteY1" fmla="*/ 7144 h 9525"/>
                <a:gd name="connsiteX2" fmla="*/ 7144 w 19050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8096"/>
                  </a:moveTo>
                  <a:lnTo>
                    <a:pt x="11906" y="7144"/>
                  </a:lnTo>
                  <a:cubicBezTo>
                    <a:pt x="10954" y="7144"/>
                    <a:pt x="8096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0" name="Freeform: Shape 689">
              <a:extLst>
                <a:ext uri="{FF2B5EF4-FFF2-40B4-BE49-F238E27FC236}">
                  <a16:creationId xmlns:a16="http://schemas.microsoft.com/office/drawing/2014/main" id="{43BD6FDC-9FFE-4A4A-B744-F20C501AABE8}"/>
                </a:ext>
              </a:extLst>
            </p:cNvPr>
            <p:cNvSpPr/>
            <p:nvPr/>
          </p:nvSpPr>
          <p:spPr>
            <a:xfrm>
              <a:off x="7306151" y="16430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8096" y="7144"/>
                  </a:ln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1" name="Freeform: Shape 690">
              <a:extLst>
                <a:ext uri="{FF2B5EF4-FFF2-40B4-BE49-F238E27FC236}">
                  <a16:creationId xmlns:a16="http://schemas.microsoft.com/office/drawing/2014/main" id="{2038596F-CEF5-4393-9DCC-608BCE54B62D}"/>
                </a:ext>
              </a:extLst>
            </p:cNvPr>
            <p:cNvSpPr/>
            <p:nvPr/>
          </p:nvSpPr>
          <p:spPr>
            <a:xfrm>
              <a:off x="7303610" y="163459"/>
              <a:ext cx="28575" cy="9525"/>
            </a:xfrm>
            <a:custGeom>
              <a:avLst/>
              <a:gdLst>
                <a:gd name="connsiteX0" fmla="*/ 26830 w 28575"/>
                <a:gd name="connsiteY0" fmla="*/ 7990 h 9525"/>
                <a:gd name="connsiteX1" fmla="*/ 26830 w 2857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26830" y="7990"/>
                  </a:moveTo>
                  <a:cubicBezTo>
                    <a:pt x="-17937" y="6085"/>
                    <a:pt x="27783" y="7990"/>
                    <a:pt x="26830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2" name="Freeform: Shape 691">
              <a:extLst>
                <a:ext uri="{FF2B5EF4-FFF2-40B4-BE49-F238E27FC236}">
                  <a16:creationId xmlns:a16="http://schemas.microsoft.com/office/drawing/2014/main" id="{5D4FAD11-4B2A-45C0-8664-565137D19FFD}"/>
                </a:ext>
              </a:extLst>
            </p:cNvPr>
            <p:cNvSpPr/>
            <p:nvPr/>
          </p:nvSpPr>
          <p:spPr>
            <a:xfrm>
              <a:off x="7382827" y="176413"/>
              <a:ext cx="19050" cy="9525"/>
            </a:xfrm>
            <a:custGeom>
              <a:avLst/>
              <a:gdLst>
                <a:gd name="connsiteX0" fmla="*/ 20003 w 19050"/>
                <a:gd name="connsiteY0" fmla="*/ 7419 h 9525"/>
                <a:gd name="connsiteX1" fmla="*/ 20003 w 19050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20003" y="7419"/>
                  </a:moveTo>
                  <a:cubicBezTo>
                    <a:pt x="2857" y="8371"/>
                    <a:pt x="2857" y="6466"/>
                    <a:pt x="20003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:a16="http://schemas.microsoft.com/office/drawing/2014/main" id="{02399857-0885-4846-AC71-864D9F6A7A23}"/>
                </a:ext>
              </a:extLst>
            </p:cNvPr>
            <p:cNvSpPr/>
            <p:nvPr/>
          </p:nvSpPr>
          <p:spPr>
            <a:xfrm>
              <a:off x="7410926" y="199972"/>
              <a:ext cx="9525" cy="19050"/>
            </a:xfrm>
            <a:custGeom>
              <a:avLst/>
              <a:gdLst>
                <a:gd name="connsiteX0" fmla="*/ 9049 w 9525"/>
                <a:gd name="connsiteY0" fmla="*/ 10530 h 19050"/>
                <a:gd name="connsiteX1" fmla="*/ 7144 w 9525"/>
                <a:gd name="connsiteY1" fmla="*/ 10530 h 19050"/>
                <a:gd name="connsiteX2" fmla="*/ 9049 w 9525"/>
                <a:gd name="connsiteY2" fmla="*/ 1053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10530"/>
                  </a:moveTo>
                  <a:cubicBezTo>
                    <a:pt x="9049" y="2910"/>
                    <a:pt x="7144" y="10530"/>
                    <a:pt x="7144" y="10530"/>
                  </a:cubicBezTo>
                  <a:cubicBezTo>
                    <a:pt x="7144" y="15293"/>
                    <a:pt x="7144" y="16245"/>
                    <a:pt x="9049" y="10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4" name="Freeform: Shape 693">
              <a:extLst>
                <a:ext uri="{FF2B5EF4-FFF2-40B4-BE49-F238E27FC236}">
                  <a16:creationId xmlns:a16="http://schemas.microsoft.com/office/drawing/2014/main" id="{467675B8-FB86-4A41-B2BC-A5468ED64B1D}"/>
                </a:ext>
              </a:extLst>
            </p:cNvPr>
            <p:cNvSpPr/>
            <p:nvPr/>
          </p:nvSpPr>
          <p:spPr>
            <a:xfrm>
              <a:off x="7414736" y="661511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lnTo>
                    <a:pt x="7144" y="7144"/>
                  </a:lnTo>
                  <a:cubicBezTo>
                    <a:pt x="8096" y="12859"/>
                    <a:pt x="8096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5" name="Freeform: Shape 694">
              <a:extLst>
                <a:ext uri="{FF2B5EF4-FFF2-40B4-BE49-F238E27FC236}">
                  <a16:creationId xmlns:a16="http://schemas.microsoft.com/office/drawing/2014/main" id="{4C6B291A-312F-497E-ADBD-876E0ACB5464}"/>
                </a:ext>
              </a:extLst>
            </p:cNvPr>
            <p:cNvSpPr/>
            <p:nvPr/>
          </p:nvSpPr>
          <p:spPr>
            <a:xfrm>
              <a:off x="7448806" y="697004"/>
              <a:ext cx="19050" cy="9525"/>
            </a:xfrm>
            <a:custGeom>
              <a:avLst/>
              <a:gdLst>
                <a:gd name="connsiteX0" fmla="*/ 15936 w 19050"/>
                <a:gd name="connsiteY0" fmla="*/ 9750 h 9525"/>
                <a:gd name="connsiteX1" fmla="*/ 15936 w 19050"/>
                <a:gd name="connsiteY1" fmla="*/ 975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5936" y="9750"/>
                  </a:moveTo>
                  <a:cubicBezTo>
                    <a:pt x="11174" y="7845"/>
                    <a:pt x="-1209" y="4988"/>
                    <a:pt x="15936" y="97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6" name="Freeform: Shape 695">
              <a:extLst>
                <a:ext uri="{FF2B5EF4-FFF2-40B4-BE49-F238E27FC236}">
                  <a16:creationId xmlns:a16="http://schemas.microsoft.com/office/drawing/2014/main" id="{1A1B85AB-5A61-4EFD-ABB7-683A6D4B909C}"/>
                </a:ext>
              </a:extLst>
            </p:cNvPr>
            <p:cNvSpPr/>
            <p:nvPr/>
          </p:nvSpPr>
          <p:spPr>
            <a:xfrm>
              <a:off x="7487270" y="724976"/>
              <a:ext cx="19050" cy="9525"/>
            </a:xfrm>
            <a:custGeom>
              <a:avLst/>
              <a:gdLst>
                <a:gd name="connsiteX0" fmla="*/ 8905 w 19050"/>
                <a:gd name="connsiteY0" fmla="*/ 7496 h 9525"/>
                <a:gd name="connsiteX1" fmla="*/ 8905 w 19050"/>
                <a:gd name="connsiteY1" fmla="*/ 74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8905" y="7496"/>
                  </a:moveTo>
                  <a:cubicBezTo>
                    <a:pt x="-620" y="5591"/>
                    <a:pt x="32718" y="12259"/>
                    <a:pt x="8905" y="74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7" name="Freeform: Shape 696">
              <a:extLst>
                <a:ext uri="{FF2B5EF4-FFF2-40B4-BE49-F238E27FC236}">
                  <a16:creationId xmlns:a16="http://schemas.microsoft.com/office/drawing/2014/main" id="{6AF47AA6-2A69-4579-AC3C-9DF6C1FC5894}"/>
                </a:ext>
              </a:extLst>
            </p:cNvPr>
            <p:cNvSpPr/>
            <p:nvPr/>
          </p:nvSpPr>
          <p:spPr>
            <a:xfrm>
              <a:off x="7708106" y="1113759"/>
              <a:ext cx="9525" cy="9525"/>
            </a:xfrm>
            <a:custGeom>
              <a:avLst/>
              <a:gdLst>
                <a:gd name="connsiteX0" fmla="*/ 7144 w 9525"/>
                <a:gd name="connsiteY0" fmla="*/ 11143 h 9525"/>
                <a:gd name="connsiteX1" fmla="*/ 10954 w 9525"/>
                <a:gd name="connsiteY1" fmla="*/ 11143 h 9525"/>
                <a:gd name="connsiteX2" fmla="*/ 7144 w 9525"/>
                <a:gd name="connsiteY2" fmla="*/ 111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1143"/>
                  </a:moveTo>
                  <a:lnTo>
                    <a:pt x="10954" y="11143"/>
                  </a:lnTo>
                  <a:cubicBezTo>
                    <a:pt x="12859" y="7333"/>
                    <a:pt x="10001" y="4476"/>
                    <a:pt x="7144" y="111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8" name="Freeform: Shape 697">
              <a:extLst>
                <a:ext uri="{FF2B5EF4-FFF2-40B4-BE49-F238E27FC236}">
                  <a16:creationId xmlns:a16="http://schemas.microsoft.com/office/drawing/2014/main" id="{9680F079-610A-4EE6-9321-B9CF70256402}"/>
                </a:ext>
              </a:extLst>
            </p:cNvPr>
            <p:cNvSpPr/>
            <p:nvPr/>
          </p:nvSpPr>
          <p:spPr>
            <a:xfrm>
              <a:off x="7529036" y="1274921"/>
              <a:ext cx="19050" cy="19050"/>
            </a:xfrm>
            <a:custGeom>
              <a:avLst/>
              <a:gdLst>
                <a:gd name="connsiteX0" fmla="*/ 19526 w 19050"/>
                <a:gd name="connsiteY0" fmla="*/ 7144 h 19050"/>
                <a:gd name="connsiteX1" fmla="*/ 7144 w 19050"/>
                <a:gd name="connsiteY1" fmla="*/ 11906 h 19050"/>
                <a:gd name="connsiteX2" fmla="*/ 19526 w 19050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9526" y="7144"/>
                  </a:moveTo>
                  <a:cubicBezTo>
                    <a:pt x="16669" y="7144"/>
                    <a:pt x="10001" y="9049"/>
                    <a:pt x="7144" y="11906"/>
                  </a:cubicBezTo>
                  <a:cubicBezTo>
                    <a:pt x="11906" y="10001"/>
                    <a:pt x="16669" y="8096"/>
                    <a:pt x="1952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9" name="Freeform: Shape 698">
              <a:extLst>
                <a:ext uri="{FF2B5EF4-FFF2-40B4-BE49-F238E27FC236}">
                  <a16:creationId xmlns:a16="http://schemas.microsoft.com/office/drawing/2014/main" id="{35E13680-CC7D-4BEE-BDC0-89931FAFC2A6}"/>
                </a:ext>
              </a:extLst>
            </p:cNvPr>
            <p:cNvSpPr/>
            <p:nvPr/>
          </p:nvSpPr>
          <p:spPr>
            <a:xfrm>
              <a:off x="6879322" y="1084639"/>
              <a:ext cx="19050" cy="9525"/>
            </a:xfrm>
            <a:custGeom>
              <a:avLst/>
              <a:gdLst>
                <a:gd name="connsiteX0" fmla="*/ 9158 w 19050"/>
                <a:gd name="connsiteY0" fmla="*/ 7878 h 9525"/>
                <a:gd name="connsiteX1" fmla="*/ 9158 w 19050"/>
                <a:gd name="connsiteY1" fmla="*/ 787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9158" y="7878"/>
                  </a:moveTo>
                  <a:cubicBezTo>
                    <a:pt x="18683" y="11688"/>
                    <a:pt x="1538" y="5021"/>
                    <a:pt x="9158" y="78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0" name="Freeform: Shape 699">
              <a:extLst>
                <a:ext uri="{FF2B5EF4-FFF2-40B4-BE49-F238E27FC236}">
                  <a16:creationId xmlns:a16="http://schemas.microsoft.com/office/drawing/2014/main" id="{83A24C1A-069C-4F95-AB2A-7FD90BD1A992}"/>
                </a:ext>
              </a:extLst>
            </p:cNvPr>
            <p:cNvSpPr/>
            <p:nvPr/>
          </p:nvSpPr>
          <p:spPr>
            <a:xfrm>
              <a:off x="7459504" y="197855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8096" y="5027"/>
                    <a:pt x="7144" y="883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1" name="Freeform: Shape 700">
              <a:extLst>
                <a:ext uri="{FF2B5EF4-FFF2-40B4-BE49-F238E27FC236}">
                  <a16:creationId xmlns:a16="http://schemas.microsoft.com/office/drawing/2014/main" id="{AE1742DA-DBC0-4B76-944A-57FF8C2E326A}"/>
                </a:ext>
              </a:extLst>
            </p:cNvPr>
            <p:cNvSpPr/>
            <p:nvPr/>
          </p:nvSpPr>
          <p:spPr>
            <a:xfrm>
              <a:off x="7455254" y="192881"/>
              <a:ext cx="9525" cy="19050"/>
            </a:xfrm>
            <a:custGeom>
              <a:avLst/>
              <a:gdLst>
                <a:gd name="connsiteX0" fmla="*/ 9488 w 9525"/>
                <a:gd name="connsiteY0" fmla="*/ 7144 h 19050"/>
                <a:gd name="connsiteX1" fmla="*/ 9488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8" y="7144"/>
                  </a:moveTo>
                  <a:cubicBezTo>
                    <a:pt x="4726" y="15716"/>
                    <a:pt x="8536" y="11906"/>
                    <a:pt x="94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2" name="Freeform: Shape 701">
              <a:extLst>
                <a:ext uri="{FF2B5EF4-FFF2-40B4-BE49-F238E27FC236}">
                  <a16:creationId xmlns:a16="http://schemas.microsoft.com/office/drawing/2014/main" id="{9010F611-C7D0-4091-B72D-46ABCC0FE7E3}"/>
                </a:ext>
              </a:extLst>
            </p:cNvPr>
            <p:cNvSpPr/>
            <p:nvPr/>
          </p:nvSpPr>
          <p:spPr>
            <a:xfrm>
              <a:off x="7415689" y="1814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3" name="Freeform: Shape 702">
              <a:extLst>
                <a:ext uri="{FF2B5EF4-FFF2-40B4-BE49-F238E27FC236}">
                  <a16:creationId xmlns:a16="http://schemas.microsoft.com/office/drawing/2014/main" id="{459E210F-9A93-4B0E-B3AA-E2641947763A}"/>
                </a:ext>
              </a:extLst>
            </p:cNvPr>
            <p:cNvSpPr/>
            <p:nvPr/>
          </p:nvSpPr>
          <p:spPr>
            <a:xfrm>
              <a:off x="7389019" y="1766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4" name="Freeform: Shape 703">
              <a:extLst>
                <a:ext uri="{FF2B5EF4-FFF2-40B4-BE49-F238E27FC236}">
                  <a16:creationId xmlns:a16="http://schemas.microsoft.com/office/drawing/2014/main" id="{A6320669-8615-4A7E-A6F4-CAFD5861547E}"/>
                </a:ext>
              </a:extLst>
            </p:cNvPr>
            <p:cNvSpPr/>
            <p:nvPr/>
          </p:nvSpPr>
          <p:spPr>
            <a:xfrm>
              <a:off x="7385209" y="1728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5" name="Freeform: Shape 704">
              <a:extLst>
                <a:ext uri="{FF2B5EF4-FFF2-40B4-BE49-F238E27FC236}">
                  <a16:creationId xmlns:a16="http://schemas.microsoft.com/office/drawing/2014/main" id="{D5D1A7E8-C8F7-4944-B60D-CE372212A10F}"/>
                </a:ext>
              </a:extLst>
            </p:cNvPr>
            <p:cNvSpPr/>
            <p:nvPr/>
          </p:nvSpPr>
          <p:spPr>
            <a:xfrm>
              <a:off x="7414736" y="18049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lnTo>
                    <a:pt x="7144" y="7144"/>
                  </a:lnTo>
                  <a:cubicBezTo>
                    <a:pt x="7144" y="8096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6" name="Freeform: Shape 705">
              <a:extLst>
                <a:ext uri="{FF2B5EF4-FFF2-40B4-BE49-F238E27FC236}">
                  <a16:creationId xmlns:a16="http://schemas.microsoft.com/office/drawing/2014/main" id="{DBEE0D55-3815-4F2A-AA8F-6C0035DBFEF2}"/>
                </a:ext>
              </a:extLst>
            </p:cNvPr>
            <p:cNvSpPr/>
            <p:nvPr/>
          </p:nvSpPr>
          <p:spPr>
            <a:xfrm>
              <a:off x="7449979" y="19912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7" name="Freeform: Shape 706">
              <a:extLst>
                <a:ext uri="{FF2B5EF4-FFF2-40B4-BE49-F238E27FC236}">
                  <a16:creationId xmlns:a16="http://schemas.microsoft.com/office/drawing/2014/main" id="{8088A572-C462-4BC7-B4DC-5EDBAFDACB86}"/>
                </a:ext>
              </a:extLst>
            </p:cNvPr>
            <p:cNvSpPr/>
            <p:nvPr/>
          </p:nvSpPr>
          <p:spPr>
            <a:xfrm>
              <a:off x="7427119" y="179228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8096" y="8414"/>
                    <a:pt x="9049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8" name="Freeform: Shape 707">
              <a:extLst>
                <a:ext uri="{FF2B5EF4-FFF2-40B4-BE49-F238E27FC236}">
                  <a16:creationId xmlns:a16="http://schemas.microsoft.com/office/drawing/2014/main" id="{B4EEC4D3-9BB7-430A-B831-568C857C88F5}"/>
                </a:ext>
              </a:extLst>
            </p:cNvPr>
            <p:cNvSpPr/>
            <p:nvPr/>
          </p:nvSpPr>
          <p:spPr>
            <a:xfrm>
              <a:off x="7436220" y="18145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13811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9" name="Freeform: Shape 708">
              <a:extLst>
                <a:ext uri="{FF2B5EF4-FFF2-40B4-BE49-F238E27FC236}">
                  <a16:creationId xmlns:a16="http://schemas.microsoft.com/office/drawing/2014/main" id="{A0BE4888-EF3F-4906-B4F6-1F6398993B2E}"/>
                </a:ext>
              </a:extLst>
            </p:cNvPr>
            <p:cNvSpPr/>
            <p:nvPr/>
          </p:nvSpPr>
          <p:spPr>
            <a:xfrm>
              <a:off x="7449979" y="1881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0" name="Freeform: Shape 709">
              <a:extLst>
                <a:ext uri="{FF2B5EF4-FFF2-40B4-BE49-F238E27FC236}">
                  <a16:creationId xmlns:a16="http://schemas.microsoft.com/office/drawing/2014/main" id="{91704A19-9400-4441-AE69-7662823DB52B}"/>
                </a:ext>
              </a:extLst>
            </p:cNvPr>
            <p:cNvSpPr/>
            <p:nvPr/>
          </p:nvSpPr>
          <p:spPr>
            <a:xfrm>
              <a:off x="7421404" y="17859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1" name="Freeform: Shape 710">
              <a:extLst>
                <a:ext uri="{FF2B5EF4-FFF2-40B4-BE49-F238E27FC236}">
                  <a16:creationId xmlns:a16="http://schemas.microsoft.com/office/drawing/2014/main" id="{D0CF565E-5536-412D-ABDF-E55C9144F339}"/>
                </a:ext>
              </a:extLst>
            </p:cNvPr>
            <p:cNvSpPr/>
            <p:nvPr/>
          </p:nvSpPr>
          <p:spPr>
            <a:xfrm>
              <a:off x="7171849" y="1957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2" name="Freeform: Shape 711">
              <a:extLst>
                <a:ext uri="{FF2B5EF4-FFF2-40B4-BE49-F238E27FC236}">
                  <a16:creationId xmlns:a16="http://schemas.microsoft.com/office/drawing/2014/main" id="{F0FE3557-658C-44C4-926D-5166DB33F749}"/>
                </a:ext>
              </a:extLst>
            </p:cNvPr>
            <p:cNvSpPr/>
            <p:nvPr/>
          </p:nvSpPr>
          <p:spPr>
            <a:xfrm>
              <a:off x="7160419" y="18071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3" name="Freeform: Shape 712">
              <a:extLst>
                <a:ext uri="{FF2B5EF4-FFF2-40B4-BE49-F238E27FC236}">
                  <a16:creationId xmlns:a16="http://schemas.microsoft.com/office/drawing/2014/main" id="{A7C0B374-99C2-4154-8EE9-7AA73E6E7127}"/>
                </a:ext>
              </a:extLst>
            </p:cNvPr>
            <p:cNvSpPr/>
            <p:nvPr/>
          </p:nvSpPr>
          <p:spPr>
            <a:xfrm>
              <a:off x="7377589" y="16835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7144" y="7858"/>
                  </a:ln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4" name="Freeform: Shape 713">
              <a:extLst>
                <a:ext uri="{FF2B5EF4-FFF2-40B4-BE49-F238E27FC236}">
                  <a16:creationId xmlns:a16="http://schemas.microsoft.com/office/drawing/2014/main" id="{0F7A042F-21E3-4956-8703-B1BBAF75FF2E}"/>
                </a:ext>
              </a:extLst>
            </p:cNvPr>
            <p:cNvSpPr/>
            <p:nvPr/>
          </p:nvSpPr>
          <p:spPr>
            <a:xfrm>
              <a:off x="7299766" y="166211"/>
              <a:ext cx="9525" cy="19050"/>
            </a:xfrm>
            <a:custGeom>
              <a:avLst/>
              <a:gdLst>
                <a:gd name="connsiteX0" fmla="*/ 7815 w 9525"/>
                <a:gd name="connsiteY0" fmla="*/ 7144 h 19050"/>
                <a:gd name="connsiteX1" fmla="*/ 7815 w 9525"/>
                <a:gd name="connsiteY1" fmla="*/ 12859 h 19050"/>
                <a:gd name="connsiteX2" fmla="*/ 7815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815" y="7144"/>
                  </a:moveTo>
                  <a:cubicBezTo>
                    <a:pt x="8767" y="10001"/>
                    <a:pt x="5909" y="10001"/>
                    <a:pt x="7815" y="12859"/>
                  </a:cubicBezTo>
                  <a:cubicBezTo>
                    <a:pt x="7815" y="12859"/>
                    <a:pt x="8767" y="9049"/>
                    <a:pt x="781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5" name="Freeform: Shape 714">
              <a:extLst>
                <a:ext uri="{FF2B5EF4-FFF2-40B4-BE49-F238E27FC236}">
                  <a16:creationId xmlns:a16="http://schemas.microsoft.com/office/drawing/2014/main" id="{B14B329B-CC32-4F2D-BB28-0246B53C2356}"/>
                </a:ext>
              </a:extLst>
            </p:cNvPr>
            <p:cNvSpPr/>
            <p:nvPr/>
          </p:nvSpPr>
          <p:spPr>
            <a:xfrm>
              <a:off x="7449979" y="1995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6" name="Freeform: Shape 715">
              <a:extLst>
                <a:ext uri="{FF2B5EF4-FFF2-40B4-BE49-F238E27FC236}">
                  <a16:creationId xmlns:a16="http://schemas.microsoft.com/office/drawing/2014/main" id="{B9C08DE0-B2CA-4179-9A6E-3430CE5157F0}"/>
                </a:ext>
              </a:extLst>
            </p:cNvPr>
            <p:cNvSpPr/>
            <p:nvPr/>
          </p:nvSpPr>
          <p:spPr>
            <a:xfrm>
              <a:off x="7300436" y="1728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7" name="Freeform: Shape 716">
              <a:extLst>
                <a:ext uri="{FF2B5EF4-FFF2-40B4-BE49-F238E27FC236}">
                  <a16:creationId xmlns:a16="http://schemas.microsoft.com/office/drawing/2014/main" id="{AE4C03CB-25AA-40DC-98F8-F0428D20F60F}"/>
                </a:ext>
              </a:extLst>
            </p:cNvPr>
            <p:cNvSpPr/>
            <p:nvPr/>
          </p:nvSpPr>
          <p:spPr>
            <a:xfrm>
              <a:off x="7357586" y="1690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8" name="Freeform: Shape 717">
              <a:extLst>
                <a:ext uri="{FF2B5EF4-FFF2-40B4-BE49-F238E27FC236}">
                  <a16:creationId xmlns:a16="http://schemas.microsoft.com/office/drawing/2014/main" id="{67068892-5EA7-4A47-BB44-86B48FF53338}"/>
                </a:ext>
              </a:extLst>
            </p:cNvPr>
            <p:cNvSpPr/>
            <p:nvPr/>
          </p:nvSpPr>
          <p:spPr>
            <a:xfrm>
              <a:off x="7371874" y="1738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9" name="Freeform: Shape 718">
              <a:extLst>
                <a:ext uri="{FF2B5EF4-FFF2-40B4-BE49-F238E27FC236}">
                  <a16:creationId xmlns:a16="http://schemas.microsoft.com/office/drawing/2014/main" id="{DAEB6C44-1658-49BB-9E5A-9BCFCD57A5A5}"/>
                </a:ext>
              </a:extLst>
            </p:cNvPr>
            <p:cNvSpPr/>
            <p:nvPr/>
          </p:nvSpPr>
          <p:spPr>
            <a:xfrm>
              <a:off x="7349691" y="171376"/>
              <a:ext cx="9525" cy="9525"/>
            </a:xfrm>
            <a:custGeom>
              <a:avLst/>
              <a:gdLst>
                <a:gd name="connsiteX0" fmla="*/ 7419 w 9525"/>
                <a:gd name="connsiteY0" fmla="*/ 7694 h 9525"/>
                <a:gd name="connsiteX1" fmla="*/ 7419 w 9525"/>
                <a:gd name="connsiteY1" fmla="*/ 769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7694"/>
                  </a:moveTo>
                  <a:cubicBezTo>
                    <a:pt x="6466" y="5789"/>
                    <a:pt x="8371" y="9599"/>
                    <a:pt x="7419" y="76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0" name="Freeform: Shape 719">
              <a:extLst>
                <a:ext uri="{FF2B5EF4-FFF2-40B4-BE49-F238E27FC236}">
                  <a16:creationId xmlns:a16="http://schemas.microsoft.com/office/drawing/2014/main" id="{0B987E61-8072-4AAD-BDED-317785C4C82D}"/>
                </a:ext>
              </a:extLst>
            </p:cNvPr>
            <p:cNvSpPr/>
            <p:nvPr/>
          </p:nvSpPr>
          <p:spPr>
            <a:xfrm>
              <a:off x="7342346" y="1719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1" name="Freeform: Shape 720">
              <a:extLst>
                <a:ext uri="{FF2B5EF4-FFF2-40B4-BE49-F238E27FC236}">
                  <a16:creationId xmlns:a16="http://schemas.microsoft.com/office/drawing/2014/main" id="{3BA196E6-B740-4E9B-8CAE-DBD3B2E0DA63}"/>
                </a:ext>
              </a:extLst>
            </p:cNvPr>
            <p:cNvSpPr/>
            <p:nvPr/>
          </p:nvSpPr>
          <p:spPr>
            <a:xfrm>
              <a:off x="7193518" y="190023"/>
              <a:ext cx="9525" cy="9525"/>
            </a:xfrm>
            <a:custGeom>
              <a:avLst/>
              <a:gdLst>
                <a:gd name="connsiteX0" fmla="*/ 8334 w 9525"/>
                <a:gd name="connsiteY0" fmla="*/ 10001 h 9525"/>
                <a:gd name="connsiteX1" fmla="*/ 7382 w 9525"/>
                <a:gd name="connsiteY1" fmla="*/ 7144 h 9525"/>
                <a:gd name="connsiteX2" fmla="*/ 833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334" y="10001"/>
                  </a:moveTo>
                  <a:cubicBezTo>
                    <a:pt x="8334" y="9049"/>
                    <a:pt x="8334" y="8096"/>
                    <a:pt x="7382" y="7144"/>
                  </a:cubicBezTo>
                  <a:cubicBezTo>
                    <a:pt x="7382" y="9049"/>
                    <a:pt x="6429" y="10001"/>
                    <a:pt x="833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2" name="Freeform: Shape 721">
              <a:extLst>
                <a:ext uri="{FF2B5EF4-FFF2-40B4-BE49-F238E27FC236}">
                  <a16:creationId xmlns:a16="http://schemas.microsoft.com/office/drawing/2014/main" id="{EA1170A2-E0B1-41DB-9701-35DAF46AD3E5}"/>
                </a:ext>
              </a:extLst>
            </p:cNvPr>
            <p:cNvSpPr/>
            <p:nvPr/>
          </p:nvSpPr>
          <p:spPr>
            <a:xfrm>
              <a:off x="7449979" y="1985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001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3" name="Freeform: Shape 722">
              <a:extLst>
                <a:ext uri="{FF2B5EF4-FFF2-40B4-BE49-F238E27FC236}">
                  <a16:creationId xmlns:a16="http://schemas.microsoft.com/office/drawing/2014/main" id="{22622044-9C63-428B-BCBF-DECDF4D388B7}"/>
                </a:ext>
              </a:extLst>
            </p:cNvPr>
            <p:cNvSpPr/>
            <p:nvPr/>
          </p:nvSpPr>
          <p:spPr>
            <a:xfrm>
              <a:off x="7347109" y="193833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lnTo>
                    <a:pt x="7144" y="7144"/>
                  </a:lnTo>
                  <a:cubicBezTo>
                    <a:pt x="7144" y="8096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4" name="Freeform: Shape 723">
              <a:extLst>
                <a:ext uri="{FF2B5EF4-FFF2-40B4-BE49-F238E27FC236}">
                  <a16:creationId xmlns:a16="http://schemas.microsoft.com/office/drawing/2014/main" id="{412CFC69-23D6-4CE2-B64A-28FE09F073C4}"/>
                </a:ext>
              </a:extLst>
            </p:cNvPr>
            <p:cNvSpPr/>
            <p:nvPr/>
          </p:nvSpPr>
          <p:spPr>
            <a:xfrm>
              <a:off x="7249001" y="1900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5" name="Freeform: Shape 724">
              <a:extLst>
                <a:ext uri="{FF2B5EF4-FFF2-40B4-BE49-F238E27FC236}">
                  <a16:creationId xmlns:a16="http://schemas.microsoft.com/office/drawing/2014/main" id="{D57B4E8D-5389-458F-8033-0246CDE7DBBA}"/>
                </a:ext>
              </a:extLst>
            </p:cNvPr>
            <p:cNvSpPr/>
            <p:nvPr/>
          </p:nvSpPr>
          <p:spPr>
            <a:xfrm>
              <a:off x="7343299" y="192982"/>
              <a:ext cx="9525" cy="9525"/>
            </a:xfrm>
            <a:custGeom>
              <a:avLst/>
              <a:gdLst>
                <a:gd name="connsiteX0" fmla="*/ 7144 w 9525"/>
                <a:gd name="connsiteY0" fmla="*/ 8947 h 9525"/>
                <a:gd name="connsiteX1" fmla="*/ 7144 w 9525"/>
                <a:gd name="connsiteY1" fmla="*/ 89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947"/>
                  </a:moveTo>
                  <a:cubicBezTo>
                    <a:pt x="7144" y="6090"/>
                    <a:pt x="7144" y="7042"/>
                    <a:pt x="7144" y="89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6" name="Freeform: Shape 725">
              <a:extLst>
                <a:ext uri="{FF2B5EF4-FFF2-40B4-BE49-F238E27FC236}">
                  <a16:creationId xmlns:a16="http://schemas.microsoft.com/office/drawing/2014/main" id="{38F153D3-9845-4F08-B2CB-03779AB92488}"/>
                </a:ext>
              </a:extLst>
            </p:cNvPr>
            <p:cNvSpPr/>
            <p:nvPr/>
          </p:nvSpPr>
          <p:spPr>
            <a:xfrm>
              <a:off x="7193756" y="1900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7" name="Freeform: Shape 726">
              <a:extLst>
                <a:ext uri="{FF2B5EF4-FFF2-40B4-BE49-F238E27FC236}">
                  <a16:creationId xmlns:a16="http://schemas.microsoft.com/office/drawing/2014/main" id="{2C565A6C-6578-44CF-859F-C418387F662B}"/>
                </a:ext>
              </a:extLst>
            </p:cNvPr>
            <p:cNvSpPr/>
            <p:nvPr/>
          </p:nvSpPr>
          <p:spPr>
            <a:xfrm>
              <a:off x="7160309" y="163353"/>
              <a:ext cx="304800" cy="47625"/>
            </a:xfrm>
            <a:custGeom>
              <a:avLst/>
              <a:gdLst>
                <a:gd name="connsiteX0" fmla="*/ 32972 w 304800"/>
                <a:gd name="connsiteY0" fmla="*/ 41434 h 47625"/>
                <a:gd name="connsiteX1" fmla="*/ 42497 w 304800"/>
                <a:gd name="connsiteY1" fmla="*/ 38576 h 47625"/>
                <a:gd name="connsiteX2" fmla="*/ 220614 w 304800"/>
                <a:gd name="connsiteY2" fmla="*/ 28099 h 47625"/>
                <a:gd name="connsiteX3" fmla="*/ 297766 w 304800"/>
                <a:gd name="connsiteY3" fmla="*/ 42386 h 47625"/>
                <a:gd name="connsiteX4" fmla="*/ 299672 w 304800"/>
                <a:gd name="connsiteY4" fmla="*/ 42386 h 47625"/>
                <a:gd name="connsiteX5" fmla="*/ 301576 w 304800"/>
                <a:gd name="connsiteY5" fmla="*/ 40481 h 47625"/>
                <a:gd name="connsiteX6" fmla="*/ 301576 w 304800"/>
                <a:gd name="connsiteY6" fmla="*/ 37624 h 47625"/>
                <a:gd name="connsiteX7" fmla="*/ 263476 w 304800"/>
                <a:gd name="connsiteY7" fmla="*/ 25241 h 47625"/>
                <a:gd name="connsiteX8" fmla="*/ 236807 w 304800"/>
                <a:gd name="connsiteY8" fmla="*/ 24289 h 47625"/>
                <a:gd name="connsiteX9" fmla="*/ 228234 w 304800"/>
                <a:gd name="connsiteY9" fmla="*/ 10001 h 47625"/>
                <a:gd name="connsiteX10" fmla="*/ 62499 w 304800"/>
                <a:gd name="connsiteY10" fmla="*/ 7144 h 47625"/>
                <a:gd name="connsiteX11" fmla="*/ 55832 w 304800"/>
                <a:gd name="connsiteY11" fmla="*/ 10001 h 47625"/>
                <a:gd name="connsiteX12" fmla="*/ 55832 w 304800"/>
                <a:gd name="connsiteY12" fmla="*/ 19526 h 47625"/>
                <a:gd name="connsiteX13" fmla="*/ 8207 w 304800"/>
                <a:gd name="connsiteY13" fmla="*/ 15716 h 47625"/>
                <a:gd name="connsiteX14" fmla="*/ 9159 w 304800"/>
                <a:gd name="connsiteY14" fmla="*/ 37624 h 47625"/>
                <a:gd name="connsiteX15" fmla="*/ 10111 w 304800"/>
                <a:gd name="connsiteY15" fmla="*/ 36671 h 47625"/>
                <a:gd name="connsiteX16" fmla="*/ 12016 w 304800"/>
                <a:gd name="connsiteY16" fmla="*/ 37624 h 47625"/>
                <a:gd name="connsiteX17" fmla="*/ 32972 w 304800"/>
                <a:gd name="connsiteY17" fmla="*/ 41434 h 47625"/>
                <a:gd name="connsiteX18" fmla="*/ 59641 w 304800"/>
                <a:gd name="connsiteY18" fmla="*/ 30956 h 47625"/>
                <a:gd name="connsiteX19" fmla="*/ 59641 w 304800"/>
                <a:gd name="connsiteY19" fmla="*/ 30956 h 47625"/>
                <a:gd name="connsiteX20" fmla="*/ 61547 w 304800"/>
                <a:gd name="connsiteY20" fmla="*/ 30956 h 47625"/>
                <a:gd name="connsiteX21" fmla="*/ 61547 w 304800"/>
                <a:gd name="connsiteY21" fmla="*/ 30956 h 47625"/>
                <a:gd name="connsiteX22" fmla="*/ 55832 w 304800"/>
                <a:gd name="connsiteY22" fmla="*/ 10954 h 47625"/>
                <a:gd name="connsiteX23" fmla="*/ 55832 w 304800"/>
                <a:gd name="connsiteY23" fmla="*/ 109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4800" h="47625">
                  <a:moveTo>
                    <a:pt x="32972" y="41434"/>
                  </a:moveTo>
                  <a:cubicBezTo>
                    <a:pt x="42497" y="41434"/>
                    <a:pt x="37734" y="17621"/>
                    <a:pt x="42497" y="38576"/>
                  </a:cubicBezTo>
                  <a:cubicBezTo>
                    <a:pt x="37734" y="36671"/>
                    <a:pt x="218709" y="39529"/>
                    <a:pt x="220614" y="28099"/>
                  </a:cubicBezTo>
                  <a:cubicBezTo>
                    <a:pt x="218709" y="35719"/>
                    <a:pt x="300624" y="35719"/>
                    <a:pt x="297766" y="42386"/>
                  </a:cubicBezTo>
                  <a:cubicBezTo>
                    <a:pt x="300624" y="37624"/>
                    <a:pt x="301576" y="37624"/>
                    <a:pt x="299672" y="42386"/>
                  </a:cubicBezTo>
                  <a:cubicBezTo>
                    <a:pt x="297766" y="44291"/>
                    <a:pt x="307291" y="32861"/>
                    <a:pt x="301576" y="40481"/>
                  </a:cubicBezTo>
                  <a:cubicBezTo>
                    <a:pt x="300624" y="39529"/>
                    <a:pt x="300624" y="38576"/>
                    <a:pt x="301576" y="37624"/>
                  </a:cubicBezTo>
                  <a:cubicBezTo>
                    <a:pt x="302529" y="25241"/>
                    <a:pt x="263476" y="25241"/>
                    <a:pt x="263476" y="25241"/>
                  </a:cubicBezTo>
                  <a:cubicBezTo>
                    <a:pt x="247284" y="18574"/>
                    <a:pt x="247284" y="15716"/>
                    <a:pt x="236807" y="24289"/>
                  </a:cubicBezTo>
                  <a:cubicBezTo>
                    <a:pt x="232997" y="22384"/>
                    <a:pt x="232997" y="16669"/>
                    <a:pt x="228234" y="10001"/>
                  </a:cubicBezTo>
                  <a:cubicBezTo>
                    <a:pt x="227282" y="10954"/>
                    <a:pt x="61547" y="9049"/>
                    <a:pt x="62499" y="7144"/>
                  </a:cubicBezTo>
                  <a:cubicBezTo>
                    <a:pt x="58689" y="16669"/>
                    <a:pt x="60594" y="10001"/>
                    <a:pt x="55832" y="10001"/>
                  </a:cubicBezTo>
                  <a:cubicBezTo>
                    <a:pt x="56784" y="19526"/>
                    <a:pt x="57736" y="9049"/>
                    <a:pt x="55832" y="19526"/>
                  </a:cubicBezTo>
                  <a:cubicBezTo>
                    <a:pt x="54879" y="14764"/>
                    <a:pt x="12969" y="16669"/>
                    <a:pt x="8207" y="15716"/>
                  </a:cubicBezTo>
                  <a:cubicBezTo>
                    <a:pt x="5349" y="18574"/>
                    <a:pt x="9159" y="37624"/>
                    <a:pt x="9159" y="37624"/>
                  </a:cubicBezTo>
                  <a:cubicBezTo>
                    <a:pt x="10111" y="37624"/>
                    <a:pt x="12016" y="33814"/>
                    <a:pt x="10111" y="36671"/>
                  </a:cubicBezTo>
                  <a:cubicBezTo>
                    <a:pt x="11064" y="34766"/>
                    <a:pt x="12016" y="34766"/>
                    <a:pt x="12016" y="37624"/>
                  </a:cubicBezTo>
                  <a:cubicBezTo>
                    <a:pt x="19636" y="34766"/>
                    <a:pt x="28209" y="40481"/>
                    <a:pt x="32972" y="41434"/>
                  </a:cubicBezTo>
                  <a:close/>
                  <a:moveTo>
                    <a:pt x="59641" y="30956"/>
                  </a:moveTo>
                  <a:cubicBezTo>
                    <a:pt x="59641" y="30956"/>
                    <a:pt x="58689" y="31909"/>
                    <a:pt x="59641" y="30956"/>
                  </a:cubicBezTo>
                  <a:close/>
                  <a:moveTo>
                    <a:pt x="61547" y="30956"/>
                  </a:moveTo>
                  <a:cubicBezTo>
                    <a:pt x="60594" y="30004"/>
                    <a:pt x="59641" y="27146"/>
                    <a:pt x="61547" y="30956"/>
                  </a:cubicBezTo>
                  <a:close/>
                  <a:moveTo>
                    <a:pt x="55832" y="10954"/>
                  </a:moveTo>
                  <a:cubicBezTo>
                    <a:pt x="56784" y="10954"/>
                    <a:pt x="55832" y="14764"/>
                    <a:pt x="55832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8" name="Freeform: Shape 727">
              <a:extLst>
                <a:ext uri="{FF2B5EF4-FFF2-40B4-BE49-F238E27FC236}">
                  <a16:creationId xmlns:a16="http://schemas.microsoft.com/office/drawing/2014/main" id="{2262E627-3013-4082-9409-155D9EE4A787}"/>
                </a:ext>
              </a:extLst>
            </p:cNvPr>
            <p:cNvSpPr/>
            <p:nvPr/>
          </p:nvSpPr>
          <p:spPr>
            <a:xfrm>
              <a:off x="7208573" y="17097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8096"/>
                    <a:pt x="7567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9" name="Freeform: Shape 728">
              <a:extLst>
                <a:ext uri="{FF2B5EF4-FFF2-40B4-BE49-F238E27FC236}">
                  <a16:creationId xmlns:a16="http://schemas.microsoft.com/office/drawing/2014/main" id="{340D2997-2C4A-4264-A640-7C0F489513F2}"/>
                </a:ext>
              </a:extLst>
            </p:cNvPr>
            <p:cNvSpPr/>
            <p:nvPr/>
          </p:nvSpPr>
          <p:spPr>
            <a:xfrm>
              <a:off x="7415689" y="1824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0" name="Freeform: Shape 729">
              <a:extLst>
                <a:ext uri="{FF2B5EF4-FFF2-40B4-BE49-F238E27FC236}">
                  <a16:creationId xmlns:a16="http://schemas.microsoft.com/office/drawing/2014/main" id="{65D995DF-302D-4C1E-A7E0-A583EB3BED17}"/>
                </a:ext>
              </a:extLst>
            </p:cNvPr>
            <p:cNvSpPr/>
            <p:nvPr/>
          </p:nvSpPr>
          <p:spPr>
            <a:xfrm>
              <a:off x="7246144" y="19055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1" name="Freeform: Shape 730">
              <a:extLst>
                <a:ext uri="{FF2B5EF4-FFF2-40B4-BE49-F238E27FC236}">
                  <a16:creationId xmlns:a16="http://schemas.microsoft.com/office/drawing/2014/main" id="{BADDDCB9-2715-4439-8AC4-A58A15C7A581}"/>
                </a:ext>
              </a:extLst>
            </p:cNvPr>
            <p:cNvSpPr/>
            <p:nvPr/>
          </p:nvSpPr>
          <p:spPr>
            <a:xfrm>
              <a:off x="7427119" y="1938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2" name="Freeform: Shape 731">
              <a:extLst>
                <a:ext uri="{FF2B5EF4-FFF2-40B4-BE49-F238E27FC236}">
                  <a16:creationId xmlns:a16="http://schemas.microsoft.com/office/drawing/2014/main" id="{053274A5-D293-4E3C-9B12-408D70AE2B89}"/>
                </a:ext>
              </a:extLst>
            </p:cNvPr>
            <p:cNvSpPr/>
            <p:nvPr/>
          </p:nvSpPr>
          <p:spPr>
            <a:xfrm>
              <a:off x="7431881" y="1947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8096"/>
                  </a:ln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3" name="Freeform: Shape 732">
              <a:extLst>
                <a:ext uri="{FF2B5EF4-FFF2-40B4-BE49-F238E27FC236}">
                  <a16:creationId xmlns:a16="http://schemas.microsoft.com/office/drawing/2014/main" id="{592C4350-10C1-49B1-9B5E-9EA51BAAD79B}"/>
                </a:ext>
              </a:extLst>
            </p:cNvPr>
            <p:cNvSpPr/>
            <p:nvPr/>
          </p:nvSpPr>
          <p:spPr>
            <a:xfrm>
              <a:off x="7436644" y="195421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7144" y="8414"/>
                    <a:pt x="7144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4" name="Freeform: Shape 733">
              <a:extLst>
                <a:ext uri="{FF2B5EF4-FFF2-40B4-BE49-F238E27FC236}">
                  <a16:creationId xmlns:a16="http://schemas.microsoft.com/office/drawing/2014/main" id="{5B1BFF90-207A-4BAD-8C1C-6ECEBC351829}"/>
                </a:ext>
              </a:extLst>
            </p:cNvPr>
            <p:cNvSpPr/>
            <p:nvPr/>
          </p:nvSpPr>
          <p:spPr>
            <a:xfrm>
              <a:off x="7370207" y="192881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7858" y="7144"/>
                    <a:pt x="6906" y="7144"/>
                    <a:pt x="7858" y="7144"/>
                  </a:cubicBezTo>
                  <a:cubicBezTo>
                    <a:pt x="6906" y="8096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5" name="Freeform: Shape 734">
              <a:extLst>
                <a:ext uri="{FF2B5EF4-FFF2-40B4-BE49-F238E27FC236}">
                  <a16:creationId xmlns:a16="http://schemas.microsoft.com/office/drawing/2014/main" id="{7398F21A-935C-459F-8F19-DE2EDA3DED3F}"/>
                </a:ext>
              </a:extLst>
            </p:cNvPr>
            <p:cNvSpPr/>
            <p:nvPr/>
          </p:nvSpPr>
          <p:spPr>
            <a:xfrm>
              <a:off x="7389971" y="18811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7144" y="8096"/>
                    <a:pt x="7144" y="8096"/>
                  </a:cubicBezTo>
                  <a:cubicBezTo>
                    <a:pt x="7144" y="9049"/>
                    <a:pt x="8096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6" name="Freeform: Shape 735">
              <a:extLst>
                <a:ext uri="{FF2B5EF4-FFF2-40B4-BE49-F238E27FC236}">
                  <a16:creationId xmlns:a16="http://schemas.microsoft.com/office/drawing/2014/main" id="{9B795438-A6E9-4A8D-B576-9E140D5C84FE}"/>
                </a:ext>
              </a:extLst>
            </p:cNvPr>
            <p:cNvSpPr/>
            <p:nvPr/>
          </p:nvSpPr>
          <p:spPr>
            <a:xfrm>
              <a:off x="7348590" y="19478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7" name="Freeform: Shape 736">
              <a:extLst>
                <a:ext uri="{FF2B5EF4-FFF2-40B4-BE49-F238E27FC236}">
                  <a16:creationId xmlns:a16="http://schemas.microsoft.com/office/drawing/2014/main" id="{0C6E9E32-AF32-41C0-A90E-B5F46EFCB09A}"/>
                </a:ext>
              </a:extLst>
            </p:cNvPr>
            <p:cNvSpPr/>
            <p:nvPr/>
          </p:nvSpPr>
          <p:spPr>
            <a:xfrm>
              <a:off x="7389019" y="1890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8" name="Freeform: Shape 737">
              <a:extLst>
                <a:ext uri="{FF2B5EF4-FFF2-40B4-BE49-F238E27FC236}">
                  <a16:creationId xmlns:a16="http://schemas.microsoft.com/office/drawing/2014/main" id="{85F1DEB6-DBB7-4923-AAD2-585A0697EE57}"/>
                </a:ext>
              </a:extLst>
            </p:cNvPr>
            <p:cNvSpPr/>
            <p:nvPr/>
          </p:nvSpPr>
          <p:spPr>
            <a:xfrm>
              <a:off x="7453789" y="2005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9" name="Freeform: Shape 738">
              <a:extLst>
                <a:ext uri="{FF2B5EF4-FFF2-40B4-BE49-F238E27FC236}">
                  <a16:creationId xmlns:a16="http://schemas.microsoft.com/office/drawing/2014/main" id="{E25317D8-4798-4CE1-A019-31086D32B64D}"/>
                </a:ext>
              </a:extLst>
            </p:cNvPr>
            <p:cNvSpPr/>
            <p:nvPr/>
          </p:nvSpPr>
          <p:spPr>
            <a:xfrm>
              <a:off x="7453789" y="2005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0" name="Freeform: Shape 739">
              <a:extLst>
                <a:ext uri="{FF2B5EF4-FFF2-40B4-BE49-F238E27FC236}">
                  <a16:creationId xmlns:a16="http://schemas.microsoft.com/office/drawing/2014/main" id="{4E0464E0-3F63-4A20-8708-DCFB3E862934}"/>
                </a:ext>
              </a:extLst>
            </p:cNvPr>
            <p:cNvSpPr/>
            <p:nvPr/>
          </p:nvSpPr>
          <p:spPr>
            <a:xfrm>
              <a:off x="7454741" y="1995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1" name="Freeform: Shape 740">
              <a:extLst>
                <a:ext uri="{FF2B5EF4-FFF2-40B4-BE49-F238E27FC236}">
                  <a16:creationId xmlns:a16="http://schemas.microsoft.com/office/drawing/2014/main" id="{F788E41F-3CF2-4E8E-8709-5A2BD0A92950}"/>
                </a:ext>
              </a:extLst>
            </p:cNvPr>
            <p:cNvSpPr/>
            <p:nvPr/>
          </p:nvSpPr>
          <p:spPr>
            <a:xfrm>
              <a:off x="7448312" y="19859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8096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8096"/>
                  </a:lnTo>
                  <a:cubicBezTo>
                    <a:pt x="6906" y="8096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2" name="Freeform: Shape 741">
              <a:extLst>
                <a:ext uri="{FF2B5EF4-FFF2-40B4-BE49-F238E27FC236}">
                  <a16:creationId xmlns:a16="http://schemas.microsoft.com/office/drawing/2014/main" id="{FA6D2FE3-9E57-4B5F-8141-0D2D3515A8EF}"/>
                </a:ext>
              </a:extLst>
            </p:cNvPr>
            <p:cNvSpPr/>
            <p:nvPr/>
          </p:nvSpPr>
          <p:spPr>
            <a:xfrm>
              <a:off x="7447121" y="1985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954" y="1095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3" name="Freeform: Shape 742">
              <a:extLst>
                <a:ext uri="{FF2B5EF4-FFF2-40B4-BE49-F238E27FC236}">
                  <a16:creationId xmlns:a16="http://schemas.microsoft.com/office/drawing/2014/main" id="{400D427A-EA37-4B14-8D91-9E89593B8430}"/>
                </a:ext>
              </a:extLst>
            </p:cNvPr>
            <p:cNvSpPr/>
            <p:nvPr/>
          </p:nvSpPr>
          <p:spPr>
            <a:xfrm>
              <a:off x="7441406" y="18483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10954" y="6615"/>
                    <a:pt x="8096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4" name="Freeform: Shape 743">
              <a:extLst>
                <a:ext uri="{FF2B5EF4-FFF2-40B4-BE49-F238E27FC236}">
                  <a16:creationId xmlns:a16="http://schemas.microsoft.com/office/drawing/2014/main" id="{46FEFB98-88E3-4C44-999C-3BF4263DDC51}"/>
                </a:ext>
              </a:extLst>
            </p:cNvPr>
            <p:cNvSpPr/>
            <p:nvPr/>
          </p:nvSpPr>
          <p:spPr>
            <a:xfrm>
              <a:off x="7437596" y="18049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9049"/>
                    <a:pt x="7144" y="7144"/>
                    <a:pt x="7144" y="7144"/>
                  </a:cubicBezTo>
                  <a:cubicBezTo>
                    <a:pt x="7144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5" name="Freeform: Shape 744">
              <a:extLst>
                <a:ext uri="{FF2B5EF4-FFF2-40B4-BE49-F238E27FC236}">
                  <a16:creationId xmlns:a16="http://schemas.microsoft.com/office/drawing/2014/main" id="{65A2C406-7788-41C1-A003-A687B3E75560}"/>
                </a:ext>
              </a:extLst>
            </p:cNvPr>
            <p:cNvSpPr/>
            <p:nvPr/>
          </p:nvSpPr>
          <p:spPr>
            <a:xfrm>
              <a:off x="7406164" y="175736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7144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lnTo>
                    <a:pt x="7144" y="7144"/>
                  </a:lnTo>
                  <a:cubicBezTo>
                    <a:pt x="7144" y="8096"/>
                    <a:pt x="7144" y="9049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6" name="Freeform: Shape 745">
              <a:extLst>
                <a:ext uri="{FF2B5EF4-FFF2-40B4-BE49-F238E27FC236}">
                  <a16:creationId xmlns:a16="http://schemas.microsoft.com/office/drawing/2014/main" id="{FE3C3630-E70B-44D4-801A-2DF2E5ADDC07}"/>
                </a:ext>
              </a:extLst>
            </p:cNvPr>
            <p:cNvSpPr/>
            <p:nvPr/>
          </p:nvSpPr>
          <p:spPr>
            <a:xfrm>
              <a:off x="7398544" y="191728"/>
              <a:ext cx="9525" cy="9525"/>
            </a:xfrm>
            <a:custGeom>
              <a:avLst/>
              <a:gdLst>
                <a:gd name="connsiteX0" fmla="*/ 7144 w 9525"/>
                <a:gd name="connsiteY0" fmla="*/ 7344 h 9525"/>
                <a:gd name="connsiteX1" fmla="*/ 7144 w 9525"/>
                <a:gd name="connsiteY1" fmla="*/ 73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344"/>
                  </a:moveTo>
                  <a:cubicBezTo>
                    <a:pt x="10001" y="9249"/>
                    <a:pt x="7144" y="6392"/>
                    <a:pt x="7144" y="7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7" name="Freeform: Shape 746">
              <a:extLst>
                <a:ext uri="{FF2B5EF4-FFF2-40B4-BE49-F238E27FC236}">
                  <a16:creationId xmlns:a16="http://schemas.microsoft.com/office/drawing/2014/main" id="{379BEFE2-8673-434E-A498-C1C0D4E0C6CA}"/>
                </a:ext>
              </a:extLst>
            </p:cNvPr>
            <p:cNvSpPr/>
            <p:nvPr/>
          </p:nvSpPr>
          <p:spPr>
            <a:xfrm>
              <a:off x="7396508" y="172603"/>
              <a:ext cx="9525" cy="9525"/>
            </a:xfrm>
            <a:custGeom>
              <a:avLst/>
              <a:gdLst>
                <a:gd name="connsiteX0" fmla="*/ 8227 w 9525"/>
                <a:gd name="connsiteY0" fmla="*/ 7419 h 9525"/>
                <a:gd name="connsiteX1" fmla="*/ 8227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27" y="7419"/>
                  </a:moveTo>
                  <a:cubicBezTo>
                    <a:pt x="9179" y="6466"/>
                    <a:pt x="5369" y="8371"/>
                    <a:pt x="8227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8" name="Freeform: Shape 747">
              <a:extLst>
                <a:ext uri="{FF2B5EF4-FFF2-40B4-BE49-F238E27FC236}">
                  <a16:creationId xmlns:a16="http://schemas.microsoft.com/office/drawing/2014/main" id="{B470AE7F-2D7D-400E-86A7-85C626770A11}"/>
                </a:ext>
              </a:extLst>
            </p:cNvPr>
            <p:cNvSpPr/>
            <p:nvPr/>
          </p:nvSpPr>
          <p:spPr>
            <a:xfrm>
              <a:off x="7344251" y="168915"/>
              <a:ext cx="9525" cy="9525"/>
            </a:xfrm>
            <a:custGeom>
              <a:avLst/>
              <a:gdLst>
                <a:gd name="connsiteX0" fmla="*/ 7144 w 9525"/>
                <a:gd name="connsiteY0" fmla="*/ 7297 h 9525"/>
                <a:gd name="connsiteX1" fmla="*/ 7144 w 9525"/>
                <a:gd name="connsiteY1" fmla="*/ 10154 h 9525"/>
                <a:gd name="connsiteX2" fmla="*/ 7144 w 9525"/>
                <a:gd name="connsiteY2" fmla="*/ 729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297"/>
                  </a:moveTo>
                  <a:lnTo>
                    <a:pt x="7144" y="10154"/>
                  </a:lnTo>
                  <a:cubicBezTo>
                    <a:pt x="7144" y="10154"/>
                    <a:pt x="7144" y="6344"/>
                    <a:pt x="7144" y="72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9" name="Freeform: Shape 748">
              <a:extLst>
                <a:ext uri="{FF2B5EF4-FFF2-40B4-BE49-F238E27FC236}">
                  <a16:creationId xmlns:a16="http://schemas.microsoft.com/office/drawing/2014/main" id="{1B178F65-DC87-43B5-9FC0-6CA8F3F312AA}"/>
                </a:ext>
              </a:extLst>
            </p:cNvPr>
            <p:cNvSpPr/>
            <p:nvPr/>
          </p:nvSpPr>
          <p:spPr>
            <a:xfrm>
              <a:off x="7319486" y="169935"/>
              <a:ext cx="9525" cy="9525"/>
            </a:xfrm>
            <a:custGeom>
              <a:avLst/>
              <a:gdLst>
                <a:gd name="connsiteX0" fmla="*/ 8096 w 9525"/>
                <a:gd name="connsiteY0" fmla="*/ 9135 h 9525"/>
                <a:gd name="connsiteX1" fmla="*/ 7144 w 9525"/>
                <a:gd name="connsiteY1" fmla="*/ 8182 h 9525"/>
                <a:gd name="connsiteX2" fmla="*/ 8096 w 9525"/>
                <a:gd name="connsiteY2" fmla="*/ 91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135"/>
                  </a:moveTo>
                  <a:cubicBezTo>
                    <a:pt x="8096" y="7230"/>
                    <a:pt x="7144" y="6277"/>
                    <a:pt x="7144" y="8182"/>
                  </a:cubicBezTo>
                  <a:cubicBezTo>
                    <a:pt x="8096" y="8182"/>
                    <a:pt x="8096" y="9135"/>
                    <a:pt x="8096" y="91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0" name="Freeform: Shape 749">
              <a:extLst>
                <a:ext uri="{FF2B5EF4-FFF2-40B4-BE49-F238E27FC236}">
                  <a16:creationId xmlns:a16="http://schemas.microsoft.com/office/drawing/2014/main" id="{681155CF-8869-409A-89E4-0A9BC38E2217}"/>
                </a:ext>
              </a:extLst>
            </p:cNvPr>
            <p:cNvSpPr/>
            <p:nvPr/>
          </p:nvSpPr>
          <p:spPr>
            <a:xfrm>
              <a:off x="7251859" y="164175"/>
              <a:ext cx="9525" cy="9525"/>
            </a:xfrm>
            <a:custGeom>
              <a:avLst/>
              <a:gdLst>
                <a:gd name="connsiteX0" fmla="*/ 7144 w 9525"/>
                <a:gd name="connsiteY0" fmla="*/ 8227 h 9525"/>
                <a:gd name="connsiteX1" fmla="*/ 7144 w 9525"/>
                <a:gd name="connsiteY1" fmla="*/ 822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227"/>
                  </a:moveTo>
                  <a:cubicBezTo>
                    <a:pt x="7144" y="5369"/>
                    <a:pt x="7144" y="9179"/>
                    <a:pt x="7144" y="82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1" name="Freeform: Shape 750">
              <a:extLst>
                <a:ext uri="{FF2B5EF4-FFF2-40B4-BE49-F238E27FC236}">
                  <a16:creationId xmlns:a16="http://schemas.microsoft.com/office/drawing/2014/main" id="{E57AB052-777C-4C70-8EDE-837C5F7D9C63}"/>
                </a:ext>
              </a:extLst>
            </p:cNvPr>
            <p:cNvSpPr/>
            <p:nvPr/>
          </p:nvSpPr>
          <p:spPr>
            <a:xfrm>
              <a:off x="7710418" y="974916"/>
              <a:ext cx="28575" cy="19050"/>
            </a:xfrm>
            <a:custGeom>
              <a:avLst/>
              <a:gdLst>
                <a:gd name="connsiteX0" fmla="*/ 7689 w 28575"/>
                <a:gd name="connsiteY0" fmla="*/ 15683 h 19050"/>
                <a:gd name="connsiteX1" fmla="*/ 7689 w 28575"/>
                <a:gd name="connsiteY1" fmla="*/ 1568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7689" y="15683"/>
                  </a:moveTo>
                  <a:cubicBezTo>
                    <a:pt x="43884" y="-1462"/>
                    <a:pt x="1974" y="11873"/>
                    <a:pt x="7689" y="156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2" name="Freeform: Shape 751">
              <a:extLst>
                <a:ext uri="{FF2B5EF4-FFF2-40B4-BE49-F238E27FC236}">
                  <a16:creationId xmlns:a16="http://schemas.microsoft.com/office/drawing/2014/main" id="{3E609035-7B2D-479B-9757-43CF1283BAC7}"/>
                </a:ext>
              </a:extLst>
            </p:cNvPr>
            <p:cNvSpPr/>
            <p:nvPr/>
          </p:nvSpPr>
          <p:spPr>
            <a:xfrm>
              <a:off x="7695677" y="936184"/>
              <a:ext cx="19050" cy="28575"/>
            </a:xfrm>
            <a:custGeom>
              <a:avLst/>
              <a:gdLst>
                <a:gd name="connsiteX0" fmla="*/ 12905 w 19050"/>
                <a:gd name="connsiteY0" fmla="*/ 11553 h 28575"/>
                <a:gd name="connsiteX1" fmla="*/ 18620 w 19050"/>
                <a:gd name="connsiteY1" fmla="*/ 30603 h 28575"/>
                <a:gd name="connsiteX2" fmla="*/ 12905 w 19050"/>
                <a:gd name="connsiteY2" fmla="*/ 1155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28575">
                  <a:moveTo>
                    <a:pt x="12905" y="11553"/>
                  </a:moveTo>
                  <a:cubicBezTo>
                    <a:pt x="12905" y="40128"/>
                    <a:pt x="-3287" y="10601"/>
                    <a:pt x="18620" y="30603"/>
                  </a:cubicBezTo>
                  <a:cubicBezTo>
                    <a:pt x="30050" y="18221"/>
                    <a:pt x="-4240" y="-1782"/>
                    <a:pt x="12905" y="115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3" name="Freeform: Shape 752">
              <a:extLst>
                <a:ext uri="{FF2B5EF4-FFF2-40B4-BE49-F238E27FC236}">
                  <a16:creationId xmlns:a16="http://schemas.microsoft.com/office/drawing/2014/main" id="{49F179DF-BDE3-404B-9C1A-309AF09674A9}"/>
                </a:ext>
              </a:extLst>
            </p:cNvPr>
            <p:cNvSpPr/>
            <p:nvPr/>
          </p:nvSpPr>
          <p:spPr>
            <a:xfrm>
              <a:off x="7709059" y="9539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4" name="Freeform: Shape 753">
              <a:extLst>
                <a:ext uri="{FF2B5EF4-FFF2-40B4-BE49-F238E27FC236}">
                  <a16:creationId xmlns:a16="http://schemas.microsoft.com/office/drawing/2014/main" id="{4C9FB26A-394F-4A59-8716-B77C833A5427}"/>
                </a:ext>
              </a:extLst>
            </p:cNvPr>
            <p:cNvSpPr/>
            <p:nvPr/>
          </p:nvSpPr>
          <p:spPr>
            <a:xfrm>
              <a:off x="7191389" y="1085809"/>
              <a:ext cx="19050" cy="9525"/>
            </a:xfrm>
            <a:custGeom>
              <a:avLst/>
              <a:gdLst>
                <a:gd name="connsiteX0" fmla="*/ 10464 w 19050"/>
                <a:gd name="connsiteY0" fmla="*/ 9566 h 9525"/>
                <a:gd name="connsiteX1" fmla="*/ 10464 w 19050"/>
                <a:gd name="connsiteY1" fmla="*/ 956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0464" y="9566"/>
                  </a:moveTo>
                  <a:cubicBezTo>
                    <a:pt x="39039" y="2898"/>
                    <a:pt x="-4776" y="12423"/>
                    <a:pt x="10464" y="95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5" name="Freeform: Shape 754">
              <a:extLst>
                <a:ext uri="{FF2B5EF4-FFF2-40B4-BE49-F238E27FC236}">
                  <a16:creationId xmlns:a16="http://schemas.microsoft.com/office/drawing/2014/main" id="{8B097C0B-6E27-4BD9-9C74-45AFEA374460}"/>
                </a:ext>
              </a:extLst>
            </p:cNvPr>
            <p:cNvSpPr/>
            <p:nvPr/>
          </p:nvSpPr>
          <p:spPr>
            <a:xfrm>
              <a:off x="6890861" y="107680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001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9049" y="9049"/>
                    <a:pt x="10001" y="8096"/>
                    <a:pt x="10001" y="7144"/>
                  </a:cubicBezTo>
                  <a:cubicBezTo>
                    <a:pt x="9049" y="7144"/>
                    <a:pt x="8096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6" name="Freeform: Shape 755">
              <a:extLst>
                <a:ext uri="{FF2B5EF4-FFF2-40B4-BE49-F238E27FC236}">
                  <a16:creationId xmlns:a16="http://schemas.microsoft.com/office/drawing/2014/main" id="{1A54344F-3C29-487A-8FE4-95289EC6CF78}"/>
                </a:ext>
              </a:extLst>
            </p:cNvPr>
            <p:cNvSpPr/>
            <p:nvPr/>
          </p:nvSpPr>
          <p:spPr>
            <a:xfrm>
              <a:off x="7185184" y="1099661"/>
              <a:ext cx="9525" cy="19050"/>
            </a:xfrm>
            <a:custGeom>
              <a:avLst/>
              <a:gdLst>
                <a:gd name="connsiteX0" fmla="*/ 9049 w 9525"/>
                <a:gd name="connsiteY0" fmla="*/ 7144 h 19050"/>
                <a:gd name="connsiteX1" fmla="*/ 7144 w 9525"/>
                <a:gd name="connsiteY1" fmla="*/ 12859 h 19050"/>
                <a:gd name="connsiteX2" fmla="*/ 9049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7144"/>
                  </a:moveTo>
                  <a:lnTo>
                    <a:pt x="7144" y="12859"/>
                  </a:lnTo>
                  <a:cubicBezTo>
                    <a:pt x="7144" y="10954"/>
                    <a:pt x="8096" y="9049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7" name="Freeform: Shape 756">
              <a:extLst>
                <a:ext uri="{FF2B5EF4-FFF2-40B4-BE49-F238E27FC236}">
                  <a16:creationId xmlns:a16="http://schemas.microsoft.com/office/drawing/2014/main" id="{CDA1671A-AB41-4D6C-A89B-F40E31DDEF50}"/>
                </a:ext>
              </a:extLst>
            </p:cNvPr>
            <p:cNvSpPr/>
            <p:nvPr/>
          </p:nvSpPr>
          <p:spPr>
            <a:xfrm>
              <a:off x="7195344" y="987866"/>
              <a:ext cx="9525" cy="9525"/>
            </a:xfrm>
            <a:custGeom>
              <a:avLst/>
              <a:gdLst>
                <a:gd name="connsiteX0" fmla="*/ 8414 w 9525"/>
                <a:gd name="connsiteY0" fmla="*/ 7496 h 9525"/>
                <a:gd name="connsiteX1" fmla="*/ 8414 w 9525"/>
                <a:gd name="connsiteY1" fmla="*/ 74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496"/>
                  </a:moveTo>
                  <a:cubicBezTo>
                    <a:pt x="8414" y="5591"/>
                    <a:pt x="5556" y="12259"/>
                    <a:pt x="8414" y="74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8" name="Freeform: Shape 757">
              <a:extLst>
                <a:ext uri="{FF2B5EF4-FFF2-40B4-BE49-F238E27FC236}">
                  <a16:creationId xmlns:a16="http://schemas.microsoft.com/office/drawing/2014/main" id="{A696AB92-4857-456D-9373-F92209477F84}"/>
                </a:ext>
              </a:extLst>
            </p:cNvPr>
            <p:cNvSpPr/>
            <p:nvPr/>
          </p:nvSpPr>
          <p:spPr>
            <a:xfrm>
              <a:off x="7123271" y="11272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9" name="Freeform: Shape 758">
              <a:extLst>
                <a:ext uri="{FF2B5EF4-FFF2-40B4-BE49-F238E27FC236}">
                  <a16:creationId xmlns:a16="http://schemas.microsoft.com/office/drawing/2014/main" id="{7273B6E8-7A33-4DBA-B98D-A4F11070748D}"/>
                </a:ext>
              </a:extLst>
            </p:cNvPr>
            <p:cNvSpPr/>
            <p:nvPr/>
          </p:nvSpPr>
          <p:spPr>
            <a:xfrm>
              <a:off x="7221830" y="952976"/>
              <a:ext cx="19050" cy="19050"/>
            </a:xfrm>
            <a:custGeom>
              <a:avLst/>
              <a:gdLst>
                <a:gd name="connsiteX0" fmla="*/ 18123 w 19050"/>
                <a:gd name="connsiteY0" fmla="*/ 7144 h 19050"/>
                <a:gd name="connsiteX1" fmla="*/ 18123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8123" y="7144"/>
                  </a:moveTo>
                  <a:cubicBezTo>
                    <a:pt x="11455" y="14764"/>
                    <a:pt x="-2833" y="34766"/>
                    <a:pt x="1812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0" name="Freeform: Shape 759">
              <a:extLst>
                <a:ext uri="{FF2B5EF4-FFF2-40B4-BE49-F238E27FC236}">
                  <a16:creationId xmlns:a16="http://schemas.microsoft.com/office/drawing/2014/main" id="{4AF724D1-C836-4345-A474-9CA0423755DA}"/>
                </a:ext>
              </a:extLst>
            </p:cNvPr>
            <p:cNvSpPr/>
            <p:nvPr/>
          </p:nvSpPr>
          <p:spPr>
            <a:xfrm>
              <a:off x="6986111" y="10539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1" name="Freeform: Shape 760">
              <a:extLst>
                <a:ext uri="{FF2B5EF4-FFF2-40B4-BE49-F238E27FC236}">
                  <a16:creationId xmlns:a16="http://schemas.microsoft.com/office/drawing/2014/main" id="{B0060E6C-7DE1-4820-973B-3CCC53142093}"/>
                </a:ext>
              </a:extLst>
            </p:cNvPr>
            <p:cNvSpPr/>
            <p:nvPr/>
          </p:nvSpPr>
          <p:spPr>
            <a:xfrm>
              <a:off x="6986111" y="10510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9049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2" name="Freeform: Shape 761">
              <a:extLst>
                <a:ext uri="{FF2B5EF4-FFF2-40B4-BE49-F238E27FC236}">
                  <a16:creationId xmlns:a16="http://schemas.microsoft.com/office/drawing/2014/main" id="{FCBA984B-CF2D-4DFA-A17C-AB925869A5E5}"/>
                </a:ext>
              </a:extLst>
            </p:cNvPr>
            <p:cNvSpPr/>
            <p:nvPr/>
          </p:nvSpPr>
          <p:spPr>
            <a:xfrm>
              <a:off x="7187089" y="1094898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8096" y="1857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3" name="Freeform: Shape 762">
              <a:extLst>
                <a:ext uri="{FF2B5EF4-FFF2-40B4-BE49-F238E27FC236}">
                  <a16:creationId xmlns:a16="http://schemas.microsoft.com/office/drawing/2014/main" id="{B4E7C107-FCC7-482D-A620-4CEE448A0FD0}"/>
                </a:ext>
              </a:extLst>
            </p:cNvPr>
            <p:cNvSpPr/>
            <p:nvPr/>
          </p:nvSpPr>
          <p:spPr>
            <a:xfrm>
              <a:off x="7189946" y="1073493"/>
              <a:ext cx="19050" cy="19050"/>
            </a:xfrm>
            <a:custGeom>
              <a:avLst/>
              <a:gdLst>
                <a:gd name="connsiteX0" fmla="*/ 7144 w 19050"/>
                <a:gd name="connsiteY0" fmla="*/ 12356 h 19050"/>
                <a:gd name="connsiteX1" fmla="*/ 7144 w 19050"/>
                <a:gd name="connsiteY1" fmla="*/ 1235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2356"/>
                  </a:moveTo>
                  <a:cubicBezTo>
                    <a:pt x="14764" y="8546"/>
                    <a:pt x="16669" y="2831"/>
                    <a:pt x="7144" y="123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4" name="Freeform: Shape 763">
              <a:extLst>
                <a:ext uri="{FF2B5EF4-FFF2-40B4-BE49-F238E27FC236}">
                  <a16:creationId xmlns:a16="http://schemas.microsoft.com/office/drawing/2014/main" id="{9DBECD6E-2989-4DBA-A16F-7C822DAC7CCC}"/>
                </a:ext>
              </a:extLst>
            </p:cNvPr>
            <p:cNvSpPr/>
            <p:nvPr/>
          </p:nvSpPr>
          <p:spPr>
            <a:xfrm>
              <a:off x="7101364" y="1094898"/>
              <a:ext cx="95250" cy="66675"/>
            </a:xfrm>
            <a:custGeom>
              <a:avLst/>
              <a:gdLst>
                <a:gd name="connsiteX0" fmla="*/ 38576 w 95250"/>
                <a:gd name="connsiteY0" fmla="*/ 43339 h 66675"/>
                <a:gd name="connsiteX1" fmla="*/ 30004 w 95250"/>
                <a:gd name="connsiteY1" fmla="*/ 57626 h 66675"/>
                <a:gd name="connsiteX2" fmla="*/ 7144 w 95250"/>
                <a:gd name="connsiteY2" fmla="*/ 62389 h 66675"/>
                <a:gd name="connsiteX3" fmla="*/ 90964 w 95250"/>
                <a:gd name="connsiteY3" fmla="*/ 18574 h 66675"/>
                <a:gd name="connsiteX4" fmla="*/ 88106 w 95250"/>
                <a:gd name="connsiteY4" fmla="*/ 9049 h 66675"/>
                <a:gd name="connsiteX5" fmla="*/ 78581 w 95250"/>
                <a:gd name="connsiteY5" fmla="*/ 7144 h 66675"/>
                <a:gd name="connsiteX6" fmla="*/ 38576 w 95250"/>
                <a:gd name="connsiteY6" fmla="*/ 4333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66675">
                  <a:moveTo>
                    <a:pt x="38576" y="43339"/>
                  </a:moveTo>
                  <a:cubicBezTo>
                    <a:pt x="45244" y="41434"/>
                    <a:pt x="17621" y="51911"/>
                    <a:pt x="30004" y="57626"/>
                  </a:cubicBezTo>
                  <a:cubicBezTo>
                    <a:pt x="28099" y="55721"/>
                    <a:pt x="21431" y="35719"/>
                    <a:pt x="7144" y="62389"/>
                  </a:cubicBezTo>
                  <a:cubicBezTo>
                    <a:pt x="8096" y="81439"/>
                    <a:pt x="71914" y="48101"/>
                    <a:pt x="90964" y="18574"/>
                  </a:cubicBezTo>
                  <a:cubicBezTo>
                    <a:pt x="87154" y="24289"/>
                    <a:pt x="86201" y="20479"/>
                    <a:pt x="88106" y="9049"/>
                  </a:cubicBezTo>
                  <a:cubicBezTo>
                    <a:pt x="83344" y="22384"/>
                    <a:pt x="80486" y="21431"/>
                    <a:pt x="78581" y="7144"/>
                  </a:cubicBezTo>
                  <a:cubicBezTo>
                    <a:pt x="42386" y="33814"/>
                    <a:pt x="47149" y="33814"/>
                    <a:pt x="38576" y="433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5" name="Freeform: Shape 764">
              <a:extLst>
                <a:ext uri="{FF2B5EF4-FFF2-40B4-BE49-F238E27FC236}">
                  <a16:creationId xmlns:a16="http://schemas.microsoft.com/office/drawing/2014/main" id="{3D2EABCF-1723-42B9-ABFF-FC7CC6F418A2}"/>
                </a:ext>
              </a:extLst>
            </p:cNvPr>
            <p:cNvSpPr/>
            <p:nvPr/>
          </p:nvSpPr>
          <p:spPr>
            <a:xfrm>
              <a:off x="7156609" y="111013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8096" y="8096"/>
                    <a:pt x="7144" y="7144"/>
                    <a:pt x="7144" y="7144"/>
                  </a:cubicBezTo>
                  <a:cubicBezTo>
                    <a:pt x="7144" y="8096"/>
                    <a:pt x="7144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6" name="Freeform: Shape 765">
              <a:extLst>
                <a:ext uri="{FF2B5EF4-FFF2-40B4-BE49-F238E27FC236}">
                  <a16:creationId xmlns:a16="http://schemas.microsoft.com/office/drawing/2014/main" id="{ABB1DCDA-8628-431D-B737-D0BF87E0416A}"/>
                </a:ext>
              </a:extLst>
            </p:cNvPr>
            <p:cNvSpPr/>
            <p:nvPr/>
          </p:nvSpPr>
          <p:spPr>
            <a:xfrm>
              <a:off x="7140522" y="1119663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7990" y="7144"/>
                    <a:pt x="6085" y="7144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7" name="Freeform: Shape 766">
              <a:extLst>
                <a:ext uri="{FF2B5EF4-FFF2-40B4-BE49-F238E27FC236}">
                  <a16:creationId xmlns:a16="http://schemas.microsoft.com/office/drawing/2014/main" id="{7AD58FB4-6135-41B8-82E5-535D717A56B0}"/>
                </a:ext>
              </a:extLst>
            </p:cNvPr>
            <p:cNvSpPr/>
            <p:nvPr/>
          </p:nvSpPr>
          <p:spPr>
            <a:xfrm>
              <a:off x="7183279" y="1079968"/>
              <a:ext cx="9525" cy="9525"/>
            </a:xfrm>
            <a:custGeom>
              <a:avLst/>
              <a:gdLst>
                <a:gd name="connsiteX0" fmla="*/ 7144 w 9525"/>
                <a:gd name="connsiteY0" fmla="*/ 11597 h 9525"/>
                <a:gd name="connsiteX1" fmla="*/ 7144 w 9525"/>
                <a:gd name="connsiteY1" fmla="*/ 1159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597"/>
                  </a:moveTo>
                  <a:cubicBezTo>
                    <a:pt x="10001" y="2072"/>
                    <a:pt x="7144" y="10644"/>
                    <a:pt x="7144" y="115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8" name="Freeform: Shape 767">
              <a:extLst>
                <a:ext uri="{FF2B5EF4-FFF2-40B4-BE49-F238E27FC236}">
                  <a16:creationId xmlns:a16="http://schemas.microsoft.com/office/drawing/2014/main" id="{ACC33EB0-E9F8-4C2B-9FEB-1ACF0CC51E74}"/>
                </a:ext>
              </a:extLst>
            </p:cNvPr>
            <p:cNvSpPr/>
            <p:nvPr/>
          </p:nvSpPr>
          <p:spPr>
            <a:xfrm>
              <a:off x="7187089" y="10929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190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9" name="Freeform: Shape 768">
              <a:extLst>
                <a:ext uri="{FF2B5EF4-FFF2-40B4-BE49-F238E27FC236}">
                  <a16:creationId xmlns:a16="http://schemas.microsoft.com/office/drawing/2014/main" id="{0D063D62-2DA1-46CE-8B19-D5B8120E60E4}"/>
                </a:ext>
              </a:extLst>
            </p:cNvPr>
            <p:cNvSpPr/>
            <p:nvPr/>
          </p:nvSpPr>
          <p:spPr>
            <a:xfrm>
              <a:off x="7083266" y="109108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0" name="Freeform: Shape 769">
              <a:extLst>
                <a:ext uri="{FF2B5EF4-FFF2-40B4-BE49-F238E27FC236}">
                  <a16:creationId xmlns:a16="http://schemas.microsoft.com/office/drawing/2014/main" id="{DA31ED0D-FCA7-4BDC-BC5B-0348C1AC25E1}"/>
                </a:ext>
              </a:extLst>
            </p:cNvPr>
            <p:cNvSpPr/>
            <p:nvPr/>
          </p:nvSpPr>
          <p:spPr>
            <a:xfrm>
              <a:off x="7117711" y="1101262"/>
              <a:ext cx="47625" cy="28575"/>
            </a:xfrm>
            <a:custGeom>
              <a:avLst/>
              <a:gdLst>
                <a:gd name="connsiteX0" fmla="*/ 8894 w 47625"/>
                <a:gd name="connsiteY0" fmla="*/ 30307 h 28575"/>
                <a:gd name="connsiteX1" fmla="*/ 46041 w 47625"/>
                <a:gd name="connsiteY1" fmla="*/ 16972 h 28575"/>
                <a:gd name="connsiteX2" fmla="*/ 43184 w 47625"/>
                <a:gd name="connsiteY2" fmla="*/ 10305 h 28575"/>
                <a:gd name="connsiteX3" fmla="*/ 8894 w 47625"/>
                <a:gd name="connsiteY3" fmla="*/ 3030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28575">
                  <a:moveTo>
                    <a:pt x="8894" y="30307"/>
                  </a:moveTo>
                  <a:cubicBezTo>
                    <a:pt x="14609" y="28402"/>
                    <a:pt x="37469" y="11257"/>
                    <a:pt x="46041" y="16972"/>
                  </a:cubicBezTo>
                  <a:cubicBezTo>
                    <a:pt x="43184" y="15067"/>
                    <a:pt x="42231" y="12210"/>
                    <a:pt x="43184" y="10305"/>
                  </a:cubicBezTo>
                  <a:cubicBezTo>
                    <a:pt x="25086" y="-3983"/>
                    <a:pt x="321" y="35070"/>
                    <a:pt x="8894" y="303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1" name="Freeform: Shape 770">
              <a:extLst>
                <a:ext uri="{FF2B5EF4-FFF2-40B4-BE49-F238E27FC236}">
                  <a16:creationId xmlns:a16="http://schemas.microsoft.com/office/drawing/2014/main" id="{95943735-5A5D-4599-A97C-F4585B1D3A9F}"/>
                </a:ext>
              </a:extLst>
            </p:cNvPr>
            <p:cNvSpPr/>
            <p:nvPr/>
          </p:nvSpPr>
          <p:spPr>
            <a:xfrm>
              <a:off x="7176611" y="10853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2" name="Freeform: Shape 771">
              <a:extLst>
                <a:ext uri="{FF2B5EF4-FFF2-40B4-BE49-F238E27FC236}">
                  <a16:creationId xmlns:a16="http://schemas.microsoft.com/office/drawing/2014/main" id="{B976CAF0-2FC3-4624-BD79-59E133D90D7B}"/>
                </a:ext>
              </a:extLst>
            </p:cNvPr>
            <p:cNvSpPr/>
            <p:nvPr/>
          </p:nvSpPr>
          <p:spPr>
            <a:xfrm>
              <a:off x="7184231" y="1098708"/>
              <a:ext cx="57150" cy="38100"/>
            </a:xfrm>
            <a:custGeom>
              <a:avLst/>
              <a:gdLst>
                <a:gd name="connsiteX0" fmla="*/ 53816 w 57150"/>
                <a:gd name="connsiteY0" fmla="*/ 28099 h 38100"/>
                <a:gd name="connsiteX1" fmla="*/ 7144 w 57150"/>
                <a:gd name="connsiteY1" fmla="*/ 39529 h 38100"/>
                <a:gd name="connsiteX2" fmla="*/ 10954 w 57150"/>
                <a:gd name="connsiteY2" fmla="*/ 24289 h 38100"/>
                <a:gd name="connsiteX3" fmla="*/ 35719 w 57150"/>
                <a:gd name="connsiteY3" fmla="*/ 7144 h 38100"/>
                <a:gd name="connsiteX4" fmla="*/ 53816 w 57150"/>
                <a:gd name="connsiteY4" fmla="*/ 28099 h 38100"/>
                <a:gd name="connsiteX5" fmla="*/ 49054 w 57150"/>
                <a:gd name="connsiteY5" fmla="*/ 30956 h 38100"/>
                <a:gd name="connsiteX6" fmla="*/ 46196 w 57150"/>
                <a:gd name="connsiteY6" fmla="*/ 30004 h 38100"/>
                <a:gd name="connsiteX7" fmla="*/ 49054 w 57150"/>
                <a:gd name="connsiteY7" fmla="*/ 3095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50" h="38100">
                  <a:moveTo>
                    <a:pt x="53816" y="28099"/>
                  </a:moveTo>
                  <a:cubicBezTo>
                    <a:pt x="41434" y="30956"/>
                    <a:pt x="28099" y="42386"/>
                    <a:pt x="7144" y="39529"/>
                  </a:cubicBezTo>
                  <a:cubicBezTo>
                    <a:pt x="7144" y="37624"/>
                    <a:pt x="13811" y="24289"/>
                    <a:pt x="10954" y="24289"/>
                  </a:cubicBezTo>
                  <a:cubicBezTo>
                    <a:pt x="22384" y="49054"/>
                    <a:pt x="16669" y="19526"/>
                    <a:pt x="35719" y="7144"/>
                  </a:cubicBezTo>
                  <a:cubicBezTo>
                    <a:pt x="30956" y="43339"/>
                    <a:pt x="53816" y="24289"/>
                    <a:pt x="53816" y="28099"/>
                  </a:cubicBezTo>
                  <a:close/>
                  <a:moveTo>
                    <a:pt x="49054" y="30956"/>
                  </a:moveTo>
                  <a:lnTo>
                    <a:pt x="46196" y="30004"/>
                  </a:lnTo>
                  <a:cubicBezTo>
                    <a:pt x="47149" y="31909"/>
                    <a:pt x="48101" y="31909"/>
                    <a:pt x="49054" y="309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3" name="Freeform: Shape 772">
              <a:extLst>
                <a:ext uri="{FF2B5EF4-FFF2-40B4-BE49-F238E27FC236}">
                  <a16:creationId xmlns:a16="http://schemas.microsoft.com/office/drawing/2014/main" id="{0D76597C-48F4-4F99-B5DF-5C4E0D12986B}"/>
                </a:ext>
              </a:extLst>
            </p:cNvPr>
            <p:cNvSpPr/>
            <p:nvPr/>
          </p:nvSpPr>
          <p:spPr>
            <a:xfrm>
              <a:off x="7660481" y="9463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8096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4" name="Freeform: Shape 773">
              <a:extLst>
                <a:ext uri="{FF2B5EF4-FFF2-40B4-BE49-F238E27FC236}">
                  <a16:creationId xmlns:a16="http://schemas.microsoft.com/office/drawing/2014/main" id="{CF1B1C8F-2EAB-4D4F-80FC-FFA95F08AB59}"/>
                </a:ext>
              </a:extLst>
            </p:cNvPr>
            <p:cNvSpPr/>
            <p:nvPr/>
          </p:nvSpPr>
          <p:spPr>
            <a:xfrm>
              <a:off x="7327106" y="9758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9049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5" name="Freeform: Shape 774">
              <a:extLst>
                <a:ext uri="{FF2B5EF4-FFF2-40B4-BE49-F238E27FC236}">
                  <a16:creationId xmlns:a16="http://schemas.microsoft.com/office/drawing/2014/main" id="{B64C7F32-D4D1-4B09-8039-C12E7FF3583E}"/>
                </a:ext>
              </a:extLst>
            </p:cNvPr>
            <p:cNvSpPr/>
            <p:nvPr/>
          </p:nvSpPr>
          <p:spPr>
            <a:xfrm>
              <a:off x="7362349" y="941172"/>
              <a:ext cx="9525" cy="9525"/>
            </a:xfrm>
            <a:custGeom>
              <a:avLst/>
              <a:gdLst>
                <a:gd name="connsiteX0" fmla="*/ 7144 w 9525"/>
                <a:gd name="connsiteY0" fmla="*/ 9422 h 9525"/>
                <a:gd name="connsiteX1" fmla="*/ 9049 w 9525"/>
                <a:gd name="connsiteY1" fmla="*/ 7517 h 9525"/>
                <a:gd name="connsiteX2" fmla="*/ 7144 w 9525"/>
                <a:gd name="connsiteY2" fmla="*/ 942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422"/>
                  </a:moveTo>
                  <a:lnTo>
                    <a:pt x="9049" y="7517"/>
                  </a:lnTo>
                  <a:cubicBezTo>
                    <a:pt x="8096" y="6565"/>
                    <a:pt x="7144" y="7517"/>
                    <a:pt x="7144" y="94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6" name="Freeform: Shape 775">
              <a:extLst>
                <a:ext uri="{FF2B5EF4-FFF2-40B4-BE49-F238E27FC236}">
                  <a16:creationId xmlns:a16="http://schemas.microsoft.com/office/drawing/2014/main" id="{319CD144-7C6D-4D8F-B96A-754C1E76CC25}"/>
                </a:ext>
              </a:extLst>
            </p:cNvPr>
            <p:cNvSpPr/>
            <p:nvPr/>
          </p:nvSpPr>
          <p:spPr>
            <a:xfrm>
              <a:off x="7639103" y="94821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7" name="Freeform: Shape 776">
              <a:extLst>
                <a:ext uri="{FF2B5EF4-FFF2-40B4-BE49-F238E27FC236}">
                  <a16:creationId xmlns:a16="http://schemas.microsoft.com/office/drawing/2014/main" id="{FCCA25E2-420E-4638-B44F-C9E450BA2125}"/>
                </a:ext>
              </a:extLst>
            </p:cNvPr>
            <p:cNvSpPr/>
            <p:nvPr/>
          </p:nvSpPr>
          <p:spPr>
            <a:xfrm>
              <a:off x="7474744" y="9434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9049" y="9049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8" name="Freeform: Shape 777">
              <a:extLst>
                <a:ext uri="{FF2B5EF4-FFF2-40B4-BE49-F238E27FC236}">
                  <a16:creationId xmlns:a16="http://schemas.microsoft.com/office/drawing/2014/main" id="{53B6F233-1DD8-42F1-92A4-5BEF02DD3B65}"/>
                </a:ext>
              </a:extLst>
            </p:cNvPr>
            <p:cNvSpPr/>
            <p:nvPr/>
          </p:nvSpPr>
          <p:spPr>
            <a:xfrm>
              <a:off x="7361396" y="94302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9" name="Freeform: Shape 778">
              <a:extLst>
                <a:ext uri="{FF2B5EF4-FFF2-40B4-BE49-F238E27FC236}">
                  <a16:creationId xmlns:a16="http://schemas.microsoft.com/office/drawing/2014/main" id="{EA9F2E1D-71E2-4168-BC99-12F8981EE140}"/>
                </a:ext>
              </a:extLst>
            </p:cNvPr>
            <p:cNvSpPr/>
            <p:nvPr/>
          </p:nvSpPr>
          <p:spPr>
            <a:xfrm>
              <a:off x="7306151" y="95297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8096"/>
                    <a:pt x="7144" y="8096"/>
                  </a:cubicBezTo>
                  <a:cubicBezTo>
                    <a:pt x="7144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0" name="Freeform: Shape 779">
              <a:extLst>
                <a:ext uri="{FF2B5EF4-FFF2-40B4-BE49-F238E27FC236}">
                  <a16:creationId xmlns:a16="http://schemas.microsoft.com/office/drawing/2014/main" id="{6C8CDA0E-1B7F-460A-B3CE-6DB7F489BE48}"/>
                </a:ext>
              </a:extLst>
            </p:cNvPr>
            <p:cNvSpPr/>
            <p:nvPr/>
          </p:nvSpPr>
          <p:spPr>
            <a:xfrm>
              <a:off x="7310914" y="97678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8096"/>
                    <a:pt x="7144" y="8096"/>
                  </a:cubicBezTo>
                  <a:lnTo>
                    <a:pt x="8096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1" name="Freeform: Shape 780">
              <a:extLst>
                <a:ext uri="{FF2B5EF4-FFF2-40B4-BE49-F238E27FC236}">
                  <a16:creationId xmlns:a16="http://schemas.microsoft.com/office/drawing/2014/main" id="{3CE68C7A-185A-4A34-A51A-2B583301B5FB}"/>
                </a:ext>
              </a:extLst>
            </p:cNvPr>
            <p:cNvSpPr/>
            <p:nvPr/>
          </p:nvSpPr>
          <p:spPr>
            <a:xfrm>
              <a:off x="7249001" y="96821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9049"/>
                  </a:lnTo>
                  <a:cubicBezTo>
                    <a:pt x="8096" y="8096"/>
                    <a:pt x="9049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2" name="Freeform: Shape 781">
              <a:extLst>
                <a:ext uri="{FF2B5EF4-FFF2-40B4-BE49-F238E27FC236}">
                  <a16:creationId xmlns:a16="http://schemas.microsoft.com/office/drawing/2014/main" id="{FB7682D5-F952-46E8-9BD1-8A534AA30C2E}"/>
                </a:ext>
              </a:extLst>
            </p:cNvPr>
            <p:cNvSpPr/>
            <p:nvPr/>
          </p:nvSpPr>
          <p:spPr>
            <a:xfrm>
              <a:off x="7305199" y="9720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6"/>
                  </a:lnTo>
                  <a:cubicBezTo>
                    <a:pt x="7144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3" name="Freeform: Shape 782">
              <a:extLst>
                <a:ext uri="{FF2B5EF4-FFF2-40B4-BE49-F238E27FC236}">
                  <a16:creationId xmlns:a16="http://schemas.microsoft.com/office/drawing/2014/main" id="{0E7D18A5-0642-44AD-BD95-E0F448E90858}"/>
                </a:ext>
              </a:extLst>
            </p:cNvPr>
            <p:cNvSpPr/>
            <p:nvPr/>
          </p:nvSpPr>
          <p:spPr>
            <a:xfrm>
              <a:off x="7677626" y="9701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4" name="Freeform: Shape 783">
              <a:extLst>
                <a:ext uri="{FF2B5EF4-FFF2-40B4-BE49-F238E27FC236}">
                  <a16:creationId xmlns:a16="http://schemas.microsoft.com/office/drawing/2014/main" id="{9A37342B-4E0A-4376-A96B-9A3CD732E316}"/>
                </a:ext>
              </a:extLst>
            </p:cNvPr>
            <p:cNvSpPr/>
            <p:nvPr/>
          </p:nvSpPr>
          <p:spPr>
            <a:xfrm>
              <a:off x="7682389" y="95583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9049" y="7144"/>
                  </a:lnTo>
                  <a:cubicBezTo>
                    <a:pt x="8096" y="8096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5" name="Freeform: Shape 784">
              <a:extLst>
                <a:ext uri="{FF2B5EF4-FFF2-40B4-BE49-F238E27FC236}">
                  <a16:creationId xmlns:a16="http://schemas.microsoft.com/office/drawing/2014/main" id="{0E72A33A-1F43-4915-8F3D-1B27AB685957}"/>
                </a:ext>
              </a:extLst>
            </p:cNvPr>
            <p:cNvSpPr/>
            <p:nvPr/>
          </p:nvSpPr>
          <p:spPr>
            <a:xfrm>
              <a:off x="7546181" y="962562"/>
              <a:ext cx="9525" cy="9525"/>
            </a:xfrm>
            <a:custGeom>
              <a:avLst/>
              <a:gdLst>
                <a:gd name="connsiteX0" fmla="*/ 7144 w 9525"/>
                <a:gd name="connsiteY0" fmla="*/ 8035 h 9525"/>
                <a:gd name="connsiteX1" fmla="*/ 9049 w 9525"/>
                <a:gd name="connsiteY1" fmla="*/ 11845 h 9525"/>
                <a:gd name="connsiteX2" fmla="*/ 7144 w 9525"/>
                <a:gd name="connsiteY2" fmla="*/ 80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35"/>
                  </a:moveTo>
                  <a:cubicBezTo>
                    <a:pt x="8096" y="8987"/>
                    <a:pt x="10001" y="10892"/>
                    <a:pt x="9049" y="11845"/>
                  </a:cubicBezTo>
                  <a:cubicBezTo>
                    <a:pt x="10001" y="9940"/>
                    <a:pt x="10001" y="5177"/>
                    <a:pt x="7144" y="80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6" name="Freeform: Shape 785">
              <a:extLst>
                <a:ext uri="{FF2B5EF4-FFF2-40B4-BE49-F238E27FC236}">
                  <a16:creationId xmlns:a16="http://schemas.microsoft.com/office/drawing/2014/main" id="{9AA4E2EB-C777-458F-855B-9ADA37EC36D8}"/>
                </a:ext>
              </a:extLst>
            </p:cNvPr>
            <p:cNvSpPr/>
            <p:nvPr/>
          </p:nvSpPr>
          <p:spPr>
            <a:xfrm>
              <a:off x="7672864" y="1051083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8096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cubicBezTo>
                    <a:pt x="7144" y="9049"/>
                    <a:pt x="8096" y="8096"/>
                    <a:pt x="8096" y="7144"/>
                  </a:cubicBezTo>
                  <a:cubicBezTo>
                    <a:pt x="8096" y="8096"/>
                    <a:pt x="7144" y="9049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7" name="Freeform: Shape 786">
              <a:extLst>
                <a:ext uri="{FF2B5EF4-FFF2-40B4-BE49-F238E27FC236}">
                  <a16:creationId xmlns:a16="http://schemas.microsoft.com/office/drawing/2014/main" id="{9A453440-392F-424A-B21E-4D8965D992DC}"/>
                </a:ext>
              </a:extLst>
            </p:cNvPr>
            <p:cNvSpPr/>
            <p:nvPr/>
          </p:nvSpPr>
          <p:spPr>
            <a:xfrm>
              <a:off x="7673816" y="104917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7144"/>
                    <a:pt x="8096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8" name="Freeform: Shape 787">
              <a:extLst>
                <a:ext uri="{FF2B5EF4-FFF2-40B4-BE49-F238E27FC236}">
                  <a16:creationId xmlns:a16="http://schemas.microsoft.com/office/drawing/2014/main" id="{8B814CCC-DC66-4FC5-9B5B-76D22F3EB38D}"/>
                </a:ext>
              </a:extLst>
            </p:cNvPr>
            <p:cNvSpPr/>
            <p:nvPr/>
          </p:nvSpPr>
          <p:spPr>
            <a:xfrm>
              <a:off x="7538561" y="1063466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8096" y="8096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9" name="Freeform: Shape 788">
              <a:extLst>
                <a:ext uri="{FF2B5EF4-FFF2-40B4-BE49-F238E27FC236}">
                  <a16:creationId xmlns:a16="http://schemas.microsoft.com/office/drawing/2014/main" id="{0B9B94CC-B643-44CF-A2D4-A6BDDCBA3E83}"/>
                </a:ext>
              </a:extLst>
            </p:cNvPr>
            <p:cNvSpPr/>
            <p:nvPr/>
          </p:nvSpPr>
          <p:spPr>
            <a:xfrm>
              <a:off x="7679789" y="929163"/>
              <a:ext cx="19050" cy="38100"/>
            </a:xfrm>
            <a:custGeom>
              <a:avLst/>
              <a:gdLst>
                <a:gd name="connsiteX0" fmla="*/ 13553 w 19050"/>
                <a:gd name="connsiteY0" fmla="*/ 35719 h 38100"/>
                <a:gd name="connsiteX1" fmla="*/ 18316 w 19050"/>
                <a:gd name="connsiteY1" fmla="*/ 7144 h 38100"/>
                <a:gd name="connsiteX2" fmla="*/ 13553 w 19050"/>
                <a:gd name="connsiteY2" fmla="*/ 3571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38100">
                  <a:moveTo>
                    <a:pt x="13553" y="35719"/>
                  </a:moveTo>
                  <a:cubicBezTo>
                    <a:pt x="14506" y="27146"/>
                    <a:pt x="25936" y="11906"/>
                    <a:pt x="18316" y="7144"/>
                  </a:cubicBezTo>
                  <a:cubicBezTo>
                    <a:pt x="-1687" y="15716"/>
                    <a:pt x="10696" y="27146"/>
                    <a:pt x="13553" y="357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0" name="Freeform: Shape 789">
              <a:extLst>
                <a:ext uri="{FF2B5EF4-FFF2-40B4-BE49-F238E27FC236}">
                  <a16:creationId xmlns:a16="http://schemas.microsoft.com/office/drawing/2014/main" id="{4ECAE63D-8525-4832-9B4B-9EF5843C56A4}"/>
                </a:ext>
              </a:extLst>
            </p:cNvPr>
            <p:cNvSpPr/>
            <p:nvPr/>
          </p:nvSpPr>
          <p:spPr>
            <a:xfrm>
              <a:off x="7686199" y="103446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1" name="Freeform: Shape 790">
              <a:extLst>
                <a:ext uri="{FF2B5EF4-FFF2-40B4-BE49-F238E27FC236}">
                  <a16:creationId xmlns:a16="http://schemas.microsoft.com/office/drawing/2014/main" id="{CA634068-5AB9-42EA-AF09-699910F3C9EF}"/>
                </a:ext>
              </a:extLst>
            </p:cNvPr>
            <p:cNvSpPr/>
            <p:nvPr/>
          </p:nvSpPr>
          <p:spPr>
            <a:xfrm>
              <a:off x="7265194" y="11072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2" name="Freeform: Shape 791">
              <a:extLst>
                <a:ext uri="{FF2B5EF4-FFF2-40B4-BE49-F238E27FC236}">
                  <a16:creationId xmlns:a16="http://schemas.microsoft.com/office/drawing/2014/main" id="{9CDC5003-8C0A-43D3-ABF3-33912A94398F}"/>
                </a:ext>
              </a:extLst>
            </p:cNvPr>
            <p:cNvSpPr/>
            <p:nvPr/>
          </p:nvSpPr>
          <p:spPr>
            <a:xfrm>
              <a:off x="7677626" y="9805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3" name="Freeform: Shape 792">
              <a:extLst>
                <a:ext uri="{FF2B5EF4-FFF2-40B4-BE49-F238E27FC236}">
                  <a16:creationId xmlns:a16="http://schemas.microsoft.com/office/drawing/2014/main" id="{9BE2987D-7CF8-45FD-9B95-1385C99FE9D0}"/>
                </a:ext>
              </a:extLst>
            </p:cNvPr>
            <p:cNvSpPr/>
            <p:nvPr/>
          </p:nvSpPr>
          <p:spPr>
            <a:xfrm>
              <a:off x="7283291" y="11053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4" name="Freeform: Shape 793">
              <a:extLst>
                <a:ext uri="{FF2B5EF4-FFF2-40B4-BE49-F238E27FC236}">
                  <a16:creationId xmlns:a16="http://schemas.microsoft.com/office/drawing/2014/main" id="{C47FD27D-FB92-43BF-85F9-406E9248BCE7}"/>
                </a:ext>
              </a:extLst>
            </p:cNvPr>
            <p:cNvSpPr/>
            <p:nvPr/>
          </p:nvSpPr>
          <p:spPr>
            <a:xfrm>
              <a:off x="7272814" y="9577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5" name="Freeform: Shape 794">
              <a:extLst>
                <a:ext uri="{FF2B5EF4-FFF2-40B4-BE49-F238E27FC236}">
                  <a16:creationId xmlns:a16="http://schemas.microsoft.com/office/drawing/2014/main" id="{ACC26871-DE7A-4E76-ABA2-545CB60BA036}"/>
                </a:ext>
              </a:extLst>
            </p:cNvPr>
            <p:cNvSpPr/>
            <p:nvPr/>
          </p:nvSpPr>
          <p:spPr>
            <a:xfrm>
              <a:off x="7283291" y="11053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6" name="Freeform: Shape 795">
              <a:extLst>
                <a:ext uri="{FF2B5EF4-FFF2-40B4-BE49-F238E27FC236}">
                  <a16:creationId xmlns:a16="http://schemas.microsoft.com/office/drawing/2014/main" id="{54E04102-21FA-4A50-8ED2-A37F920F882A}"/>
                </a:ext>
              </a:extLst>
            </p:cNvPr>
            <p:cNvSpPr/>
            <p:nvPr/>
          </p:nvSpPr>
          <p:spPr>
            <a:xfrm>
              <a:off x="7399496" y="1061561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cubicBezTo>
                    <a:pt x="8096" y="9049"/>
                    <a:pt x="8096" y="8096"/>
                    <a:pt x="7144" y="7144"/>
                  </a:cubicBezTo>
                  <a:cubicBezTo>
                    <a:pt x="7144" y="8096"/>
                    <a:pt x="7144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7" name="Freeform: Shape 796">
              <a:extLst>
                <a:ext uri="{FF2B5EF4-FFF2-40B4-BE49-F238E27FC236}">
                  <a16:creationId xmlns:a16="http://schemas.microsoft.com/office/drawing/2014/main" id="{A9E15873-4A65-4572-B496-AA8B6B47FF95}"/>
                </a:ext>
              </a:extLst>
            </p:cNvPr>
            <p:cNvSpPr/>
            <p:nvPr/>
          </p:nvSpPr>
          <p:spPr>
            <a:xfrm>
              <a:off x="7381637" y="1057751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lnTo>
                    <a:pt x="7858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8" name="Freeform: Shape 797">
              <a:extLst>
                <a:ext uri="{FF2B5EF4-FFF2-40B4-BE49-F238E27FC236}">
                  <a16:creationId xmlns:a16="http://schemas.microsoft.com/office/drawing/2014/main" id="{8FAE8C77-7C60-4B70-A796-BC15B2E09E3B}"/>
                </a:ext>
              </a:extLst>
            </p:cNvPr>
            <p:cNvSpPr/>
            <p:nvPr/>
          </p:nvSpPr>
          <p:spPr>
            <a:xfrm>
              <a:off x="7537609" y="93868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7144" y="7144"/>
                    <a:pt x="7144" y="8096"/>
                  </a:cubicBezTo>
                  <a:cubicBezTo>
                    <a:pt x="7144" y="8096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9" name="Freeform: Shape 798">
              <a:extLst>
                <a:ext uri="{FF2B5EF4-FFF2-40B4-BE49-F238E27FC236}">
                  <a16:creationId xmlns:a16="http://schemas.microsoft.com/office/drawing/2014/main" id="{37B30984-7A85-465D-93FA-F6A0545EC851}"/>
                </a:ext>
              </a:extLst>
            </p:cNvPr>
            <p:cNvSpPr/>
            <p:nvPr/>
          </p:nvSpPr>
          <p:spPr>
            <a:xfrm>
              <a:off x="7282339" y="110632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8096" y="8096"/>
                    <a:pt x="7144" y="9049"/>
                  </a:cubicBezTo>
                  <a:cubicBezTo>
                    <a:pt x="7144" y="8096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0" name="Freeform: Shape 799">
              <a:extLst>
                <a:ext uri="{FF2B5EF4-FFF2-40B4-BE49-F238E27FC236}">
                  <a16:creationId xmlns:a16="http://schemas.microsoft.com/office/drawing/2014/main" id="{2FE729B2-F16C-4AB4-9ADA-C391AE855145}"/>
                </a:ext>
              </a:extLst>
            </p:cNvPr>
            <p:cNvSpPr/>
            <p:nvPr/>
          </p:nvSpPr>
          <p:spPr>
            <a:xfrm>
              <a:off x="7422594" y="103298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8096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1" name="Freeform: Shape 800">
              <a:extLst>
                <a:ext uri="{FF2B5EF4-FFF2-40B4-BE49-F238E27FC236}">
                  <a16:creationId xmlns:a16="http://schemas.microsoft.com/office/drawing/2014/main" id="{C0B39135-58DD-43A2-A28A-5C53923E31C9}"/>
                </a:ext>
              </a:extLst>
            </p:cNvPr>
            <p:cNvSpPr/>
            <p:nvPr/>
          </p:nvSpPr>
          <p:spPr>
            <a:xfrm>
              <a:off x="7425192" y="1022754"/>
              <a:ext cx="19050" cy="28575"/>
            </a:xfrm>
            <a:custGeom>
              <a:avLst/>
              <a:gdLst>
                <a:gd name="connsiteX0" fmla="*/ 14786 w 19050"/>
                <a:gd name="connsiteY0" fmla="*/ 20233 h 28575"/>
                <a:gd name="connsiteX1" fmla="*/ 14786 w 19050"/>
                <a:gd name="connsiteY1" fmla="*/ 2023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28575">
                  <a:moveTo>
                    <a:pt x="14786" y="20233"/>
                  </a:moveTo>
                  <a:cubicBezTo>
                    <a:pt x="26216" y="-15009"/>
                    <a:pt x="-7122" y="33568"/>
                    <a:pt x="14786" y="202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2" name="Freeform: Shape 801">
              <a:extLst>
                <a:ext uri="{FF2B5EF4-FFF2-40B4-BE49-F238E27FC236}">
                  <a16:creationId xmlns:a16="http://schemas.microsoft.com/office/drawing/2014/main" id="{88B0D180-5D43-4383-A1A5-530FE63F3A5F}"/>
                </a:ext>
              </a:extLst>
            </p:cNvPr>
            <p:cNvSpPr/>
            <p:nvPr/>
          </p:nvSpPr>
          <p:spPr>
            <a:xfrm>
              <a:off x="7430929" y="103774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8096"/>
                    <a:pt x="7144" y="9049"/>
                  </a:cubicBez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3" name="Freeform: Shape 802">
              <a:extLst>
                <a:ext uri="{FF2B5EF4-FFF2-40B4-BE49-F238E27FC236}">
                  <a16:creationId xmlns:a16="http://schemas.microsoft.com/office/drawing/2014/main" id="{3B27B388-8090-49F5-9D3F-7241CD2F0D6A}"/>
                </a:ext>
              </a:extLst>
            </p:cNvPr>
            <p:cNvSpPr/>
            <p:nvPr/>
          </p:nvSpPr>
          <p:spPr>
            <a:xfrm>
              <a:off x="7464266" y="104155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8096" y="7144"/>
                    <a:pt x="8096" y="7144"/>
                  </a:cubicBezTo>
                  <a:cubicBezTo>
                    <a:pt x="8096" y="8096"/>
                    <a:pt x="8096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4" name="Freeform: Shape 803">
              <a:extLst>
                <a:ext uri="{FF2B5EF4-FFF2-40B4-BE49-F238E27FC236}">
                  <a16:creationId xmlns:a16="http://schemas.microsoft.com/office/drawing/2014/main" id="{03AF11F2-FE0D-4556-BD48-6A47B4982CAF}"/>
                </a:ext>
              </a:extLst>
            </p:cNvPr>
            <p:cNvSpPr/>
            <p:nvPr/>
          </p:nvSpPr>
          <p:spPr>
            <a:xfrm>
              <a:off x="7201376" y="10739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1476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5" name="Freeform: Shape 804">
              <a:extLst>
                <a:ext uri="{FF2B5EF4-FFF2-40B4-BE49-F238E27FC236}">
                  <a16:creationId xmlns:a16="http://schemas.microsoft.com/office/drawing/2014/main" id="{DDE3A3A7-FCB3-45B4-B3A8-85B179C39848}"/>
                </a:ext>
              </a:extLst>
            </p:cNvPr>
            <p:cNvSpPr/>
            <p:nvPr/>
          </p:nvSpPr>
          <p:spPr>
            <a:xfrm>
              <a:off x="7581525" y="989171"/>
              <a:ext cx="9525" cy="9525"/>
            </a:xfrm>
            <a:custGeom>
              <a:avLst/>
              <a:gdLst>
                <a:gd name="connsiteX0" fmla="*/ 8947 w 9525"/>
                <a:gd name="connsiteY0" fmla="*/ 7144 h 9525"/>
                <a:gd name="connsiteX1" fmla="*/ 894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947" y="7144"/>
                  </a:moveTo>
                  <a:cubicBezTo>
                    <a:pt x="6090" y="7144"/>
                    <a:pt x="7042" y="9049"/>
                    <a:pt x="894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6" name="Freeform: Shape 805">
              <a:extLst>
                <a:ext uri="{FF2B5EF4-FFF2-40B4-BE49-F238E27FC236}">
                  <a16:creationId xmlns:a16="http://schemas.microsoft.com/office/drawing/2014/main" id="{E92115D2-B5AA-42F5-A315-52094EC5F115}"/>
                </a:ext>
              </a:extLst>
            </p:cNvPr>
            <p:cNvSpPr/>
            <p:nvPr/>
          </p:nvSpPr>
          <p:spPr>
            <a:xfrm>
              <a:off x="7434739" y="102250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8096"/>
                    <a:pt x="7144" y="9049"/>
                    <a:pt x="7144" y="9049"/>
                  </a:cubicBezTo>
                  <a:cubicBezTo>
                    <a:pt x="7144" y="9049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7" name="Freeform: Shape 806">
              <a:extLst>
                <a:ext uri="{FF2B5EF4-FFF2-40B4-BE49-F238E27FC236}">
                  <a16:creationId xmlns:a16="http://schemas.microsoft.com/office/drawing/2014/main" id="{E275DAA4-117E-4AEB-A4E6-A94597EE91E5}"/>
                </a:ext>
              </a:extLst>
            </p:cNvPr>
            <p:cNvSpPr/>
            <p:nvPr/>
          </p:nvSpPr>
          <p:spPr>
            <a:xfrm>
              <a:off x="7585234" y="10282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10954"/>
                    <a:pt x="13811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8" name="Freeform: Shape 807">
              <a:extLst>
                <a:ext uri="{FF2B5EF4-FFF2-40B4-BE49-F238E27FC236}">
                  <a16:creationId xmlns:a16="http://schemas.microsoft.com/office/drawing/2014/main" id="{93863E2B-513D-45C5-8393-B9D6DA79CD87}"/>
                </a:ext>
              </a:extLst>
            </p:cNvPr>
            <p:cNvSpPr/>
            <p:nvPr/>
          </p:nvSpPr>
          <p:spPr>
            <a:xfrm>
              <a:off x="7590949" y="10291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9" name="Freeform: Shape 808">
              <a:extLst>
                <a:ext uri="{FF2B5EF4-FFF2-40B4-BE49-F238E27FC236}">
                  <a16:creationId xmlns:a16="http://schemas.microsoft.com/office/drawing/2014/main" id="{BDDF95AE-8FE6-4196-8AE9-F7173381A86F}"/>
                </a:ext>
              </a:extLst>
            </p:cNvPr>
            <p:cNvSpPr/>
            <p:nvPr/>
          </p:nvSpPr>
          <p:spPr>
            <a:xfrm>
              <a:off x="6870859" y="924791"/>
              <a:ext cx="828675" cy="209550"/>
            </a:xfrm>
            <a:custGeom>
              <a:avLst/>
              <a:gdLst>
                <a:gd name="connsiteX0" fmla="*/ 334804 w 828675"/>
                <a:gd name="connsiteY0" fmla="*/ 154391 h 209550"/>
                <a:gd name="connsiteX1" fmla="*/ 305276 w 828675"/>
                <a:gd name="connsiteY1" fmla="*/ 162011 h 209550"/>
                <a:gd name="connsiteX2" fmla="*/ 302419 w 828675"/>
                <a:gd name="connsiteY2" fmla="*/ 172489 h 209550"/>
                <a:gd name="connsiteX3" fmla="*/ 286226 w 828675"/>
                <a:gd name="connsiteY3" fmla="*/ 153439 h 209550"/>
                <a:gd name="connsiteX4" fmla="*/ 248126 w 828675"/>
                <a:gd name="connsiteY4" fmla="*/ 163916 h 209550"/>
                <a:gd name="connsiteX5" fmla="*/ 251936 w 828675"/>
                <a:gd name="connsiteY5" fmla="*/ 179156 h 209550"/>
                <a:gd name="connsiteX6" fmla="*/ 184309 w 828675"/>
                <a:gd name="connsiteY6" fmla="*/ 180109 h 209550"/>
                <a:gd name="connsiteX7" fmla="*/ 182404 w 828675"/>
                <a:gd name="connsiteY7" fmla="*/ 160106 h 209550"/>
                <a:gd name="connsiteX8" fmla="*/ 7144 w 828675"/>
                <a:gd name="connsiteY8" fmla="*/ 158201 h 209550"/>
                <a:gd name="connsiteX9" fmla="*/ 17621 w 828675"/>
                <a:gd name="connsiteY9" fmla="*/ 135341 h 209550"/>
                <a:gd name="connsiteX10" fmla="*/ 121444 w 828675"/>
                <a:gd name="connsiteY10" fmla="*/ 127721 h 209550"/>
                <a:gd name="connsiteX11" fmla="*/ 108109 w 828675"/>
                <a:gd name="connsiteY11" fmla="*/ 144866 h 209550"/>
                <a:gd name="connsiteX12" fmla="*/ 121444 w 828675"/>
                <a:gd name="connsiteY12" fmla="*/ 142961 h 209550"/>
                <a:gd name="connsiteX13" fmla="*/ 123349 w 828675"/>
                <a:gd name="connsiteY13" fmla="*/ 127721 h 209550"/>
                <a:gd name="connsiteX14" fmla="*/ 186214 w 828675"/>
                <a:gd name="connsiteY14" fmla="*/ 133436 h 209550"/>
                <a:gd name="connsiteX15" fmla="*/ 225266 w 828675"/>
                <a:gd name="connsiteY15" fmla="*/ 114386 h 209550"/>
                <a:gd name="connsiteX16" fmla="*/ 220504 w 828675"/>
                <a:gd name="connsiteY16" fmla="*/ 136294 h 209550"/>
                <a:gd name="connsiteX17" fmla="*/ 342424 w 828675"/>
                <a:gd name="connsiteY17" fmla="*/ 58189 h 209550"/>
                <a:gd name="connsiteX18" fmla="*/ 326231 w 828675"/>
                <a:gd name="connsiteY18" fmla="*/ 42949 h 209550"/>
                <a:gd name="connsiteX19" fmla="*/ 298609 w 828675"/>
                <a:gd name="connsiteY19" fmla="*/ 71524 h 209550"/>
                <a:gd name="connsiteX20" fmla="*/ 283369 w 828675"/>
                <a:gd name="connsiteY20" fmla="*/ 70571 h 209550"/>
                <a:gd name="connsiteX21" fmla="*/ 289084 w 828675"/>
                <a:gd name="connsiteY21" fmla="*/ 58189 h 209550"/>
                <a:gd name="connsiteX22" fmla="*/ 304324 w 828675"/>
                <a:gd name="connsiteY22" fmla="*/ 60094 h 209550"/>
                <a:gd name="connsiteX23" fmla="*/ 353854 w 828675"/>
                <a:gd name="connsiteY23" fmla="*/ 33424 h 209550"/>
                <a:gd name="connsiteX24" fmla="*/ 357664 w 828675"/>
                <a:gd name="connsiteY24" fmla="*/ 39139 h 209550"/>
                <a:gd name="connsiteX25" fmla="*/ 350996 w 828675"/>
                <a:gd name="connsiteY25" fmla="*/ 63904 h 209550"/>
                <a:gd name="connsiteX26" fmla="*/ 352901 w 828675"/>
                <a:gd name="connsiteY26" fmla="*/ 70571 h 209550"/>
                <a:gd name="connsiteX27" fmla="*/ 373856 w 828675"/>
                <a:gd name="connsiteY27" fmla="*/ 47711 h 209550"/>
                <a:gd name="connsiteX28" fmla="*/ 385286 w 828675"/>
                <a:gd name="connsiteY28" fmla="*/ 70571 h 209550"/>
                <a:gd name="connsiteX29" fmla="*/ 409099 w 828675"/>
                <a:gd name="connsiteY29" fmla="*/ 35329 h 209550"/>
                <a:gd name="connsiteX30" fmla="*/ 387191 w 828675"/>
                <a:gd name="connsiteY30" fmla="*/ 48664 h 209550"/>
                <a:gd name="connsiteX31" fmla="*/ 383381 w 828675"/>
                <a:gd name="connsiteY31" fmla="*/ 46759 h 209550"/>
                <a:gd name="connsiteX32" fmla="*/ 385286 w 828675"/>
                <a:gd name="connsiteY32" fmla="*/ 30566 h 209550"/>
                <a:gd name="connsiteX33" fmla="*/ 476726 w 828675"/>
                <a:gd name="connsiteY33" fmla="*/ 28661 h 209550"/>
                <a:gd name="connsiteX34" fmla="*/ 449104 w 828675"/>
                <a:gd name="connsiteY34" fmla="*/ 44854 h 209550"/>
                <a:gd name="connsiteX35" fmla="*/ 453866 w 828675"/>
                <a:gd name="connsiteY35" fmla="*/ 27709 h 209550"/>
                <a:gd name="connsiteX36" fmla="*/ 437674 w 828675"/>
                <a:gd name="connsiteY36" fmla="*/ 29614 h 209550"/>
                <a:gd name="connsiteX37" fmla="*/ 444341 w 828675"/>
                <a:gd name="connsiteY37" fmla="*/ 69619 h 209550"/>
                <a:gd name="connsiteX38" fmla="*/ 453866 w 828675"/>
                <a:gd name="connsiteY38" fmla="*/ 54379 h 209550"/>
                <a:gd name="connsiteX39" fmla="*/ 489109 w 828675"/>
                <a:gd name="connsiteY39" fmla="*/ 37234 h 209550"/>
                <a:gd name="connsiteX40" fmla="*/ 478631 w 828675"/>
                <a:gd name="connsiteY40" fmla="*/ 57236 h 209550"/>
                <a:gd name="connsiteX41" fmla="*/ 471964 w 828675"/>
                <a:gd name="connsiteY41" fmla="*/ 50569 h 209550"/>
                <a:gd name="connsiteX42" fmla="*/ 475774 w 828675"/>
                <a:gd name="connsiteY42" fmla="*/ 41996 h 209550"/>
                <a:gd name="connsiteX43" fmla="*/ 476726 w 828675"/>
                <a:gd name="connsiteY43" fmla="*/ 31519 h 209550"/>
                <a:gd name="connsiteX44" fmla="*/ 543401 w 828675"/>
                <a:gd name="connsiteY44" fmla="*/ 12469 h 209550"/>
                <a:gd name="connsiteX45" fmla="*/ 496729 w 828675"/>
                <a:gd name="connsiteY45" fmla="*/ 38186 h 209550"/>
                <a:gd name="connsiteX46" fmla="*/ 544354 w 828675"/>
                <a:gd name="connsiteY46" fmla="*/ 20089 h 209550"/>
                <a:gd name="connsiteX47" fmla="*/ 533876 w 828675"/>
                <a:gd name="connsiteY47" fmla="*/ 34376 h 209550"/>
                <a:gd name="connsiteX48" fmla="*/ 492919 w 828675"/>
                <a:gd name="connsiteY48" fmla="*/ 49616 h 209550"/>
                <a:gd name="connsiteX49" fmla="*/ 564356 w 828675"/>
                <a:gd name="connsiteY49" fmla="*/ 8659 h 209550"/>
                <a:gd name="connsiteX50" fmla="*/ 576739 w 828675"/>
                <a:gd name="connsiteY50" fmla="*/ 12469 h 209550"/>
                <a:gd name="connsiteX51" fmla="*/ 552926 w 828675"/>
                <a:gd name="connsiteY51" fmla="*/ 18184 h 209550"/>
                <a:gd name="connsiteX52" fmla="*/ 556736 w 828675"/>
                <a:gd name="connsiteY52" fmla="*/ 43901 h 209550"/>
                <a:gd name="connsiteX53" fmla="*/ 583406 w 828675"/>
                <a:gd name="connsiteY53" fmla="*/ 25804 h 209550"/>
                <a:gd name="connsiteX54" fmla="*/ 584359 w 828675"/>
                <a:gd name="connsiteY54" fmla="*/ 7706 h 209550"/>
                <a:gd name="connsiteX55" fmla="*/ 611981 w 828675"/>
                <a:gd name="connsiteY55" fmla="*/ 24851 h 209550"/>
                <a:gd name="connsiteX56" fmla="*/ 608171 w 828675"/>
                <a:gd name="connsiteY56" fmla="*/ 18184 h 209550"/>
                <a:gd name="connsiteX57" fmla="*/ 582454 w 828675"/>
                <a:gd name="connsiteY57" fmla="*/ 28661 h 209550"/>
                <a:gd name="connsiteX58" fmla="*/ 618649 w 828675"/>
                <a:gd name="connsiteY58" fmla="*/ 35329 h 209550"/>
                <a:gd name="connsiteX59" fmla="*/ 619601 w 828675"/>
                <a:gd name="connsiteY59" fmla="*/ 15326 h 209550"/>
                <a:gd name="connsiteX60" fmla="*/ 673894 w 828675"/>
                <a:gd name="connsiteY60" fmla="*/ 21994 h 209550"/>
                <a:gd name="connsiteX61" fmla="*/ 663416 w 828675"/>
                <a:gd name="connsiteY61" fmla="*/ 45806 h 209550"/>
                <a:gd name="connsiteX62" fmla="*/ 703421 w 828675"/>
                <a:gd name="connsiteY62" fmla="*/ 20089 h 209550"/>
                <a:gd name="connsiteX63" fmla="*/ 763429 w 828675"/>
                <a:gd name="connsiteY63" fmla="*/ 26756 h 209550"/>
                <a:gd name="connsiteX64" fmla="*/ 743426 w 828675"/>
                <a:gd name="connsiteY64" fmla="*/ 26756 h 209550"/>
                <a:gd name="connsiteX65" fmla="*/ 743426 w 828675"/>
                <a:gd name="connsiteY65" fmla="*/ 42949 h 209550"/>
                <a:gd name="connsiteX66" fmla="*/ 752951 w 828675"/>
                <a:gd name="connsiteY66" fmla="*/ 45806 h 209550"/>
                <a:gd name="connsiteX67" fmla="*/ 763429 w 828675"/>
                <a:gd name="connsiteY67" fmla="*/ 14374 h 209550"/>
                <a:gd name="connsiteX68" fmla="*/ 770096 w 828675"/>
                <a:gd name="connsiteY68" fmla="*/ 45806 h 209550"/>
                <a:gd name="connsiteX69" fmla="*/ 775811 w 828675"/>
                <a:gd name="connsiteY69" fmla="*/ 21041 h 209550"/>
                <a:gd name="connsiteX70" fmla="*/ 775811 w 828675"/>
                <a:gd name="connsiteY70" fmla="*/ 31519 h 209550"/>
                <a:gd name="connsiteX71" fmla="*/ 818674 w 828675"/>
                <a:gd name="connsiteY71" fmla="*/ 40091 h 209550"/>
                <a:gd name="connsiteX72" fmla="*/ 821531 w 828675"/>
                <a:gd name="connsiteY72" fmla="*/ 43901 h 209550"/>
                <a:gd name="connsiteX73" fmla="*/ 770096 w 828675"/>
                <a:gd name="connsiteY73" fmla="*/ 121054 h 209550"/>
                <a:gd name="connsiteX74" fmla="*/ 820579 w 828675"/>
                <a:gd name="connsiteY74" fmla="*/ 105814 h 209550"/>
                <a:gd name="connsiteX75" fmla="*/ 830104 w 828675"/>
                <a:gd name="connsiteY75" fmla="*/ 105814 h 209550"/>
                <a:gd name="connsiteX76" fmla="*/ 824389 w 828675"/>
                <a:gd name="connsiteY76" fmla="*/ 119149 h 209550"/>
                <a:gd name="connsiteX77" fmla="*/ 762476 w 828675"/>
                <a:gd name="connsiteY77" fmla="*/ 139151 h 209550"/>
                <a:gd name="connsiteX78" fmla="*/ 724376 w 828675"/>
                <a:gd name="connsiteY78" fmla="*/ 160106 h 209550"/>
                <a:gd name="connsiteX79" fmla="*/ 718661 w 828675"/>
                <a:gd name="connsiteY79" fmla="*/ 138199 h 209550"/>
                <a:gd name="connsiteX80" fmla="*/ 676751 w 828675"/>
                <a:gd name="connsiteY80" fmla="*/ 161059 h 209550"/>
                <a:gd name="connsiteX81" fmla="*/ 682466 w 828675"/>
                <a:gd name="connsiteY81" fmla="*/ 141056 h 209550"/>
                <a:gd name="connsiteX82" fmla="*/ 684371 w 828675"/>
                <a:gd name="connsiteY82" fmla="*/ 136294 h 209550"/>
                <a:gd name="connsiteX83" fmla="*/ 538639 w 828675"/>
                <a:gd name="connsiteY83" fmla="*/ 138199 h 209550"/>
                <a:gd name="connsiteX84" fmla="*/ 532924 w 828675"/>
                <a:gd name="connsiteY84" fmla="*/ 143914 h 209550"/>
                <a:gd name="connsiteX85" fmla="*/ 525304 w 828675"/>
                <a:gd name="connsiteY85" fmla="*/ 168679 h 209550"/>
                <a:gd name="connsiteX86" fmla="*/ 531019 w 828675"/>
                <a:gd name="connsiteY86" fmla="*/ 163916 h 209550"/>
                <a:gd name="connsiteX87" fmla="*/ 517684 w 828675"/>
                <a:gd name="connsiteY87" fmla="*/ 151534 h 209550"/>
                <a:gd name="connsiteX88" fmla="*/ 527209 w 828675"/>
                <a:gd name="connsiteY88" fmla="*/ 124864 h 209550"/>
                <a:gd name="connsiteX89" fmla="*/ 513874 w 828675"/>
                <a:gd name="connsiteY89" fmla="*/ 133436 h 209550"/>
                <a:gd name="connsiteX90" fmla="*/ 518636 w 828675"/>
                <a:gd name="connsiteY90" fmla="*/ 155344 h 209550"/>
                <a:gd name="connsiteX91" fmla="*/ 413861 w 828675"/>
                <a:gd name="connsiteY91" fmla="*/ 189634 h 209550"/>
                <a:gd name="connsiteX92" fmla="*/ 416719 w 828675"/>
                <a:gd name="connsiteY92" fmla="*/ 180109 h 209550"/>
                <a:gd name="connsiteX93" fmla="*/ 395764 w 828675"/>
                <a:gd name="connsiteY93" fmla="*/ 171536 h 209550"/>
                <a:gd name="connsiteX94" fmla="*/ 386239 w 828675"/>
                <a:gd name="connsiteY94" fmla="*/ 197254 h 209550"/>
                <a:gd name="connsiteX95" fmla="*/ 382429 w 828675"/>
                <a:gd name="connsiteY95" fmla="*/ 199159 h 209550"/>
                <a:gd name="connsiteX96" fmla="*/ 389096 w 828675"/>
                <a:gd name="connsiteY96" fmla="*/ 167726 h 209550"/>
                <a:gd name="connsiteX97" fmla="*/ 368141 w 828675"/>
                <a:gd name="connsiteY97" fmla="*/ 204874 h 209550"/>
                <a:gd name="connsiteX98" fmla="*/ 348139 w 828675"/>
                <a:gd name="connsiteY98" fmla="*/ 143914 h 209550"/>
                <a:gd name="connsiteX99" fmla="*/ 348139 w 828675"/>
                <a:gd name="connsiteY99" fmla="*/ 153439 h 209550"/>
                <a:gd name="connsiteX100" fmla="*/ 355759 w 828675"/>
                <a:gd name="connsiteY100" fmla="*/ 139151 h 209550"/>
                <a:gd name="connsiteX101" fmla="*/ 334804 w 828675"/>
                <a:gd name="connsiteY101" fmla="*/ 154391 h 209550"/>
                <a:gd name="connsiteX102" fmla="*/ 38576 w 828675"/>
                <a:gd name="connsiteY102" fmla="*/ 154391 h 209550"/>
                <a:gd name="connsiteX103" fmla="*/ 39529 w 828675"/>
                <a:gd name="connsiteY103" fmla="*/ 152486 h 209550"/>
                <a:gd name="connsiteX104" fmla="*/ 38576 w 828675"/>
                <a:gd name="connsiteY104" fmla="*/ 154391 h 209550"/>
                <a:gd name="connsiteX105" fmla="*/ 420529 w 828675"/>
                <a:gd name="connsiteY105" fmla="*/ 122959 h 209550"/>
                <a:gd name="connsiteX106" fmla="*/ 404336 w 828675"/>
                <a:gd name="connsiteY106" fmla="*/ 144866 h 209550"/>
                <a:gd name="connsiteX107" fmla="*/ 420529 w 828675"/>
                <a:gd name="connsiteY107" fmla="*/ 122959 h 209550"/>
                <a:gd name="connsiteX108" fmla="*/ 427196 w 828675"/>
                <a:gd name="connsiteY108" fmla="*/ 142961 h 209550"/>
                <a:gd name="connsiteX109" fmla="*/ 427196 w 828675"/>
                <a:gd name="connsiteY109" fmla="*/ 142961 h 209550"/>
                <a:gd name="connsiteX110" fmla="*/ 430054 w 828675"/>
                <a:gd name="connsiteY110" fmla="*/ 136294 h 209550"/>
                <a:gd name="connsiteX111" fmla="*/ 430054 w 828675"/>
                <a:gd name="connsiteY111" fmla="*/ 136294 h 209550"/>
                <a:gd name="connsiteX112" fmla="*/ 430054 w 828675"/>
                <a:gd name="connsiteY112" fmla="*/ 136294 h 209550"/>
                <a:gd name="connsiteX113" fmla="*/ 362426 w 828675"/>
                <a:gd name="connsiteY113" fmla="*/ 141056 h 209550"/>
                <a:gd name="connsiteX114" fmla="*/ 362426 w 828675"/>
                <a:gd name="connsiteY114" fmla="*/ 141056 h 209550"/>
                <a:gd name="connsiteX115" fmla="*/ 370046 w 828675"/>
                <a:gd name="connsiteY115" fmla="*/ 146771 h 209550"/>
                <a:gd name="connsiteX116" fmla="*/ 370046 w 828675"/>
                <a:gd name="connsiteY116" fmla="*/ 146771 h 209550"/>
                <a:gd name="connsiteX117" fmla="*/ 394811 w 828675"/>
                <a:gd name="connsiteY117" fmla="*/ 159154 h 209550"/>
                <a:gd name="connsiteX118" fmla="*/ 394811 w 828675"/>
                <a:gd name="connsiteY118" fmla="*/ 159154 h 209550"/>
                <a:gd name="connsiteX119" fmla="*/ 757714 w 828675"/>
                <a:gd name="connsiteY119" fmla="*/ 105814 h 209550"/>
                <a:gd name="connsiteX120" fmla="*/ 757714 w 828675"/>
                <a:gd name="connsiteY120" fmla="*/ 105814 h 209550"/>
                <a:gd name="connsiteX121" fmla="*/ 701516 w 828675"/>
                <a:gd name="connsiteY121" fmla="*/ 101051 h 209550"/>
                <a:gd name="connsiteX122" fmla="*/ 687229 w 828675"/>
                <a:gd name="connsiteY122" fmla="*/ 131531 h 209550"/>
                <a:gd name="connsiteX123" fmla="*/ 682466 w 828675"/>
                <a:gd name="connsiteY123" fmla="*/ 132484 h 209550"/>
                <a:gd name="connsiteX124" fmla="*/ 696754 w 828675"/>
                <a:gd name="connsiteY124" fmla="*/ 111529 h 209550"/>
                <a:gd name="connsiteX125" fmla="*/ 730091 w 828675"/>
                <a:gd name="connsiteY125" fmla="*/ 129626 h 209550"/>
                <a:gd name="connsiteX126" fmla="*/ 701516 w 828675"/>
                <a:gd name="connsiteY126" fmla="*/ 101051 h 209550"/>
                <a:gd name="connsiteX127" fmla="*/ 519589 w 828675"/>
                <a:gd name="connsiteY127" fmla="*/ 102004 h 209550"/>
                <a:gd name="connsiteX128" fmla="*/ 558641 w 828675"/>
                <a:gd name="connsiteY128" fmla="*/ 116291 h 209550"/>
                <a:gd name="connsiteX129" fmla="*/ 562451 w 828675"/>
                <a:gd name="connsiteY129" fmla="*/ 129626 h 209550"/>
                <a:gd name="connsiteX130" fmla="*/ 543401 w 828675"/>
                <a:gd name="connsiteY130" fmla="*/ 130579 h 209550"/>
                <a:gd name="connsiteX131" fmla="*/ 557689 w 828675"/>
                <a:gd name="connsiteY131" fmla="*/ 158201 h 209550"/>
                <a:gd name="connsiteX132" fmla="*/ 571976 w 828675"/>
                <a:gd name="connsiteY132" fmla="*/ 148676 h 209550"/>
                <a:gd name="connsiteX133" fmla="*/ 558641 w 828675"/>
                <a:gd name="connsiteY133" fmla="*/ 140104 h 209550"/>
                <a:gd name="connsiteX134" fmla="*/ 598646 w 828675"/>
                <a:gd name="connsiteY134" fmla="*/ 115339 h 209550"/>
                <a:gd name="connsiteX135" fmla="*/ 599599 w 828675"/>
                <a:gd name="connsiteY135" fmla="*/ 126769 h 209550"/>
                <a:gd name="connsiteX136" fmla="*/ 598646 w 828675"/>
                <a:gd name="connsiteY136" fmla="*/ 105814 h 209550"/>
                <a:gd name="connsiteX137" fmla="*/ 670084 w 828675"/>
                <a:gd name="connsiteY137" fmla="*/ 114386 h 209550"/>
                <a:gd name="connsiteX138" fmla="*/ 671036 w 828675"/>
                <a:gd name="connsiteY138" fmla="*/ 105814 h 209550"/>
                <a:gd name="connsiteX139" fmla="*/ 583406 w 828675"/>
                <a:gd name="connsiteY139" fmla="*/ 110576 h 209550"/>
                <a:gd name="connsiteX140" fmla="*/ 579596 w 828675"/>
                <a:gd name="connsiteY140" fmla="*/ 61999 h 209550"/>
                <a:gd name="connsiteX141" fmla="*/ 519589 w 828675"/>
                <a:gd name="connsiteY141" fmla="*/ 102004 h 209550"/>
                <a:gd name="connsiteX142" fmla="*/ 471011 w 828675"/>
                <a:gd name="connsiteY142" fmla="*/ 120101 h 209550"/>
                <a:gd name="connsiteX143" fmla="*/ 435769 w 828675"/>
                <a:gd name="connsiteY143" fmla="*/ 136294 h 209550"/>
                <a:gd name="connsiteX144" fmla="*/ 431959 w 828675"/>
                <a:gd name="connsiteY144" fmla="*/ 153439 h 209550"/>
                <a:gd name="connsiteX145" fmla="*/ 471011 w 828675"/>
                <a:gd name="connsiteY145" fmla="*/ 120101 h 209550"/>
                <a:gd name="connsiteX146" fmla="*/ 373856 w 828675"/>
                <a:gd name="connsiteY146" fmla="*/ 58189 h 209550"/>
                <a:gd name="connsiteX147" fmla="*/ 373856 w 828675"/>
                <a:gd name="connsiteY147" fmla="*/ 58189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828675" h="209550">
                  <a:moveTo>
                    <a:pt x="334804" y="154391"/>
                  </a:moveTo>
                  <a:cubicBezTo>
                    <a:pt x="333851" y="155344"/>
                    <a:pt x="301466" y="166774"/>
                    <a:pt x="305276" y="162011"/>
                  </a:cubicBezTo>
                  <a:cubicBezTo>
                    <a:pt x="311944" y="160106"/>
                    <a:pt x="310991" y="162964"/>
                    <a:pt x="302419" y="172489"/>
                  </a:cubicBezTo>
                  <a:cubicBezTo>
                    <a:pt x="305276" y="175346"/>
                    <a:pt x="290989" y="152486"/>
                    <a:pt x="286226" y="153439"/>
                  </a:cubicBezTo>
                  <a:cubicBezTo>
                    <a:pt x="302419" y="178204"/>
                    <a:pt x="238601" y="165821"/>
                    <a:pt x="248126" y="163916"/>
                  </a:cubicBezTo>
                  <a:cubicBezTo>
                    <a:pt x="245269" y="183919"/>
                    <a:pt x="237649" y="166774"/>
                    <a:pt x="251936" y="179156"/>
                  </a:cubicBezTo>
                  <a:cubicBezTo>
                    <a:pt x="233839" y="166774"/>
                    <a:pt x="191929" y="167726"/>
                    <a:pt x="184309" y="180109"/>
                  </a:cubicBezTo>
                  <a:cubicBezTo>
                    <a:pt x="180499" y="170584"/>
                    <a:pt x="178594" y="169631"/>
                    <a:pt x="182404" y="160106"/>
                  </a:cubicBezTo>
                  <a:cubicBezTo>
                    <a:pt x="166211" y="148676"/>
                    <a:pt x="41434" y="180109"/>
                    <a:pt x="7144" y="158201"/>
                  </a:cubicBezTo>
                  <a:cubicBezTo>
                    <a:pt x="12859" y="150581"/>
                    <a:pt x="37624" y="132484"/>
                    <a:pt x="17621" y="135341"/>
                  </a:cubicBezTo>
                  <a:cubicBezTo>
                    <a:pt x="40481" y="111529"/>
                    <a:pt x="86201" y="142961"/>
                    <a:pt x="121444" y="127721"/>
                  </a:cubicBezTo>
                  <a:cubicBezTo>
                    <a:pt x="121444" y="129626"/>
                    <a:pt x="109061" y="142961"/>
                    <a:pt x="108109" y="144866"/>
                  </a:cubicBezTo>
                  <a:cubicBezTo>
                    <a:pt x="114776" y="136294"/>
                    <a:pt x="119539" y="136294"/>
                    <a:pt x="121444" y="142961"/>
                  </a:cubicBezTo>
                  <a:cubicBezTo>
                    <a:pt x="134779" y="136294"/>
                    <a:pt x="123349" y="132484"/>
                    <a:pt x="123349" y="127721"/>
                  </a:cubicBezTo>
                  <a:cubicBezTo>
                    <a:pt x="139541" y="129626"/>
                    <a:pt x="197644" y="125816"/>
                    <a:pt x="186214" y="133436"/>
                  </a:cubicBezTo>
                  <a:cubicBezTo>
                    <a:pt x="184309" y="133436"/>
                    <a:pt x="225266" y="114386"/>
                    <a:pt x="225266" y="114386"/>
                  </a:cubicBezTo>
                  <a:cubicBezTo>
                    <a:pt x="230029" y="120101"/>
                    <a:pt x="212884" y="137246"/>
                    <a:pt x="220504" y="136294"/>
                  </a:cubicBezTo>
                  <a:cubicBezTo>
                    <a:pt x="270034" y="107719"/>
                    <a:pt x="301466" y="93431"/>
                    <a:pt x="342424" y="58189"/>
                  </a:cubicBezTo>
                  <a:cubicBezTo>
                    <a:pt x="344329" y="68666"/>
                    <a:pt x="330041" y="41996"/>
                    <a:pt x="326231" y="42949"/>
                  </a:cubicBezTo>
                  <a:cubicBezTo>
                    <a:pt x="317659" y="54379"/>
                    <a:pt x="314801" y="56284"/>
                    <a:pt x="298609" y="71524"/>
                  </a:cubicBezTo>
                  <a:cubicBezTo>
                    <a:pt x="296704" y="57236"/>
                    <a:pt x="291941" y="56284"/>
                    <a:pt x="283369" y="70571"/>
                  </a:cubicBezTo>
                  <a:cubicBezTo>
                    <a:pt x="293846" y="65809"/>
                    <a:pt x="295751" y="61999"/>
                    <a:pt x="289084" y="58189"/>
                  </a:cubicBezTo>
                  <a:cubicBezTo>
                    <a:pt x="295751" y="52474"/>
                    <a:pt x="300514" y="53426"/>
                    <a:pt x="304324" y="60094"/>
                  </a:cubicBezTo>
                  <a:cubicBezTo>
                    <a:pt x="302419" y="14374"/>
                    <a:pt x="348139" y="61999"/>
                    <a:pt x="353854" y="33424"/>
                  </a:cubicBezTo>
                  <a:cubicBezTo>
                    <a:pt x="350044" y="39139"/>
                    <a:pt x="351949" y="41044"/>
                    <a:pt x="357664" y="39139"/>
                  </a:cubicBezTo>
                  <a:cubicBezTo>
                    <a:pt x="357664" y="41996"/>
                    <a:pt x="351949" y="60094"/>
                    <a:pt x="350996" y="63904"/>
                  </a:cubicBezTo>
                  <a:cubicBezTo>
                    <a:pt x="348139" y="59141"/>
                    <a:pt x="350996" y="68666"/>
                    <a:pt x="352901" y="70571"/>
                  </a:cubicBezTo>
                  <a:cubicBezTo>
                    <a:pt x="354806" y="69619"/>
                    <a:pt x="372904" y="48664"/>
                    <a:pt x="373856" y="47711"/>
                  </a:cubicBezTo>
                  <a:cubicBezTo>
                    <a:pt x="378619" y="47711"/>
                    <a:pt x="385286" y="69619"/>
                    <a:pt x="385286" y="70571"/>
                  </a:cubicBezTo>
                  <a:cubicBezTo>
                    <a:pt x="396716" y="53426"/>
                    <a:pt x="415766" y="64856"/>
                    <a:pt x="409099" y="35329"/>
                  </a:cubicBezTo>
                  <a:cubicBezTo>
                    <a:pt x="397669" y="41996"/>
                    <a:pt x="399574" y="53426"/>
                    <a:pt x="387191" y="48664"/>
                  </a:cubicBezTo>
                  <a:cubicBezTo>
                    <a:pt x="399574" y="28661"/>
                    <a:pt x="380524" y="45806"/>
                    <a:pt x="383381" y="46759"/>
                  </a:cubicBezTo>
                  <a:cubicBezTo>
                    <a:pt x="383381" y="43901"/>
                    <a:pt x="386239" y="31519"/>
                    <a:pt x="385286" y="30566"/>
                  </a:cubicBezTo>
                  <a:cubicBezTo>
                    <a:pt x="421481" y="32471"/>
                    <a:pt x="427196" y="23899"/>
                    <a:pt x="476726" y="28661"/>
                  </a:cubicBezTo>
                  <a:cubicBezTo>
                    <a:pt x="478631" y="26756"/>
                    <a:pt x="451009" y="45806"/>
                    <a:pt x="449104" y="44854"/>
                  </a:cubicBezTo>
                  <a:cubicBezTo>
                    <a:pt x="451961" y="39139"/>
                    <a:pt x="453866" y="33424"/>
                    <a:pt x="453866" y="27709"/>
                  </a:cubicBezTo>
                  <a:cubicBezTo>
                    <a:pt x="447199" y="41996"/>
                    <a:pt x="444341" y="29614"/>
                    <a:pt x="437674" y="29614"/>
                  </a:cubicBezTo>
                  <a:cubicBezTo>
                    <a:pt x="446246" y="41996"/>
                    <a:pt x="440531" y="44854"/>
                    <a:pt x="444341" y="69619"/>
                  </a:cubicBezTo>
                  <a:cubicBezTo>
                    <a:pt x="445294" y="67714"/>
                    <a:pt x="458629" y="58189"/>
                    <a:pt x="453866" y="54379"/>
                  </a:cubicBezTo>
                  <a:cubicBezTo>
                    <a:pt x="455771" y="55331"/>
                    <a:pt x="515779" y="77239"/>
                    <a:pt x="489109" y="37234"/>
                  </a:cubicBezTo>
                  <a:cubicBezTo>
                    <a:pt x="490061" y="46759"/>
                    <a:pt x="486251" y="53426"/>
                    <a:pt x="478631" y="57236"/>
                  </a:cubicBezTo>
                  <a:cubicBezTo>
                    <a:pt x="481489" y="51521"/>
                    <a:pt x="479584" y="49616"/>
                    <a:pt x="471964" y="50569"/>
                  </a:cubicBezTo>
                  <a:cubicBezTo>
                    <a:pt x="479584" y="46759"/>
                    <a:pt x="481489" y="43901"/>
                    <a:pt x="475774" y="41996"/>
                  </a:cubicBezTo>
                  <a:cubicBezTo>
                    <a:pt x="491014" y="15326"/>
                    <a:pt x="474821" y="70571"/>
                    <a:pt x="476726" y="31519"/>
                  </a:cubicBezTo>
                  <a:cubicBezTo>
                    <a:pt x="475774" y="33424"/>
                    <a:pt x="544354" y="11516"/>
                    <a:pt x="543401" y="12469"/>
                  </a:cubicBezTo>
                  <a:cubicBezTo>
                    <a:pt x="544354" y="7706"/>
                    <a:pt x="495776" y="40091"/>
                    <a:pt x="496729" y="38186"/>
                  </a:cubicBezTo>
                  <a:cubicBezTo>
                    <a:pt x="511016" y="18184"/>
                    <a:pt x="538639" y="21041"/>
                    <a:pt x="544354" y="20089"/>
                  </a:cubicBezTo>
                  <a:cubicBezTo>
                    <a:pt x="547211" y="24851"/>
                    <a:pt x="539591" y="35329"/>
                    <a:pt x="533876" y="34376"/>
                  </a:cubicBezTo>
                  <a:cubicBezTo>
                    <a:pt x="538639" y="27709"/>
                    <a:pt x="502444" y="40091"/>
                    <a:pt x="492919" y="49616"/>
                  </a:cubicBezTo>
                  <a:cubicBezTo>
                    <a:pt x="522446" y="54379"/>
                    <a:pt x="548164" y="-2771"/>
                    <a:pt x="564356" y="8659"/>
                  </a:cubicBezTo>
                  <a:cubicBezTo>
                    <a:pt x="564356" y="7706"/>
                    <a:pt x="569119" y="16279"/>
                    <a:pt x="576739" y="12469"/>
                  </a:cubicBezTo>
                  <a:cubicBezTo>
                    <a:pt x="577691" y="25804"/>
                    <a:pt x="552926" y="6754"/>
                    <a:pt x="552926" y="18184"/>
                  </a:cubicBezTo>
                  <a:cubicBezTo>
                    <a:pt x="551974" y="11516"/>
                    <a:pt x="571024" y="45806"/>
                    <a:pt x="556736" y="43901"/>
                  </a:cubicBezTo>
                  <a:cubicBezTo>
                    <a:pt x="550069" y="18184"/>
                    <a:pt x="584359" y="25804"/>
                    <a:pt x="583406" y="25804"/>
                  </a:cubicBezTo>
                  <a:cubicBezTo>
                    <a:pt x="584359" y="16279"/>
                    <a:pt x="575786" y="16279"/>
                    <a:pt x="584359" y="7706"/>
                  </a:cubicBezTo>
                  <a:cubicBezTo>
                    <a:pt x="591026" y="7706"/>
                    <a:pt x="601504" y="9611"/>
                    <a:pt x="611981" y="24851"/>
                  </a:cubicBezTo>
                  <a:cubicBezTo>
                    <a:pt x="599599" y="28661"/>
                    <a:pt x="598646" y="25804"/>
                    <a:pt x="608171" y="18184"/>
                  </a:cubicBezTo>
                  <a:cubicBezTo>
                    <a:pt x="605314" y="8659"/>
                    <a:pt x="582454" y="20089"/>
                    <a:pt x="582454" y="28661"/>
                  </a:cubicBezTo>
                  <a:cubicBezTo>
                    <a:pt x="582454" y="28661"/>
                    <a:pt x="615791" y="33424"/>
                    <a:pt x="618649" y="35329"/>
                  </a:cubicBezTo>
                  <a:cubicBezTo>
                    <a:pt x="618649" y="33424"/>
                    <a:pt x="621506" y="15326"/>
                    <a:pt x="619601" y="15326"/>
                  </a:cubicBezTo>
                  <a:cubicBezTo>
                    <a:pt x="614839" y="24851"/>
                    <a:pt x="673894" y="21994"/>
                    <a:pt x="673894" y="21994"/>
                  </a:cubicBezTo>
                  <a:cubicBezTo>
                    <a:pt x="671036" y="23899"/>
                    <a:pt x="661511" y="44854"/>
                    <a:pt x="663416" y="45806"/>
                  </a:cubicBezTo>
                  <a:cubicBezTo>
                    <a:pt x="671989" y="58189"/>
                    <a:pt x="697706" y="37234"/>
                    <a:pt x="703421" y="20089"/>
                  </a:cubicBezTo>
                  <a:cubicBezTo>
                    <a:pt x="705326" y="25804"/>
                    <a:pt x="764381" y="16279"/>
                    <a:pt x="763429" y="26756"/>
                  </a:cubicBezTo>
                  <a:cubicBezTo>
                    <a:pt x="749141" y="24851"/>
                    <a:pt x="756761" y="31519"/>
                    <a:pt x="743426" y="26756"/>
                  </a:cubicBezTo>
                  <a:cubicBezTo>
                    <a:pt x="750094" y="29614"/>
                    <a:pt x="750094" y="35329"/>
                    <a:pt x="743426" y="42949"/>
                  </a:cubicBezTo>
                  <a:cubicBezTo>
                    <a:pt x="750094" y="42949"/>
                    <a:pt x="762476" y="31519"/>
                    <a:pt x="752951" y="45806"/>
                  </a:cubicBezTo>
                  <a:cubicBezTo>
                    <a:pt x="758666" y="43901"/>
                    <a:pt x="776764" y="24851"/>
                    <a:pt x="763429" y="14374"/>
                  </a:cubicBezTo>
                  <a:cubicBezTo>
                    <a:pt x="782479" y="7706"/>
                    <a:pt x="755809" y="45806"/>
                    <a:pt x="770096" y="45806"/>
                  </a:cubicBezTo>
                  <a:cubicBezTo>
                    <a:pt x="770096" y="45806"/>
                    <a:pt x="802481" y="16279"/>
                    <a:pt x="775811" y="21041"/>
                  </a:cubicBezTo>
                  <a:cubicBezTo>
                    <a:pt x="774859" y="29614"/>
                    <a:pt x="777716" y="28661"/>
                    <a:pt x="775811" y="31519"/>
                  </a:cubicBezTo>
                  <a:cubicBezTo>
                    <a:pt x="769144" y="32471"/>
                    <a:pt x="821531" y="38186"/>
                    <a:pt x="818674" y="40091"/>
                  </a:cubicBezTo>
                  <a:cubicBezTo>
                    <a:pt x="816769" y="41996"/>
                    <a:pt x="818674" y="42949"/>
                    <a:pt x="821531" y="43901"/>
                  </a:cubicBezTo>
                  <a:cubicBezTo>
                    <a:pt x="813911" y="65809"/>
                    <a:pt x="797719" y="91526"/>
                    <a:pt x="770096" y="121054"/>
                  </a:cubicBezTo>
                  <a:cubicBezTo>
                    <a:pt x="772001" y="122959"/>
                    <a:pt x="821531" y="104861"/>
                    <a:pt x="820579" y="105814"/>
                  </a:cubicBezTo>
                  <a:cubicBezTo>
                    <a:pt x="812959" y="105814"/>
                    <a:pt x="816769" y="105814"/>
                    <a:pt x="830104" y="105814"/>
                  </a:cubicBezTo>
                  <a:cubicBezTo>
                    <a:pt x="828199" y="116291"/>
                    <a:pt x="810101" y="108671"/>
                    <a:pt x="824389" y="119149"/>
                  </a:cubicBezTo>
                  <a:cubicBezTo>
                    <a:pt x="814864" y="150581"/>
                    <a:pt x="766286" y="138199"/>
                    <a:pt x="762476" y="139151"/>
                  </a:cubicBezTo>
                  <a:cubicBezTo>
                    <a:pt x="751046" y="141056"/>
                    <a:pt x="757714" y="178204"/>
                    <a:pt x="724376" y="160106"/>
                  </a:cubicBezTo>
                  <a:cubicBezTo>
                    <a:pt x="735806" y="162011"/>
                    <a:pt x="721519" y="142009"/>
                    <a:pt x="718661" y="138199"/>
                  </a:cubicBezTo>
                  <a:cubicBezTo>
                    <a:pt x="718661" y="138199"/>
                    <a:pt x="681514" y="150581"/>
                    <a:pt x="676751" y="161059"/>
                  </a:cubicBezTo>
                  <a:cubicBezTo>
                    <a:pt x="672941" y="152486"/>
                    <a:pt x="674846" y="145819"/>
                    <a:pt x="682466" y="141056"/>
                  </a:cubicBezTo>
                  <a:cubicBezTo>
                    <a:pt x="685324" y="152486"/>
                    <a:pt x="686276" y="150581"/>
                    <a:pt x="684371" y="136294"/>
                  </a:cubicBezTo>
                  <a:cubicBezTo>
                    <a:pt x="659606" y="143914"/>
                    <a:pt x="552926" y="196301"/>
                    <a:pt x="538639" y="138199"/>
                  </a:cubicBezTo>
                  <a:cubicBezTo>
                    <a:pt x="538639" y="142961"/>
                    <a:pt x="536734" y="144866"/>
                    <a:pt x="532924" y="143914"/>
                  </a:cubicBezTo>
                  <a:cubicBezTo>
                    <a:pt x="542449" y="152486"/>
                    <a:pt x="539591" y="160106"/>
                    <a:pt x="525304" y="168679"/>
                  </a:cubicBezTo>
                  <a:cubicBezTo>
                    <a:pt x="523399" y="162964"/>
                    <a:pt x="524351" y="161059"/>
                    <a:pt x="531019" y="163916"/>
                  </a:cubicBezTo>
                  <a:cubicBezTo>
                    <a:pt x="526256" y="146771"/>
                    <a:pt x="521494" y="153439"/>
                    <a:pt x="517684" y="151534"/>
                  </a:cubicBezTo>
                  <a:cubicBezTo>
                    <a:pt x="517684" y="141056"/>
                    <a:pt x="520541" y="132484"/>
                    <a:pt x="527209" y="124864"/>
                  </a:cubicBezTo>
                  <a:cubicBezTo>
                    <a:pt x="520541" y="138199"/>
                    <a:pt x="515779" y="141056"/>
                    <a:pt x="513874" y="133436"/>
                  </a:cubicBezTo>
                  <a:cubicBezTo>
                    <a:pt x="510064" y="137246"/>
                    <a:pt x="483394" y="177251"/>
                    <a:pt x="518636" y="155344"/>
                  </a:cubicBezTo>
                  <a:cubicBezTo>
                    <a:pt x="509111" y="172489"/>
                    <a:pt x="422434" y="188681"/>
                    <a:pt x="413861" y="189634"/>
                  </a:cubicBezTo>
                  <a:cubicBezTo>
                    <a:pt x="401479" y="181061"/>
                    <a:pt x="411956" y="187729"/>
                    <a:pt x="416719" y="180109"/>
                  </a:cubicBezTo>
                  <a:cubicBezTo>
                    <a:pt x="411004" y="182966"/>
                    <a:pt x="394811" y="171536"/>
                    <a:pt x="395764" y="171536"/>
                  </a:cubicBezTo>
                  <a:cubicBezTo>
                    <a:pt x="407194" y="166774"/>
                    <a:pt x="383381" y="202969"/>
                    <a:pt x="386239" y="197254"/>
                  </a:cubicBezTo>
                  <a:cubicBezTo>
                    <a:pt x="387191" y="189634"/>
                    <a:pt x="386239" y="190586"/>
                    <a:pt x="382429" y="199159"/>
                  </a:cubicBezTo>
                  <a:cubicBezTo>
                    <a:pt x="388144" y="179156"/>
                    <a:pt x="388144" y="183919"/>
                    <a:pt x="389096" y="167726"/>
                  </a:cubicBezTo>
                  <a:cubicBezTo>
                    <a:pt x="382429" y="163916"/>
                    <a:pt x="365284" y="205826"/>
                    <a:pt x="368141" y="204874"/>
                  </a:cubicBezTo>
                  <a:cubicBezTo>
                    <a:pt x="375761" y="153439"/>
                    <a:pt x="354806" y="167726"/>
                    <a:pt x="348139" y="143914"/>
                  </a:cubicBezTo>
                  <a:cubicBezTo>
                    <a:pt x="354806" y="143914"/>
                    <a:pt x="354806" y="147724"/>
                    <a:pt x="348139" y="153439"/>
                  </a:cubicBezTo>
                  <a:cubicBezTo>
                    <a:pt x="396716" y="129626"/>
                    <a:pt x="340519" y="154391"/>
                    <a:pt x="355759" y="139151"/>
                  </a:cubicBezTo>
                  <a:cubicBezTo>
                    <a:pt x="337661" y="138199"/>
                    <a:pt x="341471" y="143914"/>
                    <a:pt x="334804" y="154391"/>
                  </a:cubicBezTo>
                  <a:close/>
                  <a:moveTo>
                    <a:pt x="38576" y="154391"/>
                  </a:moveTo>
                  <a:cubicBezTo>
                    <a:pt x="38576" y="153439"/>
                    <a:pt x="39529" y="153439"/>
                    <a:pt x="39529" y="152486"/>
                  </a:cubicBezTo>
                  <a:cubicBezTo>
                    <a:pt x="39529" y="153439"/>
                    <a:pt x="39529" y="154391"/>
                    <a:pt x="38576" y="154391"/>
                  </a:cubicBezTo>
                  <a:close/>
                  <a:moveTo>
                    <a:pt x="420529" y="122959"/>
                  </a:moveTo>
                  <a:cubicBezTo>
                    <a:pt x="398621" y="122006"/>
                    <a:pt x="403384" y="129626"/>
                    <a:pt x="404336" y="144866"/>
                  </a:cubicBezTo>
                  <a:cubicBezTo>
                    <a:pt x="420529" y="152486"/>
                    <a:pt x="430054" y="110576"/>
                    <a:pt x="420529" y="122959"/>
                  </a:cubicBezTo>
                  <a:close/>
                  <a:moveTo>
                    <a:pt x="427196" y="142961"/>
                  </a:moveTo>
                  <a:cubicBezTo>
                    <a:pt x="431006" y="143914"/>
                    <a:pt x="428149" y="133436"/>
                    <a:pt x="427196" y="142961"/>
                  </a:cubicBezTo>
                  <a:close/>
                  <a:moveTo>
                    <a:pt x="430054" y="136294"/>
                  </a:moveTo>
                  <a:cubicBezTo>
                    <a:pt x="429101" y="136294"/>
                    <a:pt x="429101" y="136294"/>
                    <a:pt x="430054" y="136294"/>
                  </a:cubicBezTo>
                  <a:lnTo>
                    <a:pt x="430054" y="136294"/>
                  </a:lnTo>
                  <a:close/>
                  <a:moveTo>
                    <a:pt x="362426" y="141056"/>
                  </a:moveTo>
                  <a:cubicBezTo>
                    <a:pt x="364331" y="140104"/>
                    <a:pt x="355759" y="142009"/>
                    <a:pt x="362426" y="141056"/>
                  </a:cubicBezTo>
                  <a:close/>
                  <a:moveTo>
                    <a:pt x="370046" y="146771"/>
                  </a:moveTo>
                  <a:cubicBezTo>
                    <a:pt x="368141" y="136294"/>
                    <a:pt x="369094" y="144866"/>
                    <a:pt x="370046" y="146771"/>
                  </a:cubicBezTo>
                  <a:close/>
                  <a:moveTo>
                    <a:pt x="394811" y="159154"/>
                  </a:moveTo>
                  <a:cubicBezTo>
                    <a:pt x="399574" y="122006"/>
                    <a:pt x="392906" y="162011"/>
                    <a:pt x="394811" y="159154"/>
                  </a:cubicBezTo>
                  <a:close/>
                  <a:moveTo>
                    <a:pt x="757714" y="105814"/>
                  </a:moveTo>
                  <a:cubicBezTo>
                    <a:pt x="751046" y="88669"/>
                    <a:pt x="734854" y="128674"/>
                    <a:pt x="757714" y="105814"/>
                  </a:cubicBezTo>
                  <a:close/>
                  <a:moveTo>
                    <a:pt x="701516" y="101051"/>
                  </a:moveTo>
                  <a:cubicBezTo>
                    <a:pt x="686276" y="116291"/>
                    <a:pt x="671989" y="113434"/>
                    <a:pt x="687229" y="131531"/>
                  </a:cubicBezTo>
                  <a:cubicBezTo>
                    <a:pt x="686276" y="125816"/>
                    <a:pt x="684371" y="125816"/>
                    <a:pt x="682466" y="132484"/>
                  </a:cubicBezTo>
                  <a:cubicBezTo>
                    <a:pt x="685324" y="138199"/>
                    <a:pt x="706279" y="120101"/>
                    <a:pt x="696754" y="111529"/>
                  </a:cubicBezTo>
                  <a:cubicBezTo>
                    <a:pt x="706279" y="99146"/>
                    <a:pt x="722471" y="128674"/>
                    <a:pt x="730091" y="129626"/>
                  </a:cubicBezTo>
                  <a:cubicBezTo>
                    <a:pt x="740569" y="116291"/>
                    <a:pt x="728186" y="98194"/>
                    <a:pt x="701516" y="101051"/>
                  </a:cubicBezTo>
                  <a:close/>
                  <a:moveTo>
                    <a:pt x="519589" y="102004"/>
                  </a:moveTo>
                  <a:cubicBezTo>
                    <a:pt x="537686" y="150581"/>
                    <a:pt x="539591" y="101051"/>
                    <a:pt x="558641" y="116291"/>
                  </a:cubicBezTo>
                  <a:cubicBezTo>
                    <a:pt x="548164" y="131531"/>
                    <a:pt x="551974" y="129626"/>
                    <a:pt x="562451" y="129626"/>
                  </a:cubicBezTo>
                  <a:cubicBezTo>
                    <a:pt x="548164" y="152486"/>
                    <a:pt x="563404" y="117244"/>
                    <a:pt x="543401" y="130579"/>
                  </a:cubicBezTo>
                  <a:cubicBezTo>
                    <a:pt x="544354" y="134389"/>
                    <a:pt x="557689" y="159154"/>
                    <a:pt x="557689" y="158201"/>
                  </a:cubicBezTo>
                  <a:cubicBezTo>
                    <a:pt x="557689" y="158201"/>
                    <a:pt x="571976" y="148676"/>
                    <a:pt x="571976" y="148676"/>
                  </a:cubicBezTo>
                  <a:cubicBezTo>
                    <a:pt x="571976" y="146771"/>
                    <a:pt x="557689" y="150581"/>
                    <a:pt x="558641" y="140104"/>
                  </a:cubicBezTo>
                  <a:cubicBezTo>
                    <a:pt x="573881" y="129626"/>
                    <a:pt x="591026" y="122006"/>
                    <a:pt x="598646" y="115339"/>
                  </a:cubicBezTo>
                  <a:cubicBezTo>
                    <a:pt x="593884" y="134389"/>
                    <a:pt x="597694" y="118196"/>
                    <a:pt x="599599" y="126769"/>
                  </a:cubicBezTo>
                  <a:cubicBezTo>
                    <a:pt x="639604" y="85811"/>
                    <a:pt x="670084" y="175346"/>
                    <a:pt x="598646" y="105814"/>
                  </a:cubicBezTo>
                  <a:cubicBezTo>
                    <a:pt x="609124" y="102004"/>
                    <a:pt x="664369" y="122006"/>
                    <a:pt x="670084" y="114386"/>
                  </a:cubicBezTo>
                  <a:cubicBezTo>
                    <a:pt x="671036" y="111529"/>
                    <a:pt x="671036" y="108671"/>
                    <a:pt x="671036" y="105814"/>
                  </a:cubicBezTo>
                  <a:cubicBezTo>
                    <a:pt x="629126" y="99146"/>
                    <a:pt x="611981" y="95336"/>
                    <a:pt x="583406" y="110576"/>
                  </a:cubicBezTo>
                  <a:cubicBezTo>
                    <a:pt x="584359" y="111529"/>
                    <a:pt x="581501" y="61999"/>
                    <a:pt x="579596" y="61999"/>
                  </a:cubicBezTo>
                  <a:cubicBezTo>
                    <a:pt x="580549" y="64856"/>
                    <a:pt x="523399" y="99146"/>
                    <a:pt x="519589" y="102004"/>
                  </a:cubicBezTo>
                  <a:close/>
                  <a:moveTo>
                    <a:pt x="471011" y="120101"/>
                  </a:moveTo>
                  <a:cubicBezTo>
                    <a:pt x="451009" y="128674"/>
                    <a:pt x="461486" y="150581"/>
                    <a:pt x="435769" y="136294"/>
                  </a:cubicBezTo>
                  <a:cubicBezTo>
                    <a:pt x="439579" y="141056"/>
                    <a:pt x="431959" y="152486"/>
                    <a:pt x="431959" y="153439"/>
                  </a:cubicBezTo>
                  <a:cubicBezTo>
                    <a:pt x="457676" y="160106"/>
                    <a:pt x="475774" y="143914"/>
                    <a:pt x="471011" y="120101"/>
                  </a:cubicBezTo>
                  <a:close/>
                  <a:moveTo>
                    <a:pt x="373856" y="58189"/>
                  </a:moveTo>
                  <a:cubicBezTo>
                    <a:pt x="372904" y="58189"/>
                    <a:pt x="373856" y="58189"/>
                    <a:pt x="373856" y="581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0" name="Freeform: Shape 809">
              <a:extLst>
                <a:ext uri="{FF2B5EF4-FFF2-40B4-BE49-F238E27FC236}">
                  <a16:creationId xmlns:a16="http://schemas.microsoft.com/office/drawing/2014/main" id="{E5184B02-46A8-4D10-8EC0-04D96CC9D813}"/>
                </a:ext>
              </a:extLst>
            </p:cNvPr>
            <p:cNvSpPr/>
            <p:nvPr/>
          </p:nvSpPr>
          <p:spPr>
            <a:xfrm>
              <a:off x="7680092" y="965358"/>
              <a:ext cx="9525" cy="19050"/>
            </a:xfrm>
            <a:custGeom>
              <a:avLst/>
              <a:gdLst>
                <a:gd name="connsiteX0" fmla="*/ 7535 w 9525"/>
                <a:gd name="connsiteY0" fmla="*/ 12859 h 19050"/>
                <a:gd name="connsiteX1" fmla="*/ 10393 w 9525"/>
                <a:gd name="connsiteY1" fmla="*/ 7144 h 19050"/>
                <a:gd name="connsiteX2" fmla="*/ 7535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535" y="12859"/>
                  </a:moveTo>
                  <a:cubicBezTo>
                    <a:pt x="8488" y="10954"/>
                    <a:pt x="11345" y="10954"/>
                    <a:pt x="10393" y="7144"/>
                  </a:cubicBezTo>
                  <a:cubicBezTo>
                    <a:pt x="11345" y="10954"/>
                    <a:pt x="5630" y="8096"/>
                    <a:pt x="7535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1" name="Freeform: Shape 810">
              <a:extLst>
                <a:ext uri="{FF2B5EF4-FFF2-40B4-BE49-F238E27FC236}">
                  <a16:creationId xmlns:a16="http://schemas.microsoft.com/office/drawing/2014/main" id="{129F2AC7-6360-4922-8776-4F3470F4D8C1}"/>
                </a:ext>
              </a:extLst>
            </p:cNvPr>
            <p:cNvSpPr/>
            <p:nvPr/>
          </p:nvSpPr>
          <p:spPr>
            <a:xfrm>
              <a:off x="7683870" y="971982"/>
              <a:ext cx="9525" cy="9525"/>
            </a:xfrm>
            <a:custGeom>
              <a:avLst/>
              <a:gdLst>
                <a:gd name="connsiteX0" fmla="*/ 7567 w 9525"/>
                <a:gd name="connsiteY0" fmla="*/ 10045 h 9525"/>
                <a:gd name="connsiteX1" fmla="*/ 7567 w 9525"/>
                <a:gd name="connsiteY1" fmla="*/ 1004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10045"/>
                  </a:moveTo>
                  <a:cubicBezTo>
                    <a:pt x="7567" y="5282"/>
                    <a:pt x="6615" y="7187"/>
                    <a:pt x="7567" y="100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2" name="Freeform: Shape 811">
              <a:extLst>
                <a:ext uri="{FF2B5EF4-FFF2-40B4-BE49-F238E27FC236}">
                  <a16:creationId xmlns:a16="http://schemas.microsoft.com/office/drawing/2014/main" id="{B9F86077-22FA-40D3-AA4A-5319108358B2}"/>
                </a:ext>
              </a:extLst>
            </p:cNvPr>
            <p:cNvSpPr/>
            <p:nvPr/>
          </p:nvSpPr>
          <p:spPr>
            <a:xfrm>
              <a:off x="7691914" y="1029908"/>
              <a:ext cx="9525" cy="19050"/>
            </a:xfrm>
            <a:custGeom>
              <a:avLst/>
              <a:gdLst>
                <a:gd name="connsiteX0" fmla="*/ 7144 w 9525"/>
                <a:gd name="connsiteY0" fmla="*/ 9269 h 19050"/>
                <a:gd name="connsiteX1" fmla="*/ 7144 w 9525"/>
                <a:gd name="connsiteY1" fmla="*/ 926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9269"/>
                  </a:moveTo>
                  <a:cubicBezTo>
                    <a:pt x="10001" y="697"/>
                    <a:pt x="8096" y="21652"/>
                    <a:pt x="7144" y="92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3" name="Freeform: Shape 812">
              <a:extLst>
                <a:ext uri="{FF2B5EF4-FFF2-40B4-BE49-F238E27FC236}">
                  <a16:creationId xmlns:a16="http://schemas.microsoft.com/office/drawing/2014/main" id="{38AAC76A-EEED-44BF-8555-0CCB503B490A}"/>
                </a:ext>
              </a:extLst>
            </p:cNvPr>
            <p:cNvSpPr/>
            <p:nvPr/>
          </p:nvSpPr>
          <p:spPr>
            <a:xfrm>
              <a:off x="7690961" y="1042182"/>
              <a:ext cx="9525" cy="9525"/>
            </a:xfrm>
            <a:custGeom>
              <a:avLst/>
              <a:gdLst>
                <a:gd name="connsiteX0" fmla="*/ 7144 w 9525"/>
                <a:gd name="connsiteY0" fmla="*/ 10330 h 9525"/>
                <a:gd name="connsiteX1" fmla="*/ 7144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330"/>
                  </a:moveTo>
                  <a:cubicBezTo>
                    <a:pt x="12859" y="3663"/>
                    <a:pt x="8096" y="9378"/>
                    <a:pt x="7144" y="103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4" name="Freeform: Shape 813">
              <a:extLst>
                <a:ext uri="{FF2B5EF4-FFF2-40B4-BE49-F238E27FC236}">
                  <a16:creationId xmlns:a16="http://schemas.microsoft.com/office/drawing/2014/main" id="{C8E2DB66-7C53-418F-880A-EA4323988AA5}"/>
                </a:ext>
              </a:extLst>
            </p:cNvPr>
            <p:cNvSpPr/>
            <p:nvPr/>
          </p:nvSpPr>
          <p:spPr>
            <a:xfrm>
              <a:off x="7612856" y="932688"/>
              <a:ext cx="9525" cy="9525"/>
            </a:xfrm>
            <a:custGeom>
              <a:avLst/>
              <a:gdLst>
                <a:gd name="connsiteX0" fmla="*/ 10001 w 9525"/>
                <a:gd name="connsiteY0" fmla="*/ 8381 h 9525"/>
                <a:gd name="connsiteX1" fmla="*/ 7144 w 9525"/>
                <a:gd name="connsiteY1" fmla="*/ 9334 h 9525"/>
                <a:gd name="connsiteX2" fmla="*/ 10001 w 9525"/>
                <a:gd name="connsiteY2" fmla="*/ 838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381"/>
                  </a:moveTo>
                  <a:cubicBezTo>
                    <a:pt x="9049" y="5524"/>
                    <a:pt x="8096" y="8381"/>
                    <a:pt x="7144" y="9334"/>
                  </a:cubicBezTo>
                  <a:cubicBezTo>
                    <a:pt x="7144" y="9334"/>
                    <a:pt x="9049" y="10286"/>
                    <a:pt x="10001" y="83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5" name="Freeform: Shape 814">
              <a:extLst>
                <a:ext uri="{FF2B5EF4-FFF2-40B4-BE49-F238E27FC236}">
                  <a16:creationId xmlns:a16="http://schemas.microsoft.com/office/drawing/2014/main" id="{39B15569-AE16-4D05-9173-7B4CDBA4A3F6}"/>
                </a:ext>
              </a:extLst>
            </p:cNvPr>
            <p:cNvSpPr/>
            <p:nvPr/>
          </p:nvSpPr>
          <p:spPr>
            <a:xfrm>
              <a:off x="6955771" y="1016793"/>
              <a:ext cx="28575" cy="9525"/>
            </a:xfrm>
            <a:custGeom>
              <a:avLst/>
              <a:gdLst>
                <a:gd name="connsiteX0" fmla="*/ 28911 w 28575"/>
                <a:gd name="connsiteY0" fmla="*/ 7144 h 9525"/>
                <a:gd name="connsiteX1" fmla="*/ 28911 w 2857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28911" y="7144"/>
                  </a:moveTo>
                  <a:cubicBezTo>
                    <a:pt x="19386" y="7144"/>
                    <a:pt x="-14903" y="10954"/>
                    <a:pt x="2891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6" name="Freeform: Shape 815">
              <a:extLst>
                <a:ext uri="{FF2B5EF4-FFF2-40B4-BE49-F238E27FC236}">
                  <a16:creationId xmlns:a16="http://schemas.microsoft.com/office/drawing/2014/main" id="{FF2BAD92-263D-4068-AB7D-5EAB7E220E84}"/>
                </a:ext>
              </a:extLst>
            </p:cNvPr>
            <p:cNvSpPr/>
            <p:nvPr/>
          </p:nvSpPr>
          <p:spPr>
            <a:xfrm>
              <a:off x="7543324" y="954936"/>
              <a:ext cx="19050" cy="19050"/>
            </a:xfrm>
            <a:custGeom>
              <a:avLst/>
              <a:gdLst>
                <a:gd name="connsiteX0" fmla="*/ 7144 w 19050"/>
                <a:gd name="connsiteY0" fmla="*/ 16613 h 19050"/>
                <a:gd name="connsiteX1" fmla="*/ 7144 w 19050"/>
                <a:gd name="connsiteY1" fmla="*/ 1661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6613"/>
                  </a:moveTo>
                  <a:cubicBezTo>
                    <a:pt x="34766" y="-1484"/>
                    <a:pt x="10954" y="10898"/>
                    <a:pt x="7144" y="166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7" name="Freeform: Shape 816">
              <a:extLst>
                <a:ext uri="{FF2B5EF4-FFF2-40B4-BE49-F238E27FC236}">
                  <a16:creationId xmlns:a16="http://schemas.microsoft.com/office/drawing/2014/main" id="{113C107E-7E64-4D13-9C6B-BE1F1F14C03C}"/>
                </a:ext>
              </a:extLst>
            </p:cNvPr>
            <p:cNvSpPr/>
            <p:nvPr/>
          </p:nvSpPr>
          <p:spPr>
            <a:xfrm>
              <a:off x="7542242" y="938688"/>
              <a:ext cx="9525" cy="19050"/>
            </a:xfrm>
            <a:custGeom>
              <a:avLst/>
              <a:gdLst>
                <a:gd name="connsiteX0" fmla="*/ 7273 w 9525"/>
                <a:gd name="connsiteY0" fmla="*/ 7144 h 19050"/>
                <a:gd name="connsiteX1" fmla="*/ 7273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273" y="7144"/>
                  </a:moveTo>
                  <a:cubicBezTo>
                    <a:pt x="11083" y="21431"/>
                    <a:pt x="6320" y="18574"/>
                    <a:pt x="727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8" name="Freeform: Shape 817">
              <a:extLst>
                <a:ext uri="{FF2B5EF4-FFF2-40B4-BE49-F238E27FC236}">
                  <a16:creationId xmlns:a16="http://schemas.microsoft.com/office/drawing/2014/main" id="{A8D2C831-8831-49EC-8260-3CA61FAC9C44}"/>
                </a:ext>
              </a:extLst>
            </p:cNvPr>
            <p:cNvSpPr/>
            <p:nvPr/>
          </p:nvSpPr>
          <p:spPr>
            <a:xfrm>
              <a:off x="7580867" y="1065371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5" y="14764"/>
                    <a:pt x="7701" y="9049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9" name="Freeform: Shape 818">
              <a:extLst>
                <a:ext uri="{FF2B5EF4-FFF2-40B4-BE49-F238E27FC236}">
                  <a16:creationId xmlns:a16="http://schemas.microsoft.com/office/drawing/2014/main" id="{F5824086-711B-4C17-BE02-9087325DC142}"/>
                </a:ext>
              </a:extLst>
            </p:cNvPr>
            <p:cNvSpPr/>
            <p:nvPr/>
          </p:nvSpPr>
          <p:spPr>
            <a:xfrm>
              <a:off x="7476209" y="933175"/>
              <a:ext cx="9525" cy="9525"/>
            </a:xfrm>
            <a:custGeom>
              <a:avLst/>
              <a:gdLst>
                <a:gd name="connsiteX0" fmla="*/ 9488 w 9525"/>
                <a:gd name="connsiteY0" fmla="*/ 10752 h 9525"/>
                <a:gd name="connsiteX1" fmla="*/ 9488 w 9525"/>
                <a:gd name="connsiteY1" fmla="*/ 1075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488" y="10752"/>
                  </a:moveTo>
                  <a:cubicBezTo>
                    <a:pt x="8536" y="9800"/>
                    <a:pt x="4726" y="3132"/>
                    <a:pt x="9488" y="107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0" name="Freeform: Shape 819">
              <a:extLst>
                <a:ext uri="{FF2B5EF4-FFF2-40B4-BE49-F238E27FC236}">
                  <a16:creationId xmlns:a16="http://schemas.microsoft.com/office/drawing/2014/main" id="{20E622CF-9C92-4D70-8CCA-24F937311CDF}"/>
                </a:ext>
              </a:extLst>
            </p:cNvPr>
            <p:cNvSpPr/>
            <p:nvPr/>
          </p:nvSpPr>
          <p:spPr>
            <a:xfrm>
              <a:off x="7478554" y="93392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lnTo>
                    <a:pt x="8096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1" name="Freeform: Shape 820">
              <a:extLst>
                <a:ext uri="{FF2B5EF4-FFF2-40B4-BE49-F238E27FC236}">
                  <a16:creationId xmlns:a16="http://schemas.microsoft.com/office/drawing/2014/main" id="{EE791029-30AD-4C9B-8045-30DFB74CF2BA}"/>
                </a:ext>
              </a:extLst>
            </p:cNvPr>
            <p:cNvSpPr/>
            <p:nvPr/>
          </p:nvSpPr>
          <p:spPr>
            <a:xfrm>
              <a:off x="7581424" y="107828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10001" y="7567"/>
                    <a:pt x="1476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2" name="Freeform: Shape 821">
              <a:extLst>
                <a:ext uri="{FF2B5EF4-FFF2-40B4-BE49-F238E27FC236}">
                  <a16:creationId xmlns:a16="http://schemas.microsoft.com/office/drawing/2014/main" id="{4BFB028C-633A-4E23-8901-EC17B73EDC99}"/>
                </a:ext>
              </a:extLst>
            </p:cNvPr>
            <p:cNvSpPr/>
            <p:nvPr/>
          </p:nvSpPr>
          <p:spPr>
            <a:xfrm>
              <a:off x="7552315" y="1046176"/>
              <a:ext cx="9525" cy="9525"/>
            </a:xfrm>
            <a:custGeom>
              <a:avLst/>
              <a:gdLst>
                <a:gd name="connsiteX0" fmla="*/ 7677 w 9525"/>
                <a:gd name="connsiteY0" fmla="*/ 9193 h 9525"/>
                <a:gd name="connsiteX1" fmla="*/ 9582 w 9525"/>
                <a:gd name="connsiteY1" fmla="*/ 7288 h 9525"/>
                <a:gd name="connsiteX2" fmla="*/ 7677 w 9525"/>
                <a:gd name="connsiteY2" fmla="*/ 919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677" y="9193"/>
                  </a:moveTo>
                  <a:lnTo>
                    <a:pt x="9582" y="7288"/>
                  </a:lnTo>
                  <a:cubicBezTo>
                    <a:pt x="9582" y="8241"/>
                    <a:pt x="5772" y="5383"/>
                    <a:pt x="7677" y="9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3" name="Freeform: Shape 822">
              <a:extLst>
                <a:ext uri="{FF2B5EF4-FFF2-40B4-BE49-F238E27FC236}">
                  <a16:creationId xmlns:a16="http://schemas.microsoft.com/office/drawing/2014/main" id="{4DF3B06D-0DF4-43DF-BE63-507A26B73B0E}"/>
                </a:ext>
              </a:extLst>
            </p:cNvPr>
            <p:cNvSpPr/>
            <p:nvPr/>
          </p:nvSpPr>
          <p:spPr>
            <a:xfrm>
              <a:off x="7456738" y="936783"/>
              <a:ext cx="9525" cy="9525"/>
            </a:xfrm>
            <a:custGeom>
              <a:avLst/>
              <a:gdLst>
                <a:gd name="connsiteX0" fmla="*/ 9909 w 9525"/>
                <a:gd name="connsiteY0" fmla="*/ 7144 h 9525"/>
                <a:gd name="connsiteX1" fmla="*/ 990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7144"/>
                  </a:moveTo>
                  <a:cubicBezTo>
                    <a:pt x="4194" y="13811"/>
                    <a:pt x="8956" y="8096"/>
                    <a:pt x="990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4" name="Freeform: Shape 823">
              <a:extLst>
                <a:ext uri="{FF2B5EF4-FFF2-40B4-BE49-F238E27FC236}">
                  <a16:creationId xmlns:a16="http://schemas.microsoft.com/office/drawing/2014/main" id="{D5E6B6D6-AEF1-4237-B3AB-81848B8C8F3E}"/>
                </a:ext>
              </a:extLst>
            </p:cNvPr>
            <p:cNvSpPr/>
            <p:nvPr/>
          </p:nvSpPr>
          <p:spPr>
            <a:xfrm>
              <a:off x="7533553" y="1068228"/>
              <a:ext cx="9525" cy="19050"/>
            </a:xfrm>
            <a:custGeom>
              <a:avLst/>
              <a:gdLst>
                <a:gd name="connsiteX0" fmla="*/ 9294 w 9525"/>
                <a:gd name="connsiteY0" fmla="*/ 7144 h 19050"/>
                <a:gd name="connsiteX1" fmla="*/ 8342 w 9525"/>
                <a:gd name="connsiteY1" fmla="*/ 12859 h 19050"/>
                <a:gd name="connsiteX2" fmla="*/ 9294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294" y="7144"/>
                  </a:moveTo>
                  <a:cubicBezTo>
                    <a:pt x="11199" y="11906"/>
                    <a:pt x="4532" y="9049"/>
                    <a:pt x="8342" y="12859"/>
                  </a:cubicBezTo>
                  <a:cubicBezTo>
                    <a:pt x="12152" y="11906"/>
                    <a:pt x="10247" y="9049"/>
                    <a:pt x="929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5" name="Freeform: Shape 824">
              <a:extLst>
                <a:ext uri="{FF2B5EF4-FFF2-40B4-BE49-F238E27FC236}">
                  <a16:creationId xmlns:a16="http://schemas.microsoft.com/office/drawing/2014/main" id="{2D85E760-0386-4242-AFCD-7B3131FD2ECB}"/>
                </a:ext>
              </a:extLst>
            </p:cNvPr>
            <p:cNvSpPr/>
            <p:nvPr/>
          </p:nvSpPr>
          <p:spPr>
            <a:xfrm>
              <a:off x="7458551" y="103012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7144"/>
                    <a:pt x="7144" y="8096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6" name="Freeform: Shape 825">
              <a:extLst>
                <a:ext uri="{FF2B5EF4-FFF2-40B4-BE49-F238E27FC236}">
                  <a16:creationId xmlns:a16="http://schemas.microsoft.com/office/drawing/2014/main" id="{6C1E4A39-3F46-45EE-AB6E-CF2EA88B0950}"/>
                </a:ext>
              </a:extLst>
            </p:cNvPr>
            <p:cNvSpPr/>
            <p:nvPr/>
          </p:nvSpPr>
          <p:spPr>
            <a:xfrm>
              <a:off x="7459504" y="1029028"/>
              <a:ext cx="9525" cy="9525"/>
            </a:xfrm>
            <a:custGeom>
              <a:avLst/>
              <a:gdLst>
                <a:gd name="connsiteX0" fmla="*/ 7144 w 9525"/>
                <a:gd name="connsiteY0" fmla="*/ 8244 h 9525"/>
                <a:gd name="connsiteX1" fmla="*/ 10954 w 9525"/>
                <a:gd name="connsiteY1" fmla="*/ 8244 h 9525"/>
                <a:gd name="connsiteX2" fmla="*/ 7144 w 9525"/>
                <a:gd name="connsiteY2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244"/>
                  </a:moveTo>
                  <a:cubicBezTo>
                    <a:pt x="8096" y="8244"/>
                    <a:pt x="10001" y="10149"/>
                    <a:pt x="10954" y="8244"/>
                  </a:cubicBezTo>
                  <a:cubicBezTo>
                    <a:pt x="9049" y="6339"/>
                    <a:pt x="8096" y="7291"/>
                    <a:pt x="7144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7" name="Freeform: Shape 826">
              <a:extLst>
                <a:ext uri="{FF2B5EF4-FFF2-40B4-BE49-F238E27FC236}">
                  <a16:creationId xmlns:a16="http://schemas.microsoft.com/office/drawing/2014/main" id="{CB87CC51-0E44-4D3E-ACCB-6B48B6D60E2C}"/>
                </a:ext>
              </a:extLst>
            </p:cNvPr>
            <p:cNvSpPr/>
            <p:nvPr/>
          </p:nvSpPr>
          <p:spPr>
            <a:xfrm>
              <a:off x="7445121" y="1029686"/>
              <a:ext cx="9525" cy="9525"/>
            </a:xfrm>
            <a:custGeom>
              <a:avLst/>
              <a:gdLst>
                <a:gd name="connsiteX0" fmla="*/ 7239 w 9525"/>
                <a:gd name="connsiteY0" fmla="*/ 10443 h 9525"/>
                <a:gd name="connsiteX1" fmla="*/ 7239 w 9525"/>
                <a:gd name="connsiteY1" fmla="*/ 104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239" y="10443"/>
                  </a:moveTo>
                  <a:cubicBezTo>
                    <a:pt x="12954" y="4728"/>
                    <a:pt x="6286" y="7586"/>
                    <a:pt x="7239" y="104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8" name="Freeform: Shape 827">
              <a:extLst>
                <a:ext uri="{FF2B5EF4-FFF2-40B4-BE49-F238E27FC236}">
                  <a16:creationId xmlns:a16="http://schemas.microsoft.com/office/drawing/2014/main" id="{D81BC30D-D4E3-48A0-A71B-A872CEFBC249}"/>
                </a:ext>
              </a:extLst>
            </p:cNvPr>
            <p:cNvSpPr/>
            <p:nvPr/>
          </p:nvSpPr>
          <p:spPr>
            <a:xfrm>
              <a:off x="7347109" y="940446"/>
              <a:ext cx="19050" cy="9525"/>
            </a:xfrm>
            <a:custGeom>
              <a:avLst/>
              <a:gdLst>
                <a:gd name="connsiteX0" fmla="*/ 7144 w 19050"/>
                <a:gd name="connsiteY0" fmla="*/ 8244 h 9525"/>
                <a:gd name="connsiteX1" fmla="*/ 7144 w 19050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8244"/>
                  </a:moveTo>
                  <a:cubicBezTo>
                    <a:pt x="21431" y="12054"/>
                    <a:pt x="17621" y="4434"/>
                    <a:pt x="7144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9" name="Freeform: Shape 828">
              <a:extLst>
                <a:ext uri="{FF2B5EF4-FFF2-40B4-BE49-F238E27FC236}">
                  <a16:creationId xmlns:a16="http://schemas.microsoft.com/office/drawing/2014/main" id="{EA5BBCDA-8997-492F-A3A5-1D446BA85F5C}"/>
                </a:ext>
              </a:extLst>
            </p:cNvPr>
            <p:cNvSpPr/>
            <p:nvPr/>
          </p:nvSpPr>
          <p:spPr>
            <a:xfrm>
              <a:off x="7358539" y="93868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8096" y="8096"/>
                    <a:pt x="9049" y="7144"/>
                  </a:cubicBezTo>
                  <a:cubicBezTo>
                    <a:pt x="8096" y="8096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0" name="Freeform: Shape 829">
              <a:extLst>
                <a:ext uri="{FF2B5EF4-FFF2-40B4-BE49-F238E27FC236}">
                  <a16:creationId xmlns:a16="http://schemas.microsoft.com/office/drawing/2014/main" id="{BF0AF1CE-E380-4070-B1BB-220F72DDB1F3}"/>
                </a:ext>
              </a:extLst>
            </p:cNvPr>
            <p:cNvSpPr/>
            <p:nvPr/>
          </p:nvSpPr>
          <p:spPr>
            <a:xfrm>
              <a:off x="7501625" y="1081563"/>
              <a:ext cx="9525" cy="19050"/>
            </a:xfrm>
            <a:custGeom>
              <a:avLst/>
              <a:gdLst>
                <a:gd name="connsiteX0" fmla="*/ 8837 w 9525"/>
                <a:gd name="connsiteY0" fmla="*/ 7144 h 19050"/>
                <a:gd name="connsiteX1" fmla="*/ 8837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837" y="7144"/>
                  </a:moveTo>
                  <a:cubicBezTo>
                    <a:pt x="5027" y="20479"/>
                    <a:pt x="8837" y="9049"/>
                    <a:pt x="883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1" name="Freeform: Shape 830">
              <a:extLst>
                <a:ext uri="{FF2B5EF4-FFF2-40B4-BE49-F238E27FC236}">
                  <a16:creationId xmlns:a16="http://schemas.microsoft.com/office/drawing/2014/main" id="{05511A29-75FC-41BB-8E9A-3A7485845F3C}"/>
                </a:ext>
              </a:extLst>
            </p:cNvPr>
            <p:cNvSpPr/>
            <p:nvPr/>
          </p:nvSpPr>
          <p:spPr>
            <a:xfrm>
              <a:off x="7340288" y="939565"/>
              <a:ext cx="9525" cy="9525"/>
            </a:xfrm>
            <a:custGeom>
              <a:avLst/>
              <a:gdLst>
                <a:gd name="connsiteX0" fmla="*/ 7297 w 9525"/>
                <a:gd name="connsiteY0" fmla="*/ 8172 h 9525"/>
                <a:gd name="connsiteX1" fmla="*/ 10154 w 9525"/>
                <a:gd name="connsiteY1" fmla="*/ 9125 h 9525"/>
                <a:gd name="connsiteX2" fmla="*/ 7297 w 9525"/>
                <a:gd name="connsiteY2" fmla="*/ 817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297" y="8172"/>
                  </a:moveTo>
                  <a:cubicBezTo>
                    <a:pt x="8249" y="8172"/>
                    <a:pt x="9202" y="8172"/>
                    <a:pt x="10154" y="9125"/>
                  </a:cubicBezTo>
                  <a:cubicBezTo>
                    <a:pt x="10154" y="5315"/>
                    <a:pt x="6344" y="8172"/>
                    <a:pt x="7297" y="81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2" name="Freeform: Shape 831">
              <a:extLst>
                <a:ext uri="{FF2B5EF4-FFF2-40B4-BE49-F238E27FC236}">
                  <a16:creationId xmlns:a16="http://schemas.microsoft.com/office/drawing/2014/main" id="{79875EB2-2B3D-478E-A9CF-3E31B823468D}"/>
                </a:ext>
              </a:extLst>
            </p:cNvPr>
            <p:cNvSpPr/>
            <p:nvPr/>
          </p:nvSpPr>
          <p:spPr>
            <a:xfrm>
              <a:off x="7398544" y="1026861"/>
              <a:ext cx="19050" cy="9525"/>
            </a:xfrm>
            <a:custGeom>
              <a:avLst/>
              <a:gdLst>
                <a:gd name="connsiteX0" fmla="*/ 7144 w 19050"/>
                <a:gd name="connsiteY0" fmla="*/ 9458 h 9525"/>
                <a:gd name="connsiteX1" fmla="*/ 11906 w 19050"/>
                <a:gd name="connsiteY1" fmla="*/ 10411 h 9525"/>
                <a:gd name="connsiteX2" fmla="*/ 7144 w 19050"/>
                <a:gd name="connsiteY2" fmla="*/ 94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9458"/>
                  </a:moveTo>
                  <a:cubicBezTo>
                    <a:pt x="8096" y="11363"/>
                    <a:pt x="10001" y="10411"/>
                    <a:pt x="11906" y="10411"/>
                  </a:cubicBezTo>
                  <a:cubicBezTo>
                    <a:pt x="10001" y="10411"/>
                    <a:pt x="8096" y="3743"/>
                    <a:pt x="7144" y="94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3" name="Freeform: Shape 832">
              <a:extLst>
                <a:ext uri="{FF2B5EF4-FFF2-40B4-BE49-F238E27FC236}">
                  <a16:creationId xmlns:a16="http://schemas.microsoft.com/office/drawing/2014/main" id="{3A630964-C1B1-4959-AD43-E84F97139BEC}"/>
                </a:ext>
              </a:extLst>
            </p:cNvPr>
            <p:cNvSpPr/>
            <p:nvPr/>
          </p:nvSpPr>
          <p:spPr>
            <a:xfrm>
              <a:off x="7329964" y="956592"/>
              <a:ext cx="9525" cy="19050"/>
            </a:xfrm>
            <a:custGeom>
              <a:avLst/>
              <a:gdLst>
                <a:gd name="connsiteX0" fmla="*/ 7144 w 9525"/>
                <a:gd name="connsiteY0" fmla="*/ 8290 h 19050"/>
                <a:gd name="connsiteX1" fmla="*/ 9049 w 9525"/>
                <a:gd name="connsiteY1" fmla="*/ 14005 h 19050"/>
                <a:gd name="connsiteX2" fmla="*/ 7144 w 9525"/>
                <a:gd name="connsiteY2" fmla="*/ 829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8290"/>
                  </a:moveTo>
                  <a:cubicBezTo>
                    <a:pt x="8096" y="8290"/>
                    <a:pt x="9049" y="11148"/>
                    <a:pt x="9049" y="14005"/>
                  </a:cubicBezTo>
                  <a:cubicBezTo>
                    <a:pt x="10001" y="11148"/>
                    <a:pt x="10954" y="4480"/>
                    <a:pt x="7144" y="82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4" name="Freeform: Shape 833">
              <a:extLst>
                <a:ext uri="{FF2B5EF4-FFF2-40B4-BE49-F238E27FC236}">
                  <a16:creationId xmlns:a16="http://schemas.microsoft.com/office/drawing/2014/main" id="{1753CDAE-2D3C-46B4-97C8-530DFD6A5472}"/>
                </a:ext>
              </a:extLst>
            </p:cNvPr>
            <p:cNvSpPr/>
            <p:nvPr/>
          </p:nvSpPr>
          <p:spPr>
            <a:xfrm>
              <a:off x="7390924" y="1028329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7144" y="7990"/>
                    <a:pt x="15716" y="6085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5" name="Freeform: Shape 834">
              <a:extLst>
                <a:ext uri="{FF2B5EF4-FFF2-40B4-BE49-F238E27FC236}">
                  <a16:creationId xmlns:a16="http://schemas.microsoft.com/office/drawing/2014/main" id="{8963D405-E160-42F0-AF50-4722C92FF195}"/>
                </a:ext>
              </a:extLst>
            </p:cNvPr>
            <p:cNvSpPr/>
            <p:nvPr/>
          </p:nvSpPr>
          <p:spPr>
            <a:xfrm>
              <a:off x="7407519" y="1069159"/>
              <a:ext cx="9525" cy="19050"/>
            </a:xfrm>
            <a:custGeom>
              <a:avLst/>
              <a:gdLst>
                <a:gd name="connsiteX0" fmla="*/ 7694 w 9525"/>
                <a:gd name="connsiteY0" fmla="*/ 20500 h 19050"/>
                <a:gd name="connsiteX1" fmla="*/ 7694 w 9525"/>
                <a:gd name="connsiteY1" fmla="*/ 2050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694" y="20500"/>
                  </a:moveTo>
                  <a:cubicBezTo>
                    <a:pt x="5789" y="23358"/>
                    <a:pt x="9599" y="-10932"/>
                    <a:pt x="7694" y="205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6" name="Freeform: Shape 835">
              <a:extLst>
                <a:ext uri="{FF2B5EF4-FFF2-40B4-BE49-F238E27FC236}">
                  <a16:creationId xmlns:a16="http://schemas.microsoft.com/office/drawing/2014/main" id="{6EA5D71E-3491-4F4E-9B3F-0ADCF8B9E227}"/>
                </a:ext>
              </a:extLst>
            </p:cNvPr>
            <p:cNvSpPr/>
            <p:nvPr/>
          </p:nvSpPr>
          <p:spPr>
            <a:xfrm>
              <a:off x="7400449" y="107394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9049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7" name="Freeform: Shape 836">
              <a:extLst>
                <a:ext uri="{FF2B5EF4-FFF2-40B4-BE49-F238E27FC236}">
                  <a16:creationId xmlns:a16="http://schemas.microsoft.com/office/drawing/2014/main" id="{ED6D8CE9-457D-4795-996C-BD522D447AFB}"/>
                </a:ext>
              </a:extLst>
            </p:cNvPr>
            <p:cNvSpPr/>
            <p:nvPr/>
          </p:nvSpPr>
          <p:spPr>
            <a:xfrm>
              <a:off x="7319486" y="106060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8096" y="8096"/>
                    <a:pt x="8096" y="7144"/>
                  </a:cubicBezTo>
                  <a:cubicBezTo>
                    <a:pt x="7144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8" name="Freeform: Shape 837">
              <a:extLst>
                <a:ext uri="{FF2B5EF4-FFF2-40B4-BE49-F238E27FC236}">
                  <a16:creationId xmlns:a16="http://schemas.microsoft.com/office/drawing/2014/main" id="{A6EEC68B-8984-4F8C-AB8C-31CA202B5A99}"/>
                </a:ext>
              </a:extLst>
            </p:cNvPr>
            <p:cNvSpPr/>
            <p:nvPr/>
          </p:nvSpPr>
          <p:spPr>
            <a:xfrm>
              <a:off x="7383867" y="1077738"/>
              <a:ext cx="9525" cy="9525"/>
            </a:xfrm>
            <a:custGeom>
              <a:avLst/>
              <a:gdLst>
                <a:gd name="connsiteX0" fmla="*/ 8485 w 9525"/>
                <a:gd name="connsiteY0" fmla="*/ 9064 h 9525"/>
                <a:gd name="connsiteX1" fmla="*/ 8485 w 9525"/>
                <a:gd name="connsiteY1" fmla="*/ 906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85" y="9064"/>
                  </a:moveTo>
                  <a:cubicBezTo>
                    <a:pt x="4675" y="4302"/>
                    <a:pt x="10390" y="10017"/>
                    <a:pt x="8485" y="9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9" name="Freeform: Shape 838">
              <a:extLst>
                <a:ext uri="{FF2B5EF4-FFF2-40B4-BE49-F238E27FC236}">
                  <a16:creationId xmlns:a16="http://schemas.microsoft.com/office/drawing/2014/main" id="{889F2A37-207C-42A6-ADD2-CCB0155EAD52}"/>
                </a:ext>
              </a:extLst>
            </p:cNvPr>
            <p:cNvSpPr/>
            <p:nvPr/>
          </p:nvSpPr>
          <p:spPr>
            <a:xfrm>
              <a:off x="7280434" y="946511"/>
              <a:ext cx="9525" cy="9525"/>
            </a:xfrm>
            <a:custGeom>
              <a:avLst/>
              <a:gdLst>
                <a:gd name="connsiteX0" fmla="*/ 7144 w 9525"/>
                <a:gd name="connsiteY0" fmla="*/ 10751 h 9525"/>
                <a:gd name="connsiteX1" fmla="*/ 7144 w 9525"/>
                <a:gd name="connsiteY1" fmla="*/ 1075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751"/>
                  </a:moveTo>
                  <a:cubicBezTo>
                    <a:pt x="8096" y="5036"/>
                    <a:pt x="8096" y="6941"/>
                    <a:pt x="7144" y="10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0" name="Freeform: Shape 839">
              <a:extLst>
                <a:ext uri="{FF2B5EF4-FFF2-40B4-BE49-F238E27FC236}">
                  <a16:creationId xmlns:a16="http://schemas.microsoft.com/office/drawing/2014/main" id="{A39380BB-D432-4E5E-B0DB-FBDAADD7D68F}"/>
                </a:ext>
              </a:extLst>
            </p:cNvPr>
            <p:cNvSpPr/>
            <p:nvPr/>
          </p:nvSpPr>
          <p:spPr>
            <a:xfrm>
              <a:off x="7278529" y="9463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1" name="Freeform: Shape 840">
              <a:extLst>
                <a:ext uri="{FF2B5EF4-FFF2-40B4-BE49-F238E27FC236}">
                  <a16:creationId xmlns:a16="http://schemas.microsoft.com/office/drawing/2014/main" id="{89E018A8-AC61-43C6-85BA-6D3BB773113E}"/>
                </a:ext>
              </a:extLst>
            </p:cNvPr>
            <p:cNvSpPr/>
            <p:nvPr/>
          </p:nvSpPr>
          <p:spPr>
            <a:xfrm>
              <a:off x="7328059" y="1055846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954 w 9525"/>
                <a:gd name="connsiteY1" fmla="*/ 8096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9049" y="9049"/>
                    <a:pt x="10001" y="9049"/>
                    <a:pt x="10954" y="8096"/>
                  </a:cubicBezTo>
                  <a:cubicBezTo>
                    <a:pt x="10954" y="7144"/>
                    <a:pt x="7144" y="6191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2" name="Freeform: Shape 841">
              <a:extLst>
                <a:ext uri="{FF2B5EF4-FFF2-40B4-BE49-F238E27FC236}">
                  <a16:creationId xmlns:a16="http://schemas.microsoft.com/office/drawing/2014/main" id="{F4D00CF1-FA95-4918-845F-F145B53E3103}"/>
                </a:ext>
              </a:extLst>
            </p:cNvPr>
            <p:cNvSpPr/>
            <p:nvPr/>
          </p:nvSpPr>
          <p:spPr>
            <a:xfrm>
              <a:off x="7266146" y="959008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15716" y="3969"/>
                    <a:pt x="7144" y="9684"/>
                    <a:pt x="7144" y="9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3" name="Freeform: Shape 842">
              <a:extLst>
                <a:ext uri="{FF2B5EF4-FFF2-40B4-BE49-F238E27FC236}">
                  <a16:creationId xmlns:a16="http://schemas.microsoft.com/office/drawing/2014/main" id="{6D056001-FF52-4FEF-998B-AD8A39759CD8}"/>
                </a:ext>
              </a:extLst>
            </p:cNvPr>
            <p:cNvSpPr/>
            <p:nvPr/>
          </p:nvSpPr>
          <p:spPr>
            <a:xfrm>
              <a:off x="7244864" y="952023"/>
              <a:ext cx="9525" cy="9525"/>
            </a:xfrm>
            <a:custGeom>
              <a:avLst/>
              <a:gdLst>
                <a:gd name="connsiteX0" fmla="*/ 10329 w 9525"/>
                <a:gd name="connsiteY0" fmla="*/ 7144 h 9525"/>
                <a:gd name="connsiteX1" fmla="*/ 1032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329" y="7144"/>
                  </a:moveTo>
                  <a:cubicBezTo>
                    <a:pt x="11281" y="7144"/>
                    <a:pt x="2708" y="11906"/>
                    <a:pt x="1032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4" name="Freeform: Shape 843">
              <a:extLst>
                <a:ext uri="{FF2B5EF4-FFF2-40B4-BE49-F238E27FC236}">
                  <a16:creationId xmlns:a16="http://schemas.microsoft.com/office/drawing/2014/main" id="{77BBE46C-AC77-4821-9125-D926D7E0D5A5}"/>
                </a:ext>
              </a:extLst>
            </p:cNvPr>
            <p:cNvSpPr/>
            <p:nvPr/>
          </p:nvSpPr>
          <p:spPr>
            <a:xfrm>
              <a:off x="7286149" y="1100084"/>
              <a:ext cx="9525" cy="19050"/>
            </a:xfrm>
            <a:custGeom>
              <a:avLst/>
              <a:gdLst>
                <a:gd name="connsiteX0" fmla="*/ 7144 w 9525"/>
                <a:gd name="connsiteY0" fmla="*/ 14340 h 19050"/>
                <a:gd name="connsiteX1" fmla="*/ 7144 w 9525"/>
                <a:gd name="connsiteY1" fmla="*/ 1434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4340"/>
                  </a:moveTo>
                  <a:cubicBezTo>
                    <a:pt x="7144" y="14340"/>
                    <a:pt x="10001" y="-1852"/>
                    <a:pt x="7144" y="143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5" name="Freeform: Shape 844">
              <a:extLst>
                <a:ext uri="{FF2B5EF4-FFF2-40B4-BE49-F238E27FC236}">
                  <a16:creationId xmlns:a16="http://schemas.microsoft.com/office/drawing/2014/main" id="{A29DFCD5-C669-4DA7-A224-D40AC5FA5582}"/>
                </a:ext>
              </a:extLst>
            </p:cNvPr>
            <p:cNvSpPr/>
            <p:nvPr/>
          </p:nvSpPr>
          <p:spPr>
            <a:xfrm>
              <a:off x="7064216" y="961548"/>
              <a:ext cx="95250" cy="76200"/>
            </a:xfrm>
            <a:custGeom>
              <a:avLst/>
              <a:gdLst>
                <a:gd name="connsiteX0" fmla="*/ 69056 w 95250"/>
                <a:gd name="connsiteY0" fmla="*/ 22384 h 76200"/>
                <a:gd name="connsiteX1" fmla="*/ 85249 w 95250"/>
                <a:gd name="connsiteY1" fmla="*/ 28099 h 76200"/>
                <a:gd name="connsiteX2" fmla="*/ 90964 w 95250"/>
                <a:gd name="connsiteY2" fmla="*/ 10001 h 76200"/>
                <a:gd name="connsiteX3" fmla="*/ 90011 w 95250"/>
                <a:gd name="connsiteY3" fmla="*/ 7144 h 76200"/>
                <a:gd name="connsiteX4" fmla="*/ 7144 w 95250"/>
                <a:gd name="connsiteY4" fmla="*/ 20479 h 76200"/>
                <a:gd name="connsiteX5" fmla="*/ 13811 w 95250"/>
                <a:gd name="connsiteY5" fmla="*/ 69056 h 76200"/>
                <a:gd name="connsiteX6" fmla="*/ 69056 w 95250"/>
                <a:gd name="connsiteY6" fmla="*/ 22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76200">
                  <a:moveTo>
                    <a:pt x="69056" y="22384"/>
                  </a:moveTo>
                  <a:cubicBezTo>
                    <a:pt x="69056" y="22384"/>
                    <a:pt x="77629" y="29051"/>
                    <a:pt x="85249" y="28099"/>
                  </a:cubicBezTo>
                  <a:cubicBezTo>
                    <a:pt x="78581" y="26194"/>
                    <a:pt x="88106" y="15716"/>
                    <a:pt x="90964" y="10001"/>
                  </a:cubicBezTo>
                  <a:cubicBezTo>
                    <a:pt x="90011" y="10001"/>
                    <a:pt x="89059" y="9049"/>
                    <a:pt x="90011" y="7144"/>
                  </a:cubicBezTo>
                  <a:cubicBezTo>
                    <a:pt x="73819" y="18574"/>
                    <a:pt x="34766" y="16669"/>
                    <a:pt x="7144" y="20479"/>
                  </a:cubicBezTo>
                  <a:cubicBezTo>
                    <a:pt x="20479" y="24289"/>
                    <a:pt x="13811" y="61436"/>
                    <a:pt x="13811" y="69056"/>
                  </a:cubicBezTo>
                  <a:cubicBezTo>
                    <a:pt x="25241" y="76676"/>
                    <a:pt x="71914" y="31909"/>
                    <a:pt x="69056" y="22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6" name="Freeform: Shape 845">
              <a:extLst>
                <a:ext uri="{FF2B5EF4-FFF2-40B4-BE49-F238E27FC236}">
                  <a16:creationId xmlns:a16="http://schemas.microsoft.com/office/drawing/2014/main" id="{8057F3E3-1F28-4576-A3A9-5DFBDCA18187}"/>
                </a:ext>
              </a:extLst>
            </p:cNvPr>
            <p:cNvSpPr/>
            <p:nvPr/>
          </p:nvSpPr>
          <p:spPr>
            <a:xfrm>
              <a:off x="7141369" y="98274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9049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7858"/>
                    <a:pt x="8096" y="7858"/>
                    <a:pt x="9049" y="7858"/>
                  </a:cubicBezTo>
                  <a:cubicBezTo>
                    <a:pt x="9049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7" name="Freeform: Shape 846">
              <a:extLst>
                <a:ext uri="{FF2B5EF4-FFF2-40B4-BE49-F238E27FC236}">
                  <a16:creationId xmlns:a16="http://schemas.microsoft.com/office/drawing/2014/main" id="{6EB28436-278C-47B0-B231-68A928E346D1}"/>
                </a:ext>
              </a:extLst>
            </p:cNvPr>
            <p:cNvSpPr/>
            <p:nvPr/>
          </p:nvSpPr>
          <p:spPr>
            <a:xfrm>
              <a:off x="7059454" y="97512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10001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10001" y="7858"/>
                  </a:lnTo>
                  <a:cubicBezTo>
                    <a:pt x="10001" y="6906"/>
                    <a:pt x="9049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8" name="Freeform: Shape 847">
              <a:extLst>
                <a:ext uri="{FF2B5EF4-FFF2-40B4-BE49-F238E27FC236}">
                  <a16:creationId xmlns:a16="http://schemas.microsoft.com/office/drawing/2014/main" id="{351E527B-C654-47F4-B4F1-EED53EEA81FB}"/>
                </a:ext>
              </a:extLst>
            </p:cNvPr>
            <p:cNvSpPr/>
            <p:nvPr/>
          </p:nvSpPr>
          <p:spPr>
            <a:xfrm>
              <a:off x="7152911" y="964882"/>
              <a:ext cx="9525" cy="9525"/>
            </a:xfrm>
            <a:custGeom>
              <a:avLst/>
              <a:gdLst>
                <a:gd name="connsiteX0" fmla="*/ 11794 w 9525"/>
                <a:gd name="connsiteY0" fmla="*/ 11430 h 9525"/>
                <a:gd name="connsiteX1" fmla="*/ 11794 w 9525"/>
                <a:gd name="connsiteY1" fmla="*/ 114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794" y="11430"/>
                  </a:moveTo>
                  <a:cubicBezTo>
                    <a:pt x="6079" y="5715"/>
                    <a:pt x="5126" y="5715"/>
                    <a:pt x="11794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9" name="Freeform: Shape 848">
              <a:extLst>
                <a:ext uri="{FF2B5EF4-FFF2-40B4-BE49-F238E27FC236}">
                  <a16:creationId xmlns:a16="http://schemas.microsoft.com/office/drawing/2014/main" id="{0701F5D7-2158-4650-8E0C-B4D409946D36}"/>
                </a:ext>
              </a:extLst>
            </p:cNvPr>
            <p:cNvSpPr/>
            <p:nvPr/>
          </p:nvSpPr>
          <p:spPr>
            <a:xfrm>
              <a:off x="7148832" y="960596"/>
              <a:ext cx="9525" cy="9525"/>
            </a:xfrm>
            <a:custGeom>
              <a:avLst/>
              <a:gdLst>
                <a:gd name="connsiteX0" fmla="*/ 7301 w 9525"/>
                <a:gd name="connsiteY0" fmla="*/ 7144 h 9525"/>
                <a:gd name="connsiteX1" fmla="*/ 7301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01" y="7144"/>
                  </a:moveTo>
                  <a:cubicBezTo>
                    <a:pt x="6348" y="16669"/>
                    <a:pt x="10158" y="9049"/>
                    <a:pt x="73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0" name="Freeform: Shape 849">
              <a:extLst>
                <a:ext uri="{FF2B5EF4-FFF2-40B4-BE49-F238E27FC236}">
                  <a16:creationId xmlns:a16="http://schemas.microsoft.com/office/drawing/2014/main" id="{BE356560-3553-424B-9074-EA59D2115AAE}"/>
                </a:ext>
              </a:extLst>
            </p:cNvPr>
            <p:cNvSpPr/>
            <p:nvPr/>
          </p:nvSpPr>
          <p:spPr>
            <a:xfrm>
              <a:off x="7159425" y="1098708"/>
              <a:ext cx="9525" cy="9525"/>
            </a:xfrm>
            <a:custGeom>
              <a:avLst/>
              <a:gdLst>
                <a:gd name="connsiteX0" fmla="*/ 10995 w 9525"/>
                <a:gd name="connsiteY0" fmla="*/ 7144 h 9525"/>
                <a:gd name="connsiteX1" fmla="*/ 10995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995" y="7144"/>
                  </a:moveTo>
                  <a:cubicBezTo>
                    <a:pt x="9090" y="7144"/>
                    <a:pt x="3375" y="10954"/>
                    <a:pt x="1099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1" name="Freeform: Shape 850">
              <a:extLst>
                <a:ext uri="{FF2B5EF4-FFF2-40B4-BE49-F238E27FC236}">
                  <a16:creationId xmlns:a16="http://schemas.microsoft.com/office/drawing/2014/main" id="{154A6F9F-6931-4596-8B96-3CC130D7D41F}"/>
                </a:ext>
              </a:extLst>
            </p:cNvPr>
            <p:cNvSpPr/>
            <p:nvPr/>
          </p:nvSpPr>
          <p:spPr>
            <a:xfrm>
              <a:off x="7141369" y="1091088"/>
              <a:ext cx="19050" cy="9525"/>
            </a:xfrm>
            <a:custGeom>
              <a:avLst/>
              <a:gdLst>
                <a:gd name="connsiteX0" fmla="*/ 7144 w 19050"/>
                <a:gd name="connsiteY0" fmla="*/ 8096 h 9525"/>
                <a:gd name="connsiteX1" fmla="*/ 12859 w 19050"/>
                <a:gd name="connsiteY1" fmla="*/ 7144 h 9525"/>
                <a:gd name="connsiteX2" fmla="*/ 7144 w 19050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8096"/>
                  </a:moveTo>
                  <a:cubicBezTo>
                    <a:pt x="9049" y="10954"/>
                    <a:pt x="11906" y="8096"/>
                    <a:pt x="12859" y="7144"/>
                  </a:cubicBezTo>
                  <a:cubicBezTo>
                    <a:pt x="9049" y="8096"/>
                    <a:pt x="10954" y="6191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2" name="Freeform: Shape 851">
              <a:extLst>
                <a:ext uri="{FF2B5EF4-FFF2-40B4-BE49-F238E27FC236}">
                  <a16:creationId xmlns:a16="http://schemas.microsoft.com/office/drawing/2014/main" id="{9661D50B-29EB-4D89-9FA3-E32DFADB9AF9}"/>
                </a:ext>
              </a:extLst>
            </p:cNvPr>
            <p:cNvSpPr/>
            <p:nvPr/>
          </p:nvSpPr>
          <p:spPr>
            <a:xfrm>
              <a:off x="7146717" y="1124426"/>
              <a:ext cx="9525" cy="9525"/>
            </a:xfrm>
            <a:custGeom>
              <a:avLst/>
              <a:gdLst>
                <a:gd name="connsiteX0" fmla="*/ 10368 w 9525"/>
                <a:gd name="connsiteY0" fmla="*/ 7144 h 9525"/>
                <a:gd name="connsiteX1" fmla="*/ 1036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368" y="7144"/>
                  </a:moveTo>
                  <a:cubicBezTo>
                    <a:pt x="6558" y="10001"/>
                    <a:pt x="5606" y="10954"/>
                    <a:pt x="1036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3" name="Freeform: Shape 852">
              <a:extLst>
                <a:ext uri="{FF2B5EF4-FFF2-40B4-BE49-F238E27FC236}">
                  <a16:creationId xmlns:a16="http://schemas.microsoft.com/office/drawing/2014/main" id="{7A2B1E94-304E-487F-88A7-DD3D906EB61E}"/>
                </a:ext>
              </a:extLst>
            </p:cNvPr>
            <p:cNvSpPr/>
            <p:nvPr/>
          </p:nvSpPr>
          <p:spPr>
            <a:xfrm>
              <a:off x="7036594" y="102631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7144"/>
                  </a:lnTo>
                  <a:cubicBezTo>
                    <a:pt x="8096" y="8096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4" name="Freeform: Shape 853">
              <a:extLst>
                <a:ext uri="{FF2B5EF4-FFF2-40B4-BE49-F238E27FC236}">
                  <a16:creationId xmlns:a16="http://schemas.microsoft.com/office/drawing/2014/main" id="{5B315129-E263-4F81-B7E0-244A0FA06843}"/>
                </a:ext>
              </a:extLst>
            </p:cNvPr>
            <p:cNvSpPr/>
            <p:nvPr/>
          </p:nvSpPr>
          <p:spPr>
            <a:xfrm>
              <a:off x="7021354" y="976980"/>
              <a:ext cx="57150" cy="57150"/>
            </a:xfrm>
            <a:custGeom>
              <a:avLst/>
              <a:gdLst>
                <a:gd name="connsiteX0" fmla="*/ 50006 w 57150"/>
                <a:gd name="connsiteY0" fmla="*/ 49814 h 57150"/>
                <a:gd name="connsiteX1" fmla="*/ 7144 w 57150"/>
                <a:gd name="connsiteY1" fmla="*/ 53624 h 57150"/>
                <a:gd name="connsiteX2" fmla="*/ 20479 w 57150"/>
                <a:gd name="connsiteY2" fmla="*/ 53624 h 57150"/>
                <a:gd name="connsiteX3" fmla="*/ 33814 w 57150"/>
                <a:gd name="connsiteY3" fmla="*/ 15524 h 57150"/>
                <a:gd name="connsiteX4" fmla="*/ 50006 w 57150"/>
                <a:gd name="connsiteY4" fmla="*/ 4981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0006" y="49814"/>
                  </a:moveTo>
                  <a:cubicBezTo>
                    <a:pt x="16669" y="26002"/>
                    <a:pt x="56674" y="-34958"/>
                    <a:pt x="7144" y="53624"/>
                  </a:cubicBezTo>
                  <a:cubicBezTo>
                    <a:pt x="15716" y="46957"/>
                    <a:pt x="20479" y="46957"/>
                    <a:pt x="20479" y="53624"/>
                  </a:cubicBezTo>
                  <a:cubicBezTo>
                    <a:pt x="20479" y="53624"/>
                    <a:pt x="24289" y="-2573"/>
                    <a:pt x="33814" y="15524"/>
                  </a:cubicBezTo>
                  <a:cubicBezTo>
                    <a:pt x="14764" y="25049"/>
                    <a:pt x="25241" y="68864"/>
                    <a:pt x="50006" y="49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5" name="Freeform: Shape 854">
              <a:extLst>
                <a:ext uri="{FF2B5EF4-FFF2-40B4-BE49-F238E27FC236}">
                  <a16:creationId xmlns:a16="http://schemas.microsoft.com/office/drawing/2014/main" id="{AEE0AAC0-A2C9-481B-875B-D2F0781670CF}"/>
                </a:ext>
              </a:extLst>
            </p:cNvPr>
            <p:cNvSpPr/>
            <p:nvPr/>
          </p:nvSpPr>
          <p:spPr>
            <a:xfrm>
              <a:off x="6977539" y="10225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6" name="Freeform: Shape 855">
              <a:extLst>
                <a:ext uri="{FF2B5EF4-FFF2-40B4-BE49-F238E27FC236}">
                  <a16:creationId xmlns:a16="http://schemas.microsoft.com/office/drawing/2014/main" id="{C62D0EC9-FBD3-4CA1-A7B2-7B3632B86B42}"/>
                </a:ext>
              </a:extLst>
            </p:cNvPr>
            <p:cNvSpPr/>
            <p:nvPr/>
          </p:nvSpPr>
          <p:spPr>
            <a:xfrm>
              <a:off x="6980396" y="1017266"/>
              <a:ext cx="9525" cy="19050"/>
            </a:xfrm>
            <a:custGeom>
              <a:avLst/>
              <a:gdLst>
                <a:gd name="connsiteX0" fmla="*/ 7144 w 9525"/>
                <a:gd name="connsiteY0" fmla="*/ 13339 h 19050"/>
                <a:gd name="connsiteX1" fmla="*/ 7144 w 9525"/>
                <a:gd name="connsiteY1" fmla="*/ 1333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3339"/>
                  </a:moveTo>
                  <a:cubicBezTo>
                    <a:pt x="7144" y="956"/>
                    <a:pt x="7144" y="10481"/>
                    <a:pt x="7144" y="133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7" name="Freeform: Shape 856">
              <a:extLst>
                <a:ext uri="{FF2B5EF4-FFF2-40B4-BE49-F238E27FC236}">
                  <a16:creationId xmlns:a16="http://schemas.microsoft.com/office/drawing/2014/main" id="{A548B94A-06CF-44ED-BC09-E69D9FD37936}"/>
                </a:ext>
              </a:extLst>
            </p:cNvPr>
            <p:cNvSpPr/>
            <p:nvPr/>
          </p:nvSpPr>
          <p:spPr>
            <a:xfrm>
              <a:off x="6986069" y="984408"/>
              <a:ext cx="19050" cy="19050"/>
            </a:xfrm>
            <a:custGeom>
              <a:avLst/>
              <a:gdLst>
                <a:gd name="connsiteX0" fmla="*/ 11948 w 19050"/>
                <a:gd name="connsiteY0" fmla="*/ 7144 h 19050"/>
                <a:gd name="connsiteX1" fmla="*/ 11948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1948" y="7144"/>
                  </a:moveTo>
                  <a:cubicBezTo>
                    <a:pt x="8138" y="9049"/>
                    <a:pt x="3375" y="34766"/>
                    <a:pt x="1194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8" name="Freeform: Shape 857">
              <a:extLst>
                <a:ext uri="{FF2B5EF4-FFF2-40B4-BE49-F238E27FC236}">
                  <a16:creationId xmlns:a16="http://schemas.microsoft.com/office/drawing/2014/main" id="{08247976-CC1D-428E-8E78-D3BF78BBA0D5}"/>
                </a:ext>
              </a:extLst>
            </p:cNvPr>
            <p:cNvSpPr/>
            <p:nvPr/>
          </p:nvSpPr>
          <p:spPr>
            <a:xfrm>
              <a:off x="7013734" y="9891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10001"/>
                    <a:pt x="8096" y="1285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9" name="Freeform: Shape 858">
              <a:extLst>
                <a:ext uri="{FF2B5EF4-FFF2-40B4-BE49-F238E27FC236}">
                  <a16:creationId xmlns:a16="http://schemas.microsoft.com/office/drawing/2014/main" id="{5EB015A6-7D03-485B-84C3-A1B8020DFD5F}"/>
                </a:ext>
              </a:extLst>
            </p:cNvPr>
            <p:cNvSpPr/>
            <p:nvPr/>
          </p:nvSpPr>
          <p:spPr>
            <a:xfrm>
              <a:off x="7010241" y="1019651"/>
              <a:ext cx="9525" cy="9525"/>
            </a:xfrm>
            <a:custGeom>
              <a:avLst/>
              <a:gdLst>
                <a:gd name="connsiteX0" fmla="*/ 9684 w 9525"/>
                <a:gd name="connsiteY0" fmla="*/ 7144 h 9525"/>
                <a:gd name="connsiteX1" fmla="*/ 968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684" y="7144"/>
                  </a:moveTo>
                  <a:cubicBezTo>
                    <a:pt x="9684" y="7144"/>
                    <a:pt x="3969" y="14764"/>
                    <a:pt x="968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0" name="Freeform: Shape 859">
              <a:extLst>
                <a:ext uri="{FF2B5EF4-FFF2-40B4-BE49-F238E27FC236}">
                  <a16:creationId xmlns:a16="http://schemas.microsoft.com/office/drawing/2014/main" id="{5BF12F9A-AB0D-464B-A44A-EECC528C8767}"/>
                </a:ext>
              </a:extLst>
            </p:cNvPr>
            <p:cNvSpPr/>
            <p:nvPr/>
          </p:nvSpPr>
          <p:spPr>
            <a:xfrm>
              <a:off x="7002304" y="988218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9049" y="7144"/>
                    <a:pt x="8096" y="7144"/>
                    <a:pt x="7144" y="7144"/>
                  </a:cubicBezTo>
                  <a:lnTo>
                    <a:pt x="10001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1" name="Freeform: Shape 860">
              <a:extLst>
                <a:ext uri="{FF2B5EF4-FFF2-40B4-BE49-F238E27FC236}">
                  <a16:creationId xmlns:a16="http://schemas.microsoft.com/office/drawing/2014/main" id="{13961D9C-78AB-4FEC-B7D3-F5F6A0057B51}"/>
                </a:ext>
              </a:extLst>
            </p:cNvPr>
            <p:cNvSpPr/>
            <p:nvPr/>
          </p:nvSpPr>
          <p:spPr>
            <a:xfrm>
              <a:off x="7005253" y="1017005"/>
              <a:ext cx="9525" cy="9525"/>
            </a:xfrm>
            <a:custGeom>
              <a:avLst/>
              <a:gdLst>
                <a:gd name="connsiteX0" fmla="*/ 9909 w 9525"/>
                <a:gd name="connsiteY0" fmla="*/ 8837 h 9525"/>
                <a:gd name="connsiteX1" fmla="*/ 9909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8837"/>
                  </a:moveTo>
                  <a:cubicBezTo>
                    <a:pt x="8956" y="8837"/>
                    <a:pt x="4194" y="5027"/>
                    <a:pt x="9909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2" name="Freeform: Shape 861">
              <a:extLst>
                <a:ext uri="{FF2B5EF4-FFF2-40B4-BE49-F238E27FC236}">
                  <a16:creationId xmlns:a16="http://schemas.microsoft.com/office/drawing/2014/main" id="{69EAF25E-6B75-49BD-9533-7396C823EDED}"/>
                </a:ext>
              </a:extLst>
            </p:cNvPr>
            <p:cNvSpPr/>
            <p:nvPr/>
          </p:nvSpPr>
          <p:spPr>
            <a:xfrm>
              <a:off x="7008532" y="978375"/>
              <a:ext cx="9525" cy="47625"/>
            </a:xfrm>
            <a:custGeom>
              <a:avLst/>
              <a:gdLst>
                <a:gd name="connsiteX0" fmla="*/ 9488 w 9525"/>
                <a:gd name="connsiteY0" fmla="*/ 48420 h 47625"/>
                <a:gd name="connsiteX1" fmla="*/ 9488 w 9525"/>
                <a:gd name="connsiteY1" fmla="*/ 4842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7625">
                  <a:moveTo>
                    <a:pt x="9488" y="48420"/>
                  </a:moveTo>
                  <a:cubicBezTo>
                    <a:pt x="4726" y="-43973"/>
                    <a:pt x="8536" y="47467"/>
                    <a:pt x="9488" y="484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3" name="Freeform: Shape 862">
              <a:extLst>
                <a:ext uri="{FF2B5EF4-FFF2-40B4-BE49-F238E27FC236}">
                  <a16:creationId xmlns:a16="http://schemas.microsoft.com/office/drawing/2014/main" id="{AA459D0C-E5C5-45F8-82E7-D4DBE77EB373}"/>
                </a:ext>
              </a:extLst>
            </p:cNvPr>
            <p:cNvSpPr/>
            <p:nvPr/>
          </p:nvSpPr>
          <p:spPr>
            <a:xfrm>
              <a:off x="7122411" y="1121568"/>
              <a:ext cx="9525" cy="9525"/>
            </a:xfrm>
            <a:custGeom>
              <a:avLst/>
              <a:gdLst>
                <a:gd name="connsiteX0" fmla="*/ 9909 w 9525"/>
                <a:gd name="connsiteY0" fmla="*/ 7144 h 9525"/>
                <a:gd name="connsiteX1" fmla="*/ 990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7144"/>
                  </a:moveTo>
                  <a:cubicBezTo>
                    <a:pt x="4194" y="13811"/>
                    <a:pt x="8957" y="8096"/>
                    <a:pt x="990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4" name="Freeform: Shape 863">
              <a:extLst>
                <a:ext uri="{FF2B5EF4-FFF2-40B4-BE49-F238E27FC236}">
                  <a16:creationId xmlns:a16="http://schemas.microsoft.com/office/drawing/2014/main" id="{727ADEEF-5BA6-4A9E-AF73-5A4FC2AFEC20}"/>
                </a:ext>
              </a:extLst>
            </p:cNvPr>
            <p:cNvSpPr/>
            <p:nvPr/>
          </p:nvSpPr>
          <p:spPr>
            <a:xfrm>
              <a:off x="7105174" y="111966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10001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8096"/>
                    <a:pt x="8096" y="9049"/>
                    <a:pt x="7144" y="10001"/>
                  </a:cubicBezTo>
                  <a:cubicBezTo>
                    <a:pt x="8096" y="9049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5" name="Freeform: Shape 864">
              <a:extLst>
                <a:ext uri="{FF2B5EF4-FFF2-40B4-BE49-F238E27FC236}">
                  <a16:creationId xmlns:a16="http://schemas.microsoft.com/office/drawing/2014/main" id="{D910AF25-4B61-4B25-9A72-D7FEA5DC3A3F}"/>
                </a:ext>
              </a:extLst>
            </p:cNvPr>
            <p:cNvSpPr/>
            <p:nvPr/>
          </p:nvSpPr>
          <p:spPr>
            <a:xfrm>
              <a:off x="7089099" y="1121568"/>
              <a:ext cx="28575" cy="38100"/>
            </a:xfrm>
            <a:custGeom>
              <a:avLst/>
              <a:gdLst>
                <a:gd name="connsiteX0" fmla="*/ 14645 w 28575"/>
                <a:gd name="connsiteY0" fmla="*/ 34766 h 38100"/>
                <a:gd name="connsiteX1" fmla="*/ 23218 w 28575"/>
                <a:gd name="connsiteY1" fmla="*/ 7144 h 38100"/>
                <a:gd name="connsiteX2" fmla="*/ 14645 w 28575"/>
                <a:gd name="connsiteY2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38100">
                  <a:moveTo>
                    <a:pt x="14645" y="34766"/>
                  </a:moveTo>
                  <a:cubicBezTo>
                    <a:pt x="9883" y="30004"/>
                    <a:pt x="17503" y="17621"/>
                    <a:pt x="23218" y="7144"/>
                  </a:cubicBezTo>
                  <a:cubicBezTo>
                    <a:pt x="-6309" y="29051"/>
                    <a:pt x="13693" y="25241"/>
                    <a:pt x="14645" y="347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6" name="Freeform: Shape 865">
              <a:extLst>
                <a:ext uri="{FF2B5EF4-FFF2-40B4-BE49-F238E27FC236}">
                  <a16:creationId xmlns:a16="http://schemas.microsoft.com/office/drawing/2014/main" id="{E210D099-3E59-4721-8111-F3B25C6F99FF}"/>
                </a:ext>
              </a:extLst>
            </p:cNvPr>
            <p:cNvSpPr/>
            <p:nvPr/>
          </p:nvSpPr>
          <p:spPr>
            <a:xfrm>
              <a:off x="7103269" y="1156103"/>
              <a:ext cx="9525" cy="9525"/>
            </a:xfrm>
            <a:custGeom>
              <a:avLst/>
              <a:gdLst>
                <a:gd name="connsiteX0" fmla="*/ 7144 w 9525"/>
                <a:gd name="connsiteY0" fmla="*/ 9756 h 9525"/>
                <a:gd name="connsiteX1" fmla="*/ 10001 w 9525"/>
                <a:gd name="connsiteY1" fmla="*/ 8804 h 9525"/>
                <a:gd name="connsiteX2" fmla="*/ 7144 w 9525"/>
                <a:gd name="connsiteY2" fmla="*/ 975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756"/>
                  </a:moveTo>
                  <a:cubicBezTo>
                    <a:pt x="9049" y="9756"/>
                    <a:pt x="9049" y="9756"/>
                    <a:pt x="10001" y="8804"/>
                  </a:cubicBezTo>
                  <a:cubicBezTo>
                    <a:pt x="10001" y="4994"/>
                    <a:pt x="9049" y="8804"/>
                    <a:pt x="7144" y="97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7" name="Freeform: Shape 866">
              <a:extLst>
                <a:ext uri="{FF2B5EF4-FFF2-40B4-BE49-F238E27FC236}">
                  <a16:creationId xmlns:a16="http://schemas.microsoft.com/office/drawing/2014/main" id="{59EA3483-B051-4ABA-897E-50E35919F8C4}"/>
                </a:ext>
              </a:extLst>
            </p:cNvPr>
            <p:cNvSpPr/>
            <p:nvPr/>
          </p:nvSpPr>
          <p:spPr>
            <a:xfrm>
              <a:off x="7057830" y="1089183"/>
              <a:ext cx="9525" cy="19050"/>
            </a:xfrm>
            <a:custGeom>
              <a:avLst/>
              <a:gdLst>
                <a:gd name="connsiteX0" fmla="*/ 7814 w 9525"/>
                <a:gd name="connsiteY0" fmla="*/ 7144 h 19050"/>
                <a:gd name="connsiteX1" fmla="*/ 781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814" y="7144"/>
                  </a:moveTo>
                  <a:cubicBezTo>
                    <a:pt x="5910" y="17621"/>
                    <a:pt x="8767" y="10954"/>
                    <a:pt x="78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8" name="Freeform: Shape 867">
              <a:extLst>
                <a:ext uri="{FF2B5EF4-FFF2-40B4-BE49-F238E27FC236}">
                  <a16:creationId xmlns:a16="http://schemas.microsoft.com/office/drawing/2014/main" id="{E445664F-A48F-46BE-AACC-F6326892CB2A}"/>
                </a:ext>
              </a:extLst>
            </p:cNvPr>
            <p:cNvSpPr/>
            <p:nvPr/>
          </p:nvSpPr>
          <p:spPr>
            <a:xfrm>
              <a:off x="7060406" y="109204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8096"/>
                  </a:lnTo>
                  <a:cubicBezTo>
                    <a:pt x="7144" y="8096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9" name="Freeform: Shape 868">
              <a:extLst>
                <a:ext uri="{FF2B5EF4-FFF2-40B4-BE49-F238E27FC236}">
                  <a16:creationId xmlns:a16="http://schemas.microsoft.com/office/drawing/2014/main" id="{76BEA2E3-A175-4B10-80D3-117CF807B4FB}"/>
                </a:ext>
              </a:extLst>
            </p:cNvPr>
            <p:cNvSpPr/>
            <p:nvPr/>
          </p:nvSpPr>
          <p:spPr>
            <a:xfrm>
              <a:off x="7057549" y="10882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0" name="Freeform: Shape 869">
              <a:extLst>
                <a:ext uri="{FF2B5EF4-FFF2-40B4-BE49-F238E27FC236}">
                  <a16:creationId xmlns:a16="http://schemas.microsoft.com/office/drawing/2014/main" id="{512CD8D6-4571-4F62-93F2-96D58AF22750}"/>
                </a:ext>
              </a:extLst>
            </p:cNvPr>
            <p:cNvSpPr/>
            <p:nvPr/>
          </p:nvSpPr>
          <p:spPr>
            <a:xfrm>
              <a:off x="6993731" y="984739"/>
              <a:ext cx="9525" cy="9525"/>
            </a:xfrm>
            <a:custGeom>
              <a:avLst/>
              <a:gdLst>
                <a:gd name="connsiteX0" fmla="*/ 10001 w 9525"/>
                <a:gd name="connsiteY0" fmla="*/ 8718 h 9525"/>
                <a:gd name="connsiteX1" fmla="*/ 7144 w 9525"/>
                <a:gd name="connsiteY1" fmla="*/ 7766 h 9525"/>
                <a:gd name="connsiteX2" fmla="*/ 10001 w 9525"/>
                <a:gd name="connsiteY2" fmla="*/ 871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718"/>
                  </a:moveTo>
                  <a:cubicBezTo>
                    <a:pt x="10001" y="5861"/>
                    <a:pt x="8096" y="7766"/>
                    <a:pt x="7144" y="7766"/>
                  </a:cubicBezTo>
                  <a:cubicBezTo>
                    <a:pt x="8096" y="7766"/>
                    <a:pt x="9049" y="8718"/>
                    <a:pt x="10001" y="87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1" name="Freeform: Shape 870">
              <a:extLst>
                <a:ext uri="{FF2B5EF4-FFF2-40B4-BE49-F238E27FC236}">
                  <a16:creationId xmlns:a16="http://schemas.microsoft.com/office/drawing/2014/main" id="{72FB209A-D825-4DD6-9B8C-EF2AC4E99FC2}"/>
                </a:ext>
              </a:extLst>
            </p:cNvPr>
            <p:cNvSpPr/>
            <p:nvPr/>
          </p:nvSpPr>
          <p:spPr>
            <a:xfrm>
              <a:off x="6928009" y="1012031"/>
              <a:ext cx="9525" cy="9525"/>
            </a:xfrm>
            <a:custGeom>
              <a:avLst/>
              <a:gdLst>
                <a:gd name="connsiteX0" fmla="*/ 8096 w 9525"/>
                <a:gd name="connsiteY0" fmla="*/ 10001 h 9525"/>
                <a:gd name="connsiteX1" fmla="*/ 7144 w 9525"/>
                <a:gd name="connsiteY1" fmla="*/ 7144 h 9525"/>
                <a:gd name="connsiteX2" fmla="*/ 8096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001"/>
                  </a:moveTo>
                  <a:lnTo>
                    <a:pt x="7144" y="7144"/>
                  </a:lnTo>
                  <a:cubicBezTo>
                    <a:pt x="7144" y="9049"/>
                    <a:pt x="7144" y="10001"/>
                    <a:pt x="8096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2" name="Freeform: Shape 871">
              <a:extLst>
                <a:ext uri="{FF2B5EF4-FFF2-40B4-BE49-F238E27FC236}">
                  <a16:creationId xmlns:a16="http://schemas.microsoft.com/office/drawing/2014/main" id="{470BF3F8-7828-417F-98C9-821E71E0DF02}"/>
                </a:ext>
              </a:extLst>
            </p:cNvPr>
            <p:cNvSpPr/>
            <p:nvPr/>
          </p:nvSpPr>
          <p:spPr>
            <a:xfrm>
              <a:off x="6886099" y="107965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8096" y="8096"/>
                    <a:pt x="7144" y="8096"/>
                  </a:cubicBezTo>
                  <a:cubicBezTo>
                    <a:pt x="7144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3" name="Freeform: Shape 872">
              <a:extLst>
                <a:ext uri="{FF2B5EF4-FFF2-40B4-BE49-F238E27FC236}">
                  <a16:creationId xmlns:a16="http://schemas.microsoft.com/office/drawing/2014/main" id="{BACC9D3C-0C0D-487B-933F-66B5D50DA344}"/>
                </a:ext>
              </a:extLst>
            </p:cNvPr>
            <p:cNvSpPr/>
            <p:nvPr/>
          </p:nvSpPr>
          <p:spPr>
            <a:xfrm>
              <a:off x="6882490" y="1080611"/>
              <a:ext cx="9525" cy="9525"/>
            </a:xfrm>
            <a:custGeom>
              <a:avLst/>
              <a:gdLst>
                <a:gd name="connsiteX0" fmla="*/ 10752 w 9525"/>
                <a:gd name="connsiteY0" fmla="*/ 7144 h 9525"/>
                <a:gd name="connsiteX1" fmla="*/ 10752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752" y="7144"/>
                  </a:moveTo>
                  <a:cubicBezTo>
                    <a:pt x="3132" y="15716"/>
                    <a:pt x="9800" y="9049"/>
                    <a:pt x="1075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4" name="Freeform: Shape 873">
              <a:extLst>
                <a:ext uri="{FF2B5EF4-FFF2-40B4-BE49-F238E27FC236}">
                  <a16:creationId xmlns:a16="http://schemas.microsoft.com/office/drawing/2014/main" id="{E61B71C8-13FE-48D7-8167-CAB9E9860D88}"/>
                </a:ext>
              </a:extLst>
            </p:cNvPr>
            <p:cNvSpPr/>
            <p:nvPr/>
          </p:nvSpPr>
          <p:spPr>
            <a:xfrm>
              <a:off x="6890374" y="1037748"/>
              <a:ext cx="19050" cy="38100"/>
            </a:xfrm>
            <a:custGeom>
              <a:avLst/>
              <a:gdLst>
                <a:gd name="connsiteX0" fmla="*/ 19061 w 19050"/>
                <a:gd name="connsiteY0" fmla="*/ 31909 h 38100"/>
                <a:gd name="connsiteX1" fmla="*/ 7631 w 19050"/>
                <a:gd name="connsiteY1" fmla="*/ 7144 h 38100"/>
                <a:gd name="connsiteX2" fmla="*/ 19061 w 19050"/>
                <a:gd name="connsiteY2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38100">
                  <a:moveTo>
                    <a:pt x="19061" y="31909"/>
                  </a:moveTo>
                  <a:cubicBezTo>
                    <a:pt x="16204" y="24289"/>
                    <a:pt x="20014" y="9049"/>
                    <a:pt x="7631" y="7144"/>
                  </a:cubicBezTo>
                  <a:cubicBezTo>
                    <a:pt x="4774" y="15716"/>
                    <a:pt x="15251" y="40481"/>
                    <a:pt x="19061" y="31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5" name="Freeform: Shape 874">
              <a:extLst>
                <a:ext uri="{FF2B5EF4-FFF2-40B4-BE49-F238E27FC236}">
                  <a16:creationId xmlns:a16="http://schemas.microsoft.com/office/drawing/2014/main" id="{665DBE87-DEEC-48C1-A461-F871E8117C95}"/>
                </a:ext>
              </a:extLst>
            </p:cNvPr>
            <p:cNvSpPr/>
            <p:nvPr/>
          </p:nvSpPr>
          <p:spPr>
            <a:xfrm>
              <a:off x="6884822" y="1062738"/>
              <a:ext cx="38100" cy="28575"/>
            </a:xfrm>
            <a:custGeom>
              <a:avLst/>
              <a:gdLst>
                <a:gd name="connsiteX0" fmla="*/ 11278 w 38100"/>
                <a:gd name="connsiteY0" fmla="*/ 18349 h 28575"/>
                <a:gd name="connsiteX1" fmla="*/ 24613 w 38100"/>
                <a:gd name="connsiteY1" fmla="*/ 8824 h 28575"/>
                <a:gd name="connsiteX2" fmla="*/ 11278 w 38100"/>
                <a:gd name="connsiteY2" fmla="*/ 1834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28575">
                  <a:moveTo>
                    <a:pt x="11278" y="18349"/>
                  </a:moveTo>
                  <a:cubicBezTo>
                    <a:pt x="20803" y="17397"/>
                    <a:pt x="44615" y="48829"/>
                    <a:pt x="24613" y="8824"/>
                  </a:cubicBezTo>
                  <a:cubicBezTo>
                    <a:pt x="20803" y="-1653"/>
                    <a:pt x="-2057" y="41209"/>
                    <a:pt x="11278" y="183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6" name="Freeform: Shape 875">
              <a:extLst>
                <a:ext uri="{FF2B5EF4-FFF2-40B4-BE49-F238E27FC236}">
                  <a16:creationId xmlns:a16="http://schemas.microsoft.com/office/drawing/2014/main" id="{44005970-FF4B-472E-AC1D-53C465050A9F}"/>
                </a:ext>
              </a:extLst>
            </p:cNvPr>
            <p:cNvSpPr/>
            <p:nvPr/>
          </p:nvSpPr>
          <p:spPr>
            <a:xfrm>
              <a:off x="6902291" y="10653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7" name="Freeform: Shape 876">
              <a:extLst>
                <a:ext uri="{FF2B5EF4-FFF2-40B4-BE49-F238E27FC236}">
                  <a16:creationId xmlns:a16="http://schemas.microsoft.com/office/drawing/2014/main" id="{FBFD9862-C08D-4FAF-9734-53520D466C8F}"/>
                </a:ext>
              </a:extLst>
            </p:cNvPr>
            <p:cNvSpPr/>
            <p:nvPr/>
          </p:nvSpPr>
          <p:spPr>
            <a:xfrm>
              <a:off x="7413964" y="1218257"/>
              <a:ext cx="28575" cy="19050"/>
            </a:xfrm>
            <a:custGeom>
              <a:avLst/>
              <a:gdLst>
                <a:gd name="connsiteX0" fmla="*/ 7916 w 28575"/>
                <a:gd name="connsiteY0" fmla="*/ 13325 h 19050"/>
                <a:gd name="connsiteX1" fmla="*/ 7916 w 28575"/>
                <a:gd name="connsiteY1" fmla="*/ 133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7916" y="13325"/>
                  </a:moveTo>
                  <a:cubicBezTo>
                    <a:pt x="296" y="16183"/>
                    <a:pt x="52683" y="-1915"/>
                    <a:pt x="7916" y="133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8" name="Freeform: Shape 877">
              <a:extLst>
                <a:ext uri="{FF2B5EF4-FFF2-40B4-BE49-F238E27FC236}">
                  <a16:creationId xmlns:a16="http://schemas.microsoft.com/office/drawing/2014/main" id="{B72E2ADD-FFB5-48BC-9511-24DB7A814AAA}"/>
                </a:ext>
              </a:extLst>
            </p:cNvPr>
            <p:cNvSpPr/>
            <p:nvPr/>
          </p:nvSpPr>
          <p:spPr>
            <a:xfrm>
              <a:off x="7701439" y="9663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001"/>
                    <a:pt x="7144" y="10001"/>
                    <a:pt x="8096" y="10001"/>
                  </a:cubicBezTo>
                  <a:cubicBezTo>
                    <a:pt x="8096" y="10001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9" name="Freeform: Shape 878">
              <a:extLst>
                <a:ext uri="{FF2B5EF4-FFF2-40B4-BE49-F238E27FC236}">
                  <a16:creationId xmlns:a16="http://schemas.microsoft.com/office/drawing/2014/main" id="{24B69873-3F17-4D7F-A943-C34255AB8BCD}"/>
                </a:ext>
              </a:extLst>
            </p:cNvPr>
            <p:cNvSpPr/>
            <p:nvPr/>
          </p:nvSpPr>
          <p:spPr>
            <a:xfrm>
              <a:off x="7458551" y="1216818"/>
              <a:ext cx="9525" cy="19050"/>
            </a:xfrm>
            <a:custGeom>
              <a:avLst/>
              <a:gdLst>
                <a:gd name="connsiteX0" fmla="*/ 7144 w 9525"/>
                <a:gd name="connsiteY0" fmla="*/ 12859 h 19050"/>
                <a:gd name="connsiteX1" fmla="*/ 9049 w 9525"/>
                <a:gd name="connsiteY1" fmla="*/ 7144 h 19050"/>
                <a:gd name="connsiteX2" fmla="*/ 7144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12859"/>
                  </a:moveTo>
                  <a:lnTo>
                    <a:pt x="9049" y="7144"/>
                  </a:lnTo>
                  <a:cubicBezTo>
                    <a:pt x="8096" y="8096"/>
                    <a:pt x="7144" y="10001"/>
                    <a:pt x="7144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0" name="Freeform: Shape 879">
              <a:extLst>
                <a:ext uri="{FF2B5EF4-FFF2-40B4-BE49-F238E27FC236}">
                  <a16:creationId xmlns:a16="http://schemas.microsoft.com/office/drawing/2014/main" id="{2A4F09FE-F71D-4490-A0CE-A4F13F005804}"/>
                </a:ext>
              </a:extLst>
            </p:cNvPr>
            <p:cNvSpPr/>
            <p:nvPr/>
          </p:nvSpPr>
          <p:spPr>
            <a:xfrm>
              <a:off x="7455694" y="1305293"/>
              <a:ext cx="9525" cy="9525"/>
            </a:xfrm>
            <a:custGeom>
              <a:avLst/>
              <a:gdLst>
                <a:gd name="connsiteX0" fmla="*/ 7144 w 9525"/>
                <a:gd name="connsiteY0" fmla="*/ 9156 h 9525"/>
                <a:gd name="connsiteX1" fmla="*/ 7144 w 9525"/>
                <a:gd name="connsiteY1" fmla="*/ 915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156"/>
                  </a:moveTo>
                  <a:cubicBezTo>
                    <a:pt x="7144" y="12014"/>
                    <a:pt x="10001" y="3441"/>
                    <a:pt x="7144" y="91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1" name="Freeform: Shape 880">
              <a:extLst>
                <a:ext uri="{FF2B5EF4-FFF2-40B4-BE49-F238E27FC236}">
                  <a16:creationId xmlns:a16="http://schemas.microsoft.com/office/drawing/2014/main" id="{FD2A62EA-0E9E-4E62-92C0-85388A07591E}"/>
                </a:ext>
              </a:extLst>
            </p:cNvPr>
            <p:cNvSpPr/>
            <p:nvPr/>
          </p:nvSpPr>
          <p:spPr>
            <a:xfrm>
              <a:off x="7515701" y="117419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6906"/>
                    <a:pt x="8096" y="6906"/>
                    <a:pt x="7144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2" name="Freeform: Shape 881">
              <a:extLst>
                <a:ext uri="{FF2B5EF4-FFF2-40B4-BE49-F238E27FC236}">
                  <a16:creationId xmlns:a16="http://schemas.microsoft.com/office/drawing/2014/main" id="{8A87B40E-580F-4129-A30F-987A28F015CA}"/>
                </a:ext>
              </a:extLst>
            </p:cNvPr>
            <p:cNvSpPr/>
            <p:nvPr/>
          </p:nvSpPr>
          <p:spPr>
            <a:xfrm>
              <a:off x="7369016" y="1322132"/>
              <a:ext cx="28575" cy="28575"/>
            </a:xfrm>
            <a:custGeom>
              <a:avLst/>
              <a:gdLst>
                <a:gd name="connsiteX0" fmla="*/ 7144 w 28575"/>
                <a:gd name="connsiteY0" fmla="*/ 21845 h 28575"/>
                <a:gd name="connsiteX1" fmla="*/ 7144 w 28575"/>
                <a:gd name="connsiteY1" fmla="*/ 2184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28575">
                  <a:moveTo>
                    <a:pt x="7144" y="21845"/>
                  </a:moveTo>
                  <a:cubicBezTo>
                    <a:pt x="19526" y="9463"/>
                    <a:pt x="33814" y="-3872"/>
                    <a:pt x="7144" y="218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3" name="Freeform: Shape 882">
              <a:extLst>
                <a:ext uri="{FF2B5EF4-FFF2-40B4-BE49-F238E27FC236}">
                  <a16:creationId xmlns:a16="http://schemas.microsoft.com/office/drawing/2014/main" id="{98CEF4B9-F28A-436C-BC81-8095D21B2BC6}"/>
                </a:ext>
              </a:extLst>
            </p:cNvPr>
            <p:cNvSpPr/>
            <p:nvPr/>
          </p:nvSpPr>
          <p:spPr>
            <a:xfrm>
              <a:off x="7681436" y="11149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4" name="Freeform: Shape 883">
              <a:extLst>
                <a:ext uri="{FF2B5EF4-FFF2-40B4-BE49-F238E27FC236}">
                  <a16:creationId xmlns:a16="http://schemas.microsoft.com/office/drawing/2014/main" id="{D0DE38B4-C4C9-49F7-B8CC-09CA17E7CC18}"/>
                </a:ext>
              </a:extLst>
            </p:cNvPr>
            <p:cNvSpPr/>
            <p:nvPr/>
          </p:nvSpPr>
          <p:spPr>
            <a:xfrm>
              <a:off x="7681436" y="1114901"/>
              <a:ext cx="9525" cy="9525"/>
            </a:xfrm>
            <a:custGeom>
              <a:avLst/>
              <a:gdLst>
                <a:gd name="connsiteX0" fmla="*/ 9049 w 9525"/>
                <a:gd name="connsiteY0" fmla="*/ 9049 h 9525"/>
                <a:gd name="connsiteX1" fmla="*/ 7144 w 9525"/>
                <a:gd name="connsiteY1" fmla="*/ 7144 h 9525"/>
                <a:gd name="connsiteX2" fmla="*/ 9049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9049"/>
                  </a:moveTo>
                  <a:lnTo>
                    <a:pt x="7144" y="7144"/>
                  </a:lnTo>
                  <a:cubicBezTo>
                    <a:pt x="8096" y="9049"/>
                    <a:pt x="8096" y="10954"/>
                    <a:pt x="9049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5" name="Freeform: Shape 884">
              <a:extLst>
                <a:ext uri="{FF2B5EF4-FFF2-40B4-BE49-F238E27FC236}">
                  <a16:creationId xmlns:a16="http://schemas.microsoft.com/office/drawing/2014/main" id="{3AB6A290-872F-4BFC-A241-756F9FF7A4E9}"/>
                </a:ext>
              </a:extLst>
            </p:cNvPr>
            <p:cNvSpPr/>
            <p:nvPr/>
          </p:nvSpPr>
          <p:spPr>
            <a:xfrm>
              <a:off x="7457705" y="1222216"/>
              <a:ext cx="9525" cy="19050"/>
            </a:xfrm>
            <a:custGeom>
              <a:avLst/>
              <a:gdLst>
                <a:gd name="connsiteX0" fmla="*/ 7990 w 9525"/>
                <a:gd name="connsiteY0" fmla="*/ 12224 h 19050"/>
                <a:gd name="connsiteX1" fmla="*/ 7990 w 9525"/>
                <a:gd name="connsiteY1" fmla="*/ 1222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990" y="12224"/>
                  </a:moveTo>
                  <a:cubicBezTo>
                    <a:pt x="6086" y="794"/>
                    <a:pt x="7990" y="12224"/>
                    <a:pt x="7990" y="122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6" name="Freeform: Shape 885">
              <a:extLst>
                <a:ext uri="{FF2B5EF4-FFF2-40B4-BE49-F238E27FC236}">
                  <a16:creationId xmlns:a16="http://schemas.microsoft.com/office/drawing/2014/main" id="{D617DBA6-9B82-4F80-A420-0238163E5A05}"/>
                </a:ext>
              </a:extLst>
            </p:cNvPr>
            <p:cNvSpPr/>
            <p:nvPr/>
          </p:nvSpPr>
          <p:spPr>
            <a:xfrm>
              <a:off x="7450770" y="1243488"/>
              <a:ext cx="19050" cy="19050"/>
            </a:xfrm>
            <a:custGeom>
              <a:avLst/>
              <a:gdLst>
                <a:gd name="connsiteX0" fmla="*/ 13972 w 19050"/>
                <a:gd name="connsiteY0" fmla="*/ 7144 h 19050"/>
                <a:gd name="connsiteX1" fmla="*/ 13972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3972" y="7144"/>
                  </a:moveTo>
                  <a:cubicBezTo>
                    <a:pt x="6352" y="12859"/>
                    <a:pt x="3495" y="19526"/>
                    <a:pt x="1397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7" name="Freeform: Shape 886">
              <a:extLst>
                <a:ext uri="{FF2B5EF4-FFF2-40B4-BE49-F238E27FC236}">
                  <a16:creationId xmlns:a16="http://schemas.microsoft.com/office/drawing/2014/main" id="{BDF548B2-E454-42EA-9A28-ABFB3CC4BC8D}"/>
                </a:ext>
              </a:extLst>
            </p:cNvPr>
            <p:cNvSpPr/>
            <p:nvPr/>
          </p:nvSpPr>
          <p:spPr>
            <a:xfrm>
              <a:off x="7459504" y="1142507"/>
              <a:ext cx="76200" cy="95250"/>
            </a:xfrm>
            <a:custGeom>
              <a:avLst/>
              <a:gdLst>
                <a:gd name="connsiteX0" fmla="*/ 53816 w 76200"/>
                <a:gd name="connsiteY0" fmla="*/ 40498 h 95250"/>
                <a:gd name="connsiteX1" fmla="*/ 55721 w 76200"/>
                <a:gd name="connsiteY1" fmla="*/ 24305 h 95250"/>
                <a:gd name="connsiteX2" fmla="*/ 60484 w 76200"/>
                <a:gd name="connsiteY2" fmla="*/ 7160 h 95250"/>
                <a:gd name="connsiteX3" fmla="*/ 7144 w 76200"/>
                <a:gd name="connsiteY3" fmla="*/ 80503 h 95250"/>
                <a:gd name="connsiteX4" fmla="*/ 11906 w 76200"/>
                <a:gd name="connsiteY4" fmla="*/ 89075 h 95250"/>
                <a:gd name="connsiteX5" fmla="*/ 22384 w 76200"/>
                <a:gd name="connsiteY5" fmla="*/ 88123 h 95250"/>
                <a:gd name="connsiteX6" fmla="*/ 53816 w 76200"/>
                <a:gd name="connsiteY6" fmla="*/ 4049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95250">
                  <a:moveTo>
                    <a:pt x="53816" y="40498"/>
                  </a:moveTo>
                  <a:cubicBezTo>
                    <a:pt x="47149" y="45260"/>
                    <a:pt x="70961" y="24305"/>
                    <a:pt x="55721" y="24305"/>
                  </a:cubicBezTo>
                  <a:cubicBezTo>
                    <a:pt x="64294" y="30020"/>
                    <a:pt x="79534" y="23353"/>
                    <a:pt x="60484" y="7160"/>
                  </a:cubicBezTo>
                  <a:cubicBezTo>
                    <a:pt x="59531" y="6208"/>
                    <a:pt x="20479" y="47165"/>
                    <a:pt x="7144" y="80503"/>
                  </a:cubicBezTo>
                  <a:cubicBezTo>
                    <a:pt x="10001" y="74788"/>
                    <a:pt x="11906" y="77645"/>
                    <a:pt x="11906" y="89075"/>
                  </a:cubicBezTo>
                  <a:cubicBezTo>
                    <a:pt x="13811" y="74788"/>
                    <a:pt x="17621" y="74788"/>
                    <a:pt x="22384" y="88123"/>
                  </a:cubicBezTo>
                  <a:cubicBezTo>
                    <a:pt x="51911" y="60500"/>
                    <a:pt x="50006" y="47165"/>
                    <a:pt x="53816" y="404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8" name="Freeform: Shape 887">
              <a:extLst>
                <a:ext uri="{FF2B5EF4-FFF2-40B4-BE49-F238E27FC236}">
                  <a16:creationId xmlns:a16="http://schemas.microsoft.com/office/drawing/2014/main" id="{BFF94C6A-56BD-42AC-9477-EACA57748042}"/>
                </a:ext>
              </a:extLst>
            </p:cNvPr>
            <p:cNvSpPr/>
            <p:nvPr/>
          </p:nvSpPr>
          <p:spPr>
            <a:xfrm>
              <a:off x="7488079" y="12025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9" name="Freeform: Shape 888">
              <a:extLst>
                <a:ext uri="{FF2B5EF4-FFF2-40B4-BE49-F238E27FC236}">
                  <a16:creationId xmlns:a16="http://schemas.microsoft.com/office/drawing/2014/main" id="{7EA934F9-1A9F-4C1C-B5CF-D67A2DC387B7}"/>
                </a:ext>
              </a:extLst>
            </p:cNvPr>
            <p:cNvSpPr/>
            <p:nvPr/>
          </p:nvSpPr>
          <p:spPr>
            <a:xfrm>
              <a:off x="7501414" y="118877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10001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0" name="Freeform: Shape 889">
              <a:extLst>
                <a:ext uri="{FF2B5EF4-FFF2-40B4-BE49-F238E27FC236}">
                  <a16:creationId xmlns:a16="http://schemas.microsoft.com/office/drawing/2014/main" id="{8462C88E-3FC7-4D8A-A0C7-7AC6C69294F4}"/>
                </a:ext>
              </a:extLst>
            </p:cNvPr>
            <p:cNvSpPr/>
            <p:nvPr/>
          </p:nvSpPr>
          <p:spPr>
            <a:xfrm>
              <a:off x="7463949" y="1236821"/>
              <a:ext cx="9525" cy="9525"/>
            </a:xfrm>
            <a:custGeom>
              <a:avLst/>
              <a:gdLst>
                <a:gd name="connsiteX0" fmla="*/ 8414 w 9525"/>
                <a:gd name="connsiteY0" fmla="*/ 7144 h 9525"/>
                <a:gd name="connsiteX1" fmla="*/ 841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144"/>
                  </a:moveTo>
                  <a:cubicBezTo>
                    <a:pt x="5556" y="16669"/>
                    <a:pt x="8414" y="714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1" name="Freeform: Shape 890">
              <a:extLst>
                <a:ext uri="{FF2B5EF4-FFF2-40B4-BE49-F238E27FC236}">
                  <a16:creationId xmlns:a16="http://schemas.microsoft.com/office/drawing/2014/main" id="{C661FDB5-88B7-42E5-82BC-AA0373D84D23}"/>
                </a:ext>
              </a:extLst>
            </p:cNvPr>
            <p:cNvSpPr/>
            <p:nvPr/>
          </p:nvSpPr>
          <p:spPr>
            <a:xfrm>
              <a:off x="7459080" y="1227084"/>
              <a:ext cx="9525" cy="9525"/>
            </a:xfrm>
            <a:custGeom>
              <a:avLst/>
              <a:gdLst>
                <a:gd name="connsiteX0" fmla="*/ 7567 w 9525"/>
                <a:gd name="connsiteY0" fmla="*/ 9260 h 9525"/>
                <a:gd name="connsiteX1" fmla="*/ 7567 w 9525"/>
                <a:gd name="connsiteY1" fmla="*/ 926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9260"/>
                  </a:moveTo>
                  <a:cubicBezTo>
                    <a:pt x="6615" y="4498"/>
                    <a:pt x="7567" y="9260"/>
                    <a:pt x="7567" y="9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2" name="Freeform: Shape 891">
              <a:extLst>
                <a:ext uri="{FF2B5EF4-FFF2-40B4-BE49-F238E27FC236}">
                  <a16:creationId xmlns:a16="http://schemas.microsoft.com/office/drawing/2014/main" id="{30EBA07E-139B-49B2-952C-0082DB5F7978}"/>
                </a:ext>
              </a:extLst>
            </p:cNvPr>
            <p:cNvSpPr/>
            <p:nvPr/>
          </p:nvSpPr>
          <p:spPr>
            <a:xfrm>
              <a:off x="7570946" y="118348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7144" y="7144"/>
                  </a:lnTo>
                  <a:cubicBezTo>
                    <a:pt x="7144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3" name="Freeform: Shape 892">
              <a:extLst>
                <a:ext uri="{FF2B5EF4-FFF2-40B4-BE49-F238E27FC236}">
                  <a16:creationId xmlns:a16="http://schemas.microsoft.com/office/drawing/2014/main" id="{25CFB2E8-4DC0-4106-BA0A-74B10A058C8E}"/>
                </a:ext>
              </a:extLst>
            </p:cNvPr>
            <p:cNvSpPr/>
            <p:nvPr/>
          </p:nvSpPr>
          <p:spPr>
            <a:xfrm>
              <a:off x="7489031" y="1174843"/>
              <a:ext cx="47625" cy="47625"/>
            </a:xfrm>
            <a:custGeom>
              <a:avLst/>
              <a:gdLst>
                <a:gd name="connsiteX0" fmla="*/ 39529 w 47625"/>
                <a:gd name="connsiteY0" fmla="*/ 8162 h 47625"/>
                <a:gd name="connsiteX1" fmla="*/ 7144 w 47625"/>
                <a:gd name="connsiteY1" fmla="*/ 35784 h 47625"/>
                <a:gd name="connsiteX2" fmla="*/ 11906 w 47625"/>
                <a:gd name="connsiteY2" fmla="*/ 41499 h 47625"/>
                <a:gd name="connsiteX3" fmla="*/ 39529 w 47625"/>
                <a:gd name="connsiteY3" fmla="*/ 8162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39529" y="8162"/>
                  </a:moveTo>
                  <a:cubicBezTo>
                    <a:pt x="34766" y="11972"/>
                    <a:pt x="19526" y="37689"/>
                    <a:pt x="7144" y="35784"/>
                  </a:cubicBezTo>
                  <a:cubicBezTo>
                    <a:pt x="10954" y="36737"/>
                    <a:pt x="12859" y="38642"/>
                    <a:pt x="11906" y="41499"/>
                  </a:cubicBezTo>
                  <a:cubicBezTo>
                    <a:pt x="35719" y="48167"/>
                    <a:pt x="46196" y="-411"/>
                    <a:pt x="39529" y="81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4" name="Freeform: Shape 893">
              <a:extLst>
                <a:ext uri="{FF2B5EF4-FFF2-40B4-BE49-F238E27FC236}">
                  <a16:creationId xmlns:a16="http://schemas.microsoft.com/office/drawing/2014/main" id="{DBD9B751-8A4A-4140-B0FB-C4EEB0343F57}"/>
                </a:ext>
              </a:extLst>
            </p:cNvPr>
            <p:cNvSpPr/>
            <p:nvPr/>
          </p:nvSpPr>
          <p:spPr>
            <a:xfrm>
              <a:off x="7471886" y="123354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8096" y="6615"/>
                    <a:pt x="7144" y="7567"/>
                  </a:cubicBezTo>
                  <a:cubicBezTo>
                    <a:pt x="8096" y="6615"/>
                    <a:pt x="8096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5" name="Freeform: Shape 894">
              <a:extLst>
                <a:ext uri="{FF2B5EF4-FFF2-40B4-BE49-F238E27FC236}">
                  <a16:creationId xmlns:a16="http://schemas.microsoft.com/office/drawing/2014/main" id="{F6A55A43-0913-422A-84CC-ACAC3AE737AA}"/>
                </a:ext>
              </a:extLst>
            </p:cNvPr>
            <p:cNvSpPr/>
            <p:nvPr/>
          </p:nvSpPr>
          <p:spPr>
            <a:xfrm>
              <a:off x="7370921" y="1179671"/>
              <a:ext cx="57150" cy="47625"/>
            </a:xfrm>
            <a:custGeom>
              <a:avLst/>
              <a:gdLst>
                <a:gd name="connsiteX0" fmla="*/ 7144 w 57150"/>
                <a:gd name="connsiteY0" fmla="*/ 25241 h 47625"/>
                <a:gd name="connsiteX1" fmla="*/ 55721 w 57150"/>
                <a:gd name="connsiteY1" fmla="*/ 7144 h 47625"/>
                <a:gd name="connsiteX2" fmla="*/ 53816 w 57150"/>
                <a:gd name="connsiteY2" fmla="*/ 22384 h 47625"/>
                <a:gd name="connsiteX3" fmla="*/ 29051 w 57150"/>
                <a:gd name="connsiteY3" fmla="*/ 43339 h 47625"/>
                <a:gd name="connsiteX4" fmla="*/ 7144 w 57150"/>
                <a:gd name="connsiteY4" fmla="*/ 25241 h 47625"/>
                <a:gd name="connsiteX5" fmla="*/ 11906 w 57150"/>
                <a:gd name="connsiteY5" fmla="*/ 22384 h 47625"/>
                <a:gd name="connsiteX6" fmla="*/ 15716 w 57150"/>
                <a:gd name="connsiteY6" fmla="*/ 22384 h 47625"/>
                <a:gd name="connsiteX7" fmla="*/ 11906 w 57150"/>
                <a:gd name="connsiteY7" fmla="*/ 2238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50" h="47625">
                  <a:moveTo>
                    <a:pt x="7144" y="25241"/>
                  </a:moveTo>
                  <a:cubicBezTo>
                    <a:pt x="20479" y="19526"/>
                    <a:pt x="34766" y="10001"/>
                    <a:pt x="55721" y="7144"/>
                  </a:cubicBezTo>
                  <a:cubicBezTo>
                    <a:pt x="56674" y="9049"/>
                    <a:pt x="51911" y="23336"/>
                    <a:pt x="53816" y="22384"/>
                  </a:cubicBezTo>
                  <a:cubicBezTo>
                    <a:pt x="37624" y="-476"/>
                    <a:pt x="47149" y="29051"/>
                    <a:pt x="29051" y="43339"/>
                  </a:cubicBezTo>
                  <a:cubicBezTo>
                    <a:pt x="30956" y="9049"/>
                    <a:pt x="8096" y="29051"/>
                    <a:pt x="7144" y="25241"/>
                  </a:cubicBezTo>
                  <a:close/>
                  <a:moveTo>
                    <a:pt x="11906" y="22384"/>
                  </a:moveTo>
                  <a:lnTo>
                    <a:pt x="15716" y="22384"/>
                  </a:lnTo>
                  <a:cubicBezTo>
                    <a:pt x="14764" y="21431"/>
                    <a:pt x="12859" y="21431"/>
                    <a:pt x="11906" y="22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6" name="Freeform: Shape 895">
              <a:extLst>
                <a:ext uri="{FF2B5EF4-FFF2-40B4-BE49-F238E27FC236}">
                  <a16:creationId xmlns:a16="http://schemas.microsoft.com/office/drawing/2014/main" id="{C52D2D0F-90FF-488C-A079-EB90A3872A79}"/>
                </a:ext>
              </a:extLst>
            </p:cNvPr>
            <p:cNvSpPr/>
            <p:nvPr/>
          </p:nvSpPr>
          <p:spPr>
            <a:xfrm>
              <a:off x="6901339" y="113014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7" name="Freeform: Shape 896">
              <a:extLst>
                <a:ext uri="{FF2B5EF4-FFF2-40B4-BE49-F238E27FC236}">
                  <a16:creationId xmlns:a16="http://schemas.microsoft.com/office/drawing/2014/main" id="{6296BDC5-A24E-4826-9031-DE205289C2A9}"/>
                </a:ext>
              </a:extLst>
            </p:cNvPr>
            <p:cNvSpPr/>
            <p:nvPr/>
          </p:nvSpPr>
          <p:spPr>
            <a:xfrm>
              <a:off x="7207091" y="131587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7144"/>
                  </a:lnTo>
                  <a:cubicBezTo>
                    <a:pt x="7144" y="7144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8" name="Freeform: Shape 897">
              <a:extLst>
                <a:ext uri="{FF2B5EF4-FFF2-40B4-BE49-F238E27FC236}">
                  <a16:creationId xmlns:a16="http://schemas.microsoft.com/office/drawing/2014/main" id="{04AAB8A2-C59C-4F37-A13A-A35D9EAB2795}"/>
                </a:ext>
              </a:extLst>
            </p:cNvPr>
            <p:cNvSpPr/>
            <p:nvPr/>
          </p:nvSpPr>
          <p:spPr>
            <a:xfrm>
              <a:off x="7149941" y="1338738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9049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lnTo>
                    <a:pt x="7144" y="9049"/>
                  </a:lnTo>
                  <a:cubicBezTo>
                    <a:pt x="8096" y="9049"/>
                    <a:pt x="10001" y="8096"/>
                    <a:pt x="1095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9" name="Freeform: Shape 898">
              <a:extLst>
                <a:ext uri="{FF2B5EF4-FFF2-40B4-BE49-F238E27FC236}">
                  <a16:creationId xmlns:a16="http://schemas.microsoft.com/office/drawing/2014/main" id="{CAF469F2-2C36-4C9E-96B1-363F9095AF2C}"/>
                </a:ext>
              </a:extLst>
            </p:cNvPr>
            <p:cNvSpPr/>
            <p:nvPr/>
          </p:nvSpPr>
          <p:spPr>
            <a:xfrm>
              <a:off x="6911816" y="11615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0" name="Freeform: Shape 899">
              <a:extLst>
                <a:ext uri="{FF2B5EF4-FFF2-40B4-BE49-F238E27FC236}">
                  <a16:creationId xmlns:a16="http://schemas.microsoft.com/office/drawing/2014/main" id="{1CE06608-AB3D-4048-846B-D21BC1EA14E8}"/>
                </a:ext>
              </a:extLst>
            </p:cNvPr>
            <p:cNvSpPr/>
            <p:nvPr/>
          </p:nvSpPr>
          <p:spPr>
            <a:xfrm>
              <a:off x="7048976" y="1291113"/>
              <a:ext cx="9525" cy="9525"/>
            </a:xfrm>
            <a:custGeom>
              <a:avLst/>
              <a:gdLst>
                <a:gd name="connsiteX0" fmla="*/ 8096 w 9525"/>
                <a:gd name="connsiteY0" fmla="*/ 10001 h 9525"/>
                <a:gd name="connsiteX1" fmla="*/ 7144 w 9525"/>
                <a:gd name="connsiteY1" fmla="*/ 7144 h 9525"/>
                <a:gd name="connsiteX2" fmla="*/ 8096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001"/>
                  </a:moveTo>
                  <a:cubicBezTo>
                    <a:pt x="8096" y="9049"/>
                    <a:pt x="7144" y="8096"/>
                    <a:pt x="7144" y="7144"/>
                  </a:cubicBezTo>
                  <a:cubicBezTo>
                    <a:pt x="7144" y="8096"/>
                    <a:pt x="7144" y="9049"/>
                    <a:pt x="8096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1" name="Freeform: Shape 900">
              <a:extLst>
                <a:ext uri="{FF2B5EF4-FFF2-40B4-BE49-F238E27FC236}">
                  <a16:creationId xmlns:a16="http://schemas.microsoft.com/office/drawing/2014/main" id="{6D743C93-2FF0-4805-9BB9-896AF9BF17B6}"/>
                </a:ext>
              </a:extLst>
            </p:cNvPr>
            <p:cNvSpPr/>
            <p:nvPr/>
          </p:nvSpPr>
          <p:spPr>
            <a:xfrm>
              <a:off x="7153604" y="1338738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7144"/>
                    <a:pt x="6339" y="7144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2" name="Freeform: Shape 901">
              <a:extLst>
                <a:ext uri="{FF2B5EF4-FFF2-40B4-BE49-F238E27FC236}">
                  <a16:creationId xmlns:a16="http://schemas.microsoft.com/office/drawing/2014/main" id="{46ED2535-E773-4744-8B09-979EE0AA86D1}"/>
                </a:ext>
              </a:extLst>
            </p:cNvPr>
            <p:cNvSpPr/>
            <p:nvPr/>
          </p:nvSpPr>
          <p:spPr>
            <a:xfrm>
              <a:off x="7230904" y="134159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8096" y="8096"/>
                    <a:pt x="9049" y="7144"/>
                  </a:cubicBezTo>
                  <a:cubicBezTo>
                    <a:pt x="8096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3" name="Freeform: Shape 902">
              <a:extLst>
                <a:ext uri="{FF2B5EF4-FFF2-40B4-BE49-F238E27FC236}">
                  <a16:creationId xmlns:a16="http://schemas.microsoft.com/office/drawing/2014/main" id="{ADD842C4-EE4D-4CDC-A45A-9B5AB34B567E}"/>
                </a:ext>
              </a:extLst>
            </p:cNvPr>
            <p:cNvSpPr/>
            <p:nvPr/>
          </p:nvSpPr>
          <p:spPr>
            <a:xfrm>
              <a:off x="7228046" y="131683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8096" y="8096"/>
                    <a:pt x="9049" y="7144"/>
                  </a:cubicBezTo>
                  <a:lnTo>
                    <a:pt x="7144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4" name="Freeform: Shape 903">
              <a:extLst>
                <a:ext uri="{FF2B5EF4-FFF2-40B4-BE49-F238E27FC236}">
                  <a16:creationId xmlns:a16="http://schemas.microsoft.com/office/drawing/2014/main" id="{78291934-DA7E-4D33-B7A2-781C76BC968F}"/>
                </a:ext>
              </a:extLst>
            </p:cNvPr>
            <p:cNvSpPr/>
            <p:nvPr/>
          </p:nvSpPr>
          <p:spPr>
            <a:xfrm>
              <a:off x="7343299" y="132064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001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10001" y="7144"/>
                  </a:lnTo>
                  <a:cubicBezTo>
                    <a:pt x="9049" y="8096"/>
                    <a:pt x="8096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5" name="Freeform: Shape 904">
              <a:extLst>
                <a:ext uri="{FF2B5EF4-FFF2-40B4-BE49-F238E27FC236}">
                  <a16:creationId xmlns:a16="http://schemas.microsoft.com/office/drawing/2014/main" id="{B9262365-DE32-42E5-9B15-CCFC205B0ACA}"/>
                </a:ext>
              </a:extLst>
            </p:cNvPr>
            <p:cNvSpPr/>
            <p:nvPr/>
          </p:nvSpPr>
          <p:spPr>
            <a:xfrm>
              <a:off x="7236619" y="132254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8096" y="7144"/>
                  </a:cubicBezTo>
                  <a:cubicBezTo>
                    <a:pt x="7144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6" name="Freeform: Shape 905">
              <a:extLst>
                <a:ext uri="{FF2B5EF4-FFF2-40B4-BE49-F238E27FC236}">
                  <a16:creationId xmlns:a16="http://schemas.microsoft.com/office/drawing/2014/main" id="{0D76776A-3306-48AF-864F-2A4E4464D777}"/>
                </a:ext>
              </a:extLst>
            </p:cNvPr>
            <p:cNvSpPr/>
            <p:nvPr/>
          </p:nvSpPr>
          <p:spPr>
            <a:xfrm>
              <a:off x="6921341" y="11063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7" name="Freeform: Shape 906">
              <a:extLst>
                <a:ext uri="{FF2B5EF4-FFF2-40B4-BE49-F238E27FC236}">
                  <a16:creationId xmlns:a16="http://schemas.microsoft.com/office/drawing/2014/main" id="{8AA78B15-DF8E-4506-94D3-D63581F9F8DF}"/>
                </a:ext>
              </a:extLst>
            </p:cNvPr>
            <p:cNvSpPr/>
            <p:nvPr/>
          </p:nvSpPr>
          <p:spPr>
            <a:xfrm>
              <a:off x="6906101" y="1098708"/>
              <a:ext cx="9525" cy="9525"/>
            </a:xfrm>
            <a:custGeom>
              <a:avLst/>
              <a:gdLst>
                <a:gd name="connsiteX0" fmla="*/ 8096 w 9525"/>
                <a:gd name="connsiteY0" fmla="*/ 10001 h 9525"/>
                <a:gd name="connsiteX1" fmla="*/ 7144 w 9525"/>
                <a:gd name="connsiteY1" fmla="*/ 7144 h 9525"/>
                <a:gd name="connsiteX2" fmla="*/ 8096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001"/>
                  </a:moveTo>
                  <a:lnTo>
                    <a:pt x="7144" y="7144"/>
                  </a:lnTo>
                  <a:cubicBezTo>
                    <a:pt x="7144" y="8096"/>
                    <a:pt x="7144" y="9049"/>
                    <a:pt x="8096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8" name="Freeform: Shape 907">
              <a:extLst>
                <a:ext uri="{FF2B5EF4-FFF2-40B4-BE49-F238E27FC236}">
                  <a16:creationId xmlns:a16="http://schemas.microsoft.com/office/drawing/2014/main" id="{837B458D-0F46-4B14-A3B3-24A344C33AE6}"/>
                </a:ext>
              </a:extLst>
            </p:cNvPr>
            <p:cNvSpPr/>
            <p:nvPr/>
          </p:nvSpPr>
          <p:spPr>
            <a:xfrm>
              <a:off x="7008677" y="1256823"/>
              <a:ext cx="9525" cy="19050"/>
            </a:xfrm>
            <a:custGeom>
              <a:avLst/>
              <a:gdLst>
                <a:gd name="connsiteX0" fmla="*/ 9343 w 9525"/>
                <a:gd name="connsiteY0" fmla="*/ 11906 h 19050"/>
                <a:gd name="connsiteX1" fmla="*/ 9343 w 9525"/>
                <a:gd name="connsiteY1" fmla="*/ 7144 h 19050"/>
                <a:gd name="connsiteX2" fmla="*/ 9343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343" y="11906"/>
                  </a:moveTo>
                  <a:cubicBezTo>
                    <a:pt x="9343" y="10001"/>
                    <a:pt x="8391" y="8096"/>
                    <a:pt x="9343" y="7144"/>
                  </a:cubicBezTo>
                  <a:cubicBezTo>
                    <a:pt x="7439" y="8096"/>
                    <a:pt x="5533" y="11906"/>
                    <a:pt x="9343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9" name="Freeform: Shape 908">
              <a:extLst>
                <a:ext uri="{FF2B5EF4-FFF2-40B4-BE49-F238E27FC236}">
                  <a16:creationId xmlns:a16="http://schemas.microsoft.com/office/drawing/2014/main" id="{6A04374B-2CD1-498B-B824-FDB10C61FE95}"/>
                </a:ext>
              </a:extLst>
            </p:cNvPr>
            <p:cNvSpPr/>
            <p:nvPr/>
          </p:nvSpPr>
          <p:spPr>
            <a:xfrm>
              <a:off x="6973729" y="1105376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9049" y="8096"/>
                    <a:pt x="8096" y="8096"/>
                    <a:pt x="7144" y="7144"/>
                  </a:cubicBezTo>
                  <a:cubicBezTo>
                    <a:pt x="8096" y="8096"/>
                    <a:pt x="9049" y="8096"/>
                    <a:pt x="10001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0" name="Freeform: Shape 909">
              <a:extLst>
                <a:ext uri="{FF2B5EF4-FFF2-40B4-BE49-F238E27FC236}">
                  <a16:creationId xmlns:a16="http://schemas.microsoft.com/office/drawing/2014/main" id="{1976F938-392F-45EA-9506-DB092AD0E6E6}"/>
                </a:ext>
              </a:extLst>
            </p:cNvPr>
            <p:cNvSpPr/>
            <p:nvPr/>
          </p:nvSpPr>
          <p:spPr>
            <a:xfrm>
              <a:off x="6970871" y="1104423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lnTo>
                    <a:pt x="7144" y="7144"/>
                  </a:lnTo>
                  <a:cubicBezTo>
                    <a:pt x="8096" y="8096"/>
                    <a:pt x="9049" y="8096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1" name="Freeform: Shape 910">
              <a:extLst>
                <a:ext uri="{FF2B5EF4-FFF2-40B4-BE49-F238E27FC236}">
                  <a16:creationId xmlns:a16="http://schemas.microsoft.com/office/drawing/2014/main" id="{DBF2079B-84AF-4B66-8F4D-1818B1BD48AB}"/>
                </a:ext>
              </a:extLst>
            </p:cNvPr>
            <p:cNvSpPr/>
            <p:nvPr/>
          </p:nvSpPr>
          <p:spPr>
            <a:xfrm>
              <a:off x="7060406" y="12063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2" name="Freeform: Shape 911">
              <a:extLst>
                <a:ext uri="{FF2B5EF4-FFF2-40B4-BE49-F238E27FC236}">
                  <a16:creationId xmlns:a16="http://schemas.microsoft.com/office/drawing/2014/main" id="{4F8D223B-364A-49F7-987B-0CE1153CBD95}"/>
                </a:ext>
              </a:extLst>
            </p:cNvPr>
            <p:cNvSpPr/>
            <p:nvPr/>
          </p:nvSpPr>
          <p:spPr>
            <a:xfrm>
              <a:off x="6877526" y="1085792"/>
              <a:ext cx="38100" cy="28575"/>
            </a:xfrm>
            <a:custGeom>
              <a:avLst/>
              <a:gdLst>
                <a:gd name="connsiteX0" fmla="*/ 36671 w 38100"/>
                <a:gd name="connsiteY0" fmla="*/ 17203 h 28575"/>
                <a:gd name="connsiteX1" fmla="*/ 7144 w 38100"/>
                <a:gd name="connsiteY1" fmla="*/ 10535 h 28575"/>
                <a:gd name="connsiteX2" fmla="*/ 36671 w 38100"/>
                <a:gd name="connsiteY2" fmla="*/ 1720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28575">
                  <a:moveTo>
                    <a:pt x="36671" y="17203"/>
                  </a:moveTo>
                  <a:cubicBezTo>
                    <a:pt x="29051" y="17203"/>
                    <a:pt x="10954" y="58"/>
                    <a:pt x="7144" y="10535"/>
                  </a:cubicBezTo>
                  <a:cubicBezTo>
                    <a:pt x="17621" y="37205"/>
                    <a:pt x="28099" y="21013"/>
                    <a:pt x="36671" y="172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3" name="Freeform: Shape 912">
              <a:extLst>
                <a:ext uri="{FF2B5EF4-FFF2-40B4-BE49-F238E27FC236}">
                  <a16:creationId xmlns:a16="http://schemas.microsoft.com/office/drawing/2014/main" id="{E14C8A6A-90FB-482F-A85B-AF79425DD6E5}"/>
                </a:ext>
              </a:extLst>
            </p:cNvPr>
            <p:cNvSpPr/>
            <p:nvPr/>
          </p:nvSpPr>
          <p:spPr>
            <a:xfrm>
              <a:off x="6955208" y="1093522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4" name="Freeform: Shape 913">
              <a:extLst>
                <a:ext uri="{FF2B5EF4-FFF2-40B4-BE49-F238E27FC236}">
                  <a16:creationId xmlns:a16="http://schemas.microsoft.com/office/drawing/2014/main" id="{99DAB7BF-F25D-44D3-8564-5D1EA86DD7FC}"/>
                </a:ext>
              </a:extLst>
            </p:cNvPr>
            <p:cNvSpPr/>
            <p:nvPr/>
          </p:nvSpPr>
          <p:spPr>
            <a:xfrm>
              <a:off x="7332821" y="120919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7144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5" name="Freeform: Shape 914">
              <a:extLst>
                <a:ext uri="{FF2B5EF4-FFF2-40B4-BE49-F238E27FC236}">
                  <a16:creationId xmlns:a16="http://schemas.microsoft.com/office/drawing/2014/main" id="{F161B54D-14CC-4104-97A8-2F84222FFEE0}"/>
                </a:ext>
              </a:extLst>
            </p:cNvPr>
            <p:cNvSpPr/>
            <p:nvPr/>
          </p:nvSpPr>
          <p:spPr>
            <a:xfrm>
              <a:off x="6930866" y="11053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6" name="Freeform: Shape 915">
              <a:extLst>
                <a:ext uri="{FF2B5EF4-FFF2-40B4-BE49-F238E27FC236}">
                  <a16:creationId xmlns:a16="http://schemas.microsoft.com/office/drawing/2014/main" id="{FAC94DD4-45BE-48DA-B4C1-E613EFE29AA3}"/>
                </a:ext>
              </a:extLst>
            </p:cNvPr>
            <p:cNvSpPr/>
            <p:nvPr/>
          </p:nvSpPr>
          <p:spPr>
            <a:xfrm>
              <a:off x="7280434" y="12225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7" name="Freeform: Shape 916">
              <a:extLst>
                <a:ext uri="{FF2B5EF4-FFF2-40B4-BE49-F238E27FC236}">
                  <a16:creationId xmlns:a16="http://schemas.microsoft.com/office/drawing/2014/main" id="{7618743B-52D7-4999-8672-986FA06AA9ED}"/>
                </a:ext>
              </a:extLst>
            </p:cNvPr>
            <p:cNvSpPr/>
            <p:nvPr/>
          </p:nvSpPr>
          <p:spPr>
            <a:xfrm>
              <a:off x="7310914" y="13311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8" name="Freeform: Shape 917">
              <a:extLst>
                <a:ext uri="{FF2B5EF4-FFF2-40B4-BE49-F238E27FC236}">
                  <a16:creationId xmlns:a16="http://schemas.microsoft.com/office/drawing/2014/main" id="{C858C076-77CB-463E-9800-A9F41A1AB945}"/>
                </a:ext>
              </a:extLst>
            </p:cNvPr>
            <p:cNvSpPr/>
            <p:nvPr/>
          </p:nvSpPr>
          <p:spPr>
            <a:xfrm>
              <a:off x="7280434" y="122277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7144" y="7858"/>
                  </a:ln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9" name="Freeform: Shape 918">
              <a:extLst>
                <a:ext uri="{FF2B5EF4-FFF2-40B4-BE49-F238E27FC236}">
                  <a16:creationId xmlns:a16="http://schemas.microsoft.com/office/drawing/2014/main" id="{95B1AEFB-75A9-4D07-8BF4-582D921CDC06}"/>
                </a:ext>
              </a:extLst>
            </p:cNvPr>
            <p:cNvSpPr/>
            <p:nvPr/>
          </p:nvSpPr>
          <p:spPr>
            <a:xfrm>
              <a:off x="7175659" y="12387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8096" y="9049"/>
                  </a:cubicBezTo>
                  <a:cubicBezTo>
                    <a:pt x="8096" y="904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0" name="Freeform: Shape 919">
              <a:extLst>
                <a:ext uri="{FF2B5EF4-FFF2-40B4-BE49-F238E27FC236}">
                  <a16:creationId xmlns:a16="http://schemas.microsoft.com/office/drawing/2014/main" id="{C4FBB272-7586-4C96-B1CF-BA2ECE70F29D}"/>
                </a:ext>
              </a:extLst>
            </p:cNvPr>
            <p:cNvSpPr/>
            <p:nvPr/>
          </p:nvSpPr>
          <p:spPr>
            <a:xfrm>
              <a:off x="7195661" y="12492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1" name="Freeform: Shape 920">
              <a:extLst>
                <a:ext uri="{FF2B5EF4-FFF2-40B4-BE49-F238E27FC236}">
                  <a16:creationId xmlns:a16="http://schemas.microsoft.com/office/drawing/2014/main" id="{2634A2A5-65EE-4317-BD28-68F0BC0B2C14}"/>
                </a:ext>
              </a:extLst>
            </p:cNvPr>
            <p:cNvSpPr/>
            <p:nvPr/>
          </p:nvSpPr>
          <p:spPr>
            <a:xfrm>
              <a:off x="7005161" y="12863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10001" y="8096"/>
                  </a:cubicBez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2" name="Freeform: Shape 921">
              <a:extLst>
                <a:ext uri="{FF2B5EF4-FFF2-40B4-BE49-F238E27FC236}">
                  <a16:creationId xmlns:a16="http://schemas.microsoft.com/office/drawing/2014/main" id="{967DE6A4-973C-44AA-B6C4-50AEA462AF81}"/>
                </a:ext>
              </a:extLst>
            </p:cNvPr>
            <p:cNvSpPr/>
            <p:nvPr/>
          </p:nvSpPr>
          <p:spPr>
            <a:xfrm>
              <a:off x="7280434" y="122062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8096"/>
                    <a:pt x="8096" y="7144"/>
                  </a:cubicBezTo>
                  <a:cubicBezTo>
                    <a:pt x="7144" y="7144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3" name="Freeform: Shape 922">
              <a:extLst>
                <a:ext uri="{FF2B5EF4-FFF2-40B4-BE49-F238E27FC236}">
                  <a16:creationId xmlns:a16="http://schemas.microsoft.com/office/drawing/2014/main" id="{8F95F1CA-66EA-48FC-96C8-A358CABBA863}"/>
                </a:ext>
              </a:extLst>
            </p:cNvPr>
            <p:cNvSpPr/>
            <p:nvPr/>
          </p:nvSpPr>
          <p:spPr>
            <a:xfrm>
              <a:off x="7139464" y="126087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4" name="Freeform: Shape 923">
              <a:extLst>
                <a:ext uri="{FF2B5EF4-FFF2-40B4-BE49-F238E27FC236}">
                  <a16:creationId xmlns:a16="http://schemas.microsoft.com/office/drawing/2014/main" id="{990E4547-A714-4D04-AA7D-FAC02E04EE68}"/>
                </a:ext>
              </a:extLst>
            </p:cNvPr>
            <p:cNvSpPr/>
            <p:nvPr/>
          </p:nvSpPr>
          <p:spPr>
            <a:xfrm>
              <a:off x="7122528" y="1255231"/>
              <a:ext cx="28575" cy="19050"/>
            </a:xfrm>
            <a:custGeom>
              <a:avLst/>
              <a:gdLst>
                <a:gd name="connsiteX0" fmla="*/ 14554 w 28575"/>
                <a:gd name="connsiteY0" fmla="*/ 7784 h 19050"/>
                <a:gd name="connsiteX1" fmla="*/ 14554 w 28575"/>
                <a:gd name="connsiteY1" fmla="*/ 778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14554" y="7784"/>
                  </a:moveTo>
                  <a:cubicBezTo>
                    <a:pt x="-13069" y="37311"/>
                    <a:pt x="47891" y="2069"/>
                    <a:pt x="14554" y="77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5" name="Freeform: Shape 924">
              <a:extLst>
                <a:ext uri="{FF2B5EF4-FFF2-40B4-BE49-F238E27FC236}">
                  <a16:creationId xmlns:a16="http://schemas.microsoft.com/office/drawing/2014/main" id="{406D5F2E-A1B5-4D0A-A18F-9DA680B02823}"/>
                </a:ext>
              </a:extLst>
            </p:cNvPr>
            <p:cNvSpPr/>
            <p:nvPr/>
          </p:nvSpPr>
          <p:spPr>
            <a:xfrm>
              <a:off x="7130891" y="125301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8096" y="7144"/>
                    <a:pt x="9049" y="7144"/>
                  </a:cubicBezTo>
                  <a:cubicBezTo>
                    <a:pt x="8096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6" name="Freeform: Shape 925">
              <a:extLst>
                <a:ext uri="{FF2B5EF4-FFF2-40B4-BE49-F238E27FC236}">
                  <a16:creationId xmlns:a16="http://schemas.microsoft.com/office/drawing/2014/main" id="{B3F1D940-2C39-4C09-9DF8-EC54F6C120D5}"/>
                </a:ext>
              </a:extLst>
            </p:cNvPr>
            <p:cNvSpPr/>
            <p:nvPr/>
          </p:nvSpPr>
          <p:spPr>
            <a:xfrm>
              <a:off x="7093744" y="123586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7144" y="7144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7" name="Freeform: Shape 926">
              <a:extLst>
                <a:ext uri="{FF2B5EF4-FFF2-40B4-BE49-F238E27FC236}">
                  <a16:creationId xmlns:a16="http://schemas.microsoft.com/office/drawing/2014/main" id="{303D3558-D6BD-441F-8608-A7B08636AF3C}"/>
                </a:ext>
              </a:extLst>
            </p:cNvPr>
            <p:cNvSpPr/>
            <p:nvPr/>
          </p:nvSpPr>
          <p:spPr>
            <a:xfrm>
              <a:off x="7404259" y="1240356"/>
              <a:ext cx="9525" cy="9525"/>
            </a:xfrm>
            <a:custGeom>
              <a:avLst/>
              <a:gdLst>
                <a:gd name="connsiteX0" fmla="*/ 10954 w 9525"/>
                <a:gd name="connsiteY0" fmla="*/ 7419 h 9525"/>
                <a:gd name="connsiteX1" fmla="*/ 10954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954" y="7419"/>
                  </a:moveTo>
                  <a:cubicBezTo>
                    <a:pt x="10954" y="6466"/>
                    <a:pt x="2381" y="8371"/>
                    <a:pt x="10954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8" name="Freeform: Shape 927">
              <a:extLst>
                <a:ext uri="{FF2B5EF4-FFF2-40B4-BE49-F238E27FC236}">
                  <a16:creationId xmlns:a16="http://schemas.microsoft.com/office/drawing/2014/main" id="{7BD3A956-A5F9-4256-8546-E41BF6E8FB5B}"/>
                </a:ext>
              </a:extLst>
            </p:cNvPr>
            <p:cNvSpPr/>
            <p:nvPr/>
          </p:nvSpPr>
          <p:spPr>
            <a:xfrm>
              <a:off x="6989921" y="12101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10001"/>
                    <a:pt x="10001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9" name="Freeform: Shape 928">
              <a:extLst>
                <a:ext uri="{FF2B5EF4-FFF2-40B4-BE49-F238E27FC236}">
                  <a16:creationId xmlns:a16="http://schemas.microsoft.com/office/drawing/2014/main" id="{FB943B8E-85C3-4B6B-BC00-6383AA1356FD}"/>
                </a:ext>
              </a:extLst>
            </p:cNvPr>
            <p:cNvSpPr/>
            <p:nvPr/>
          </p:nvSpPr>
          <p:spPr>
            <a:xfrm>
              <a:off x="7121366" y="126444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9049"/>
                    <a:pt x="9049" y="8096"/>
                    <a:pt x="9049" y="7144"/>
                  </a:cubicBezTo>
                  <a:cubicBezTo>
                    <a:pt x="8096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0" name="Freeform: Shape 929">
              <a:extLst>
                <a:ext uri="{FF2B5EF4-FFF2-40B4-BE49-F238E27FC236}">
                  <a16:creationId xmlns:a16="http://schemas.microsoft.com/office/drawing/2014/main" id="{F35C2C72-67C0-4195-A6EE-318B695B685C}"/>
                </a:ext>
              </a:extLst>
            </p:cNvPr>
            <p:cNvSpPr/>
            <p:nvPr/>
          </p:nvSpPr>
          <p:spPr>
            <a:xfrm>
              <a:off x="6995319" y="1196220"/>
              <a:ext cx="9525" cy="19050"/>
            </a:xfrm>
            <a:custGeom>
              <a:avLst/>
              <a:gdLst>
                <a:gd name="connsiteX0" fmla="*/ 8414 w 9525"/>
                <a:gd name="connsiteY0" fmla="*/ 13455 h 19050"/>
                <a:gd name="connsiteX1" fmla="*/ 8414 w 9525"/>
                <a:gd name="connsiteY1" fmla="*/ 1345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414" y="13455"/>
                  </a:moveTo>
                  <a:cubicBezTo>
                    <a:pt x="8414" y="8692"/>
                    <a:pt x="5556" y="2025"/>
                    <a:pt x="8414" y="134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1" name="Freeform: Shape 930">
              <a:extLst>
                <a:ext uri="{FF2B5EF4-FFF2-40B4-BE49-F238E27FC236}">
                  <a16:creationId xmlns:a16="http://schemas.microsoft.com/office/drawing/2014/main" id="{35A576C3-7409-4F61-94AB-6E6169C52B71}"/>
                </a:ext>
              </a:extLst>
            </p:cNvPr>
            <p:cNvSpPr/>
            <p:nvPr/>
          </p:nvSpPr>
          <p:spPr>
            <a:xfrm>
              <a:off x="6992779" y="11968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2" name="Freeform: Shape 931">
              <a:extLst>
                <a:ext uri="{FF2B5EF4-FFF2-40B4-BE49-F238E27FC236}">
                  <a16:creationId xmlns:a16="http://schemas.microsoft.com/office/drawing/2014/main" id="{5CDD4FBB-2FBD-4886-B48B-0B7D370F49B6}"/>
                </a:ext>
              </a:extLst>
            </p:cNvPr>
            <p:cNvSpPr/>
            <p:nvPr/>
          </p:nvSpPr>
          <p:spPr>
            <a:xfrm>
              <a:off x="6894395" y="959638"/>
              <a:ext cx="847725" cy="400050"/>
            </a:xfrm>
            <a:custGeom>
              <a:avLst/>
              <a:gdLst>
                <a:gd name="connsiteX0" fmla="*/ 561775 w 847725"/>
                <a:gd name="connsiteY0" fmla="*/ 299566 h 400050"/>
                <a:gd name="connsiteX1" fmla="*/ 596065 w 847725"/>
                <a:gd name="connsiteY1" fmla="*/ 285279 h 400050"/>
                <a:gd name="connsiteX2" fmla="*/ 597017 w 847725"/>
                <a:gd name="connsiteY2" fmla="*/ 274801 h 400050"/>
                <a:gd name="connsiteX3" fmla="*/ 620830 w 847725"/>
                <a:gd name="connsiteY3" fmla="*/ 287184 h 400050"/>
                <a:gd name="connsiteX4" fmla="*/ 660835 w 847725"/>
                <a:gd name="connsiteY4" fmla="*/ 259561 h 400050"/>
                <a:gd name="connsiteX5" fmla="*/ 650357 w 847725"/>
                <a:gd name="connsiteY5" fmla="*/ 248131 h 400050"/>
                <a:gd name="connsiteX6" fmla="*/ 729415 w 847725"/>
                <a:gd name="connsiteY6" fmla="*/ 214794 h 400050"/>
                <a:gd name="connsiteX7" fmla="*/ 824665 w 847725"/>
                <a:gd name="connsiteY7" fmla="*/ 19531 h 400050"/>
                <a:gd name="connsiteX8" fmla="*/ 844667 w 847725"/>
                <a:gd name="connsiteY8" fmla="*/ 35724 h 400050"/>
                <a:gd name="connsiteX9" fmla="*/ 804662 w 847725"/>
                <a:gd name="connsiteY9" fmla="*/ 166216 h 400050"/>
                <a:gd name="connsiteX10" fmla="*/ 797042 w 847725"/>
                <a:gd name="connsiteY10" fmla="*/ 143356 h 400050"/>
                <a:gd name="connsiteX11" fmla="*/ 789422 w 847725"/>
                <a:gd name="connsiteY11" fmla="*/ 174789 h 400050"/>
                <a:gd name="connsiteX12" fmla="*/ 802757 w 847725"/>
                <a:gd name="connsiteY12" fmla="*/ 169074 h 400050"/>
                <a:gd name="connsiteX13" fmla="*/ 751322 w 847725"/>
                <a:gd name="connsiteY13" fmla="*/ 248131 h 400050"/>
                <a:gd name="connsiteX14" fmla="*/ 742750 w 847725"/>
                <a:gd name="connsiteY14" fmla="*/ 237654 h 400050"/>
                <a:gd name="connsiteX15" fmla="*/ 709412 w 847725"/>
                <a:gd name="connsiteY15" fmla="*/ 289089 h 400050"/>
                <a:gd name="connsiteX16" fmla="*/ 703697 w 847725"/>
                <a:gd name="connsiteY16" fmla="*/ 265276 h 400050"/>
                <a:gd name="connsiteX17" fmla="*/ 702745 w 847725"/>
                <a:gd name="connsiteY17" fmla="*/ 270991 h 400050"/>
                <a:gd name="connsiteX18" fmla="*/ 565585 w 847725"/>
                <a:gd name="connsiteY18" fmla="*/ 369099 h 400050"/>
                <a:gd name="connsiteX19" fmla="*/ 552250 w 847725"/>
                <a:gd name="connsiteY19" fmla="*/ 380529 h 400050"/>
                <a:gd name="connsiteX20" fmla="*/ 574157 w 847725"/>
                <a:gd name="connsiteY20" fmla="*/ 379576 h 400050"/>
                <a:gd name="connsiteX21" fmla="*/ 614162 w 847725"/>
                <a:gd name="connsiteY21" fmla="*/ 344334 h 400050"/>
                <a:gd name="connsiteX22" fmla="*/ 635117 w 847725"/>
                <a:gd name="connsiteY22" fmla="*/ 339571 h 400050"/>
                <a:gd name="connsiteX23" fmla="*/ 629402 w 847725"/>
                <a:gd name="connsiteY23" fmla="*/ 354811 h 400050"/>
                <a:gd name="connsiteX24" fmla="*/ 607495 w 847725"/>
                <a:gd name="connsiteY24" fmla="*/ 358621 h 400050"/>
                <a:gd name="connsiteX25" fmla="*/ 620830 w 847725"/>
                <a:gd name="connsiteY25" fmla="*/ 363384 h 400050"/>
                <a:gd name="connsiteX26" fmla="*/ 500815 w 847725"/>
                <a:gd name="connsiteY26" fmla="*/ 386244 h 400050"/>
                <a:gd name="connsiteX27" fmla="*/ 495100 w 847725"/>
                <a:gd name="connsiteY27" fmla="*/ 380529 h 400050"/>
                <a:gd name="connsiteX28" fmla="*/ 540820 w 847725"/>
                <a:gd name="connsiteY28" fmla="*/ 364336 h 400050"/>
                <a:gd name="connsiteX29" fmla="*/ 544630 w 847725"/>
                <a:gd name="connsiteY29" fmla="*/ 362431 h 400050"/>
                <a:gd name="connsiteX30" fmla="*/ 463667 w 847725"/>
                <a:gd name="connsiteY30" fmla="*/ 363384 h 400050"/>
                <a:gd name="connsiteX31" fmla="*/ 457952 w 847725"/>
                <a:gd name="connsiteY31" fmla="*/ 348144 h 400050"/>
                <a:gd name="connsiteX32" fmla="*/ 418900 w 847725"/>
                <a:gd name="connsiteY32" fmla="*/ 379576 h 400050"/>
                <a:gd name="connsiteX33" fmla="*/ 457952 w 847725"/>
                <a:gd name="connsiteY33" fmla="*/ 371956 h 400050"/>
                <a:gd name="connsiteX34" fmla="*/ 454142 w 847725"/>
                <a:gd name="connsiteY34" fmla="*/ 388149 h 400050"/>
                <a:gd name="connsiteX35" fmla="*/ 293170 w 847725"/>
                <a:gd name="connsiteY35" fmla="*/ 388149 h 400050"/>
                <a:gd name="connsiteX36" fmla="*/ 335080 w 847725"/>
                <a:gd name="connsiteY36" fmla="*/ 377671 h 400050"/>
                <a:gd name="connsiteX37" fmla="*/ 324602 w 847725"/>
                <a:gd name="connsiteY37" fmla="*/ 393864 h 400050"/>
                <a:gd name="connsiteX38" fmla="*/ 347462 w 847725"/>
                <a:gd name="connsiteY38" fmla="*/ 394816 h 400050"/>
                <a:gd name="connsiteX39" fmla="*/ 346510 w 847725"/>
                <a:gd name="connsiteY39" fmla="*/ 354811 h 400050"/>
                <a:gd name="connsiteX40" fmla="*/ 280787 w 847725"/>
                <a:gd name="connsiteY40" fmla="*/ 376719 h 400050"/>
                <a:gd name="connsiteX41" fmla="*/ 299837 w 847725"/>
                <a:gd name="connsiteY41" fmla="*/ 359574 h 400050"/>
                <a:gd name="connsiteX42" fmla="*/ 306505 w 847725"/>
                <a:gd name="connsiteY42" fmla="*/ 367194 h 400050"/>
                <a:gd name="connsiteX43" fmla="*/ 295075 w 847725"/>
                <a:gd name="connsiteY43" fmla="*/ 384339 h 400050"/>
                <a:gd name="connsiteX44" fmla="*/ 252212 w 847725"/>
                <a:gd name="connsiteY44" fmla="*/ 385291 h 400050"/>
                <a:gd name="connsiteX45" fmla="*/ 247449 w 847725"/>
                <a:gd name="connsiteY45" fmla="*/ 383386 h 400050"/>
                <a:gd name="connsiteX46" fmla="*/ 271262 w 847725"/>
                <a:gd name="connsiteY46" fmla="*/ 373861 h 400050"/>
                <a:gd name="connsiteX47" fmla="*/ 248402 w 847725"/>
                <a:gd name="connsiteY47" fmla="*/ 375766 h 400050"/>
                <a:gd name="connsiteX48" fmla="*/ 266500 w 847725"/>
                <a:gd name="connsiteY48" fmla="*/ 365289 h 400050"/>
                <a:gd name="connsiteX49" fmla="*/ 278882 w 847725"/>
                <a:gd name="connsiteY49" fmla="*/ 363384 h 400050"/>
                <a:gd name="connsiteX50" fmla="*/ 202682 w 847725"/>
                <a:gd name="connsiteY50" fmla="*/ 371004 h 400050"/>
                <a:gd name="connsiteX51" fmla="*/ 236972 w 847725"/>
                <a:gd name="connsiteY51" fmla="*/ 375766 h 400050"/>
                <a:gd name="connsiteX52" fmla="*/ 223637 w 847725"/>
                <a:gd name="connsiteY52" fmla="*/ 367194 h 400050"/>
                <a:gd name="connsiteX53" fmla="*/ 240782 w 847725"/>
                <a:gd name="connsiteY53" fmla="*/ 350049 h 400050"/>
                <a:gd name="connsiteX54" fmla="*/ 235067 w 847725"/>
                <a:gd name="connsiteY54" fmla="*/ 359574 h 400050"/>
                <a:gd name="connsiteX55" fmla="*/ 190299 w 847725"/>
                <a:gd name="connsiteY55" fmla="*/ 372909 h 400050"/>
                <a:gd name="connsiteX56" fmla="*/ 160772 w 847725"/>
                <a:gd name="connsiteY56" fmla="*/ 342429 h 400050"/>
                <a:gd name="connsiteX57" fmla="*/ 199824 w 847725"/>
                <a:gd name="connsiteY57" fmla="*/ 354811 h 400050"/>
                <a:gd name="connsiteX58" fmla="*/ 144580 w 847725"/>
                <a:gd name="connsiteY58" fmla="*/ 345286 h 400050"/>
                <a:gd name="connsiteX59" fmla="*/ 117910 w 847725"/>
                <a:gd name="connsiteY59" fmla="*/ 335761 h 400050"/>
                <a:gd name="connsiteX60" fmla="*/ 145532 w 847725"/>
                <a:gd name="connsiteY60" fmla="*/ 331951 h 400050"/>
                <a:gd name="connsiteX61" fmla="*/ 78857 w 847725"/>
                <a:gd name="connsiteY61" fmla="*/ 310044 h 400050"/>
                <a:gd name="connsiteX62" fmla="*/ 24565 w 847725"/>
                <a:gd name="connsiteY62" fmla="*/ 230034 h 400050"/>
                <a:gd name="connsiteX63" fmla="*/ 40757 w 847725"/>
                <a:gd name="connsiteY63" fmla="*/ 258609 h 400050"/>
                <a:gd name="connsiteX64" fmla="*/ 55045 w 847725"/>
                <a:gd name="connsiteY64" fmla="*/ 250989 h 400050"/>
                <a:gd name="connsiteX65" fmla="*/ 37899 w 847725"/>
                <a:gd name="connsiteY65" fmla="*/ 239559 h 400050"/>
                <a:gd name="connsiteX66" fmla="*/ 12182 w 847725"/>
                <a:gd name="connsiteY66" fmla="*/ 234796 h 400050"/>
                <a:gd name="connsiteX67" fmla="*/ 38852 w 847725"/>
                <a:gd name="connsiteY67" fmla="*/ 215746 h 400050"/>
                <a:gd name="connsiteX68" fmla="*/ 13135 w 847725"/>
                <a:gd name="connsiteY68" fmla="*/ 194791 h 400050"/>
                <a:gd name="connsiteX69" fmla="*/ 20755 w 847725"/>
                <a:gd name="connsiteY69" fmla="*/ 214794 h 400050"/>
                <a:gd name="connsiteX70" fmla="*/ 21707 w 847725"/>
                <a:gd name="connsiteY70" fmla="*/ 211936 h 400050"/>
                <a:gd name="connsiteX71" fmla="*/ 16945 w 847725"/>
                <a:gd name="connsiteY71" fmla="*/ 150976 h 400050"/>
                <a:gd name="connsiteX72" fmla="*/ 20755 w 847725"/>
                <a:gd name="connsiteY72" fmla="*/ 146214 h 400050"/>
                <a:gd name="connsiteX73" fmla="*/ 40757 w 847725"/>
                <a:gd name="connsiteY73" fmla="*/ 154786 h 400050"/>
                <a:gd name="connsiteX74" fmla="*/ 72190 w 847725"/>
                <a:gd name="connsiteY74" fmla="*/ 194791 h 400050"/>
                <a:gd name="connsiteX75" fmla="*/ 82667 w 847725"/>
                <a:gd name="connsiteY75" fmla="*/ 199554 h 400050"/>
                <a:gd name="connsiteX76" fmla="*/ 62665 w 847725"/>
                <a:gd name="connsiteY76" fmla="*/ 159549 h 400050"/>
                <a:gd name="connsiteX77" fmla="*/ 54092 w 847725"/>
                <a:gd name="connsiteY77" fmla="*/ 146214 h 400050"/>
                <a:gd name="connsiteX78" fmla="*/ 53140 w 847725"/>
                <a:gd name="connsiteY78" fmla="*/ 134784 h 400050"/>
                <a:gd name="connsiteX79" fmla="*/ 67427 w 847725"/>
                <a:gd name="connsiteY79" fmla="*/ 141451 h 400050"/>
                <a:gd name="connsiteX80" fmla="*/ 103622 w 847725"/>
                <a:gd name="connsiteY80" fmla="*/ 199554 h 400050"/>
                <a:gd name="connsiteX81" fmla="*/ 141722 w 847725"/>
                <a:gd name="connsiteY81" fmla="*/ 215746 h 400050"/>
                <a:gd name="connsiteX82" fmla="*/ 130292 w 847725"/>
                <a:gd name="connsiteY82" fmla="*/ 234796 h 400050"/>
                <a:gd name="connsiteX83" fmla="*/ 178870 w 847725"/>
                <a:gd name="connsiteY83" fmla="*/ 243369 h 400050"/>
                <a:gd name="connsiteX84" fmla="*/ 162677 w 847725"/>
                <a:gd name="connsiteY84" fmla="*/ 257656 h 400050"/>
                <a:gd name="connsiteX85" fmla="*/ 157915 w 847725"/>
                <a:gd name="connsiteY85" fmla="*/ 259561 h 400050"/>
                <a:gd name="connsiteX86" fmla="*/ 282692 w 847725"/>
                <a:gd name="connsiteY86" fmla="*/ 294804 h 400050"/>
                <a:gd name="connsiteX87" fmla="*/ 291265 w 847725"/>
                <a:gd name="connsiteY87" fmla="*/ 290994 h 400050"/>
                <a:gd name="connsiteX88" fmla="*/ 306505 w 847725"/>
                <a:gd name="connsiteY88" fmla="*/ 269086 h 400050"/>
                <a:gd name="connsiteX89" fmla="*/ 299837 w 847725"/>
                <a:gd name="connsiteY89" fmla="*/ 271944 h 400050"/>
                <a:gd name="connsiteX90" fmla="*/ 312220 w 847725"/>
                <a:gd name="connsiteY90" fmla="*/ 287184 h 400050"/>
                <a:gd name="connsiteX91" fmla="*/ 294122 w 847725"/>
                <a:gd name="connsiteY91" fmla="*/ 310996 h 400050"/>
                <a:gd name="connsiteX92" fmla="*/ 312220 w 847725"/>
                <a:gd name="connsiteY92" fmla="*/ 306234 h 400050"/>
                <a:gd name="connsiteX93" fmla="*/ 335080 w 847725"/>
                <a:gd name="connsiteY93" fmla="*/ 286231 h 400050"/>
                <a:gd name="connsiteX94" fmla="*/ 312220 w 847725"/>
                <a:gd name="connsiteY94" fmla="*/ 284326 h 400050"/>
                <a:gd name="connsiteX95" fmla="*/ 398897 w 847725"/>
                <a:gd name="connsiteY95" fmla="*/ 270991 h 400050"/>
                <a:gd name="connsiteX96" fmla="*/ 395087 w 847725"/>
                <a:gd name="connsiteY96" fmla="*/ 280516 h 400050"/>
                <a:gd name="connsiteX97" fmla="*/ 452237 w 847725"/>
                <a:gd name="connsiteY97" fmla="*/ 279564 h 400050"/>
                <a:gd name="connsiteX98" fmla="*/ 464620 w 847725"/>
                <a:gd name="connsiteY98" fmla="*/ 253846 h 400050"/>
                <a:gd name="connsiteX99" fmla="*/ 468430 w 847725"/>
                <a:gd name="connsiteY99" fmla="*/ 251941 h 400050"/>
                <a:gd name="connsiteX100" fmla="*/ 457952 w 847725"/>
                <a:gd name="connsiteY100" fmla="*/ 270991 h 400050"/>
                <a:gd name="connsiteX101" fmla="*/ 459857 w 847725"/>
                <a:gd name="connsiteY101" fmla="*/ 283374 h 400050"/>
                <a:gd name="connsiteX102" fmla="*/ 483670 w 847725"/>
                <a:gd name="connsiteY102" fmla="*/ 245274 h 400050"/>
                <a:gd name="connsiteX103" fmla="*/ 510340 w 847725"/>
                <a:gd name="connsiteY103" fmla="*/ 304329 h 400050"/>
                <a:gd name="connsiteX104" fmla="*/ 509387 w 847725"/>
                <a:gd name="connsiteY104" fmla="*/ 294804 h 400050"/>
                <a:gd name="connsiteX105" fmla="*/ 500815 w 847725"/>
                <a:gd name="connsiteY105" fmla="*/ 310044 h 400050"/>
                <a:gd name="connsiteX106" fmla="*/ 561775 w 847725"/>
                <a:gd name="connsiteY106" fmla="*/ 299566 h 400050"/>
                <a:gd name="connsiteX107" fmla="*/ 816092 w 847725"/>
                <a:gd name="connsiteY107" fmla="*/ 28104 h 400050"/>
                <a:gd name="connsiteX108" fmla="*/ 817997 w 847725"/>
                <a:gd name="connsiteY108" fmla="*/ 30009 h 400050"/>
                <a:gd name="connsiteX109" fmla="*/ 816092 w 847725"/>
                <a:gd name="connsiteY109" fmla="*/ 28104 h 400050"/>
                <a:gd name="connsiteX110" fmla="*/ 383657 w 847725"/>
                <a:gd name="connsiteY110" fmla="*/ 334809 h 400050"/>
                <a:gd name="connsiteX111" fmla="*/ 438902 w 847725"/>
                <a:gd name="connsiteY111" fmla="*/ 304329 h 400050"/>
                <a:gd name="connsiteX112" fmla="*/ 383657 w 847725"/>
                <a:gd name="connsiteY112" fmla="*/ 334809 h 400050"/>
                <a:gd name="connsiteX113" fmla="*/ 377942 w 847725"/>
                <a:gd name="connsiteY113" fmla="*/ 313854 h 400050"/>
                <a:gd name="connsiteX114" fmla="*/ 377942 w 847725"/>
                <a:gd name="connsiteY114" fmla="*/ 313854 h 400050"/>
                <a:gd name="connsiteX115" fmla="*/ 374132 w 847725"/>
                <a:gd name="connsiteY115" fmla="*/ 320521 h 400050"/>
                <a:gd name="connsiteX116" fmla="*/ 375085 w 847725"/>
                <a:gd name="connsiteY116" fmla="*/ 321474 h 400050"/>
                <a:gd name="connsiteX117" fmla="*/ 374132 w 847725"/>
                <a:gd name="connsiteY117" fmla="*/ 320521 h 400050"/>
                <a:gd name="connsiteX118" fmla="*/ 491290 w 847725"/>
                <a:gd name="connsiteY118" fmla="*/ 306234 h 400050"/>
                <a:gd name="connsiteX119" fmla="*/ 491290 w 847725"/>
                <a:gd name="connsiteY119" fmla="*/ 306234 h 400050"/>
                <a:gd name="connsiteX120" fmla="*/ 481765 w 847725"/>
                <a:gd name="connsiteY120" fmla="*/ 301471 h 400050"/>
                <a:gd name="connsiteX121" fmla="*/ 481765 w 847725"/>
                <a:gd name="connsiteY121" fmla="*/ 301471 h 400050"/>
                <a:gd name="connsiteX122" fmla="*/ 452237 w 847725"/>
                <a:gd name="connsiteY122" fmla="*/ 290041 h 400050"/>
                <a:gd name="connsiteX123" fmla="*/ 452237 w 847725"/>
                <a:gd name="connsiteY123" fmla="*/ 290041 h 400050"/>
                <a:gd name="connsiteX124" fmla="*/ 77905 w 847725"/>
                <a:gd name="connsiteY124" fmla="*/ 215746 h 400050"/>
                <a:gd name="connsiteX125" fmla="*/ 77905 w 847725"/>
                <a:gd name="connsiteY125" fmla="*/ 215746 h 400050"/>
                <a:gd name="connsiteX126" fmla="*/ 121720 w 847725"/>
                <a:gd name="connsiteY126" fmla="*/ 272896 h 400050"/>
                <a:gd name="connsiteX127" fmla="*/ 156010 w 847725"/>
                <a:gd name="connsiteY127" fmla="*/ 259561 h 400050"/>
                <a:gd name="connsiteX128" fmla="*/ 161724 w 847725"/>
                <a:gd name="connsiteY128" fmla="*/ 261466 h 400050"/>
                <a:gd name="connsiteX129" fmla="*/ 135055 w 847725"/>
                <a:gd name="connsiteY129" fmla="*/ 268134 h 400050"/>
                <a:gd name="connsiteX130" fmla="*/ 119815 w 847725"/>
                <a:gd name="connsiteY130" fmla="*/ 229081 h 400050"/>
                <a:gd name="connsiteX131" fmla="*/ 96002 w 847725"/>
                <a:gd name="connsiteY131" fmla="*/ 244321 h 400050"/>
                <a:gd name="connsiteX132" fmla="*/ 121720 w 847725"/>
                <a:gd name="connsiteY132" fmla="*/ 272896 h 400050"/>
                <a:gd name="connsiteX133" fmla="*/ 296980 w 847725"/>
                <a:gd name="connsiteY133" fmla="*/ 333856 h 400050"/>
                <a:gd name="connsiteX134" fmla="*/ 253165 w 847725"/>
                <a:gd name="connsiteY134" fmla="*/ 309091 h 400050"/>
                <a:gd name="connsiteX135" fmla="*/ 253165 w 847725"/>
                <a:gd name="connsiteY135" fmla="*/ 294804 h 400050"/>
                <a:gd name="connsiteX136" fmla="*/ 275072 w 847725"/>
                <a:gd name="connsiteY136" fmla="*/ 299566 h 400050"/>
                <a:gd name="connsiteX137" fmla="*/ 267452 w 847725"/>
                <a:gd name="connsiteY137" fmla="*/ 269086 h 400050"/>
                <a:gd name="connsiteX138" fmla="*/ 249355 w 847725"/>
                <a:gd name="connsiteY138" fmla="*/ 273849 h 400050"/>
                <a:gd name="connsiteX139" fmla="*/ 261737 w 847725"/>
                <a:gd name="connsiteY139" fmla="*/ 286231 h 400050"/>
                <a:gd name="connsiteX140" fmla="*/ 206492 w 847725"/>
                <a:gd name="connsiteY140" fmla="*/ 294804 h 400050"/>
                <a:gd name="connsiteX141" fmla="*/ 210302 w 847725"/>
                <a:gd name="connsiteY141" fmla="*/ 283374 h 400050"/>
                <a:gd name="connsiteX142" fmla="*/ 156010 w 847725"/>
                <a:gd name="connsiteY142" fmla="*/ 292899 h 400050"/>
                <a:gd name="connsiteX143" fmla="*/ 221732 w 847725"/>
                <a:gd name="connsiteY143" fmla="*/ 306234 h 400050"/>
                <a:gd name="connsiteX144" fmla="*/ 218874 w 847725"/>
                <a:gd name="connsiteY144" fmla="*/ 326236 h 400050"/>
                <a:gd name="connsiteX145" fmla="*/ 252212 w 847725"/>
                <a:gd name="connsiteY145" fmla="*/ 335761 h 400050"/>
                <a:gd name="connsiteX146" fmla="*/ 296980 w 847725"/>
                <a:gd name="connsiteY146" fmla="*/ 333856 h 400050"/>
                <a:gd name="connsiteX147" fmla="*/ 319840 w 847725"/>
                <a:gd name="connsiteY147" fmla="*/ 329094 h 400050"/>
                <a:gd name="connsiteX148" fmla="*/ 367465 w 847725"/>
                <a:gd name="connsiteY148" fmla="*/ 319569 h 400050"/>
                <a:gd name="connsiteX149" fmla="*/ 373180 w 847725"/>
                <a:gd name="connsiteY149" fmla="*/ 310044 h 400050"/>
                <a:gd name="connsiteX150" fmla="*/ 375085 w 847725"/>
                <a:gd name="connsiteY150" fmla="*/ 302424 h 400050"/>
                <a:gd name="connsiteX151" fmla="*/ 319840 w 847725"/>
                <a:gd name="connsiteY151" fmla="*/ 329094 h 400050"/>
                <a:gd name="connsiteX152" fmla="*/ 475097 w 847725"/>
                <a:gd name="connsiteY152" fmla="*/ 361479 h 400050"/>
                <a:gd name="connsiteX153" fmla="*/ 475097 w 847725"/>
                <a:gd name="connsiteY153" fmla="*/ 361479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847725" h="400050">
                  <a:moveTo>
                    <a:pt x="561775" y="299566"/>
                  </a:moveTo>
                  <a:cubicBezTo>
                    <a:pt x="565585" y="298614"/>
                    <a:pt x="597970" y="282421"/>
                    <a:pt x="596065" y="285279"/>
                  </a:cubicBezTo>
                  <a:cubicBezTo>
                    <a:pt x="588445" y="289089"/>
                    <a:pt x="589397" y="285279"/>
                    <a:pt x="597017" y="274801"/>
                  </a:cubicBezTo>
                  <a:cubicBezTo>
                    <a:pt x="591302" y="271944"/>
                    <a:pt x="614162" y="290994"/>
                    <a:pt x="620830" y="287184"/>
                  </a:cubicBezTo>
                  <a:cubicBezTo>
                    <a:pt x="597017" y="270991"/>
                    <a:pt x="668455" y="253846"/>
                    <a:pt x="660835" y="259561"/>
                  </a:cubicBezTo>
                  <a:cubicBezTo>
                    <a:pt x="656072" y="238606"/>
                    <a:pt x="669407" y="251941"/>
                    <a:pt x="650357" y="248131"/>
                  </a:cubicBezTo>
                  <a:cubicBezTo>
                    <a:pt x="694172" y="254799"/>
                    <a:pt x="717032" y="182409"/>
                    <a:pt x="729415" y="214794"/>
                  </a:cubicBezTo>
                  <a:cubicBezTo>
                    <a:pt x="677980" y="230034"/>
                    <a:pt x="888482" y="-54764"/>
                    <a:pt x="824665" y="19531"/>
                  </a:cubicBezTo>
                  <a:cubicBezTo>
                    <a:pt x="832285" y="27151"/>
                    <a:pt x="840857" y="60489"/>
                    <a:pt x="844667" y="35724"/>
                  </a:cubicBezTo>
                  <a:cubicBezTo>
                    <a:pt x="860860" y="67156"/>
                    <a:pt x="813235" y="126211"/>
                    <a:pt x="804662" y="166216"/>
                  </a:cubicBezTo>
                  <a:cubicBezTo>
                    <a:pt x="804662" y="166216"/>
                    <a:pt x="797995" y="144309"/>
                    <a:pt x="797042" y="143356"/>
                  </a:cubicBezTo>
                  <a:cubicBezTo>
                    <a:pt x="789422" y="150976"/>
                    <a:pt x="794185" y="164311"/>
                    <a:pt x="789422" y="174789"/>
                  </a:cubicBezTo>
                  <a:cubicBezTo>
                    <a:pt x="794185" y="173836"/>
                    <a:pt x="799900" y="167169"/>
                    <a:pt x="802757" y="169074"/>
                  </a:cubicBezTo>
                  <a:cubicBezTo>
                    <a:pt x="790375" y="187171"/>
                    <a:pt x="748465" y="220509"/>
                    <a:pt x="751322" y="248131"/>
                  </a:cubicBezTo>
                  <a:cubicBezTo>
                    <a:pt x="756085" y="249084"/>
                    <a:pt x="741797" y="240511"/>
                    <a:pt x="742750" y="237654"/>
                  </a:cubicBezTo>
                  <a:cubicBezTo>
                    <a:pt x="744655" y="235749"/>
                    <a:pt x="709412" y="289089"/>
                    <a:pt x="709412" y="289089"/>
                  </a:cubicBezTo>
                  <a:cubicBezTo>
                    <a:pt x="698935" y="288136"/>
                    <a:pt x="717032" y="255751"/>
                    <a:pt x="703697" y="265276"/>
                  </a:cubicBezTo>
                  <a:cubicBezTo>
                    <a:pt x="700840" y="270991"/>
                    <a:pt x="700840" y="272896"/>
                    <a:pt x="702745" y="270991"/>
                  </a:cubicBezTo>
                  <a:cubicBezTo>
                    <a:pt x="686552" y="321474"/>
                    <a:pt x="582730" y="353859"/>
                    <a:pt x="565585" y="369099"/>
                  </a:cubicBezTo>
                  <a:cubicBezTo>
                    <a:pt x="566537" y="366241"/>
                    <a:pt x="603685" y="331951"/>
                    <a:pt x="552250" y="380529"/>
                  </a:cubicBezTo>
                  <a:cubicBezTo>
                    <a:pt x="579872" y="384339"/>
                    <a:pt x="587492" y="384339"/>
                    <a:pt x="574157" y="379576"/>
                  </a:cubicBezTo>
                  <a:cubicBezTo>
                    <a:pt x="584635" y="370051"/>
                    <a:pt x="597017" y="360526"/>
                    <a:pt x="614162" y="344334"/>
                  </a:cubicBezTo>
                  <a:cubicBezTo>
                    <a:pt x="635117" y="353859"/>
                    <a:pt x="597017" y="359574"/>
                    <a:pt x="635117" y="339571"/>
                  </a:cubicBezTo>
                  <a:cubicBezTo>
                    <a:pt x="621782" y="349096"/>
                    <a:pt x="619877" y="353859"/>
                    <a:pt x="629402" y="354811"/>
                  </a:cubicBezTo>
                  <a:cubicBezTo>
                    <a:pt x="622735" y="362431"/>
                    <a:pt x="615115" y="364336"/>
                    <a:pt x="607495" y="358621"/>
                  </a:cubicBezTo>
                  <a:cubicBezTo>
                    <a:pt x="606542" y="369099"/>
                    <a:pt x="610352" y="370051"/>
                    <a:pt x="620830" y="363384"/>
                  </a:cubicBezTo>
                  <a:cubicBezTo>
                    <a:pt x="597970" y="368146"/>
                    <a:pt x="500815" y="385291"/>
                    <a:pt x="500815" y="386244"/>
                  </a:cubicBezTo>
                  <a:cubicBezTo>
                    <a:pt x="505577" y="379576"/>
                    <a:pt x="503672" y="377671"/>
                    <a:pt x="495100" y="380529"/>
                  </a:cubicBezTo>
                  <a:cubicBezTo>
                    <a:pt x="495100" y="379576"/>
                    <a:pt x="540820" y="368146"/>
                    <a:pt x="540820" y="364336"/>
                  </a:cubicBezTo>
                  <a:cubicBezTo>
                    <a:pt x="540820" y="367194"/>
                    <a:pt x="542725" y="367194"/>
                    <a:pt x="544630" y="362431"/>
                  </a:cubicBezTo>
                  <a:cubicBezTo>
                    <a:pt x="545582" y="357669"/>
                    <a:pt x="457000" y="380529"/>
                    <a:pt x="463667" y="363384"/>
                  </a:cubicBezTo>
                  <a:cubicBezTo>
                    <a:pt x="463667" y="362431"/>
                    <a:pt x="456047" y="374814"/>
                    <a:pt x="457952" y="348144"/>
                  </a:cubicBezTo>
                  <a:cubicBezTo>
                    <a:pt x="436997" y="360526"/>
                    <a:pt x="424615" y="353859"/>
                    <a:pt x="418900" y="379576"/>
                  </a:cubicBezTo>
                  <a:cubicBezTo>
                    <a:pt x="426520" y="367194"/>
                    <a:pt x="457000" y="371956"/>
                    <a:pt x="457952" y="371956"/>
                  </a:cubicBezTo>
                  <a:cubicBezTo>
                    <a:pt x="457000" y="375766"/>
                    <a:pt x="452237" y="388149"/>
                    <a:pt x="454142" y="388149"/>
                  </a:cubicBezTo>
                  <a:cubicBezTo>
                    <a:pt x="408422" y="378624"/>
                    <a:pt x="357940" y="393864"/>
                    <a:pt x="293170" y="388149"/>
                  </a:cubicBezTo>
                  <a:cubicBezTo>
                    <a:pt x="293170" y="388149"/>
                    <a:pt x="329365" y="376719"/>
                    <a:pt x="335080" y="377671"/>
                  </a:cubicBezTo>
                  <a:cubicBezTo>
                    <a:pt x="330317" y="382434"/>
                    <a:pt x="326507" y="387196"/>
                    <a:pt x="324602" y="393864"/>
                  </a:cubicBezTo>
                  <a:cubicBezTo>
                    <a:pt x="334127" y="383386"/>
                    <a:pt x="339842" y="391959"/>
                    <a:pt x="347462" y="394816"/>
                  </a:cubicBezTo>
                  <a:cubicBezTo>
                    <a:pt x="338890" y="381481"/>
                    <a:pt x="345557" y="383386"/>
                    <a:pt x="346510" y="354811"/>
                  </a:cubicBezTo>
                  <a:cubicBezTo>
                    <a:pt x="340795" y="361479"/>
                    <a:pt x="265547" y="349096"/>
                    <a:pt x="280787" y="376719"/>
                  </a:cubicBezTo>
                  <a:cubicBezTo>
                    <a:pt x="283645" y="367194"/>
                    <a:pt x="290312" y="361479"/>
                    <a:pt x="299837" y="359574"/>
                  </a:cubicBezTo>
                  <a:cubicBezTo>
                    <a:pt x="294122" y="365289"/>
                    <a:pt x="296980" y="367194"/>
                    <a:pt x="306505" y="367194"/>
                  </a:cubicBezTo>
                  <a:cubicBezTo>
                    <a:pt x="289360" y="389101"/>
                    <a:pt x="301742" y="364336"/>
                    <a:pt x="295075" y="384339"/>
                  </a:cubicBezTo>
                  <a:cubicBezTo>
                    <a:pt x="298885" y="381481"/>
                    <a:pt x="250307" y="385291"/>
                    <a:pt x="252212" y="385291"/>
                  </a:cubicBezTo>
                  <a:cubicBezTo>
                    <a:pt x="254117" y="381481"/>
                    <a:pt x="252212" y="380529"/>
                    <a:pt x="247449" y="383386"/>
                  </a:cubicBezTo>
                  <a:cubicBezTo>
                    <a:pt x="243640" y="389101"/>
                    <a:pt x="274120" y="371004"/>
                    <a:pt x="271262" y="373861"/>
                  </a:cubicBezTo>
                  <a:cubicBezTo>
                    <a:pt x="261737" y="379576"/>
                    <a:pt x="251260" y="380529"/>
                    <a:pt x="248402" y="375766"/>
                  </a:cubicBezTo>
                  <a:cubicBezTo>
                    <a:pt x="244592" y="368146"/>
                    <a:pt x="263642" y="364336"/>
                    <a:pt x="266500" y="365289"/>
                  </a:cubicBezTo>
                  <a:cubicBezTo>
                    <a:pt x="258880" y="370051"/>
                    <a:pt x="262690" y="369099"/>
                    <a:pt x="278882" y="363384"/>
                  </a:cubicBezTo>
                  <a:cubicBezTo>
                    <a:pt x="261737" y="357669"/>
                    <a:pt x="216970" y="370051"/>
                    <a:pt x="202682" y="371004"/>
                  </a:cubicBezTo>
                  <a:cubicBezTo>
                    <a:pt x="207445" y="357669"/>
                    <a:pt x="232210" y="386244"/>
                    <a:pt x="236972" y="375766"/>
                  </a:cubicBezTo>
                  <a:cubicBezTo>
                    <a:pt x="236020" y="368146"/>
                    <a:pt x="231257" y="365289"/>
                    <a:pt x="223637" y="367194"/>
                  </a:cubicBezTo>
                  <a:cubicBezTo>
                    <a:pt x="236020" y="371004"/>
                    <a:pt x="241735" y="365289"/>
                    <a:pt x="240782" y="350049"/>
                  </a:cubicBezTo>
                  <a:cubicBezTo>
                    <a:pt x="235067" y="351001"/>
                    <a:pt x="233162" y="353859"/>
                    <a:pt x="235067" y="359574"/>
                  </a:cubicBezTo>
                  <a:cubicBezTo>
                    <a:pt x="211255" y="378624"/>
                    <a:pt x="208397" y="359574"/>
                    <a:pt x="190299" y="372909"/>
                  </a:cubicBezTo>
                  <a:cubicBezTo>
                    <a:pt x="180774" y="370051"/>
                    <a:pt x="165535" y="360526"/>
                    <a:pt x="160772" y="342429"/>
                  </a:cubicBezTo>
                  <a:cubicBezTo>
                    <a:pt x="150295" y="332904"/>
                    <a:pt x="188395" y="384339"/>
                    <a:pt x="199824" y="354811"/>
                  </a:cubicBezTo>
                  <a:cubicBezTo>
                    <a:pt x="196967" y="325284"/>
                    <a:pt x="125530" y="341476"/>
                    <a:pt x="144580" y="345286"/>
                  </a:cubicBezTo>
                  <a:cubicBezTo>
                    <a:pt x="148390" y="343381"/>
                    <a:pt x="123624" y="339571"/>
                    <a:pt x="117910" y="335761"/>
                  </a:cubicBezTo>
                  <a:cubicBezTo>
                    <a:pt x="113147" y="334809"/>
                    <a:pt x="148390" y="330999"/>
                    <a:pt x="145532" y="331951"/>
                  </a:cubicBezTo>
                  <a:cubicBezTo>
                    <a:pt x="151247" y="303376"/>
                    <a:pt x="92192" y="306234"/>
                    <a:pt x="78857" y="310044"/>
                  </a:cubicBezTo>
                  <a:cubicBezTo>
                    <a:pt x="75047" y="322426"/>
                    <a:pt x="16945" y="231939"/>
                    <a:pt x="24565" y="230034"/>
                  </a:cubicBezTo>
                  <a:cubicBezTo>
                    <a:pt x="32185" y="253846"/>
                    <a:pt x="32185" y="236701"/>
                    <a:pt x="40757" y="258609"/>
                  </a:cubicBezTo>
                  <a:cubicBezTo>
                    <a:pt x="32185" y="262419"/>
                    <a:pt x="55997" y="245274"/>
                    <a:pt x="55045" y="250989"/>
                  </a:cubicBezTo>
                  <a:cubicBezTo>
                    <a:pt x="47424" y="250036"/>
                    <a:pt x="41710" y="246226"/>
                    <a:pt x="37899" y="239559"/>
                  </a:cubicBezTo>
                  <a:cubicBezTo>
                    <a:pt x="77905" y="241464"/>
                    <a:pt x="13135" y="220509"/>
                    <a:pt x="12182" y="234796"/>
                  </a:cubicBezTo>
                  <a:cubicBezTo>
                    <a:pt x="-9726" y="204316"/>
                    <a:pt x="47424" y="237654"/>
                    <a:pt x="38852" y="215746"/>
                  </a:cubicBezTo>
                  <a:cubicBezTo>
                    <a:pt x="28374" y="210031"/>
                    <a:pt x="26470" y="199554"/>
                    <a:pt x="13135" y="194791"/>
                  </a:cubicBezTo>
                  <a:cubicBezTo>
                    <a:pt x="5515" y="210031"/>
                    <a:pt x="7420" y="216699"/>
                    <a:pt x="20755" y="214794"/>
                  </a:cubicBezTo>
                  <a:cubicBezTo>
                    <a:pt x="15992" y="209079"/>
                    <a:pt x="16945" y="208126"/>
                    <a:pt x="21707" y="211936"/>
                  </a:cubicBezTo>
                  <a:cubicBezTo>
                    <a:pt x="17897" y="204316"/>
                    <a:pt x="23612" y="163359"/>
                    <a:pt x="16945" y="150976"/>
                  </a:cubicBezTo>
                  <a:cubicBezTo>
                    <a:pt x="18849" y="152881"/>
                    <a:pt x="19802" y="151929"/>
                    <a:pt x="20755" y="146214"/>
                  </a:cubicBezTo>
                  <a:cubicBezTo>
                    <a:pt x="29327" y="150024"/>
                    <a:pt x="46472" y="158596"/>
                    <a:pt x="40757" y="154786"/>
                  </a:cubicBezTo>
                  <a:cubicBezTo>
                    <a:pt x="37899" y="150024"/>
                    <a:pt x="71237" y="209079"/>
                    <a:pt x="72190" y="194791"/>
                  </a:cubicBezTo>
                  <a:cubicBezTo>
                    <a:pt x="68380" y="195744"/>
                    <a:pt x="72190" y="197649"/>
                    <a:pt x="82667" y="199554"/>
                  </a:cubicBezTo>
                  <a:cubicBezTo>
                    <a:pt x="79810" y="204316"/>
                    <a:pt x="50282" y="141451"/>
                    <a:pt x="62665" y="159549"/>
                  </a:cubicBezTo>
                  <a:cubicBezTo>
                    <a:pt x="75047" y="156691"/>
                    <a:pt x="53140" y="145261"/>
                    <a:pt x="54092" y="146214"/>
                  </a:cubicBezTo>
                  <a:cubicBezTo>
                    <a:pt x="55045" y="154786"/>
                    <a:pt x="55045" y="150976"/>
                    <a:pt x="53140" y="134784"/>
                  </a:cubicBezTo>
                  <a:cubicBezTo>
                    <a:pt x="75047" y="139546"/>
                    <a:pt x="51235" y="147166"/>
                    <a:pt x="67427" y="141451"/>
                  </a:cubicBezTo>
                  <a:cubicBezTo>
                    <a:pt x="97907" y="150024"/>
                    <a:pt x="96955" y="192886"/>
                    <a:pt x="103622" y="199554"/>
                  </a:cubicBezTo>
                  <a:cubicBezTo>
                    <a:pt x="110290" y="209079"/>
                    <a:pt x="133149" y="184314"/>
                    <a:pt x="141722" y="215746"/>
                  </a:cubicBezTo>
                  <a:cubicBezTo>
                    <a:pt x="136007" y="206221"/>
                    <a:pt x="130292" y="230986"/>
                    <a:pt x="130292" y="234796"/>
                  </a:cubicBezTo>
                  <a:cubicBezTo>
                    <a:pt x="130292" y="234796"/>
                    <a:pt x="167440" y="250989"/>
                    <a:pt x="178870" y="243369"/>
                  </a:cubicBezTo>
                  <a:cubicBezTo>
                    <a:pt x="176965" y="252894"/>
                    <a:pt x="172202" y="257656"/>
                    <a:pt x="162677" y="257656"/>
                  </a:cubicBezTo>
                  <a:cubicBezTo>
                    <a:pt x="166487" y="247179"/>
                    <a:pt x="164582" y="247179"/>
                    <a:pt x="157915" y="259561"/>
                  </a:cubicBezTo>
                  <a:cubicBezTo>
                    <a:pt x="188395" y="270039"/>
                    <a:pt x="280787" y="238606"/>
                    <a:pt x="282692" y="294804"/>
                  </a:cubicBezTo>
                  <a:cubicBezTo>
                    <a:pt x="284597" y="290041"/>
                    <a:pt x="287455" y="289089"/>
                    <a:pt x="291265" y="290994"/>
                  </a:cubicBezTo>
                  <a:cubicBezTo>
                    <a:pt x="281740" y="283374"/>
                    <a:pt x="296980" y="268134"/>
                    <a:pt x="306505" y="269086"/>
                  </a:cubicBezTo>
                  <a:cubicBezTo>
                    <a:pt x="307457" y="275754"/>
                    <a:pt x="305552" y="276706"/>
                    <a:pt x="299837" y="271944"/>
                  </a:cubicBezTo>
                  <a:cubicBezTo>
                    <a:pt x="300790" y="288136"/>
                    <a:pt x="302695" y="286231"/>
                    <a:pt x="312220" y="287184"/>
                  </a:cubicBezTo>
                  <a:cubicBezTo>
                    <a:pt x="310315" y="297661"/>
                    <a:pt x="303647" y="305281"/>
                    <a:pt x="294122" y="310996"/>
                  </a:cubicBezTo>
                  <a:cubicBezTo>
                    <a:pt x="305552" y="298614"/>
                    <a:pt x="311267" y="297661"/>
                    <a:pt x="312220" y="306234"/>
                  </a:cubicBezTo>
                  <a:cubicBezTo>
                    <a:pt x="315077" y="304329"/>
                    <a:pt x="333175" y="288136"/>
                    <a:pt x="335080" y="286231"/>
                  </a:cubicBezTo>
                  <a:cubicBezTo>
                    <a:pt x="327460" y="286231"/>
                    <a:pt x="319840" y="285279"/>
                    <a:pt x="312220" y="284326"/>
                  </a:cubicBezTo>
                  <a:cubicBezTo>
                    <a:pt x="328412" y="269086"/>
                    <a:pt x="387467" y="271944"/>
                    <a:pt x="398897" y="270991"/>
                  </a:cubicBezTo>
                  <a:cubicBezTo>
                    <a:pt x="412232" y="280516"/>
                    <a:pt x="401755" y="272896"/>
                    <a:pt x="395087" y="280516"/>
                  </a:cubicBezTo>
                  <a:cubicBezTo>
                    <a:pt x="400802" y="277659"/>
                    <a:pt x="452237" y="279564"/>
                    <a:pt x="452237" y="279564"/>
                  </a:cubicBezTo>
                  <a:cubicBezTo>
                    <a:pt x="438902" y="284326"/>
                    <a:pt x="467477" y="248131"/>
                    <a:pt x="464620" y="253846"/>
                  </a:cubicBezTo>
                  <a:cubicBezTo>
                    <a:pt x="463667" y="261466"/>
                    <a:pt x="464620" y="260514"/>
                    <a:pt x="468430" y="251941"/>
                  </a:cubicBezTo>
                  <a:cubicBezTo>
                    <a:pt x="471287" y="263371"/>
                    <a:pt x="467477" y="270039"/>
                    <a:pt x="457952" y="270991"/>
                  </a:cubicBezTo>
                  <a:cubicBezTo>
                    <a:pt x="464620" y="272896"/>
                    <a:pt x="465572" y="277659"/>
                    <a:pt x="459857" y="283374"/>
                  </a:cubicBezTo>
                  <a:cubicBezTo>
                    <a:pt x="473192" y="289089"/>
                    <a:pt x="479860" y="246226"/>
                    <a:pt x="483670" y="245274"/>
                  </a:cubicBezTo>
                  <a:cubicBezTo>
                    <a:pt x="477955" y="303376"/>
                    <a:pt x="499862" y="279564"/>
                    <a:pt x="510340" y="304329"/>
                  </a:cubicBezTo>
                  <a:cubicBezTo>
                    <a:pt x="502720" y="305281"/>
                    <a:pt x="501767" y="302424"/>
                    <a:pt x="509387" y="294804"/>
                  </a:cubicBezTo>
                  <a:cubicBezTo>
                    <a:pt x="448427" y="326236"/>
                    <a:pt x="520817" y="291946"/>
                    <a:pt x="500815" y="310044"/>
                  </a:cubicBezTo>
                  <a:cubicBezTo>
                    <a:pt x="523675" y="307186"/>
                    <a:pt x="552250" y="313854"/>
                    <a:pt x="561775" y="299566"/>
                  </a:cubicBezTo>
                  <a:close/>
                  <a:moveTo>
                    <a:pt x="816092" y="28104"/>
                  </a:moveTo>
                  <a:cubicBezTo>
                    <a:pt x="816092" y="29056"/>
                    <a:pt x="817045" y="29056"/>
                    <a:pt x="817997" y="30009"/>
                  </a:cubicBezTo>
                  <a:cubicBezTo>
                    <a:pt x="817045" y="30009"/>
                    <a:pt x="816092" y="30009"/>
                    <a:pt x="816092" y="28104"/>
                  </a:cubicBezTo>
                  <a:close/>
                  <a:moveTo>
                    <a:pt x="383657" y="334809"/>
                  </a:moveTo>
                  <a:cubicBezTo>
                    <a:pt x="409375" y="337666"/>
                    <a:pt x="437950" y="319569"/>
                    <a:pt x="438902" y="304329"/>
                  </a:cubicBezTo>
                  <a:cubicBezTo>
                    <a:pt x="420805" y="295756"/>
                    <a:pt x="371275" y="346239"/>
                    <a:pt x="383657" y="334809"/>
                  </a:cubicBezTo>
                  <a:close/>
                  <a:moveTo>
                    <a:pt x="377942" y="313854"/>
                  </a:moveTo>
                  <a:cubicBezTo>
                    <a:pt x="373180" y="312901"/>
                    <a:pt x="376037" y="323379"/>
                    <a:pt x="377942" y="313854"/>
                  </a:cubicBezTo>
                  <a:close/>
                  <a:moveTo>
                    <a:pt x="374132" y="320521"/>
                  </a:moveTo>
                  <a:cubicBezTo>
                    <a:pt x="375085" y="320521"/>
                    <a:pt x="375085" y="320521"/>
                    <a:pt x="375085" y="321474"/>
                  </a:cubicBezTo>
                  <a:lnTo>
                    <a:pt x="374132" y="320521"/>
                  </a:lnTo>
                  <a:close/>
                  <a:moveTo>
                    <a:pt x="491290" y="306234"/>
                  </a:moveTo>
                  <a:cubicBezTo>
                    <a:pt x="488432" y="307186"/>
                    <a:pt x="498910" y="304329"/>
                    <a:pt x="491290" y="306234"/>
                  </a:cubicBezTo>
                  <a:close/>
                  <a:moveTo>
                    <a:pt x="481765" y="301471"/>
                  </a:moveTo>
                  <a:cubicBezTo>
                    <a:pt x="483670" y="311949"/>
                    <a:pt x="483670" y="303376"/>
                    <a:pt x="481765" y="301471"/>
                  </a:cubicBezTo>
                  <a:close/>
                  <a:moveTo>
                    <a:pt x="452237" y="290041"/>
                  </a:moveTo>
                  <a:cubicBezTo>
                    <a:pt x="443665" y="329094"/>
                    <a:pt x="456047" y="283374"/>
                    <a:pt x="452237" y="290041"/>
                  </a:cubicBezTo>
                  <a:close/>
                  <a:moveTo>
                    <a:pt x="77905" y="215746"/>
                  </a:moveTo>
                  <a:cubicBezTo>
                    <a:pt x="65522" y="231939"/>
                    <a:pt x="118862" y="231939"/>
                    <a:pt x="77905" y="215746"/>
                  </a:cubicBezTo>
                  <a:close/>
                  <a:moveTo>
                    <a:pt x="121720" y="272896"/>
                  </a:moveTo>
                  <a:cubicBezTo>
                    <a:pt x="148390" y="273849"/>
                    <a:pt x="158867" y="285279"/>
                    <a:pt x="156010" y="259561"/>
                  </a:cubicBezTo>
                  <a:cubicBezTo>
                    <a:pt x="154105" y="265276"/>
                    <a:pt x="156010" y="266229"/>
                    <a:pt x="161724" y="261466"/>
                  </a:cubicBezTo>
                  <a:cubicBezTo>
                    <a:pt x="162677" y="254799"/>
                    <a:pt x="131245" y="255751"/>
                    <a:pt x="135055" y="268134"/>
                  </a:cubicBezTo>
                  <a:cubicBezTo>
                    <a:pt x="114099" y="270991"/>
                    <a:pt x="123624" y="235749"/>
                    <a:pt x="119815" y="229081"/>
                  </a:cubicBezTo>
                  <a:cubicBezTo>
                    <a:pt x="101717" y="229081"/>
                    <a:pt x="120767" y="240511"/>
                    <a:pt x="96002" y="244321"/>
                  </a:cubicBezTo>
                  <a:cubicBezTo>
                    <a:pt x="106480" y="255751"/>
                    <a:pt x="107432" y="264324"/>
                    <a:pt x="121720" y="272896"/>
                  </a:cubicBezTo>
                  <a:close/>
                  <a:moveTo>
                    <a:pt x="296980" y="333856"/>
                  </a:moveTo>
                  <a:cubicBezTo>
                    <a:pt x="287455" y="284326"/>
                    <a:pt x="270310" y="329094"/>
                    <a:pt x="253165" y="309091"/>
                  </a:cubicBezTo>
                  <a:cubicBezTo>
                    <a:pt x="271262" y="297661"/>
                    <a:pt x="264595" y="297661"/>
                    <a:pt x="253165" y="294804"/>
                  </a:cubicBezTo>
                  <a:cubicBezTo>
                    <a:pt x="268405" y="275754"/>
                    <a:pt x="256974" y="305281"/>
                    <a:pt x="275072" y="299566"/>
                  </a:cubicBezTo>
                  <a:cubicBezTo>
                    <a:pt x="275072" y="296709"/>
                    <a:pt x="265547" y="266229"/>
                    <a:pt x="267452" y="269086"/>
                  </a:cubicBezTo>
                  <a:cubicBezTo>
                    <a:pt x="267452" y="269086"/>
                    <a:pt x="249355" y="273849"/>
                    <a:pt x="249355" y="273849"/>
                  </a:cubicBezTo>
                  <a:cubicBezTo>
                    <a:pt x="249355" y="274801"/>
                    <a:pt x="265547" y="277659"/>
                    <a:pt x="261737" y="286231"/>
                  </a:cubicBezTo>
                  <a:cubicBezTo>
                    <a:pt x="240782" y="290041"/>
                    <a:pt x="217922" y="290994"/>
                    <a:pt x="206492" y="294804"/>
                  </a:cubicBezTo>
                  <a:cubicBezTo>
                    <a:pt x="220780" y="279564"/>
                    <a:pt x="208397" y="293851"/>
                    <a:pt x="210302" y="283374"/>
                  </a:cubicBezTo>
                  <a:cubicBezTo>
                    <a:pt x="223637" y="293851"/>
                    <a:pt x="158867" y="291946"/>
                    <a:pt x="156010" y="292899"/>
                  </a:cubicBezTo>
                  <a:cubicBezTo>
                    <a:pt x="200777" y="324331"/>
                    <a:pt x="184585" y="303376"/>
                    <a:pt x="221732" y="306234"/>
                  </a:cubicBezTo>
                  <a:cubicBezTo>
                    <a:pt x="221732" y="305281"/>
                    <a:pt x="216970" y="326236"/>
                    <a:pt x="218874" y="326236"/>
                  </a:cubicBezTo>
                  <a:cubicBezTo>
                    <a:pt x="228399" y="307186"/>
                    <a:pt x="267452" y="335761"/>
                    <a:pt x="252212" y="335761"/>
                  </a:cubicBezTo>
                  <a:cubicBezTo>
                    <a:pt x="251260" y="333856"/>
                    <a:pt x="288407" y="334809"/>
                    <a:pt x="296980" y="333856"/>
                  </a:cubicBezTo>
                  <a:close/>
                  <a:moveTo>
                    <a:pt x="319840" y="329094"/>
                  </a:moveTo>
                  <a:cubicBezTo>
                    <a:pt x="345557" y="324331"/>
                    <a:pt x="338890" y="302424"/>
                    <a:pt x="367465" y="319569"/>
                  </a:cubicBezTo>
                  <a:cubicBezTo>
                    <a:pt x="364607" y="315759"/>
                    <a:pt x="370322" y="310044"/>
                    <a:pt x="373180" y="310044"/>
                  </a:cubicBezTo>
                  <a:cubicBezTo>
                    <a:pt x="367465" y="305281"/>
                    <a:pt x="368417" y="303376"/>
                    <a:pt x="375085" y="302424"/>
                  </a:cubicBezTo>
                  <a:cubicBezTo>
                    <a:pt x="344605" y="293851"/>
                    <a:pt x="317935" y="303376"/>
                    <a:pt x="319840" y="329094"/>
                  </a:cubicBezTo>
                  <a:close/>
                  <a:moveTo>
                    <a:pt x="475097" y="361479"/>
                  </a:moveTo>
                  <a:cubicBezTo>
                    <a:pt x="476050" y="361479"/>
                    <a:pt x="475097" y="361479"/>
                    <a:pt x="475097" y="361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3" name="Freeform: Shape 932">
              <a:extLst>
                <a:ext uri="{FF2B5EF4-FFF2-40B4-BE49-F238E27FC236}">
                  <a16:creationId xmlns:a16="http://schemas.microsoft.com/office/drawing/2014/main" id="{0A5D3892-EFFE-4C91-836C-F821417162FD}"/>
                </a:ext>
              </a:extLst>
            </p:cNvPr>
            <p:cNvSpPr/>
            <p:nvPr/>
          </p:nvSpPr>
          <p:spPr>
            <a:xfrm>
              <a:off x="6914674" y="1098557"/>
              <a:ext cx="19050" cy="19050"/>
            </a:xfrm>
            <a:custGeom>
              <a:avLst/>
              <a:gdLst>
                <a:gd name="connsiteX0" fmla="*/ 13811 w 19050"/>
                <a:gd name="connsiteY0" fmla="*/ 11105 h 19050"/>
                <a:gd name="connsiteX1" fmla="*/ 7144 w 19050"/>
                <a:gd name="connsiteY1" fmla="*/ 7295 h 19050"/>
                <a:gd name="connsiteX2" fmla="*/ 13811 w 19050"/>
                <a:gd name="connsiteY2" fmla="*/ 1110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3811" y="11105"/>
                  </a:moveTo>
                  <a:cubicBezTo>
                    <a:pt x="11906" y="10153"/>
                    <a:pt x="10954" y="6343"/>
                    <a:pt x="7144" y="7295"/>
                  </a:cubicBezTo>
                  <a:cubicBezTo>
                    <a:pt x="10954" y="7295"/>
                    <a:pt x="9049" y="14915"/>
                    <a:pt x="13811" y="111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4" name="Freeform: Shape 933">
              <a:extLst>
                <a:ext uri="{FF2B5EF4-FFF2-40B4-BE49-F238E27FC236}">
                  <a16:creationId xmlns:a16="http://schemas.microsoft.com/office/drawing/2014/main" id="{DE89CAEA-728F-4AC7-845D-EE218989977A}"/>
                </a:ext>
              </a:extLst>
            </p:cNvPr>
            <p:cNvSpPr/>
            <p:nvPr/>
          </p:nvSpPr>
          <p:spPr>
            <a:xfrm>
              <a:off x="6921341" y="1097481"/>
              <a:ext cx="9525" cy="9525"/>
            </a:xfrm>
            <a:custGeom>
              <a:avLst/>
              <a:gdLst>
                <a:gd name="connsiteX0" fmla="*/ 10001 w 9525"/>
                <a:gd name="connsiteY0" fmla="*/ 7419 h 9525"/>
                <a:gd name="connsiteX1" fmla="*/ 10001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001" y="7419"/>
                  </a:moveTo>
                  <a:cubicBezTo>
                    <a:pt x="6191" y="6466"/>
                    <a:pt x="6191" y="8371"/>
                    <a:pt x="10001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5" name="Freeform: Shape 934">
              <a:extLst>
                <a:ext uri="{FF2B5EF4-FFF2-40B4-BE49-F238E27FC236}">
                  <a16:creationId xmlns:a16="http://schemas.microsoft.com/office/drawing/2014/main" id="{8894CCB2-54E9-4AFF-A9F1-7E782E6E93E0}"/>
                </a:ext>
              </a:extLst>
            </p:cNvPr>
            <p:cNvSpPr/>
            <p:nvPr/>
          </p:nvSpPr>
          <p:spPr>
            <a:xfrm>
              <a:off x="6949665" y="1084672"/>
              <a:ext cx="19050" cy="9525"/>
            </a:xfrm>
            <a:custGeom>
              <a:avLst/>
              <a:gdLst>
                <a:gd name="connsiteX0" fmla="*/ 10253 w 19050"/>
                <a:gd name="connsiteY0" fmla="*/ 9750 h 9525"/>
                <a:gd name="connsiteX1" fmla="*/ 10253 w 19050"/>
                <a:gd name="connsiteY1" fmla="*/ 975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0253" y="9750"/>
                  </a:moveTo>
                  <a:cubicBezTo>
                    <a:pt x="-1177" y="4988"/>
                    <a:pt x="23588" y="7845"/>
                    <a:pt x="10253" y="97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6" name="Freeform: Shape 935">
              <a:extLst>
                <a:ext uri="{FF2B5EF4-FFF2-40B4-BE49-F238E27FC236}">
                  <a16:creationId xmlns:a16="http://schemas.microsoft.com/office/drawing/2014/main" id="{07361FF8-A345-4334-B678-4A703F4E1B27}"/>
                </a:ext>
              </a:extLst>
            </p:cNvPr>
            <p:cNvSpPr/>
            <p:nvPr/>
          </p:nvSpPr>
          <p:spPr>
            <a:xfrm>
              <a:off x="6962500" y="1085044"/>
              <a:ext cx="9525" cy="9525"/>
            </a:xfrm>
            <a:custGeom>
              <a:avLst/>
              <a:gdLst>
                <a:gd name="connsiteX0" fmla="*/ 10752 w 9525"/>
                <a:gd name="connsiteY0" fmla="*/ 10330 h 9525"/>
                <a:gd name="connsiteX1" fmla="*/ 10752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752" y="10330"/>
                  </a:moveTo>
                  <a:cubicBezTo>
                    <a:pt x="3132" y="3663"/>
                    <a:pt x="9800" y="9378"/>
                    <a:pt x="10752" y="103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7" name="Freeform: Shape 936">
              <a:extLst>
                <a:ext uri="{FF2B5EF4-FFF2-40B4-BE49-F238E27FC236}">
                  <a16:creationId xmlns:a16="http://schemas.microsoft.com/office/drawing/2014/main" id="{6E5CEBFE-4A0A-4041-9D5C-E499BE2BA3E3}"/>
                </a:ext>
              </a:extLst>
            </p:cNvPr>
            <p:cNvSpPr/>
            <p:nvPr/>
          </p:nvSpPr>
          <p:spPr>
            <a:xfrm>
              <a:off x="6912830" y="1201578"/>
              <a:ext cx="9525" cy="9525"/>
            </a:xfrm>
            <a:custGeom>
              <a:avLst/>
              <a:gdLst>
                <a:gd name="connsiteX0" fmla="*/ 8035 w 9525"/>
                <a:gd name="connsiteY0" fmla="*/ 7144 h 9525"/>
                <a:gd name="connsiteX1" fmla="*/ 11845 w 9525"/>
                <a:gd name="connsiteY1" fmla="*/ 10954 h 9525"/>
                <a:gd name="connsiteX2" fmla="*/ 8035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35" y="7144"/>
                  </a:moveTo>
                  <a:cubicBezTo>
                    <a:pt x="5177" y="9049"/>
                    <a:pt x="9940" y="10001"/>
                    <a:pt x="11845" y="10954"/>
                  </a:cubicBezTo>
                  <a:cubicBezTo>
                    <a:pt x="11845" y="10001"/>
                    <a:pt x="10892" y="8096"/>
                    <a:pt x="803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8" name="Freeform: Shape 937">
              <a:extLst>
                <a:ext uri="{FF2B5EF4-FFF2-40B4-BE49-F238E27FC236}">
                  <a16:creationId xmlns:a16="http://schemas.microsoft.com/office/drawing/2014/main" id="{9B89ECCD-3AE5-493F-834B-C2A23C312BF6}"/>
                </a:ext>
              </a:extLst>
            </p:cNvPr>
            <p:cNvSpPr/>
            <p:nvPr/>
          </p:nvSpPr>
          <p:spPr>
            <a:xfrm>
              <a:off x="7722394" y="1087632"/>
              <a:ext cx="19050" cy="38100"/>
            </a:xfrm>
            <a:custGeom>
              <a:avLst/>
              <a:gdLst>
                <a:gd name="connsiteX0" fmla="*/ 7144 w 19050"/>
                <a:gd name="connsiteY0" fmla="*/ 38222 h 38100"/>
                <a:gd name="connsiteX1" fmla="*/ 7144 w 19050"/>
                <a:gd name="connsiteY1" fmla="*/ 3822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38100">
                  <a:moveTo>
                    <a:pt x="7144" y="38222"/>
                  </a:moveTo>
                  <a:cubicBezTo>
                    <a:pt x="11906" y="26792"/>
                    <a:pt x="33814" y="-25595"/>
                    <a:pt x="7144" y="382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9" name="Freeform: Shape 938">
              <a:extLst>
                <a:ext uri="{FF2B5EF4-FFF2-40B4-BE49-F238E27FC236}">
                  <a16:creationId xmlns:a16="http://schemas.microsoft.com/office/drawing/2014/main" id="{541902A5-5424-4817-A0A0-EFACBF3B5A2A}"/>
                </a:ext>
              </a:extLst>
            </p:cNvPr>
            <p:cNvSpPr/>
            <p:nvPr/>
          </p:nvSpPr>
          <p:spPr>
            <a:xfrm>
              <a:off x="6992884" y="1258305"/>
              <a:ext cx="28575" cy="9525"/>
            </a:xfrm>
            <a:custGeom>
              <a:avLst/>
              <a:gdLst>
                <a:gd name="connsiteX0" fmla="*/ 30850 w 28575"/>
                <a:gd name="connsiteY0" fmla="*/ 11377 h 9525"/>
                <a:gd name="connsiteX1" fmla="*/ 30850 w 28575"/>
                <a:gd name="connsiteY1" fmla="*/ 1137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30850" y="11377"/>
                  </a:moveTo>
                  <a:cubicBezTo>
                    <a:pt x="-22490" y="1852"/>
                    <a:pt x="30850" y="11377"/>
                    <a:pt x="30850" y="113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0" name="Freeform: Shape 939">
              <a:extLst>
                <a:ext uri="{FF2B5EF4-FFF2-40B4-BE49-F238E27FC236}">
                  <a16:creationId xmlns:a16="http://schemas.microsoft.com/office/drawing/2014/main" id="{B375632A-CEC0-4C1B-823A-D5CEC986E0B7}"/>
                </a:ext>
              </a:extLst>
            </p:cNvPr>
            <p:cNvSpPr/>
            <p:nvPr/>
          </p:nvSpPr>
          <p:spPr>
            <a:xfrm>
              <a:off x="7001351" y="1275513"/>
              <a:ext cx="19050" cy="19050"/>
            </a:xfrm>
            <a:custGeom>
              <a:avLst/>
              <a:gdLst>
                <a:gd name="connsiteX0" fmla="*/ 7144 w 19050"/>
                <a:gd name="connsiteY0" fmla="*/ 16077 h 19050"/>
                <a:gd name="connsiteX1" fmla="*/ 7144 w 19050"/>
                <a:gd name="connsiteY1" fmla="*/ 1607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6077"/>
                  </a:moveTo>
                  <a:cubicBezTo>
                    <a:pt x="10001" y="4647"/>
                    <a:pt x="17621" y="3695"/>
                    <a:pt x="7144" y="160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1" name="Freeform: Shape 940">
              <a:extLst>
                <a:ext uri="{FF2B5EF4-FFF2-40B4-BE49-F238E27FC236}">
                  <a16:creationId xmlns:a16="http://schemas.microsoft.com/office/drawing/2014/main" id="{60AE167A-C89A-48CE-BDC2-B87194A73214}"/>
                </a:ext>
              </a:extLst>
            </p:cNvPr>
            <p:cNvSpPr/>
            <p:nvPr/>
          </p:nvSpPr>
          <p:spPr>
            <a:xfrm>
              <a:off x="7026116" y="1176793"/>
              <a:ext cx="9525" cy="9525"/>
            </a:xfrm>
            <a:custGeom>
              <a:avLst/>
              <a:gdLst>
                <a:gd name="connsiteX0" fmla="*/ 7144 w 9525"/>
                <a:gd name="connsiteY0" fmla="*/ 9069 h 9525"/>
                <a:gd name="connsiteX1" fmla="*/ 7144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069"/>
                  </a:moveTo>
                  <a:cubicBezTo>
                    <a:pt x="13811" y="5259"/>
                    <a:pt x="8096" y="8117"/>
                    <a:pt x="7144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2" name="Freeform: Shape 941">
              <a:extLst>
                <a:ext uri="{FF2B5EF4-FFF2-40B4-BE49-F238E27FC236}">
                  <a16:creationId xmlns:a16="http://schemas.microsoft.com/office/drawing/2014/main" id="{02395CBD-A331-4E69-A499-8EFEBD9BF19D}"/>
                </a:ext>
              </a:extLst>
            </p:cNvPr>
            <p:cNvSpPr/>
            <p:nvPr/>
          </p:nvSpPr>
          <p:spPr>
            <a:xfrm>
              <a:off x="7042309" y="1296828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7144" y="7144"/>
                    <a:pt x="9049" y="1857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3" name="Freeform: Shape 942">
              <a:extLst>
                <a:ext uri="{FF2B5EF4-FFF2-40B4-BE49-F238E27FC236}">
                  <a16:creationId xmlns:a16="http://schemas.microsoft.com/office/drawing/2014/main" id="{EFA29290-BC85-47F0-90D2-D132636678E6}"/>
                </a:ext>
              </a:extLst>
            </p:cNvPr>
            <p:cNvSpPr/>
            <p:nvPr/>
          </p:nvSpPr>
          <p:spPr>
            <a:xfrm>
              <a:off x="7039451" y="129778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9049" y="7144"/>
                  </a:lnTo>
                  <a:lnTo>
                    <a:pt x="7144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4" name="Freeform: Shape 943">
              <a:extLst>
                <a:ext uri="{FF2B5EF4-FFF2-40B4-BE49-F238E27FC236}">
                  <a16:creationId xmlns:a16="http://schemas.microsoft.com/office/drawing/2014/main" id="{D7D646F7-3754-405C-87B8-7F3B4A526BFE}"/>
                </a:ext>
              </a:extLst>
            </p:cNvPr>
            <p:cNvSpPr/>
            <p:nvPr/>
          </p:nvSpPr>
          <p:spPr>
            <a:xfrm>
              <a:off x="7032623" y="1167268"/>
              <a:ext cx="9525" cy="9525"/>
            </a:xfrm>
            <a:custGeom>
              <a:avLst/>
              <a:gdLst>
                <a:gd name="connsiteX0" fmla="*/ 10162 w 9525"/>
                <a:gd name="connsiteY0" fmla="*/ 9069 h 9525"/>
                <a:gd name="connsiteX1" fmla="*/ 10162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62" y="9069"/>
                  </a:moveTo>
                  <a:cubicBezTo>
                    <a:pt x="8257" y="8117"/>
                    <a:pt x="4447" y="5259"/>
                    <a:pt x="10162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5" name="Freeform: Shape 944">
              <a:extLst>
                <a:ext uri="{FF2B5EF4-FFF2-40B4-BE49-F238E27FC236}">
                  <a16:creationId xmlns:a16="http://schemas.microsoft.com/office/drawing/2014/main" id="{D5EDC369-71A4-4578-9D5C-DAE6D6C2730E}"/>
                </a:ext>
              </a:extLst>
            </p:cNvPr>
            <p:cNvSpPr/>
            <p:nvPr/>
          </p:nvSpPr>
          <p:spPr>
            <a:xfrm>
              <a:off x="7035641" y="1211103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7144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lnTo>
                    <a:pt x="7144" y="7144"/>
                  </a:lnTo>
                  <a:cubicBezTo>
                    <a:pt x="8096" y="7144"/>
                    <a:pt x="10001" y="11906"/>
                    <a:pt x="1095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6" name="Freeform: Shape 945">
              <a:extLst>
                <a:ext uri="{FF2B5EF4-FFF2-40B4-BE49-F238E27FC236}">
                  <a16:creationId xmlns:a16="http://schemas.microsoft.com/office/drawing/2014/main" id="{9AAB1B6D-65F2-4078-9870-34CF83ADD7E7}"/>
                </a:ext>
              </a:extLst>
            </p:cNvPr>
            <p:cNvSpPr/>
            <p:nvPr/>
          </p:nvSpPr>
          <p:spPr>
            <a:xfrm>
              <a:off x="7067074" y="1306988"/>
              <a:ext cx="19050" cy="9525"/>
            </a:xfrm>
            <a:custGeom>
              <a:avLst/>
              <a:gdLst>
                <a:gd name="connsiteX0" fmla="*/ 7144 w 19050"/>
                <a:gd name="connsiteY0" fmla="*/ 8414 h 9525"/>
                <a:gd name="connsiteX1" fmla="*/ 7144 w 19050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8414"/>
                  </a:moveTo>
                  <a:cubicBezTo>
                    <a:pt x="19526" y="5556"/>
                    <a:pt x="7144" y="8414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7" name="Freeform: Shape 946">
              <a:extLst>
                <a:ext uri="{FF2B5EF4-FFF2-40B4-BE49-F238E27FC236}">
                  <a16:creationId xmlns:a16="http://schemas.microsoft.com/office/drawing/2014/main" id="{45225558-FA69-4977-8D82-0A94B9A82176}"/>
                </a:ext>
              </a:extLst>
            </p:cNvPr>
            <p:cNvSpPr/>
            <p:nvPr/>
          </p:nvSpPr>
          <p:spPr>
            <a:xfrm>
              <a:off x="7066121" y="1200439"/>
              <a:ext cx="9525" cy="19050"/>
            </a:xfrm>
            <a:custGeom>
              <a:avLst/>
              <a:gdLst>
                <a:gd name="connsiteX0" fmla="*/ 7144 w 9525"/>
                <a:gd name="connsiteY0" fmla="*/ 12093 h 19050"/>
                <a:gd name="connsiteX1" fmla="*/ 10954 w 9525"/>
                <a:gd name="connsiteY1" fmla="*/ 7331 h 19050"/>
                <a:gd name="connsiteX2" fmla="*/ 7144 w 9525"/>
                <a:gd name="connsiteY2" fmla="*/ 1209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12093"/>
                  </a:moveTo>
                  <a:cubicBezTo>
                    <a:pt x="7144" y="7331"/>
                    <a:pt x="12859" y="13046"/>
                    <a:pt x="10954" y="7331"/>
                  </a:cubicBezTo>
                  <a:cubicBezTo>
                    <a:pt x="7144" y="6378"/>
                    <a:pt x="8096" y="9236"/>
                    <a:pt x="7144" y="120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8" name="Freeform: Shape 947">
              <a:extLst>
                <a:ext uri="{FF2B5EF4-FFF2-40B4-BE49-F238E27FC236}">
                  <a16:creationId xmlns:a16="http://schemas.microsoft.com/office/drawing/2014/main" id="{1014E445-186D-4121-8997-4637169BAF56}"/>
                </a:ext>
              </a:extLst>
            </p:cNvPr>
            <p:cNvSpPr/>
            <p:nvPr/>
          </p:nvSpPr>
          <p:spPr>
            <a:xfrm>
              <a:off x="7095649" y="124944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9049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7858"/>
                    <a:pt x="8096" y="7858"/>
                    <a:pt x="9049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9" name="Freeform: Shape 948">
              <a:extLst>
                <a:ext uri="{FF2B5EF4-FFF2-40B4-BE49-F238E27FC236}">
                  <a16:creationId xmlns:a16="http://schemas.microsoft.com/office/drawing/2014/main" id="{34ABB8F2-9F38-422D-84FE-1990EAF861B3}"/>
                </a:ext>
              </a:extLst>
            </p:cNvPr>
            <p:cNvSpPr/>
            <p:nvPr/>
          </p:nvSpPr>
          <p:spPr>
            <a:xfrm>
              <a:off x="7091839" y="1248056"/>
              <a:ext cx="9525" cy="9525"/>
            </a:xfrm>
            <a:custGeom>
              <a:avLst/>
              <a:gdLst>
                <a:gd name="connsiteX0" fmla="*/ 10954 w 9525"/>
                <a:gd name="connsiteY0" fmla="*/ 9243 h 9525"/>
                <a:gd name="connsiteX1" fmla="*/ 7144 w 9525"/>
                <a:gd name="connsiteY1" fmla="*/ 7338 h 9525"/>
                <a:gd name="connsiteX2" fmla="*/ 10954 w 9525"/>
                <a:gd name="connsiteY2" fmla="*/ 92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9243"/>
                  </a:moveTo>
                  <a:cubicBezTo>
                    <a:pt x="9049" y="9243"/>
                    <a:pt x="8096" y="6386"/>
                    <a:pt x="7144" y="7338"/>
                  </a:cubicBezTo>
                  <a:cubicBezTo>
                    <a:pt x="8096" y="10196"/>
                    <a:pt x="9049" y="9243"/>
                    <a:pt x="10954" y="92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0" name="Freeform: Shape 949">
              <a:extLst>
                <a:ext uri="{FF2B5EF4-FFF2-40B4-BE49-F238E27FC236}">
                  <a16:creationId xmlns:a16="http://schemas.microsoft.com/office/drawing/2014/main" id="{CF178884-7DF2-4CB0-AA03-6245609AC3D8}"/>
                </a:ext>
              </a:extLst>
            </p:cNvPr>
            <p:cNvSpPr/>
            <p:nvPr/>
          </p:nvSpPr>
          <p:spPr>
            <a:xfrm>
              <a:off x="7109513" y="1253013"/>
              <a:ext cx="9525" cy="9525"/>
            </a:xfrm>
            <a:custGeom>
              <a:avLst/>
              <a:gdLst>
                <a:gd name="connsiteX0" fmla="*/ 11377 w 9525"/>
                <a:gd name="connsiteY0" fmla="*/ 7144 h 9525"/>
                <a:gd name="connsiteX1" fmla="*/ 1137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377" y="7144"/>
                  </a:moveTo>
                  <a:cubicBezTo>
                    <a:pt x="1852" y="10954"/>
                    <a:pt x="11377" y="10001"/>
                    <a:pt x="1137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1" name="Freeform: Shape 950">
              <a:extLst>
                <a:ext uri="{FF2B5EF4-FFF2-40B4-BE49-F238E27FC236}">
                  <a16:creationId xmlns:a16="http://schemas.microsoft.com/office/drawing/2014/main" id="{B4BB1FAA-547D-48E6-B54B-FA62B0A1EF48}"/>
                </a:ext>
              </a:extLst>
            </p:cNvPr>
            <p:cNvSpPr/>
            <p:nvPr/>
          </p:nvSpPr>
          <p:spPr>
            <a:xfrm>
              <a:off x="7160478" y="1342112"/>
              <a:ext cx="19050" cy="9525"/>
            </a:xfrm>
            <a:custGeom>
              <a:avLst/>
              <a:gdLst>
                <a:gd name="connsiteX0" fmla="*/ 20420 w 19050"/>
                <a:gd name="connsiteY0" fmla="*/ 9485 h 9525"/>
                <a:gd name="connsiteX1" fmla="*/ 20420 w 19050"/>
                <a:gd name="connsiteY1" fmla="*/ 948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20420" y="9485"/>
                  </a:moveTo>
                  <a:cubicBezTo>
                    <a:pt x="5179" y="3770"/>
                    <a:pt x="417" y="10437"/>
                    <a:pt x="20420" y="94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2" name="Freeform: Shape 951">
              <a:extLst>
                <a:ext uri="{FF2B5EF4-FFF2-40B4-BE49-F238E27FC236}">
                  <a16:creationId xmlns:a16="http://schemas.microsoft.com/office/drawing/2014/main" id="{F76048CC-FE67-46FF-B77C-98534BC63D07}"/>
                </a:ext>
              </a:extLst>
            </p:cNvPr>
            <p:cNvSpPr/>
            <p:nvPr/>
          </p:nvSpPr>
          <p:spPr>
            <a:xfrm>
              <a:off x="7155656" y="134350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9049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3" name="Freeform: Shape 952">
              <a:extLst>
                <a:ext uri="{FF2B5EF4-FFF2-40B4-BE49-F238E27FC236}">
                  <a16:creationId xmlns:a16="http://schemas.microsoft.com/office/drawing/2014/main" id="{331F9C5D-71D1-41B8-A044-3802777DC885}"/>
                </a:ext>
              </a:extLst>
            </p:cNvPr>
            <p:cNvSpPr/>
            <p:nvPr/>
          </p:nvSpPr>
          <p:spPr>
            <a:xfrm>
              <a:off x="7104221" y="1203668"/>
              <a:ext cx="9525" cy="19050"/>
            </a:xfrm>
            <a:custGeom>
              <a:avLst/>
              <a:gdLst>
                <a:gd name="connsiteX0" fmla="*/ 7144 w 9525"/>
                <a:gd name="connsiteY0" fmla="*/ 12674 h 19050"/>
                <a:gd name="connsiteX1" fmla="*/ 7144 w 9525"/>
                <a:gd name="connsiteY1" fmla="*/ 1267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2674"/>
                  </a:moveTo>
                  <a:cubicBezTo>
                    <a:pt x="16669" y="1244"/>
                    <a:pt x="9049" y="10769"/>
                    <a:pt x="7144" y="126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4" name="Freeform: Shape 953">
              <a:extLst>
                <a:ext uri="{FF2B5EF4-FFF2-40B4-BE49-F238E27FC236}">
                  <a16:creationId xmlns:a16="http://schemas.microsoft.com/office/drawing/2014/main" id="{49733937-7AD5-48D2-9647-C8783D0987B2}"/>
                </a:ext>
              </a:extLst>
            </p:cNvPr>
            <p:cNvSpPr/>
            <p:nvPr/>
          </p:nvSpPr>
          <p:spPr>
            <a:xfrm>
              <a:off x="7178409" y="1345406"/>
              <a:ext cx="9525" cy="9525"/>
            </a:xfrm>
            <a:custGeom>
              <a:avLst/>
              <a:gdLst>
                <a:gd name="connsiteX0" fmla="*/ 11061 w 9525"/>
                <a:gd name="connsiteY0" fmla="*/ 9049 h 9525"/>
                <a:gd name="connsiteX1" fmla="*/ 7251 w 9525"/>
                <a:gd name="connsiteY1" fmla="*/ 7144 h 9525"/>
                <a:gd name="connsiteX2" fmla="*/ 11061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1061" y="9049"/>
                  </a:moveTo>
                  <a:cubicBezTo>
                    <a:pt x="10109" y="9049"/>
                    <a:pt x="8204" y="9049"/>
                    <a:pt x="7251" y="7144"/>
                  </a:cubicBezTo>
                  <a:cubicBezTo>
                    <a:pt x="6299" y="10954"/>
                    <a:pt x="12014" y="10001"/>
                    <a:pt x="11061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5" name="Freeform: Shape 954">
              <a:extLst>
                <a:ext uri="{FF2B5EF4-FFF2-40B4-BE49-F238E27FC236}">
                  <a16:creationId xmlns:a16="http://schemas.microsoft.com/office/drawing/2014/main" id="{0C7F0D23-28B5-4324-A306-9695BF8D60E1}"/>
                </a:ext>
              </a:extLst>
            </p:cNvPr>
            <p:cNvSpPr/>
            <p:nvPr/>
          </p:nvSpPr>
          <p:spPr>
            <a:xfrm>
              <a:off x="7162324" y="1270158"/>
              <a:ext cx="19050" cy="9525"/>
            </a:xfrm>
            <a:custGeom>
              <a:avLst/>
              <a:gdLst>
                <a:gd name="connsiteX0" fmla="*/ 12859 w 19050"/>
                <a:gd name="connsiteY0" fmla="*/ 10001 h 9525"/>
                <a:gd name="connsiteX1" fmla="*/ 7144 w 19050"/>
                <a:gd name="connsiteY1" fmla="*/ 7144 h 9525"/>
                <a:gd name="connsiteX2" fmla="*/ 12859 w 19050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10001"/>
                  </a:moveTo>
                  <a:cubicBezTo>
                    <a:pt x="12859" y="8096"/>
                    <a:pt x="9049" y="9049"/>
                    <a:pt x="7144" y="7144"/>
                  </a:cubicBezTo>
                  <a:cubicBezTo>
                    <a:pt x="10001" y="8096"/>
                    <a:pt x="10954" y="14764"/>
                    <a:pt x="12859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6" name="Freeform: Shape 955">
              <a:extLst>
                <a:ext uri="{FF2B5EF4-FFF2-40B4-BE49-F238E27FC236}">
                  <a16:creationId xmlns:a16="http://schemas.microsoft.com/office/drawing/2014/main" id="{563671DA-D0BD-4A4A-B549-68A706EBC5C7}"/>
                </a:ext>
              </a:extLst>
            </p:cNvPr>
            <p:cNvSpPr/>
            <p:nvPr/>
          </p:nvSpPr>
          <p:spPr>
            <a:xfrm>
              <a:off x="7196959" y="1328261"/>
              <a:ext cx="9525" cy="19050"/>
            </a:xfrm>
            <a:custGeom>
              <a:avLst/>
              <a:gdLst>
                <a:gd name="connsiteX0" fmla="*/ 10609 w 9525"/>
                <a:gd name="connsiteY0" fmla="*/ 12859 h 19050"/>
                <a:gd name="connsiteX1" fmla="*/ 8704 w 9525"/>
                <a:gd name="connsiteY1" fmla="*/ 7144 h 19050"/>
                <a:gd name="connsiteX2" fmla="*/ 10609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10609" y="12859"/>
                  </a:moveTo>
                  <a:cubicBezTo>
                    <a:pt x="9656" y="12859"/>
                    <a:pt x="7751" y="10001"/>
                    <a:pt x="8704" y="7144"/>
                  </a:cubicBezTo>
                  <a:cubicBezTo>
                    <a:pt x="7751" y="8096"/>
                    <a:pt x="4894" y="14764"/>
                    <a:pt x="10609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7" name="Freeform: Shape 956">
              <a:extLst>
                <a:ext uri="{FF2B5EF4-FFF2-40B4-BE49-F238E27FC236}">
                  <a16:creationId xmlns:a16="http://schemas.microsoft.com/office/drawing/2014/main" id="{95EA1931-C03C-4BCB-AED3-87EE8A6C5748}"/>
                </a:ext>
              </a:extLst>
            </p:cNvPr>
            <p:cNvSpPr/>
            <p:nvPr/>
          </p:nvSpPr>
          <p:spPr>
            <a:xfrm>
              <a:off x="7173218" y="1274497"/>
              <a:ext cx="19050" cy="9525"/>
            </a:xfrm>
            <a:custGeom>
              <a:avLst/>
              <a:gdLst>
                <a:gd name="connsiteX0" fmla="*/ 12442 w 19050"/>
                <a:gd name="connsiteY0" fmla="*/ 7567 h 9525"/>
                <a:gd name="connsiteX1" fmla="*/ 12442 w 19050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2442" y="7567"/>
                  </a:moveTo>
                  <a:cubicBezTo>
                    <a:pt x="11489" y="7567"/>
                    <a:pt x="1012" y="6615"/>
                    <a:pt x="12442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8" name="Freeform: Shape 957">
              <a:extLst>
                <a:ext uri="{FF2B5EF4-FFF2-40B4-BE49-F238E27FC236}">
                  <a16:creationId xmlns:a16="http://schemas.microsoft.com/office/drawing/2014/main" id="{4E3C38E0-8A87-4403-9396-509AB8FADBA5}"/>
                </a:ext>
              </a:extLst>
            </p:cNvPr>
            <p:cNvSpPr/>
            <p:nvPr/>
          </p:nvSpPr>
          <p:spPr>
            <a:xfrm>
              <a:off x="7168086" y="1218415"/>
              <a:ext cx="9525" cy="19050"/>
            </a:xfrm>
            <a:custGeom>
              <a:avLst/>
              <a:gdLst>
                <a:gd name="connsiteX0" fmla="*/ 10906 w 9525"/>
                <a:gd name="connsiteY0" fmla="*/ 7452 h 19050"/>
                <a:gd name="connsiteX1" fmla="*/ 10906 w 9525"/>
                <a:gd name="connsiteY1" fmla="*/ 745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906" y="7452"/>
                  </a:moveTo>
                  <a:cubicBezTo>
                    <a:pt x="15669" y="3642"/>
                    <a:pt x="429" y="36979"/>
                    <a:pt x="10906" y="74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9" name="Freeform: Shape 958">
              <a:extLst>
                <a:ext uri="{FF2B5EF4-FFF2-40B4-BE49-F238E27FC236}">
                  <a16:creationId xmlns:a16="http://schemas.microsoft.com/office/drawing/2014/main" id="{9200FEF2-4E9B-405F-925B-6ADF106B0C7A}"/>
                </a:ext>
              </a:extLst>
            </p:cNvPr>
            <p:cNvSpPr/>
            <p:nvPr/>
          </p:nvSpPr>
          <p:spPr>
            <a:xfrm>
              <a:off x="7175659" y="12282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9049" y="8096"/>
                  </a:cubicBez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0" name="Freeform: Shape 959">
              <a:extLst>
                <a:ext uri="{FF2B5EF4-FFF2-40B4-BE49-F238E27FC236}">
                  <a16:creationId xmlns:a16="http://schemas.microsoft.com/office/drawing/2014/main" id="{E029420E-13A0-4D43-8177-3FEDF1D36B08}"/>
                </a:ext>
              </a:extLst>
            </p:cNvPr>
            <p:cNvSpPr/>
            <p:nvPr/>
          </p:nvSpPr>
          <p:spPr>
            <a:xfrm>
              <a:off x="7228999" y="126063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8096"/>
                    <a:pt x="7144" y="8096"/>
                  </a:cubicBezTo>
                  <a:cubicBezTo>
                    <a:pt x="8096" y="8096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1" name="Freeform: Shape 960">
              <a:extLst>
                <a:ext uri="{FF2B5EF4-FFF2-40B4-BE49-F238E27FC236}">
                  <a16:creationId xmlns:a16="http://schemas.microsoft.com/office/drawing/2014/main" id="{22750FAF-8350-42BB-BCE8-0B23FD81FAFD}"/>
                </a:ext>
              </a:extLst>
            </p:cNvPr>
            <p:cNvSpPr/>
            <p:nvPr/>
          </p:nvSpPr>
          <p:spPr>
            <a:xfrm>
              <a:off x="7197409" y="1227167"/>
              <a:ext cx="9525" cy="9525"/>
            </a:xfrm>
            <a:custGeom>
              <a:avLst/>
              <a:gdLst>
                <a:gd name="connsiteX0" fmla="*/ 7301 w 9525"/>
                <a:gd name="connsiteY0" fmla="*/ 7273 h 9525"/>
                <a:gd name="connsiteX1" fmla="*/ 7301 w 9525"/>
                <a:gd name="connsiteY1" fmla="*/ 727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01" y="7273"/>
                  </a:moveTo>
                  <a:cubicBezTo>
                    <a:pt x="6348" y="6320"/>
                    <a:pt x="10158" y="11083"/>
                    <a:pt x="7301" y="72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2" name="Freeform: Shape 961">
              <a:extLst>
                <a:ext uri="{FF2B5EF4-FFF2-40B4-BE49-F238E27FC236}">
                  <a16:creationId xmlns:a16="http://schemas.microsoft.com/office/drawing/2014/main" id="{88B5FF44-AB75-454C-B3E3-8032D5997B65}"/>
                </a:ext>
              </a:extLst>
            </p:cNvPr>
            <p:cNvSpPr/>
            <p:nvPr/>
          </p:nvSpPr>
          <p:spPr>
            <a:xfrm>
              <a:off x="7297975" y="1338738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5" y="13811"/>
                    <a:pt x="7700" y="9049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3" name="Freeform: Shape 962">
              <a:extLst>
                <a:ext uri="{FF2B5EF4-FFF2-40B4-BE49-F238E27FC236}">
                  <a16:creationId xmlns:a16="http://schemas.microsoft.com/office/drawing/2014/main" id="{B0ADB9D2-BEE9-4011-ABEE-33A3E0D71270}"/>
                </a:ext>
              </a:extLst>
            </p:cNvPr>
            <p:cNvSpPr/>
            <p:nvPr/>
          </p:nvSpPr>
          <p:spPr>
            <a:xfrm>
              <a:off x="7300674" y="134254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4" name="Freeform: Shape 963">
              <a:extLst>
                <a:ext uri="{FF2B5EF4-FFF2-40B4-BE49-F238E27FC236}">
                  <a16:creationId xmlns:a16="http://schemas.microsoft.com/office/drawing/2014/main" id="{4962BE17-930C-4460-91F2-3DB9E6AE670C}"/>
                </a:ext>
              </a:extLst>
            </p:cNvPr>
            <p:cNvSpPr/>
            <p:nvPr/>
          </p:nvSpPr>
          <p:spPr>
            <a:xfrm>
              <a:off x="7212806" y="1262865"/>
              <a:ext cx="19050" cy="9525"/>
            </a:xfrm>
            <a:custGeom>
              <a:avLst/>
              <a:gdLst>
                <a:gd name="connsiteX0" fmla="*/ 12859 w 19050"/>
                <a:gd name="connsiteY0" fmla="*/ 7769 h 9525"/>
                <a:gd name="connsiteX1" fmla="*/ 7144 w 19050"/>
                <a:gd name="connsiteY1" fmla="*/ 8722 h 9525"/>
                <a:gd name="connsiteX2" fmla="*/ 12859 w 19050"/>
                <a:gd name="connsiteY2" fmla="*/ 77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7769"/>
                  </a:moveTo>
                  <a:cubicBezTo>
                    <a:pt x="10954" y="6817"/>
                    <a:pt x="9049" y="6817"/>
                    <a:pt x="7144" y="8722"/>
                  </a:cubicBezTo>
                  <a:cubicBezTo>
                    <a:pt x="8096" y="9674"/>
                    <a:pt x="13811" y="10627"/>
                    <a:pt x="12859" y="7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5" name="Freeform: Shape 964">
              <a:extLst>
                <a:ext uri="{FF2B5EF4-FFF2-40B4-BE49-F238E27FC236}">
                  <a16:creationId xmlns:a16="http://schemas.microsoft.com/office/drawing/2014/main" id="{F914C8CD-3A08-4766-A309-08F638C1C515}"/>
                </a:ext>
              </a:extLst>
            </p:cNvPr>
            <p:cNvSpPr/>
            <p:nvPr/>
          </p:nvSpPr>
          <p:spPr>
            <a:xfrm>
              <a:off x="7315465" y="1328261"/>
              <a:ext cx="19050" cy="9525"/>
            </a:xfrm>
            <a:custGeom>
              <a:avLst/>
              <a:gdLst>
                <a:gd name="connsiteX0" fmla="*/ 13070 w 19050"/>
                <a:gd name="connsiteY0" fmla="*/ 7144 h 9525"/>
                <a:gd name="connsiteX1" fmla="*/ 13070 w 1905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3070" y="7144"/>
                  </a:moveTo>
                  <a:cubicBezTo>
                    <a:pt x="-265" y="11906"/>
                    <a:pt x="13070" y="7144"/>
                    <a:pt x="1307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6" name="Freeform: Shape 965">
              <a:extLst>
                <a:ext uri="{FF2B5EF4-FFF2-40B4-BE49-F238E27FC236}">
                  <a16:creationId xmlns:a16="http://schemas.microsoft.com/office/drawing/2014/main" id="{0067B596-7ADA-47D2-A2B9-94449040AF7C}"/>
                </a:ext>
              </a:extLst>
            </p:cNvPr>
            <p:cNvSpPr/>
            <p:nvPr/>
          </p:nvSpPr>
          <p:spPr>
            <a:xfrm>
              <a:off x="7345204" y="1336394"/>
              <a:ext cx="19050" cy="9525"/>
            </a:xfrm>
            <a:custGeom>
              <a:avLst/>
              <a:gdLst>
                <a:gd name="connsiteX0" fmla="*/ 7144 w 19050"/>
                <a:gd name="connsiteY0" fmla="*/ 9488 h 9525"/>
                <a:gd name="connsiteX1" fmla="*/ 7144 w 19050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9488"/>
                  </a:moveTo>
                  <a:cubicBezTo>
                    <a:pt x="9049" y="8536"/>
                    <a:pt x="17621" y="4726"/>
                    <a:pt x="7144" y="9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7" name="Freeform: Shape 966">
              <a:extLst>
                <a:ext uri="{FF2B5EF4-FFF2-40B4-BE49-F238E27FC236}">
                  <a16:creationId xmlns:a16="http://schemas.microsoft.com/office/drawing/2014/main" id="{8CC08D87-6865-4145-99C0-EA47F91A4458}"/>
                </a:ext>
              </a:extLst>
            </p:cNvPr>
            <p:cNvSpPr/>
            <p:nvPr/>
          </p:nvSpPr>
          <p:spPr>
            <a:xfrm>
              <a:off x="7274279" y="1220628"/>
              <a:ext cx="9525" cy="19050"/>
            </a:xfrm>
            <a:custGeom>
              <a:avLst/>
              <a:gdLst>
                <a:gd name="connsiteX0" fmla="*/ 9488 w 9525"/>
                <a:gd name="connsiteY0" fmla="*/ 7144 h 19050"/>
                <a:gd name="connsiteX1" fmla="*/ 9488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8" y="7144"/>
                  </a:moveTo>
                  <a:cubicBezTo>
                    <a:pt x="8536" y="7144"/>
                    <a:pt x="4726" y="23336"/>
                    <a:pt x="94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8" name="Freeform: Shape 967">
              <a:extLst>
                <a:ext uri="{FF2B5EF4-FFF2-40B4-BE49-F238E27FC236}">
                  <a16:creationId xmlns:a16="http://schemas.microsoft.com/office/drawing/2014/main" id="{94E0B572-7E1F-4007-803B-11524E96CD8B}"/>
                </a:ext>
              </a:extLst>
            </p:cNvPr>
            <p:cNvSpPr/>
            <p:nvPr/>
          </p:nvSpPr>
          <p:spPr>
            <a:xfrm>
              <a:off x="7529036" y="1231106"/>
              <a:ext cx="123825" cy="95250"/>
            </a:xfrm>
            <a:custGeom>
              <a:avLst/>
              <a:gdLst>
                <a:gd name="connsiteX0" fmla="*/ 34766 w 123825"/>
                <a:gd name="connsiteY0" fmla="*/ 67151 h 95250"/>
                <a:gd name="connsiteX1" fmla="*/ 26194 w 123825"/>
                <a:gd name="connsiteY1" fmla="*/ 57626 h 95250"/>
                <a:gd name="connsiteX2" fmla="*/ 7144 w 123825"/>
                <a:gd name="connsiteY2" fmla="*/ 90964 h 95250"/>
                <a:gd name="connsiteX3" fmla="*/ 9049 w 123825"/>
                <a:gd name="connsiteY3" fmla="*/ 92869 h 95250"/>
                <a:gd name="connsiteX4" fmla="*/ 121444 w 123825"/>
                <a:gd name="connsiteY4" fmla="*/ 16669 h 95250"/>
                <a:gd name="connsiteX5" fmla="*/ 101441 w 123825"/>
                <a:gd name="connsiteY5" fmla="*/ 7144 h 95250"/>
                <a:gd name="connsiteX6" fmla="*/ 34766 w 123825"/>
                <a:gd name="connsiteY6" fmla="*/ 6715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95250">
                  <a:moveTo>
                    <a:pt x="34766" y="67151"/>
                  </a:moveTo>
                  <a:cubicBezTo>
                    <a:pt x="34766" y="59531"/>
                    <a:pt x="12859" y="89059"/>
                    <a:pt x="26194" y="57626"/>
                  </a:cubicBezTo>
                  <a:cubicBezTo>
                    <a:pt x="11906" y="62389"/>
                    <a:pt x="10001" y="77629"/>
                    <a:pt x="7144" y="90964"/>
                  </a:cubicBezTo>
                  <a:cubicBezTo>
                    <a:pt x="8096" y="90011"/>
                    <a:pt x="9049" y="90964"/>
                    <a:pt x="9049" y="92869"/>
                  </a:cubicBezTo>
                  <a:cubicBezTo>
                    <a:pt x="39529" y="65246"/>
                    <a:pt x="78581" y="55721"/>
                    <a:pt x="121444" y="16669"/>
                  </a:cubicBezTo>
                  <a:cubicBezTo>
                    <a:pt x="103346" y="27146"/>
                    <a:pt x="106204" y="13811"/>
                    <a:pt x="101441" y="7144"/>
                  </a:cubicBezTo>
                  <a:cubicBezTo>
                    <a:pt x="79534" y="12859"/>
                    <a:pt x="30956" y="63341"/>
                    <a:pt x="34766" y="671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9" name="Freeform: Shape 968">
              <a:extLst>
                <a:ext uri="{FF2B5EF4-FFF2-40B4-BE49-F238E27FC236}">
                  <a16:creationId xmlns:a16="http://schemas.microsoft.com/office/drawing/2014/main" id="{0649E32B-8C23-4FC4-A246-160FD9A9CD24}"/>
                </a:ext>
              </a:extLst>
            </p:cNvPr>
            <p:cNvSpPr/>
            <p:nvPr/>
          </p:nvSpPr>
          <p:spPr>
            <a:xfrm>
              <a:off x="7529989" y="1293018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8096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8096" y="7144"/>
                    <a:pt x="7144" y="8096"/>
                  </a:cubicBezTo>
                  <a:cubicBezTo>
                    <a:pt x="8096" y="8096"/>
                    <a:pt x="9049" y="8096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0" name="Freeform: Shape 969">
              <a:extLst>
                <a:ext uri="{FF2B5EF4-FFF2-40B4-BE49-F238E27FC236}">
                  <a16:creationId xmlns:a16="http://schemas.microsoft.com/office/drawing/2014/main" id="{02A6347E-F9E7-49BA-AA65-EC51ECA02BBE}"/>
                </a:ext>
              </a:extLst>
            </p:cNvPr>
            <p:cNvSpPr/>
            <p:nvPr/>
          </p:nvSpPr>
          <p:spPr>
            <a:xfrm>
              <a:off x="7644289" y="1235868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10954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lnTo>
                    <a:pt x="7144" y="10954"/>
                  </a:lnTo>
                  <a:cubicBezTo>
                    <a:pt x="8096" y="10001"/>
                    <a:pt x="9049" y="9049"/>
                    <a:pt x="1095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1" name="Freeform: Shape 970">
              <a:extLst>
                <a:ext uri="{FF2B5EF4-FFF2-40B4-BE49-F238E27FC236}">
                  <a16:creationId xmlns:a16="http://schemas.microsoft.com/office/drawing/2014/main" id="{47FB0A4E-7409-4B5C-B21C-87C9D88EC906}"/>
                </a:ext>
              </a:extLst>
            </p:cNvPr>
            <p:cNvSpPr/>
            <p:nvPr/>
          </p:nvSpPr>
          <p:spPr>
            <a:xfrm>
              <a:off x="7513796" y="1313973"/>
              <a:ext cx="19050" cy="9525"/>
            </a:xfrm>
            <a:custGeom>
              <a:avLst/>
              <a:gdLst>
                <a:gd name="connsiteX0" fmla="*/ 7144 w 19050"/>
                <a:gd name="connsiteY0" fmla="*/ 7144 h 9525"/>
                <a:gd name="connsiteX1" fmla="*/ 7144 w 1905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7144"/>
                  </a:moveTo>
                  <a:cubicBezTo>
                    <a:pt x="8096" y="8096"/>
                    <a:pt x="25241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2" name="Freeform: Shape 971">
              <a:extLst>
                <a:ext uri="{FF2B5EF4-FFF2-40B4-BE49-F238E27FC236}">
                  <a16:creationId xmlns:a16="http://schemas.microsoft.com/office/drawing/2014/main" id="{6C3E75B0-EBD1-4270-B0E3-4AEEF86CA0CF}"/>
                </a:ext>
              </a:extLst>
            </p:cNvPr>
            <p:cNvSpPr/>
            <p:nvPr/>
          </p:nvSpPr>
          <p:spPr>
            <a:xfrm>
              <a:off x="7525065" y="1314079"/>
              <a:ext cx="9525" cy="9525"/>
            </a:xfrm>
            <a:custGeom>
              <a:avLst/>
              <a:gdLst>
                <a:gd name="connsiteX0" fmla="*/ 10162 w 9525"/>
                <a:gd name="connsiteY0" fmla="*/ 11800 h 9525"/>
                <a:gd name="connsiteX1" fmla="*/ 10162 w 9525"/>
                <a:gd name="connsiteY1" fmla="*/ 1180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62" y="11800"/>
                  </a:moveTo>
                  <a:cubicBezTo>
                    <a:pt x="8257" y="1323"/>
                    <a:pt x="4447" y="11800"/>
                    <a:pt x="10162" y="118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3" name="Freeform: Shape 972">
              <a:extLst>
                <a:ext uri="{FF2B5EF4-FFF2-40B4-BE49-F238E27FC236}">
                  <a16:creationId xmlns:a16="http://schemas.microsoft.com/office/drawing/2014/main" id="{F25D5865-803F-4587-A926-DB11C1ACDD45}"/>
                </a:ext>
              </a:extLst>
            </p:cNvPr>
            <p:cNvSpPr/>
            <p:nvPr/>
          </p:nvSpPr>
          <p:spPr>
            <a:xfrm>
              <a:off x="7485221" y="1214053"/>
              <a:ext cx="9525" cy="9525"/>
            </a:xfrm>
            <a:custGeom>
              <a:avLst/>
              <a:gdLst>
                <a:gd name="connsiteX0" fmla="*/ 7144 w 9525"/>
                <a:gd name="connsiteY0" fmla="*/ 9909 h 9525"/>
                <a:gd name="connsiteX1" fmla="*/ 7144 w 9525"/>
                <a:gd name="connsiteY1" fmla="*/ 990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909"/>
                  </a:moveTo>
                  <a:cubicBezTo>
                    <a:pt x="9049" y="8956"/>
                    <a:pt x="13811" y="4194"/>
                    <a:pt x="7144" y="9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4" name="Freeform: Shape 973">
              <a:extLst>
                <a:ext uri="{FF2B5EF4-FFF2-40B4-BE49-F238E27FC236}">
                  <a16:creationId xmlns:a16="http://schemas.microsoft.com/office/drawing/2014/main" id="{A296B573-E0D1-496E-B259-12246FF9C410}"/>
                </a:ext>
              </a:extLst>
            </p:cNvPr>
            <p:cNvSpPr/>
            <p:nvPr/>
          </p:nvSpPr>
          <p:spPr>
            <a:xfrm>
              <a:off x="7505224" y="1215340"/>
              <a:ext cx="19050" cy="9525"/>
            </a:xfrm>
            <a:custGeom>
              <a:avLst/>
              <a:gdLst>
                <a:gd name="connsiteX0" fmla="*/ 12859 w 19050"/>
                <a:gd name="connsiteY0" fmla="*/ 7670 h 9525"/>
                <a:gd name="connsiteX1" fmla="*/ 7144 w 19050"/>
                <a:gd name="connsiteY1" fmla="*/ 10527 h 9525"/>
                <a:gd name="connsiteX2" fmla="*/ 12859 w 19050"/>
                <a:gd name="connsiteY2" fmla="*/ 767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7670"/>
                  </a:moveTo>
                  <a:cubicBezTo>
                    <a:pt x="10001" y="5765"/>
                    <a:pt x="8096" y="9575"/>
                    <a:pt x="7144" y="10527"/>
                  </a:cubicBezTo>
                  <a:cubicBezTo>
                    <a:pt x="10954" y="8622"/>
                    <a:pt x="10001" y="10527"/>
                    <a:pt x="12859" y="76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5" name="Freeform: Shape 974">
              <a:extLst>
                <a:ext uri="{FF2B5EF4-FFF2-40B4-BE49-F238E27FC236}">
                  <a16:creationId xmlns:a16="http://schemas.microsoft.com/office/drawing/2014/main" id="{A9F99402-077E-4C28-A968-F5A078ED9C6F}"/>
                </a:ext>
              </a:extLst>
            </p:cNvPr>
            <p:cNvSpPr/>
            <p:nvPr/>
          </p:nvSpPr>
          <p:spPr>
            <a:xfrm>
              <a:off x="7491889" y="1184066"/>
              <a:ext cx="9525" cy="9525"/>
            </a:xfrm>
            <a:custGeom>
              <a:avLst/>
              <a:gdLst>
                <a:gd name="connsiteX0" fmla="*/ 7144 w 9525"/>
                <a:gd name="connsiteY0" fmla="*/ 10368 h 9525"/>
                <a:gd name="connsiteX1" fmla="*/ 7144 w 9525"/>
                <a:gd name="connsiteY1" fmla="*/ 1036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368"/>
                  </a:moveTo>
                  <a:cubicBezTo>
                    <a:pt x="10001" y="6558"/>
                    <a:pt x="10001" y="5606"/>
                    <a:pt x="7144" y="103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6" name="Freeform: Shape 975">
              <a:extLst>
                <a:ext uri="{FF2B5EF4-FFF2-40B4-BE49-F238E27FC236}">
                  <a16:creationId xmlns:a16="http://schemas.microsoft.com/office/drawing/2014/main" id="{4D41D84C-FE2B-465D-BC68-B421F952330F}"/>
                </a:ext>
              </a:extLst>
            </p:cNvPr>
            <p:cNvSpPr/>
            <p:nvPr/>
          </p:nvSpPr>
          <p:spPr>
            <a:xfrm>
              <a:off x="7658576" y="119205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7" name="Freeform: Shape 976">
              <a:extLst>
                <a:ext uri="{FF2B5EF4-FFF2-40B4-BE49-F238E27FC236}">
                  <a16:creationId xmlns:a16="http://schemas.microsoft.com/office/drawing/2014/main" id="{60C31FF8-0443-4BE1-9538-9E9DCEA42D27}"/>
                </a:ext>
              </a:extLst>
            </p:cNvPr>
            <p:cNvSpPr/>
            <p:nvPr/>
          </p:nvSpPr>
          <p:spPr>
            <a:xfrm>
              <a:off x="7632859" y="1174908"/>
              <a:ext cx="57150" cy="66675"/>
            </a:xfrm>
            <a:custGeom>
              <a:avLst/>
              <a:gdLst>
                <a:gd name="connsiteX0" fmla="*/ 7144 w 57150"/>
                <a:gd name="connsiteY0" fmla="*/ 59531 h 66675"/>
                <a:gd name="connsiteX1" fmla="*/ 52864 w 57150"/>
                <a:gd name="connsiteY1" fmla="*/ 7144 h 66675"/>
                <a:gd name="connsiteX2" fmla="*/ 39529 w 57150"/>
                <a:gd name="connsiteY2" fmla="*/ 23336 h 66675"/>
                <a:gd name="connsiteX3" fmla="*/ 30956 w 57150"/>
                <a:gd name="connsiteY3" fmla="*/ 46196 h 66675"/>
                <a:gd name="connsiteX4" fmla="*/ 33814 w 57150"/>
                <a:gd name="connsiteY4" fmla="*/ 26194 h 66675"/>
                <a:gd name="connsiteX5" fmla="*/ 7144 w 57150"/>
                <a:gd name="connsiteY5" fmla="*/ 5953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" h="66675">
                  <a:moveTo>
                    <a:pt x="7144" y="59531"/>
                  </a:moveTo>
                  <a:cubicBezTo>
                    <a:pt x="9049" y="58579"/>
                    <a:pt x="60484" y="55721"/>
                    <a:pt x="52864" y="7144"/>
                  </a:cubicBezTo>
                  <a:cubicBezTo>
                    <a:pt x="51911" y="23336"/>
                    <a:pt x="47149" y="29051"/>
                    <a:pt x="39529" y="23336"/>
                  </a:cubicBezTo>
                  <a:cubicBezTo>
                    <a:pt x="41434" y="25241"/>
                    <a:pt x="57626" y="50006"/>
                    <a:pt x="30956" y="46196"/>
                  </a:cubicBezTo>
                  <a:cubicBezTo>
                    <a:pt x="40481" y="37624"/>
                    <a:pt x="41434" y="30956"/>
                    <a:pt x="33814" y="26194"/>
                  </a:cubicBezTo>
                  <a:cubicBezTo>
                    <a:pt x="24289" y="37624"/>
                    <a:pt x="15716" y="49054"/>
                    <a:pt x="7144" y="595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8" name="Freeform: Shape 977">
              <a:extLst>
                <a:ext uri="{FF2B5EF4-FFF2-40B4-BE49-F238E27FC236}">
                  <a16:creationId xmlns:a16="http://schemas.microsoft.com/office/drawing/2014/main" id="{3C156A89-1436-4494-B0E5-3B3B0BB6D7FD}"/>
                </a:ext>
              </a:extLst>
            </p:cNvPr>
            <p:cNvSpPr/>
            <p:nvPr/>
          </p:nvSpPr>
          <p:spPr>
            <a:xfrm>
              <a:off x="7715726" y="111733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lnTo>
                    <a:pt x="7144" y="7567"/>
                  </a:lnTo>
                  <a:cubicBezTo>
                    <a:pt x="8096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9" name="Freeform: Shape 978">
              <a:extLst>
                <a:ext uri="{FF2B5EF4-FFF2-40B4-BE49-F238E27FC236}">
                  <a16:creationId xmlns:a16="http://schemas.microsoft.com/office/drawing/2014/main" id="{1CF6A66B-FFE6-4F75-80B8-012DA5C49822}"/>
                </a:ext>
              </a:extLst>
            </p:cNvPr>
            <p:cNvSpPr/>
            <p:nvPr/>
          </p:nvSpPr>
          <p:spPr>
            <a:xfrm>
              <a:off x="7712869" y="1120616"/>
              <a:ext cx="19050" cy="9525"/>
            </a:xfrm>
            <a:custGeom>
              <a:avLst/>
              <a:gdLst>
                <a:gd name="connsiteX0" fmla="*/ 7144 w 19050"/>
                <a:gd name="connsiteY0" fmla="*/ 7144 h 9525"/>
                <a:gd name="connsiteX1" fmla="*/ 7144 w 1905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7144"/>
                  </a:moveTo>
                  <a:cubicBezTo>
                    <a:pt x="17621" y="10954"/>
                    <a:pt x="1190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0" name="Freeform: Shape 979">
              <a:extLst>
                <a:ext uri="{FF2B5EF4-FFF2-40B4-BE49-F238E27FC236}">
                  <a16:creationId xmlns:a16="http://schemas.microsoft.com/office/drawing/2014/main" id="{CD9DCCCE-6D21-431F-AD47-92F322CAAB4C}"/>
                </a:ext>
              </a:extLst>
            </p:cNvPr>
            <p:cNvSpPr/>
            <p:nvPr/>
          </p:nvSpPr>
          <p:spPr>
            <a:xfrm>
              <a:off x="7707467" y="1127410"/>
              <a:ext cx="19050" cy="19050"/>
            </a:xfrm>
            <a:custGeom>
              <a:avLst/>
              <a:gdLst>
                <a:gd name="connsiteX0" fmla="*/ 15403 w 19050"/>
                <a:gd name="connsiteY0" fmla="*/ 18447 h 19050"/>
                <a:gd name="connsiteX1" fmla="*/ 15403 w 19050"/>
                <a:gd name="connsiteY1" fmla="*/ 1844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5403" y="18447"/>
                  </a:moveTo>
                  <a:cubicBezTo>
                    <a:pt x="16355" y="13685"/>
                    <a:pt x="-3647" y="-4413"/>
                    <a:pt x="15403" y="184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1" name="Freeform: Shape 980">
              <a:extLst>
                <a:ext uri="{FF2B5EF4-FFF2-40B4-BE49-F238E27FC236}">
                  <a16:creationId xmlns:a16="http://schemas.microsoft.com/office/drawing/2014/main" id="{39E9DBA4-E8AB-45E8-B933-AB0CBF1A0220}"/>
                </a:ext>
              </a:extLst>
            </p:cNvPr>
            <p:cNvSpPr/>
            <p:nvPr/>
          </p:nvSpPr>
          <p:spPr>
            <a:xfrm>
              <a:off x="7687402" y="1167684"/>
              <a:ext cx="9525" cy="9525"/>
            </a:xfrm>
            <a:custGeom>
              <a:avLst/>
              <a:gdLst>
                <a:gd name="connsiteX0" fmla="*/ 9750 w 9525"/>
                <a:gd name="connsiteY0" fmla="*/ 8653 h 9525"/>
                <a:gd name="connsiteX1" fmla="*/ 9750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750" y="8653"/>
                  </a:moveTo>
                  <a:cubicBezTo>
                    <a:pt x="7845" y="7700"/>
                    <a:pt x="4988" y="5795"/>
                    <a:pt x="9750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2" name="Freeform: Shape 981">
              <a:extLst>
                <a:ext uri="{FF2B5EF4-FFF2-40B4-BE49-F238E27FC236}">
                  <a16:creationId xmlns:a16="http://schemas.microsoft.com/office/drawing/2014/main" id="{E30F6AB8-29C2-4407-8509-7D2EB1ED5DA2}"/>
                </a:ext>
              </a:extLst>
            </p:cNvPr>
            <p:cNvSpPr/>
            <p:nvPr/>
          </p:nvSpPr>
          <p:spPr>
            <a:xfrm>
              <a:off x="7689056" y="1162889"/>
              <a:ext cx="9525" cy="9525"/>
            </a:xfrm>
            <a:custGeom>
              <a:avLst/>
              <a:gdLst>
                <a:gd name="connsiteX0" fmla="*/ 7144 w 9525"/>
                <a:gd name="connsiteY0" fmla="*/ 11543 h 9525"/>
                <a:gd name="connsiteX1" fmla="*/ 7144 w 9525"/>
                <a:gd name="connsiteY1" fmla="*/ 115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543"/>
                  </a:moveTo>
                  <a:cubicBezTo>
                    <a:pt x="7144" y="7733"/>
                    <a:pt x="8096" y="3923"/>
                    <a:pt x="7144" y="115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3" name="Freeform: Shape 982">
              <a:extLst>
                <a:ext uri="{FF2B5EF4-FFF2-40B4-BE49-F238E27FC236}">
                  <a16:creationId xmlns:a16="http://schemas.microsoft.com/office/drawing/2014/main" id="{6481E052-8869-49DA-B1A8-57148E271F4D}"/>
                </a:ext>
              </a:extLst>
            </p:cNvPr>
            <p:cNvSpPr/>
            <p:nvPr/>
          </p:nvSpPr>
          <p:spPr>
            <a:xfrm>
              <a:off x="7698581" y="1153953"/>
              <a:ext cx="9525" cy="9525"/>
            </a:xfrm>
            <a:custGeom>
              <a:avLst/>
              <a:gdLst>
                <a:gd name="connsiteX0" fmla="*/ 7144 w 9525"/>
                <a:gd name="connsiteY0" fmla="*/ 10954 h 9525"/>
                <a:gd name="connsiteX1" fmla="*/ 10954 w 9525"/>
                <a:gd name="connsiteY1" fmla="*/ 7144 h 9525"/>
                <a:gd name="connsiteX2" fmla="*/ 7144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954"/>
                  </a:moveTo>
                  <a:cubicBezTo>
                    <a:pt x="8096" y="10001"/>
                    <a:pt x="10001" y="9049"/>
                    <a:pt x="10954" y="7144"/>
                  </a:cubicBezTo>
                  <a:lnTo>
                    <a:pt x="7144" y="1095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4" name="Freeform: Shape 983">
              <a:extLst>
                <a:ext uri="{FF2B5EF4-FFF2-40B4-BE49-F238E27FC236}">
                  <a16:creationId xmlns:a16="http://schemas.microsoft.com/office/drawing/2014/main" id="{3160EF07-1346-4794-9140-CF3BBF6BD866}"/>
                </a:ext>
              </a:extLst>
            </p:cNvPr>
            <p:cNvSpPr/>
            <p:nvPr/>
          </p:nvSpPr>
          <p:spPr>
            <a:xfrm>
              <a:off x="7695724" y="1157128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7144" y="9684"/>
                    <a:pt x="15716" y="3969"/>
                    <a:pt x="7144" y="9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5" name="Freeform: Shape 984">
              <a:extLst>
                <a:ext uri="{FF2B5EF4-FFF2-40B4-BE49-F238E27FC236}">
                  <a16:creationId xmlns:a16="http://schemas.microsoft.com/office/drawing/2014/main" id="{CBE15B09-85C2-483D-BC50-511BD82FAC66}"/>
                </a:ext>
              </a:extLst>
            </p:cNvPr>
            <p:cNvSpPr/>
            <p:nvPr/>
          </p:nvSpPr>
          <p:spPr>
            <a:xfrm>
              <a:off x="7691914" y="1162823"/>
              <a:ext cx="19050" cy="9525"/>
            </a:xfrm>
            <a:custGeom>
              <a:avLst/>
              <a:gdLst>
                <a:gd name="connsiteX0" fmla="*/ 7144 w 19050"/>
                <a:gd name="connsiteY0" fmla="*/ 8751 h 9525"/>
                <a:gd name="connsiteX1" fmla="*/ 7144 w 19050"/>
                <a:gd name="connsiteY1" fmla="*/ 875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8751"/>
                  </a:moveTo>
                  <a:cubicBezTo>
                    <a:pt x="12859" y="11609"/>
                    <a:pt x="21431" y="3989"/>
                    <a:pt x="7144" y="8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6" name="Freeform: Shape 985">
              <a:extLst>
                <a:ext uri="{FF2B5EF4-FFF2-40B4-BE49-F238E27FC236}">
                  <a16:creationId xmlns:a16="http://schemas.microsoft.com/office/drawing/2014/main" id="{6764434A-A273-4D9A-AB17-A31E8518EBCE}"/>
                </a:ext>
              </a:extLst>
            </p:cNvPr>
            <p:cNvSpPr/>
            <p:nvPr/>
          </p:nvSpPr>
          <p:spPr>
            <a:xfrm>
              <a:off x="7517606" y="1176886"/>
              <a:ext cx="9525" cy="9525"/>
            </a:xfrm>
            <a:custGeom>
              <a:avLst/>
              <a:gdLst>
                <a:gd name="connsiteX0" fmla="*/ 7144 w 9525"/>
                <a:gd name="connsiteY0" fmla="*/ 11833 h 9525"/>
                <a:gd name="connsiteX1" fmla="*/ 7144 w 9525"/>
                <a:gd name="connsiteY1" fmla="*/ 1183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833"/>
                  </a:moveTo>
                  <a:cubicBezTo>
                    <a:pt x="9049" y="2308"/>
                    <a:pt x="7144" y="9928"/>
                    <a:pt x="7144" y="118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7" name="Freeform: Shape 986">
              <a:extLst>
                <a:ext uri="{FF2B5EF4-FFF2-40B4-BE49-F238E27FC236}">
                  <a16:creationId xmlns:a16="http://schemas.microsoft.com/office/drawing/2014/main" id="{8BB19824-C096-40E7-9344-81C458A661C9}"/>
                </a:ext>
              </a:extLst>
            </p:cNvPr>
            <p:cNvSpPr/>
            <p:nvPr/>
          </p:nvSpPr>
          <p:spPr>
            <a:xfrm>
              <a:off x="7534751" y="1171098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7144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cubicBezTo>
                    <a:pt x="7144" y="9049"/>
                    <a:pt x="7144" y="8096"/>
                    <a:pt x="7144" y="7144"/>
                  </a:cubicBezTo>
                  <a:cubicBezTo>
                    <a:pt x="7144" y="8096"/>
                    <a:pt x="7144" y="9049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8" name="Freeform: Shape 987">
              <a:extLst>
                <a:ext uri="{FF2B5EF4-FFF2-40B4-BE49-F238E27FC236}">
                  <a16:creationId xmlns:a16="http://schemas.microsoft.com/office/drawing/2014/main" id="{49D31495-AF79-4278-A6D8-21ED62C10928}"/>
                </a:ext>
              </a:extLst>
            </p:cNvPr>
            <p:cNvSpPr/>
            <p:nvPr/>
          </p:nvSpPr>
          <p:spPr>
            <a:xfrm>
              <a:off x="7529036" y="1143476"/>
              <a:ext cx="19050" cy="38100"/>
            </a:xfrm>
            <a:custGeom>
              <a:avLst/>
              <a:gdLst>
                <a:gd name="connsiteX0" fmla="*/ 7144 w 19050"/>
                <a:gd name="connsiteY0" fmla="*/ 7144 h 38100"/>
                <a:gd name="connsiteX1" fmla="*/ 13811 w 19050"/>
                <a:gd name="connsiteY1" fmla="*/ 34766 h 38100"/>
                <a:gd name="connsiteX2" fmla="*/ 7144 w 19050"/>
                <a:gd name="connsiteY2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38100">
                  <a:moveTo>
                    <a:pt x="7144" y="7144"/>
                  </a:moveTo>
                  <a:cubicBezTo>
                    <a:pt x="13811" y="9049"/>
                    <a:pt x="13811" y="23336"/>
                    <a:pt x="13811" y="34766"/>
                  </a:cubicBezTo>
                  <a:cubicBezTo>
                    <a:pt x="25241" y="10954"/>
                    <a:pt x="10954" y="1381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9" name="Freeform: Shape 988">
              <a:extLst>
                <a:ext uri="{FF2B5EF4-FFF2-40B4-BE49-F238E27FC236}">
                  <a16:creationId xmlns:a16="http://schemas.microsoft.com/office/drawing/2014/main" id="{78AE40B7-BB50-4CD1-B133-C2BE04709FC0}"/>
                </a:ext>
              </a:extLst>
            </p:cNvPr>
            <p:cNvSpPr/>
            <p:nvPr/>
          </p:nvSpPr>
          <p:spPr>
            <a:xfrm>
              <a:off x="7516654" y="113871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7144" y="7144"/>
                    <a:pt x="7144" y="8096"/>
                    <a:pt x="7144" y="9049"/>
                  </a:cubicBezTo>
                  <a:cubicBezTo>
                    <a:pt x="9049" y="11906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0" name="Freeform: Shape 989">
              <a:extLst>
                <a:ext uri="{FF2B5EF4-FFF2-40B4-BE49-F238E27FC236}">
                  <a16:creationId xmlns:a16="http://schemas.microsoft.com/office/drawing/2014/main" id="{8EE9DE69-03FD-45DD-93D8-DB933FC1C334}"/>
                </a:ext>
              </a:extLst>
            </p:cNvPr>
            <p:cNvSpPr/>
            <p:nvPr/>
          </p:nvSpPr>
          <p:spPr>
            <a:xfrm>
              <a:off x="7593057" y="1163019"/>
              <a:ext cx="9525" cy="9525"/>
            </a:xfrm>
            <a:custGeom>
              <a:avLst/>
              <a:gdLst>
                <a:gd name="connsiteX0" fmla="*/ 10751 w 9525"/>
                <a:gd name="connsiteY0" fmla="*/ 11413 h 9525"/>
                <a:gd name="connsiteX1" fmla="*/ 10751 w 9525"/>
                <a:gd name="connsiteY1" fmla="*/ 1141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751" y="11413"/>
                  </a:moveTo>
                  <a:cubicBezTo>
                    <a:pt x="5036" y="2841"/>
                    <a:pt x="6941" y="9508"/>
                    <a:pt x="10751" y="114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1" name="Freeform: Shape 990">
              <a:extLst>
                <a:ext uri="{FF2B5EF4-FFF2-40B4-BE49-F238E27FC236}">
                  <a16:creationId xmlns:a16="http://schemas.microsoft.com/office/drawing/2014/main" id="{9CC23C66-1382-4663-AE0F-C6E71B35F895}"/>
                </a:ext>
              </a:extLst>
            </p:cNvPr>
            <p:cNvSpPr/>
            <p:nvPr/>
          </p:nvSpPr>
          <p:spPr>
            <a:xfrm>
              <a:off x="7590949" y="116728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7144"/>
                    <a:pt x="7144" y="7144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2" name="Freeform: Shape 991">
              <a:extLst>
                <a:ext uri="{FF2B5EF4-FFF2-40B4-BE49-F238E27FC236}">
                  <a16:creationId xmlns:a16="http://schemas.microsoft.com/office/drawing/2014/main" id="{8AAA6F7F-8F73-49A0-8BB3-7E41F6AEE6AA}"/>
                </a:ext>
              </a:extLst>
            </p:cNvPr>
            <p:cNvSpPr/>
            <p:nvPr/>
          </p:nvSpPr>
          <p:spPr>
            <a:xfrm>
              <a:off x="7596902" y="1168241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3" name="Freeform: Shape 992">
              <a:extLst>
                <a:ext uri="{FF2B5EF4-FFF2-40B4-BE49-F238E27FC236}">
                  <a16:creationId xmlns:a16="http://schemas.microsoft.com/office/drawing/2014/main" id="{736DDA6F-D3A3-400F-9167-135B7991EE41}"/>
                </a:ext>
              </a:extLst>
            </p:cNvPr>
            <p:cNvSpPr/>
            <p:nvPr/>
          </p:nvSpPr>
          <p:spPr>
            <a:xfrm>
              <a:off x="7710011" y="1143476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10001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cubicBezTo>
                    <a:pt x="9049" y="11906"/>
                    <a:pt x="10001" y="8096"/>
                    <a:pt x="10001" y="7144"/>
                  </a:cubicBezTo>
                  <a:cubicBezTo>
                    <a:pt x="8096" y="7144"/>
                    <a:pt x="7144" y="8096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4" name="Freeform: Shape 993">
              <a:extLst>
                <a:ext uri="{FF2B5EF4-FFF2-40B4-BE49-F238E27FC236}">
                  <a16:creationId xmlns:a16="http://schemas.microsoft.com/office/drawing/2014/main" id="{FEF13EFA-A214-4226-9408-358878BEEF29}"/>
                </a:ext>
              </a:extLst>
            </p:cNvPr>
            <p:cNvSpPr/>
            <p:nvPr/>
          </p:nvSpPr>
          <p:spPr>
            <a:xfrm>
              <a:off x="7750969" y="105203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10001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10001" y="7144"/>
                  </a:lnTo>
                  <a:cubicBezTo>
                    <a:pt x="8096" y="7144"/>
                    <a:pt x="8096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5" name="Freeform: Shape 994">
              <a:extLst>
                <a:ext uri="{FF2B5EF4-FFF2-40B4-BE49-F238E27FC236}">
                  <a16:creationId xmlns:a16="http://schemas.microsoft.com/office/drawing/2014/main" id="{8D24D5C3-CAB3-417D-AA77-A357DC6994FA}"/>
                </a:ext>
              </a:extLst>
            </p:cNvPr>
            <p:cNvSpPr/>
            <p:nvPr/>
          </p:nvSpPr>
          <p:spPr>
            <a:xfrm>
              <a:off x="7700486" y="960596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8096" y="8096"/>
                    <a:pt x="7144" y="7144"/>
                    <a:pt x="7144" y="7144"/>
                  </a:cubicBezTo>
                  <a:cubicBezTo>
                    <a:pt x="7144" y="7144"/>
                    <a:pt x="7144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6" name="Freeform: Shape 995">
              <a:extLst>
                <a:ext uri="{FF2B5EF4-FFF2-40B4-BE49-F238E27FC236}">
                  <a16:creationId xmlns:a16="http://schemas.microsoft.com/office/drawing/2014/main" id="{F4B3DC50-03B6-4A40-9302-56558D3B4F45}"/>
                </a:ext>
              </a:extLst>
            </p:cNvPr>
            <p:cNvSpPr/>
            <p:nvPr/>
          </p:nvSpPr>
          <p:spPr>
            <a:xfrm>
              <a:off x="7696676" y="954246"/>
              <a:ext cx="9525" cy="19050"/>
            </a:xfrm>
            <a:custGeom>
              <a:avLst/>
              <a:gdLst>
                <a:gd name="connsiteX0" fmla="*/ 10954 w 9525"/>
                <a:gd name="connsiteY0" fmla="*/ 13494 h 19050"/>
                <a:gd name="connsiteX1" fmla="*/ 10954 w 9525"/>
                <a:gd name="connsiteY1" fmla="*/ 1349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954" y="13494"/>
                  </a:moveTo>
                  <a:cubicBezTo>
                    <a:pt x="2381" y="-794"/>
                    <a:pt x="10954" y="13494"/>
                    <a:pt x="10954" y="134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7" name="Freeform: Shape 996">
              <a:extLst>
                <a:ext uri="{FF2B5EF4-FFF2-40B4-BE49-F238E27FC236}">
                  <a16:creationId xmlns:a16="http://schemas.microsoft.com/office/drawing/2014/main" id="{072C33C2-30C6-44EC-8907-1C015430F702}"/>
                </a:ext>
              </a:extLst>
            </p:cNvPr>
            <p:cNvSpPr/>
            <p:nvPr/>
          </p:nvSpPr>
          <p:spPr>
            <a:xfrm>
              <a:off x="7580573" y="1056872"/>
              <a:ext cx="19050" cy="19050"/>
            </a:xfrm>
            <a:custGeom>
              <a:avLst/>
              <a:gdLst>
                <a:gd name="connsiteX0" fmla="*/ 8947 w 19050"/>
                <a:gd name="connsiteY0" fmla="*/ 17547 h 19050"/>
                <a:gd name="connsiteX1" fmla="*/ 8947 w 19050"/>
                <a:gd name="connsiteY1" fmla="*/ 1754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8947" y="17547"/>
                  </a:moveTo>
                  <a:cubicBezTo>
                    <a:pt x="26092" y="-4360"/>
                    <a:pt x="375" y="14690"/>
                    <a:pt x="8947" y="175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8" name="Freeform: Shape 997">
              <a:extLst>
                <a:ext uri="{FF2B5EF4-FFF2-40B4-BE49-F238E27FC236}">
                  <a16:creationId xmlns:a16="http://schemas.microsoft.com/office/drawing/2014/main" id="{3B020B52-72A6-4B4C-9EA9-154C8C3AB46E}"/>
                </a:ext>
              </a:extLst>
            </p:cNvPr>
            <p:cNvSpPr/>
            <p:nvPr/>
          </p:nvSpPr>
          <p:spPr>
            <a:xfrm>
              <a:off x="7566636" y="1053048"/>
              <a:ext cx="28575" cy="28575"/>
            </a:xfrm>
            <a:custGeom>
              <a:avLst/>
              <a:gdLst>
                <a:gd name="connsiteX0" fmla="*/ 12407 w 28575"/>
                <a:gd name="connsiteY0" fmla="*/ 10894 h 28575"/>
                <a:gd name="connsiteX1" fmla="*/ 22884 w 28575"/>
                <a:gd name="connsiteY1" fmla="*/ 28039 h 28575"/>
                <a:gd name="connsiteX2" fmla="*/ 12407 w 28575"/>
                <a:gd name="connsiteY2" fmla="*/ 108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28575">
                  <a:moveTo>
                    <a:pt x="12407" y="10894"/>
                  </a:moveTo>
                  <a:cubicBezTo>
                    <a:pt x="20979" y="31849"/>
                    <a:pt x="7644" y="16609"/>
                    <a:pt x="22884" y="28039"/>
                  </a:cubicBezTo>
                  <a:cubicBezTo>
                    <a:pt x="25742" y="13752"/>
                    <a:pt x="-4738" y="417"/>
                    <a:pt x="12407" y="10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9" name="Freeform: Shape 998">
              <a:extLst>
                <a:ext uri="{FF2B5EF4-FFF2-40B4-BE49-F238E27FC236}">
                  <a16:creationId xmlns:a16="http://schemas.microsoft.com/office/drawing/2014/main" id="{77C7D88B-00B5-48A5-AF60-E1208E1586BB}"/>
                </a:ext>
              </a:extLst>
            </p:cNvPr>
            <p:cNvSpPr/>
            <p:nvPr/>
          </p:nvSpPr>
          <p:spPr>
            <a:xfrm>
              <a:off x="7581424" y="10672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0" name="Freeform: Shape 999">
              <a:extLst>
                <a:ext uri="{FF2B5EF4-FFF2-40B4-BE49-F238E27FC236}">
                  <a16:creationId xmlns:a16="http://schemas.microsoft.com/office/drawing/2014/main" id="{792160CA-F1F3-479E-BB18-9593C32C7921}"/>
                </a:ext>
              </a:extLst>
            </p:cNvPr>
            <p:cNvSpPr/>
            <p:nvPr/>
          </p:nvSpPr>
          <p:spPr>
            <a:xfrm>
              <a:off x="7230917" y="1195848"/>
              <a:ext cx="19050" cy="9525"/>
            </a:xfrm>
            <a:custGeom>
              <a:avLst/>
              <a:gdLst>
                <a:gd name="connsiteX0" fmla="*/ 9988 w 19050"/>
                <a:gd name="connsiteY0" fmla="*/ 9064 h 9525"/>
                <a:gd name="connsiteX1" fmla="*/ 9988 w 19050"/>
                <a:gd name="connsiteY1" fmla="*/ 906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9988" y="9064"/>
                  </a:moveTo>
                  <a:cubicBezTo>
                    <a:pt x="30943" y="4302"/>
                    <a:pt x="-2394" y="10017"/>
                    <a:pt x="9988" y="9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1" name="Freeform: Shape 1000">
              <a:extLst>
                <a:ext uri="{FF2B5EF4-FFF2-40B4-BE49-F238E27FC236}">
                  <a16:creationId xmlns:a16="http://schemas.microsoft.com/office/drawing/2014/main" id="{0F60EE31-72AE-4824-9A06-766FC75B2FD1}"/>
                </a:ext>
              </a:extLst>
            </p:cNvPr>
            <p:cNvSpPr/>
            <p:nvPr/>
          </p:nvSpPr>
          <p:spPr>
            <a:xfrm>
              <a:off x="7031831" y="116538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8096"/>
                    <a:pt x="9049" y="8096"/>
                    <a:pt x="9049" y="7144"/>
                  </a:cubicBezTo>
                  <a:cubicBezTo>
                    <a:pt x="8096" y="7144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2" name="Freeform: Shape 1001">
              <a:extLst>
                <a:ext uri="{FF2B5EF4-FFF2-40B4-BE49-F238E27FC236}">
                  <a16:creationId xmlns:a16="http://schemas.microsoft.com/office/drawing/2014/main" id="{8A7F9ED2-F306-48DF-B6EA-0656841FDD42}"/>
                </a:ext>
              </a:extLst>
            </p:cNvPr>
            <p:cNvSpPr/>
            <p:nvPr/>
          </p:nvSpPr>
          <p:spPr>
            <a:xfrm>
              <a:off x="7225189" y="1207293"/>
              <a:ext cx="9525" cy="19050"/>
            </a:xfrm>
            <a:custGeom>
              <a:avLst/>
              <a:gdLst>
                <a:gd name="connsiteX0" fmla="*/ 9049 w 9525"/>
                <a:gd name="connsiteY0" fmla="*/ 7144 h 19050"/>
                <a:gd name="connsiteX1" fmla="*/ 7144 w 9525"/>
                <a:gd name="connsiteY1" fmla="*/ 12859 h 19050"/>
                <a:gd name="connsiteX2" fmla="*/ 9049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7144"/>
                  </a:moveTo>
                  <a:lnTo>
                    <a:pt x="7144" y="12859"/>
                  </a:lnTo>
                  <a:cubicBezTo>
                    <a:pt x="8096" y="10954"/>
                    <a:pt x="9049" y="9049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3" name="Freeform: Shape 1002">
              <a:extLst>
                <a:ext uri="{FF2B5EF4-FFF2-40B4-BE49-F238E27FC236}">
                  <a16:creationId xmlns:a16="http://schemas.microsoft.com/office/drawing/2014/main" id="{041F3CEC-9986-4770-88AD-A1DC344F3A3D}"/>
                </a:ext>
              </a:extLst>
            </p:cNvPr>
            <p:cNvSpPr/>
            <p:nvPr/>
          </p:nvSpPr>
          <p:spPr>
            <a:xfrm>
              <a:off x="7239159" y="1125669"/>
              <a:ext cx="9525" cy="9525"/>
            </a:xfrm>
            <a:custGeom>
              <a:avLst/>
              <a:gdLst>
                <a:gd name="connsiteX0" fmla="*/ 8414 w 9525"/>
                <a:gd name="connsiteY0" fmla="*/ 7805 h 9525"/>
                <a:gd name="connsiteX1" fmla="*/ 8414 w 9525"/>
                <a:gd name="connsiteY1" fmla="*/ 780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805"/>
                  </a:moveTo>
                  <a:cubicBezTo>
                    <a:pt x="8414" y="4948"/>
                    <a:pt x="5556" y="12568"/>
                    <a:pt x="8414" y="78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4" name="Freeform: Shape 1003">
              <a:extLst>
                <a:ext uri="{FF2B5EF4-FFF2-40B4-BE49-F238E27FC236}">
                  <a16:creationId xmlns:a16="http://schemas.microsoft.com/office/drawing/2014/main" id="{DF969692-E2C2-4190-B26B-418BB2E3C920}"/>
                </a:ext>
              </a:extLst>
            </p:cNvPr>
            <p:cNvSpPr/>
            <p:nvPr/>
          </p:nvSpPr>
          <p:spPr>
            <a:xfrm>
              <a:off x="7179469" y="12263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5" name="Freeform: Shape 1004">
              <a:extLst>
                <a:ext uri="{FF2B5EF4-FFF2-40B4-BE49-F238E27FC236}">
                  <a16:creationId xmlns:a16="http://schemas.microsoft.com/office/drawing/2014/main" id="{F1143975-A658-4464-A27E-CF103BD7E31F}"/>
                </a:ext>
              </a:extLst>
            </p:cNvPr>
            <p:cNvSpPr/>
            <p:nvPr/>
          </p:nvSpPr>
          <p:spPr>
            <a:xfrm>
              <a:off x="7255541" y="1094898"/>
              <a:ext cx="19050" cy="19050"/>
            </a:xfrm>
            <a:custGeom>
              <a:avLst/>
              <a:gdLst>
                <a:gd name="connsiteX0" fmla="*/ 13939 w 19050"/>
                <a:gd name="connsiteY0" fmla="*/ 7144 h 19050"/>
                <a:gd name="connsiteX1" fmla="*/ 13939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3939" y="7144"/>
                  </a:moveTo>
                  <a:cubicBezTo>
                    <a:pt x="12034" y="10001"/>
                    <a:pt x="-349" y="37624"/>
                    <a:pt x="1393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6" name="Freeform: Shape 1005">
              <a:extLst>
                <a:ext uri="{FF2B5EF4-FFF2-40B4-BE49-F238E27FC236}">
                  <a16:creationId xmlns:a16="http://schemas.microsoft.com/office/drawing/2014/main" id="{5CCEF2B0-5F0E-4E34-962C-299074A0BA26}"/>
                </a:ext>
              </a:extLst>
            </p:cNvPr>
            <p:cNvSpPr/>
            <p:nvPr/>
          </p:nvSpPr>
          <p:spPr>
            <a:xfrm>
              <a:off x="7097554" y="11368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7" name="Freeform: Shape 1006">
              <a:extLst>
                <a:ext uri="{FF2B5EF4-FFF2-40B4-BE49-F238E27FC236}">
                  <a16:creationId xmlns:a16="http://schemas.microsoft.com/office/drawing/2014/main" id="{581FE8DD-02A0-4BD9-B4EE-F9F5C2CB0B1A}"/>
                </a:ext>
              </a:extLst>
            </p:cNvPr>
            <p:cNvSpPr/>
            <p:nvPr/>
          </p:nvSpPr>
          <p:spPr>
            <a:xfrm>
              <a:off x="7097554" y="113395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8096" y="9049"/>
                    <a:pt x="9049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8" name="Freeform: Shape 1007">
              <a:extLst>
                <a:ext uri="{FF2B5EF4-FFF2-40B4-BE49-F238E27FC236}">
                  <a16:creationId xmlns:a16="http://schemas.microsoft.com/office/drawing/2014/main" id="{746A776F-A929-4322-94B5-6D0DDD0B4023}"/>
                </a:ext>
              </a:extLst>
            </p:cNvPr>
            <p:cNvSpPr/>
            <p:nvPr/>
          </p:nvSpPr>
          <p:spPr>
            <a:xfrm>
              <a:off x="7227623" y="1203483"/>
              <a:ext cx="9525" cy="19050"/>
            </a:xfrm>
            <a:custGeom>
              <a:avLst/>
              <a:gdLst>
                <a:gd name="connsiteX0" fmla="*/ 7567 w 9525"/>
                <a:gd name="connsiteY0" fmla="*/ 7144 h 19050"/>
                <a:gd name="connsiteX1" fmla="*/ 7567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567" y="7144"/>
                  </a:moveTo>
                  <a:cubicBezTo>
                    <a:pt x="6615" y="1857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9" name="Freeform: Shape 1008">
              <a:extLst>
                <a:ext uri="{FF2B5EF4-FFF2-40B4-BE49-F238E27FC236}">
                  <a16:creationId xmlns:a16="http://schemas.microsoft.com/office/drawing/2014/main" id="{4B02E723-3962-4CC7-920B-6E72826D8504}"/>
                </a:ext>
              </a:extLst>
            </p:cNvPr>
            <p:cNvSpPr/>
            <p:nvPr/>
          </p:nvSpPr>
          <p:spPr>
            <a:xfrm>
              <a:off x="7231856" y="1182763"/>
              <a:ext cx="9525" cy="9525"/>
            </a:xfrm>
            <a:custGeom>
              <a:avLst/>
              <a:gdLst>
                <a:gd name="connsiteX0" fmla="*/ 7144 w 9525"/>
                <a:gd name="connsiteY0" fmla="*/ 11671 h 9525"/>
                <a:gd name="connsiteX1" fmla="*/ 7144 w 9525"/>
                <a:gd name="connsiteY1" fmla="*/ 1167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671"/>
                  </a:moveTo>
                  <a:cubicBezTo>
                    <a:pt x="10954" y="8814"/>
                    <a:pt x="13811" y="3099"/>
                    <a:pt x="7144" y="116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0" name="Freeform: Shape 1009">
              <a:extLst>
                <a:ext uri="{FF2B5EF4-FFF2-40B4-BE49-F238E27FC236}">
                  <a16:creationId xmlns:a16="http://schemas.microsoft.com/office/drawing/2014/main" id="{A182C21B-035F-4AA5-B8EE-AC3FDAA88D84}"/>
                </a:ext>
              </a:extLst>
            </p:cNvPr>
            <p:cNvSpPr/>
            <p:nvPr/>
          </p:nvSpPr>
          <p:spPr>
            <a:xfrm>
              <a:off x="7164932" y="1200626"/>
              <a:ext cx="66675" cy="66675"/>
            </a:xfrm>
            <a:custGeom>
              <a:avLst/>
              <a:gdLst>
                <a:gd name="connsiteX0" fmla="*/ 27395 w 66675"/>
                <a:gd name="connsiteY0" fmla="*/ 36671 h 66675"/>
                <a:gd name="connsiteX1" fmla="*/ 18823 w 66675"/>
                <a:gd name="connsiteY1" fmla="*/ 49054 h 66675"/>
                <a:gd name="connsiteX2" fmla="*/ 7393 w 66675"/>
                <a:gd name="connsiteY2" fmla="*/ 59531 h 66675"/>
                <a:gd name="connsiteX3" fmla="*/ 66448 w 66675"/>
                <a:gd name="connsiteY3" fmla="*/ 19526 h 66675"/>
                <a:gd name="connsiteX4" fmla="*/ 65495 w 66675"/>
                <a:gd name="connsiteY4" fmla="*/ 10001 h 66675"/>
                <a:gd name="connsiteX5" fmla="*/ 58828 w 66675"/>
                <a:gd name="connsiteY5" fmla="*/ 7144 h 66675"/>
                <a:gd name="connsiteX6" fmla="*/ 27395 w 66675"/>
                <a:gd name="connsiteY6" fmla="*/ 3667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66675">
                  <a:moveTo>
                    <a:pt x="27395" y="36671"/>
                  </a:moveTo>
                  <a:cubicBezTo>
                    <a:pt x="40730" y="35719"/>
                    <a:pt x="7393" y="37624"/>
                    <a:pt x="18823" y="49054"/>
                  </a:cubicBezTo>
                  <a:cubicBezTo>
                    <a:pt x="15013" y="36671"/>
                    <a:pt x="5488" y="38576"/>
                    <a:pt x="7393" y="59531"/>
                  </a:cubicBezTo>
                  <a:cubicBezTo>
                    <a:pt x="9298" y="66199"/>
                    <a:pt x="47398" y="37624"/>
                    <a:pt x="66448" y="19526"/>
                  </a:cubicBezTo>
                  <a:cubicBezTo>
                    <a:pt x="62638" y="24289"/>
                    <a:pt x="62638" y="21431"/>
                    <a:pt x="65495" y="10001"/>
                  </a:cubicBezTo>
                  <a:cubicBezTo>
                    <a:pt x="60733" y="22384"/>
                    <a:pt x="58828" y="21431"/>
                    <a:pt x="58828" y="7144"/>
                  </a:cubicBezTo>
                  <a:cubicBezTo>
                    <a:pt x="24538" y="34766"/>
                    <a:pt x="38825" y="27146"/>
                    <a:pt x="27395" y="366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1" name="Freeform: Shape 1010">
              <a:extLst>
                <a:ext uri="{FF2B5EF4-FFF2-40B4-BE49-F238E27FC236}">
                  <a16:creationId xmlns:a16="http://schemas.microsoft.com/office/drawing/2014/main" id="{A9AAA471-8C88-4F89-ACEE-C51B1481EF61}"/>
                </a:ext>
              </a:extLst>
            </p:cNvPr>
            <p:cNvSpPr/>
            <p:nvPr/>
          </p:nvSpPr>
          <p:spPr>
            <a:xfrm>
              <a:off x="7204763" y="1214199"/>
              <a:ext cx="9525" cy="9525"/>
            </a:xfrm>
            <a:custGeom>
              <a:avLst/>
              <a:gdLst>
                <a:gd name="connsiteX0" fmla="*/ 7567 w 9525"/>
                <a:gd name="connsiteY0" fmla="*/ 7858 h 9525"/>
                <a:gd name="connsiteX1" fmla="*/ 7567 w 9525"/>
                <a:gd name="connsiteY1" fmla="*/ 7858 h 9525"/>
                <a:gd name="connsiteX2" fmla="*/ 7567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858"/>
                  </a:moveTo>
                  <a:cubicBezTo>
                    <a:pt x="7567" y="6906"/>
                    <a:pt x="7567" y="6906"/>
                    <a:pt x="7567" y="7858"/>
                  </a:cubicBezTo>
                  <a:cubicBezTo>
                    <a:pt x="6615" y="6906"/>
                    <a:pt x="7567" y="7858"/>
                    <a:pt x="7567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2" name="Freeform: Shape 1011">
              <a:extLst>
                <a:ext uri="{FF2B5EF4-FFF2-40B4-BE49-F238E27FC236}">
                  <a16:creationId xmlns:a16="http://schemas.microsoft.com/office/drawing/2014/main" id="{11C13E8B-92AC-47A8-81BC-3070AEFF2283}"/>
                </a:ext>
              </a:extLst>
            </p:cNvPr>
            <p:cNvSpPr/>
            <p:nvPr/>
          </p:nvSpPr>
          <p:spPr>
            <a:xfrm>
              <a:off x="7192380" y="1220866"/>
              <a:ext cx="9525" cy="9525"/>
            </a:xfrm>
            <a:custGeom>
              <a:avLst/>
              <a:gdLst>
                <a:gd name="connsiteX0" fmla="*/ 7567 w 9525"/>
                <a:gd name="connsiteY0" fmla="*/ 7858 h 9525"/>
                <a:gd name="connsiteX1" fmla="*/ 7567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858"/>
                  </a:moveTo>
                  <a:cubicBezTo>
                    <a:pt x="7567" y="6906"/>
                    <a:pt x="6615" y="6906"/>
                    <a:pt x="7567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3" name="Freeform: Shape 1012">
              <a:extLst>
                <a:ext uri="{FF2B5EF4-FFF2-40B4-BE49-F238E27FC236}">
                  <a16:creationId xmlns:a16="http://schemas.microsoft.com/office/drawing/2014/main" id="{F07AD385-B8D9-41CA-A7C7-54EC36050E13}"/>
                </a:ext>
              </a:extLst>
            </p:cNvPr>
            <p:cNvSpPr/>
            <p:nvPr/>
          </p:nvSpPr>
          <p:spPr>
            <a:xfrm>
              <a:off x="7226141" y="1188023"/>
              <a:ext cx="9525" cy="9525"/>
            </a:xfrm>
            <a:custGeom>
              <a:avLst/>
              <a:gdLst>
                <a:gd name="connsiteX0" fmla="*/ 7144 w 9525"/>
                <a:gd name="connsiteY0" fmla="*/ 11174 h 9525"/>
                <a:gd name="connsiteX1" fmla="*/ 7144 w 9525"/>
                <a:gd name="connsiteY1" fmla="*/ 1117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174"/>
                  </a:moveTo>
                  <a:cubicBezTo>
                    <a:pt x="10001" y="2602"/>
                    <a:pt x="7144" y="10222"/>
                    <a:pt x="7144" y="111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4" name="Freeform: Shape 1013">
              <a:extLst>
                <a:ext uri="{FF2B5EF4-FFF2-40B4-BE49-F238E27FC236}">
                  <a16:creationId xmlns:a16="http://schemas.microsoft.com/office/drawing/2014/main" id="{911FC85F-05BF-4CCE-BC39-FCFA5A9DF046}"/>
                </a:ext>
              </a:extLst>
            </p:cNvPr>
            <p:cNvSpPr/>
            <p:nvPr/>
          </p:nvSpPr>
          <p:spPr>
            <a:xfrm>
              <a:off x="7228046" y="12006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190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5" name="Freeform: Shape 1014">
              <a:extLst>
                <a:ext uri="{FF2B5EF4-FFF2-40B4-BE49-F238E27FC236}">
                  <a16:creationId xmlns:a16="http://schemas.microsoft.com/office/drawing/2014/main" id="{F8485C98-7BBB-4578-9974-33E7E6998CC1}"/>
                </a:ext>
              </a:extLst>
            </p:cNvPr>
            <p:cNvSpPr/>
            <p:nvPr/>
          </p:nvSpPr>
          <p:spPr>
            <a:xfrm>
              <a:off x="7157561" y="118348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6" name="Freeform: Shape 1015">
              <a:extLst>
                <a:ext uri="{FF2B5EF4-FFF2-40B4-BE49-F238E27FC236}">
                  <a16:creationId xmlns:a16="http://schemas.microsoft.com/office/drawing/2014/main" id="{33342017-E0E1-472E-A9D3-369D3311A49F}"/>
                </a:ext>
              </a:extLst>
            </p:cNvPr>
            <p:cNvSpPr/>
            <p:nvPr/>
          </p:nvSpPr>
          <p:spPr>
            <a:xfrm>
              <a:off x="7176556" y="1203483"/>
              <a:ext cx="38100" cy="28575"/>
            </a:xfrm>
            <a:custGeom>
              <a:avLst/>
              <a:gdLst>
                <a:gd name="connsiteX0" fmla="*/ 7199 w 38100"/>
                <a:gd name="connsiteY0" fmla="*/ 25241 h 28575"/>
                <a:gd name="connsiteX1" fmla="*/ 34822 w 38100"/>
                <a:gd name="connsiteY1" fmla="*/ 17621 h 28575"/>
                <a:gd name="connsiteX2" fmla="*/ 33869 w 38100"/>
                <a:gd name="connsiteY2" fmla="*/ 10001 h 28575"/>
                <a:gd name="connsiteX3" fmla="*/ 29107 w 38100"/>
                <a:gd name="connsiteY3" fmla="*/ 7144 h 28575"/>
                <a:gd name="connsiteX4" fmla="*/ 7199 w 38100"/>
                <a:gd name="connsiteY4" fmla="*/ 2524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28575">
                  <a:moveTo>
                    <a:pt x="7199" y="25241"/>
                  </a:moveTo>
                  <a:cubicBezTo>
                    <a:pt x="11962" y="25241"/>
                    <a:pt x="30059" y="11906"/>
                    <a:pt x="34822" y="17621"/>
                  </a:cubicBezTo>
                  <a:cubicBezTo>
                    <a:pt x="32917" y="14764"/>
                    <a:pt x="32917" y="12859"/>
                    <a:pt x="33869" y="10001"/>
                  </a:cubicBezTo>
                  <a:cubicBezTo>
                    <a:pt x="27202" y="14764"/>
                    <a:pt x="25297" y="13811"/>
                    <a:pt x="29107" y="7144"/>
                  </a:cubicBezTo>
                  <a:cubicBezTo>
                    <a:pt x="17677" y="15716"/>
                    <a:pt x="6247" y="26194"/>
                    <a:pt x="7199" y="252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7" name="Freeform: Shape 1016">
              <a:extLst>
                <a:ext uri="{FF2B5EF4-FFF2-40B4-BE49-F238E27FC236}">
                  <a16:creationId xmlns:a16="http://schemas.microsoft.com/office/drawing/2014/main" id="{8BE994BC-89BA-49A2-96F5-2678DFA53EE8}"/>
                </a:ext>
              </a:extLst>
            </p:cNvPr>
            <p:cNvSpPr/>
            <p:nvPr/>
          </p:nvSpPr>
          <p:spPr>
            <a:xfrm>
              <a:off x="7221379" y="11920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8" name="Freeform: Shape 1017">
              <a:extLst>
                <a:ext uri="{FF2B5EF4-FFF2-40B4-BE49-F238E27FC236}">
                  <a16:creationId xmlns:a16="http://schemas.microsoft.com/office/drawing/2014/main" id="{67A6B2DA-037C-490E-AD21-0BF81C92E1CA}"/>
                </a:ext>
              </a:extLst>
            </p:cNvPr>
            <p:cNvSpPr/>
            <p:nvPr/>
          </p:nvSpPr>
          <p:spPr>
            <a:xfrm>
              <a:off x="7222331" y="1210125"/>
              <a:ext cx="47625" cy="38100"/>
            </a:xfrm>
            <a:custGeom>
              <a:avLst/>
              <a:gdLst>
                <a:gd name="connsiteX0" fmla="*/ 42386 w 47625"/>
                <a:gd name="connsiteY0" fmla="*/ 29077 h 38100"/>
                <a:gd name="connsiteX1" fmla="*/ 7144 w 47625"/>
                <a:gd name="connsiteY1" fmla="*/ 35745 h 38100"/>
                <a:gd name="connsiteX2" fmla="*/ 11906 w 47625"/>
                <a:gd name="connsiteY2" fmla="*/ 21457 h 38100"/>
                <a:gd name="connsiteX3" fmla="*/ 19526 w 47625"/>
                <a:gd name="connsiteY3" fmla="*/ 33840 h 38100"/>
                <a:gd name="connsiteX4" fmla="*/ 30956 w 47625"/>
                <a:gd name="connsiteY4" fmla="*/ 7170 h 38100"/>
                <a:gd name="connsiteX5" fmla="*/ 42386 w 47625"/>
                <a:gd name="connsiteY5" fmla="*/ 29077 h 38100"/>
                <a:gd name="connsiteX6" fmla="*/ 39529 w 47625"/>
                <a:gd name="connsiteY6" fmla="*/ 31935 h 38100"/>
                <a:gd name="connsiteX7" fmla="*/ 37624 w 47625"/>
                <a:gd name="connsiteY7" fmla="*/ 30982 h 38100"/>
                <a:gd name="connsiteX8" fmla="*/ 39529 w 47625"/>
                <a:gd name="connsiteY8" fmla="*/ 3193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38100">
                  <a:moveTo>
                    <a:pt x="42386" y="29077"/>
                  </a:moveTo>
                  <a:cubicBezTo>
                    <a:pt x="32861" y="30030"/>
                    <a:pt x="24289" y="42412"/>
                    <a:pt x="7144" y="35745"/>
                  </a:cubicBezTo>
                  <a:cubicBezTo>
                    <a:pt x="7144" y="33840"/>
                    <a:pt x="13811" y="21457"/>
                    <a:pt x="11906" y="21457"/>
                  </a:cubicBezTo>
                  <a:cubicBezTo>
                    <a:pt x="12859" y="25267"/>
                    <a:pt x="10954" y="34792"/>
                    <a:pt x="19526" y="33840"/>
                  </a:cubicBezTo>
                  <a:cubicBezTo>
                    <a:pt x="20479" y="31935"/>
                    <a:pt x="31909" y="6217"/>
                    <a:pt x="30956" y="7170"/>
                  </a:cubicBezTo>
                  <a:cubicBezTo>
                    <a:pt x="25241" y="36697"/>
                    <a:pt x="42386" y="28125"/>
                    <a:pt x="42386" y="29077"/>
                  </a:cubicBezTo>
                  <a:close/>
                  <a:moveTo>
                    <a:pt x="39529" y="31935"/>
                  </a:moveTo>
                  <a:lnTo>
                    <a:pt x="37624" y="30982"/>
                  </a:lnTo>
                  <a:cubicBezTo>
                    <a:pt x="37624" y="31935"/>
                    <a:pt x="38576" y="31935"/>
                    <a:pt x="39529" y="319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9" name="Freeform: Shape 1018">
              <a:extLst>
                <a:ext uri="{FF2B5EF4-FFF2-40B4-BE49-F238E27FC236}">
                  <a16:creationId xmlns:a16="http://schemas.microsoft.com/office/drawing/2014/main" id="{22F82994-9A67-483E-8241-550C20DF2D54}"/>
                </a:ext>
              </a:extLst>
            </p:cNvPr>
            <p:cNvSpPr/>
            <p:nvPr/>
          </p:nvSpPr>
          <p:spPr>
            <a:xfrm>
              <a:off x="7547134" y="10691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0" name="Freeform: Shape 1019">
              <a:extLst>
                <a:ext uri="{FF2B5EF4-FFF2-40B4-BE49-F238E27FC236}">
                  <a16:creationId xmlns:a16="http://schemas.microsoft.com/office/drawing/2014/main" id="{03977598-4C0A-41C9-88A2-04E1786EFDDC}"/>
                </a:ext>
              </a:extLst>
            </p:cNvPr>
            <p:cNvSpPr/>
            <p:nvPr/>
          </p:nvSpPr>
          <p:spPr>
            <a:xfrm>
              <a:off x="7319486" y="11215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1" name="Freeform: Shape 1020">
              <a:extLst>
                <a:ext uri="{FF2B5EF4-FFF2-40B4-BE49-F238E27FC236}">
                  <a16:creationId xmlns:a16="http://schemas.microsoft.com/office/drawing/2014/main" id="{1B8A71AC-FC3F-42D8-BB5B-EAAD0FCA4928}"/>
                </a:ext>
              </a:extLst>
            </p:cNvPr>
            <p:cNvSpPr/>
            <p:nvPr/>
          </p:nvSpPr>
          <p:spPr>
            <a:xfrm>
              <a:off x="7369016" y="107680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7144" y="7144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2" name="Freeform: Shape 1021">
              <a:extLst>
                <a:ext uri="{FF2B5EF4-FFF2-40B4-BE49-F238E27FC236}">
                  <a16:creationId xmlns:a16="http://schemas.microsoft.com/office/drawing/2014/main" id="{7E22F873-95AF-4500-9152-9435BD66161A}"/>
                </a:ext>
              </a:extLst>
            </p:cNvPr>
            <p:cNvSpPr/>
            <p:nvPr/>
          </p:nvSpPr>
          <p:spPr>
            <a:xfrm>
              <a:off x="7534751" y="10748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3" name="Freeform: Shape 1022">
              <a:extLst>
                <a:ext uri="{FF2B5EF4-FFF2-40B4-BE49-F238E27FC236}">
                  <a16:creationId xmlns:a16="http://schemas.microsoft.com/office/drawing/2014/main" id="{E05A5E82-8FC9-4A7C-A0EB-B600F2BD440F}"/>
                </a:ext>
              </a:extLst>
            </p:cNvPr>
            <p:cNvSpPr/>
            <p:nvPr/>
          </p:nvSpPr>
          <p:spPr>
            <a:xfrm>
              <a:off x="7419499" y="10844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9049" y="9049"/>
                  </a:cubicBezTo>
                  <a:cubicBezTo>
                    <a:pt x="8096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4" name="Freeform: Shape 1023">
              <a:extLst>
                <a:ext uri="{FF2B5EF4-FFF2-40B4-BE49-F238E27FC236}">
                  <a16:creationId xmlns:a16="http://schemas.microsoft.com/office/drawing/2014/main" id="{7BBE7A14-AE26-4F1C-9E42-D8FFF6BB77B6}"/>
                </a:ext>
              </a:extLst>
            </p:cNvPr>
            <p:cNvSpPr/>
            <p:nvPr/>
          </p:nvSpPr>
          <p:spPr>
            <a:xfrm>
              <a:off x="7368064" y="107870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5" name="Freeform: Shape 1024">
              <a:extLst>
                <a:ext uri="{FF2B5EF4-FFF2-40B4-BE49-F238E27FC236}">
                  <a16:creationId xmlns:a16="http://schemas.microsoft.com/office/drawing/2014/main" id="{D971508E-16E1-410F-A003-BBCF65EE1DC3}"/>
                </a:ext>
              </a:extLst>
            </p:cNvPr>
            <p:cNvSpPr/>
            <p:nvPr/>
          </p:nvSpPr>
          <p:spPr>
            <a:xfrm>
              <a:off x="7304776" y="109966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ubicBezTo>
                    <a:pt x="7567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6" name="Freeform: Shape 1025">
              <a:extLst>
                <a:ext uri="{FF2B5EF4-FFF2-40B4-BE49-F238E27FC236}">
                  <a16:creationId xmlns:a16="http://schemas.microsoft.com/office/drawing/2014/main" id="{37E11345-97DD-41AE-BE75-FAE130D8F472}"/>
                </a:ext>
              </a:extLst>
            </p:cNvPr>
            <p:cNvSpPr/>
            <p:nvPr/>
          </p:nvSpPr>
          <p:spPr>
            <a:xfrm>
              <a:off x="7310199" y="1123473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lnTo>
                    <a:pt x="7858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7" name="Freeform: Shape 1026">
              <a:extLst>
                <a:ext uri="{FF2B5EF4-FFF2-40B4-BE49-F238E27FC236}">
                  <a16:creationId xmlns:a16="http://schemas.microsoft.com/office/drawing/2014/main" id="{5C4D3F01-1A64-4D14-9AC4-859CDB32F2F9}"/>
                </a:ext>
              </a:extLst>
            </p:cNvPr>
            <p:cNvSpPr/>
            <p:nvPr/>
          </p:nvSpPr>
          <p:spPr>
            <a:xfrm>
              <a:off x="7271861" y="111109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8" name="Freeform: Shape 1027">
              <a:extLst>
                <a:ext uri="{FF2B5EF4-FFF2-40B4-BE49-F238E27FC236}">
                  <a16:creationId xmlns:a16="http://schemas.microsoft.com/office/drawing/2014/main" id="{50BEF79B-D2A6-4436-91B1-DBCD658AB33F}"/>
                </a:ext>
              </a:extLst>
            </p:cNvPr>
            <p:cNvSpPr/>
            <p:nvPr/>
          </p:nvSpPr>
          <p:spPr>
            <a:xfrm>
              <a:off x="7306151" y="11177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6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9" name="Freeform: Shape 1028">
              <a:extLst>
                <a:ext uri="{FF2B5EF4-FFF2-40B4-BE49-F238E27FC236}">
                  <a16:creationId xmlns:a16="http://schemas.microsoft.com/office/drawing/2014/main" id="{1D7496DF-45A9-4691-BF7B-07794C97373F}"/>
                </a:ext>
              </a:extLst>
            </p:cNvPr>
            <p:cNvSpPr/>
            <p:nvPr/>
          </p:nvSpPr>
          <p:spPr>
            <a:xfrm>
              <a:off x="7567136" y="10882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0" name="Freeform: Shape 1029">
              <a:extLst>
                <a:ext uri="{FF2B5EF4-FFF2-40B4-BE49-F238E27FC236}">
                  <a16:creationId xmlns:a16="http://schemas.microsoft.com/office/drawing/2014/main" id="{CB236D52-26FE-430A-80D8-14BB467555FD}"/>
                </a:ext>
              </a:extLst>
            </p:cNvPr>
            <p:cNvSpPr/>
            <p:nvPr/>
          </p:nvSpPr>
          <p:spPr>
            <a:xfrm>
              <a:off x="7565231" y="107394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8096" y="7144"/>
                  </a:lnTo>
                  <a:cubicBezTo>
                    <a:pt x="7144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1" name="Freeform: Shape 1030">
              <a:extLst>
                <a:ext uri="{FF2B5EF4-FFF2-40B4-BE49-F238E27FC236}">
                  <a16:creationId xmlns:a16="http://schemas.microsoft.com/office/drawing/2014/main" id="{FFA22D8C-21FE-4F4B-892B-58B6EF28560B}"/>
                </a:ext>
              </a:extLst>
            </p:cNvPr>
            <p:cNvSpPr/>
            <p:nvPr/>
          </p:nvSpPr>
          <p:spPr>
            <a:xfrm>
              <a:off x="7444264" y="1089617"/>
              <a:ext cx="9525" cy="9525"/>
            </a:xfrm>
            <a:custGeom>
              <a:avLst/>
              <a:gdLst>
                <a:gd name="connsiteX0" fmla="*/ 7144 w 9525"/>
                <a:gd name="connsiteY0" fmla="*/ 7663 h 9525"/>
                <a:gd name="connsiteX1" fmla="*/ 9049 w 9525"/>
                <a:gd name="connsiteY1" fmla="*/ 11473 h 9525"/>
                <a:gd name="connsiteX2" fmla="*/ 7144 w 9525"/>
                <a:gd name="connsiteY2" fmla="*/ 766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663"/>
                  </a:moveTo>
                  <a:cubicBezTo>
                    <a:pt x="8096" y="8615"/>
                    <a:pt x="9049" y="9568"/>
                    <a:pt x="9049" y="11473"/>
                  </a:cubicBezTo>
                  <a:cubicBezTo>
                    <a:pt x="9049" y="9568"/>
                    <a:pt x="8096" y="5758"/>
                    <a:pt x="7144" y="76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2" name="Freeform: Shape 1031">
              <a:extLst>
                <a:ext uri="{FF2B5EF4-FFF2-40B4-BE49-F238E27FC236}">
                  <a16:creationId xmlns:a16="http://schemas.microsoft.com/office/drawing/2014/main" id="{BB7AE7C5-0A2D-450E-88B1-71014D4FA451}"/>
                </a:ext>
              </a:extLst>
            </p:cNvPr>
            <p:cNvSpPr/>
            <p:nvPr/>
          </p:nvSpPr>
          <p:spPr>
            <a:xfrm>
              <a:off x="7583329" y="1136808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7144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cubicBezTo>
                    <a:pt x="7144" y="9049"/>
                    <a:pt x="7144" y="8096"/>
                    <a:pt x="7144" y="7144"/>
                  </a:cubicBezTo>
                  <a:cubicBezTo>
                    <a:pt x="7144" y="9049"/>
                    <a:pt x="7144" y="10001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3" name="Freeform: Shape 1032">
              <a:extLst>
                <a:ext uri="{FF2B5EF4-FFF2-40B4-BE49-F238E27FC236}">
                  <a16:creationId xmlns:a16="http://schemas.microsoft.com/office/drawing/2014/main" id="{DCCD11B1-67A0-4A7E-93B1-CF00FD6DB87B}"/>
                </a:ext>
              </a:extLst>
            </p:cNvPr>
            <p:cNvSpPr/>
            <p:nvPr/>
          </p:nvSpPr>
          <p:spPr>
            <a:xfrm>
              <a:off x="7583329" y="113490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2CD8FFEF-7BD1-47E6-B13E-187A8BEDB397}"/>
                </a:ext>
              </a:extLst>
            </p:cNvPr>
            <p:cNvSpPr/>
            <p:nvPr/>
          </p:nvSpPr>
          <p:spPr>
            <a:xfrm>
              <a:off x="7494746" y="1170146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8096" y="8096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5" name="Freeform: Shape 1034">
              <a:extLst>
                <a:ext uri="{FF2B5EF4-FFF2-40B4-BE49-F238E27FC236}">
                  <a16:creationId xmlns:a16="http://schemas.microsoft.com/office/drawing/2014/main" id="{CFA49155-CA24-4F65-9BDD-62E3F640FCFE}"/>
                </a:ext>
              </a:extLst>
            </p:cNvPr>
            <p:cNvSpPr/>
            <p:nvPr/>
          </p:nvSpPr>
          <p:spPr>
            <a:xfrm>
              <a:off x="7559457" y="1054733"/>
              <a:ext cx="19050" cy="28575"/>
            </a:xfrm>
            <a:custGeom>
              <a:avLst/>
              <a:gdLst>
                <a:gd name="connsiteX0" fmla="*/ 15775 w 19050"/>
                <a:gd name="connsiteY0" fmla="*/ 27307 h 28575"/>
                <a:gd name="connsiteX1" fmla="*/ 15775 w 19050"/>
                <a:gd name="connsiteY1" fmla="*/ 2730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28575">
                  <a:moveTo>
                    <a:pt x="15775" y="27307"/>
                  </a:moveTo>
                  <a:cubicBezTo>
                    <a:pt x="2440" y="-9841"/>
                    <a:pt x="6250" y="13019"/>
                    <a:pt x="15775" y="273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6" name="Freeform: Shape 1035">
              <a:extLst>
                <a:ext uri="{FF2B5EF4-FFF2-40B4-BE49-F238E27FC236}">
                  <a16:creationId xmlns:a16="http://schemas.microsoft.com/office/drawing/2014/main" id="{F0E036C3-4786-4852-B14B-DA0F0EBAEAAC}"/>
                </a:ext>
              </a:extLst>
            </p:cNvPr>
            <p:cNvSpPr/>
            <p:nvPr/>
          </p:nvSpPr>
          <p:spPr>
            <a:xfrm>
              <a:off x="7585234" y="1119388"/>
              <a:ext cx="9525" cy="9525"/>
            </a:xfrm>
            <a:custGeom>
              <a:avLst/>
              <a:gdLst>
                <a:gd name="connsiteX0" fmla="*/ 7144 w 9525"/>
                <a:gd name="connsiteY0" fmla="*/ 7419 h 9525"/>
                <a:gd name="connsiteX1" fmla="*/ 7144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419"/>
                  </a:moveTo>
                  <a:cubicBezTo>
                    <a:pt x="7144" y="8371"/>
                    <a:pt x="8096" y="6466"/>
                    <a:pt x="7144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7" name="Freeform: Shape 1036">
              <a:extLst>
                <a:ext uri="{FF2B5EF4-FFF2-40B4-BE49-F238E27FC236}">
                  <a16:creationId xmlns:a16="http://schemas.microsoft.com/office/drawing/2014/main" id="{A08E8710-0194-4039-ADE4-D39FA8F104C4}"/>
                </a:ext>
              </a:extLst>
            </p:cNvPr>
            <p:cNvSpPr/>
            <p:nvPr/>
          </p:nvSpPr>
          <p:spPr>
            <a:xfrm>
              <a:off x="7283291" y="12225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8" name="Freeform: Shape 1037">
              <a:extLst>
                <a:ext uri="{FF2B5EF4-FFF2-40B4-BE49-F238E27FC236}">
                  <a16:creationId xmlns:a16="http://schemas.microsoft.com/office/drawing/2014/main" id="{2D862FC5-BD78-4420-8693-D1F656330570}"/>
                </a:ext>
              </a:extLst>
            </p:cNvPr>
            <p:cNvSpPr/>
            <p:nvPr/>
          </p:nvSpPr>
          <p:spPr>
            <a:xfrm>
              <a:off x="7570946" y="10977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9" name="Freeform: Shape 1038">
              <a:extLst>
                <a:ext uri="{FF2B5EF4-FFF2-40B4-BE49-F238E27FC236}">
                  <a16:creationId xmlns:a16="http://schemas.microsoft.com/office/drawing/2014/main" id="{8DD9C386-6E46-49B8-9A19-FA302A31DFE1}"/>
                </a:ext>
              </a:extLst>
            </p:cNvPr>
            <p:cNvSpPr/>
            <p:nvPr/>
          </p:nvSpPr>
          <p:spPr>
            <a:xfrm>
              <a:off x="7329011" y="12111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0" name="Freeform: Shape 1039">
              <a:extLst>
                <a:ext uri="{FF2B5EF4-FFF2-40B4-BE49-F238E27FC236}">
                  <a16:creationId xmlns:a16="http://schemas.microsoft.com/office/drawing/2014/main" id="{7837000D-2E7D-4196-BAFA-EEAF60C3DEE4}"/>
                </a:ext>
              </a:extLst>
            </p:cNvPr>
            <p:cNvSpPr/>
            <p:nvPr/>
          </p:nvSpPr>
          <p:spPr>
            <a:xfrm>
              <a:off x="7285434" y="110251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1" name="Freeform: Shape 1040">
              <a:extLst>
                <a:ext uri="{FF2B5EF4-FFF2-40B4-BE49-F238E27FC236}">
                  <a16:creationId xmlns:a16="http://schemas.microsoft.com/office/drawing/2014/main" id="{51B93C58-93A3-433A-86A1-DAFF883DDA64}"/>
                </a:ext>
              </a:extLst>
            </p:cNvPr>
            <p:cNvSpPr/>
            <p:nvPr/>
          </p:nvSpPr>
          <p:spPr>
            <a:xfrm>
              <a:off x="7329011" y="12101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2" name="Freeform: Shape 1041">
              <a:extLst>
                <a:ext uri="{FF2B5EF4-FFF2-40B4-BE49-F238E27FC236}">
                  <a16:creationId xmlns:a16="http://schemas.microsoft.com/office/drawing/2014/main" id="{9D85DD0A-6133-49A2-B6FC-35638CEF3BC5}"/>
                </a:ext>
              </a:extLst>
            </p:cNvPr>
            <p:cNvSpPr/>
            <p:nvPr/>
          </p:nvSpPr>
          <p:spPr>
            <a:xfrm>
              <a:off x="7388066" y="1177766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cubicBezTo>
                    <a:pt x="8096" y="9049"/>
                    <a:pt x="8096" y="8096"/>
                    <a:pt x="7144" y="7144"/>
                  </a:cubicBezTo>
                  <a:cubicBezTo>
                    <a:pt x="7144" y="7144"/>
                    <a:pt x="7144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3" name="Freeform: Shape 1042">
              <a:extLst>
                <a:ext uri="{FF2B5EF4-FFF2-40B4-BE49-F238E27FC236}">
                  <a16:creationId xmlns:a16="http://schemas.microsoft.com/office/drawing/2014/main" id="{E303674B-F4C5-47B4-BAB2-EF4232FAC3F2}"/>
                </a:ext>
              </a:extLst>
            </p:cNvPr>
            <p:cNvSpPr/>
            <p:nvPr/>
          </p:nvSpPr>
          <p:spPr>
            <a:xfrm>
              <a:off x="7374731" y="11739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4" name="Freeform: Shape 1043">
              <a:extLst>
                <a:ext uri="{FF2B5EF4-FFF2-40B4-BE49-F238E27FC236}">
                  <a16:creationId xmlns:a16="http://schemas.microsoft.com/office/drawing/2014/main" id="{E0B32F96-8A59-46FD-9FB8-B77BBB817D60}"/>
                </a:ext>
              </a:extLst>
            </p:cNvPr>
            <p:cNvSpPr/>
            <p:nvPr/>
          </p:nvSpPr>
          <p:spPr>
            <a:xfrm>
              <a:off x="7431881" y="106822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7144"/>
                    <a:pt x="7144" y="7144"/>
                    <a:pt x="7144" y="8096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5" name="Freeform: Shape 1044">
              <a:extLst>
                <a:ext uri="{FF2B5EF4-FFF2-40B4-BE49-F238E27FC236}">
                  <a16:creationId xmlns:a16="http://schemas.microsoft.com/office/drawing/2014/main" id="{A52EE357-8E9E-48FE-9CE5-7329E465865F}"/>
                </a:ext>
              </a:extLst>
            </p:cNvPr>
            <p:cNvSpPr/>
            <p:nvPr/>
          </p:nvSpPr>
          <p:spPr>
            <a:xfrm>
              <a:off x="7329011" y="12111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9049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6" name="Freeform: Shape 1045">
              <a:extLst>
                <a:ext uri="{FF2B5EF4-FFF2-40B4-BE49-F238E27FC236}">
                  <a16:creationId xmlns:a16="http://schemas.microsoft.com/office/drawing/2014/main" id="{CFF1F950-DFA6-45F0-A043-B5B95A931A7B}"/>
                </a:ext>
              </a:extLst>
            </p:cNvPr>
            <p:cNvSpPr/>
            <p:nvPr/>
          </p:nvSpPr>
          <p:spPr>
            <a:xfrm>
              <a:off x="7399496" y="11472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7" name="Freeform: Shape 1046">
              <a:extLst>
                <a:ext uri="{FF2B5EF4-FFF2-40B4-BE49-F238E27FC236}">
                  <a16:creationId xmlns:a16="http://schemas.microsoft.com/office/drawing/2014/main" id="{6FB4381A-175E-40B6-941A-B5078DEDD993}"/>
                </a:ext>
              </a:extLst>
            </p:cNvPr>
            <p:cNvSpPr/>
            <p:nvPr/>
          </p:nvSpPr>
          <p:spPr>
            <a:xfrm>
              <a:off x="7402557" y="1137646"/>
              <a:ext cx="9525" cy="19050"/>
            </a:xfrm>
            <a:custGeom>
              <a:avLst/>
              <a:gdLst>
                <a:gd name="connsiteX0" fmla="*/ 10751 w 9525"/>
                <a:gd name="connsiteY0" fmla="*/ 19641 h 19050"/>
                <a:gd name="connsiteX1" fmla="*/ 10751 w 9525"/>
                <a:gd name="connsiteY1" fmla="*/ 1964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751" y="19641"/>
                  </a:moveTo>
                  <a:cubicBezTo>
                    <a:pt x="11703" y="-12744"/>
                    <a:pt x="2178" y="29166"/>
                    <a:pt x="10751" y="196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8" name="Freeform: Shape 1047">
              <a:extLst>
                <a:ext uri="{FF2B5EF4-FFF2-40B4-BE49-F238E27FC236}">
                  <a16:creationId xmlns:a16="http://schemas.microsoft.com/office/drawing/2014/main" id="{DE36E7FD-453E-49C1-AEB3-137799C1BEFF}"/>
                </a:ext>
              </a:extLst>
            </p:cNvPr>
            <p:cNvSpPr/>
            <p:nvPr/>
          </p:nvSpPr>
          <p:spPr>
            <a:xfrm>
              <a:off x="7406164" y="11520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9049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9" name="Freeform: Shape 1048">
              <a:extLst>
                <a:ext uri="{FF2B5EF4-FFF2-40B4-BE49-F238E27FC236}">
                  <a16:creationId xmlns:a16="http://schemas.microsoft.com/office/drawing/2014/main" id="{7D87E0F2-7F0F-4744-84D8-4242CB5B0AB2}"/>
                </a:ext>
              </a:extLst>
            </p:cNvPr>
            <p:cNvSpPr/>
            <p:nvPr/>
          </p:nvSpPr>
          <p:spPr>
            <a:xfrm>
              <a:off x="7429976" y="115300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8096" y="7144"/>
                  </a:cubicBezTo>
                  <a:cubicBezTo>
                    <a:pt x="7144" y="8096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0" name="Freeform: Shape 1049">
              <a:extLst>
                <a:ext uri="{FF2B5EF4-FFF2-40B4-BE49-F238E27FC236}">
                  <a16:creationId xmlns:a16="http://schemas.microsoft.com/office/drawing/2014/main" id="{E276E753-0F6E-486A-8ADD-FFB818F4437F}"/>
                </a:ext>
              </a:extLst>
            </p:cNvPr>
            <p:cNvSpPr/>
            <p:nvPr/>
          </p:nvSpPr>
          <p:spPr>
            <a:xfrm>
              <a:off x="7239476" y="11834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1190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1" name="Freeform: Shape 1050">
              <a:extLst>
                <a:ext uri="{FF2B5EF4-FFF2-40B4-BE49-F238E27FC236}">
                  <a16:creationId xmlns:a16="http://schemas.microsoft.com/office/drawing/2014/main" id="{EA54FA0B-2625-4551-8E52-9C6B88A6288C}"/>
                </a:ext>
              </a:extLst>
            </p:cNvPr>
            <p:cNvSpPr/>
            <p:nvPr/>
          </p:nvSpPr>
          <p:spPr>
            <a:xfrm>
              <a:off x="7511045" y="1120616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6086" y="7144"/>
                    <a:pt x="7990" y="9049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2" name="Freeform: Shape 1051">
              <a:extLst>
                <a:ext uri="{FF2B5EF4-FFF2-40B4-BE49-F238E27FC236}">
                  <a16:creationId xmlns:a16="http://schemas.microsoft.com/office/drawing/2014/main" id="{51013F13-7F1E-4985-8083-7A62E4ED64DF}"/>
                </a:ext>
              </a:extLst>
            </p:cNvPr>
            <p:cNvSpPr/>
            <p:nvPr/>
          </p:nvSpPr>
          <p:spPr>
            <a:xfrm>
              <a:off x="7406164" y="11368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9049"/>
                  </a:cubicBez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3" name="Freeform: Shape 1052">
              <a:extLst>
                <a:ext uri="{FF2B5EF4-FFF2-40B4-BE49-F238E27FC236}">
                  <a16:creationId xmlns:a16="http://schemas.microsoft.com/office/drawing/2014/main" id="{F37938AC-E741-4A8E-A55C-A24EAF181E72}"/>
                </a:ext>
              </a:extLst>
            </p:cNvPr>
            <p:cNvSpPr/>
            <p:nvPr/>
          </p:nvSpPr>
          <p:spPr>
            <a:xfrm>
              <a:off x="7516654" y="11301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954" y="12859"/>
                    <a:pt x="10954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4" name="Freeform: Shape 1053">
              <a:extLst>
                <a:ext uri="{FF2B5EF4-FFF2-40B4-BE49-F238E27FC236}">
                  <a16:creationId xmlns:a16="http://schemas.microsoft.com/office/drawing/2014/main" id="{A9A0B877-CA85-42A6-BA64-DD0B06DD9647}"/>
                </a:ext>
              </a:extLst>
            </p:cNvPr>
            <p:cNvSpPr/>
            <p:nvPr/>
          </p:nvSpPr>
          <p:spPr>
            <a:xfrm>
              <a:off x="7520464" y="11301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5" name="Freeform: Shape 1054">
              <a:extLst>
                <a:ext uri="{FF2B5EF4-FFF2-40B4-BE49-F238E27FC236}">
                  <a16:creationId xmlns:a16="http://schemas.microsoft.com/office/drawing/2014/main" id="{D6057C7A-E669-4DF4-B93C-51775B57814F}"/>
                </a:ext>
              </a:extLst>
            </p:cNvPr>
            <p:cNvSpPr/>
            <p:nvPr/>
          </p:nvSpPr>
          <p:spPr>
            <a:xfrm>
              <a:off x="7016591" y="1059788"/>
              <a:ext cx="581025" cy="180975"/>
            </a:xfrm>
            <a:custGeom>
              <a:avLst/>
              <a:gdLst>
                <a:gd name="connsiteX0" fmla="*/ 228124 w 581025"/>
                <a:gd name="connsiteY0" fmla="*/ 128932 h 180975"/>
                <a:gd name="connsiteX1" fmla="*/ 204311 w 581025"/>
                <a:gd name="connsiteY1" fmla="*/ 142267 h 180975"/>
                <a:gd name="connsiteX2" fmla="*/ 195739 w 581025"/>
                <a:gd name="connsiteY2" fmla="*/ 121312 h 180975"/>
                <a:gd name="connsiteX3" fmla="*/ 169069 w 581025"/>
                <a:gd name="connsiteY3" fmla="*/ 125122 h 180975"/>
                <a:gd name="connsiteX4" fmla="*/ 169069 w 581025"/>
                <a:gd name="connsiteY4" fmla="*/ 141314 h 180975"/>
                <a:gd name="connsiteX5" fmla="*/ 124301 w 581025"/>
                <a:gd name="connsiteY5" fmla="*/ 131789 h 180975"/>
                <a:gd name="connsiteX6" fmla="*/ 126206 w 581025"/>
                <a:gd name="connsiteY6" fmla="*/ 111787 h 180975"/>
                <a:gd name="connsiteX7" fmla="*/ 121444 w 581025"/>
                <a:gd name="connsiteY7" fmla="*/ 112739 h 180975"/>
                <a:gd name="connsiteX8" fmla="*/ 7144 w 581025"/>
                <a:gd name="connsiteY8" fmla="*/ 114644 h 180975"/>
                <a:gd name="connsiteX9" fmla="*/ 14764 w 581025"/>
                <a:gd name="connsiteY9" fmla="*/ 90832 h 180975"/>
                <a:gd name="connsiteX10" fmla="*/ 87154 w 581025"/>
                <a:gd name="connsiteY10" fmla="*/ 75592 h 180975"/>
                <a:gd name="connsiteX11" fmla="*/ 76676 w 581025"/>
                <a:gd name="connsiteY11" fmla="*/ 92737 h 180975"/>
                <a:gd name="connsiteX12" fmla="*/ 86201 w 581025"/>
                <a:gd name="connsiteY12" fmla="*/ 90832 h 180975"/>
                <a:gd name="connsiteX13" fmla="*/ 89059 w 581025"/>
                <a:gd name="connsiteY13" fmla="*/ 75592 h 180975"/>
                <a:gd name="connsiteX14" fmla="*/ 131921 w 581025"/>
                <a:gd name="connsiteY14" fmla="*/ 87022 h 180975"/>
                <a:gd name="connsiteX15" fmla="*/ 160496 w 581025"/>
                <a:gd name="connsiteY15" fmla="*/ 73687 h 180975"/>
                <a:gd name="connsiteX16" fmla="*/ 153829 w 581025"/>
                <a:gd name="connsiteY16" fmla="*/ 94642 h 180975"/>
                <a:gd name="connsiteX17" fmla="*/ 229076 w 581025"/>
                <a:gd name="connsiteY17" fmla="*/ 77497 h 180975"/>
                <a:gd name="connsiteX18" fmla="*/ 235744 w 581025"/>
                <a:gd name="connsiteY18" fmla="*/ 63209 h 180975"/>
                <a:gd name="connsiteX19" fmla="*/ 227171 w 581025"/>
                <a:gd name="connsiteY19" fmla="*/ 46064 h 180975"/>
                <a:gd name="connsiteX20" fmla="*/ 209074 w 581025"/>
                <a:gd name="connsiteY20" fmla="*/ 70829 h 180975"/>
                <a:gd name="connsiteX21" fmla="*/ 199549 w 581025"/>
                <a:gd name="connsiteY21" fmla="*/ 67019 h 180975"/>
                <a:gd name="connsiteX22" fmla="*/ 238601 w 581025"/>
                <a:gd name="connsiteY22" fmla="*/ 51779 h 180975"/>
                <a:gd name="connsiteX23" fmla="*/ 244316 w 581025"/>
                <a:gd name="connsiteY23" fmla="*/ 39397 h 180975"/>
                <a:gd name="connsiteX24" fmla="*/ 246221 w 581025"/>
                <a:gd name="connsiteY24" fmla="*/ 45112 h 180975"/>
                <a:gd name="connsiteX25" fmla="*/ 241459 w 581025"/>
                <a:gd name="connsiteY25" fmla="*/ 69877 h 180975"/>
                <a:gd name="connsiteX26" fmla="*/ 242411 w 581025"/>
                <a:gd name="connsiteY26" fmla="*/ 77497 h 180975"/>
                <a:gd name="connsiteX27" fmla="*/ 255746 w 581025"/>
                <a:gd name="connsiteY27" fmla="*/ 57494 h 180975"/>
                <a:gd name="connsiteX28" fmla="*/ 262414 w 581025"/>
                <a:gd name="connsiteY28" fmla="*/ 81307 h 180975"/>
                <a:gd name="connsiteX29" fmla="*/ 275749 w 581025"/>
                <a:gd name="connsiteY29" fmla="*/ 47017 h 180975"/>
                <a:gd name="connsiteX30" fmla="*/ 267176 w 581025"/>
                <a:gd name="connsiteY30" fmla="*/ 60352 h 180975"/>
                <a:gd name="connsiteX31" fmla="*/ 263366 w 581025"/>
                <a:gd name="connsiteY31" fmla="*/ 58447 h 180975"/>
                <a:gd name="connsiteX32" fmla="*/ 261461 w 581025"/>
                <a:gd name="connsiteY32" fmla="*/ 56542 h 180975"/>
                <a:gd name="connsiteX33" fmla="*/ 262414 w 581025"/>
                <a:gd name="connsiteY33" fmla="*/ 40349 h 180975"/>
                <a:gd name="connsiteX34" fmla="*/ 285274 w 581025"/>
                <a:gd name="connsiteY34" fmla="*/ 53684 h 180975"/>
                <a:gd name="connsiteX35" fmla="*/ 314801 w 581025"/>
                <a:gd name="connsiteY35" fmla="*/ 52732 h 180975"/>
                <a:gd name="connsiteX36" fmla="*/ 306229 w 581025"/>
                <a:gd name="connsiteY36" fmla="*/ 51779 h 180975"/>
                <a:gd name="connsiteX37" fmla="*/ 299561 w 581025"/>
                <a:gd name="connsiteY37" fmla="*/ 57494 h 180975"/>
                <a:gd name="connsiteX38" fmla="*/ 300514 w 581025"/>
                <a:gd name="connsiteY38" fmla="*/ 40349 h 180975"/>
                <a:gd name="connsiteX39" fmla="*/ 290989 w 581025"/>
                <a:gd name="connsiteY39" fmla="*/ 42254 h 180975"/>
                <a:gd name="connsiteX40" fmla="*/ 298609 w 581025"/>
                <a:gd name="connsiteY40" fmla="*/ 82259 h 180975"/>
                <a:gd name="connsiteX41" fmla="*/ 354806 w 581025"/>
                <a:gd name="connsiteY41" fmla="*/ 68924 h 180975"/>
                <a:gd name="connsiteX42" fmla="*/ 354806 w 581025"/>
                <a:gd name="connsiteY42" fmla="*/ 39397 h 180975"/>
                <a:gd name="connsiteX43" fmla="*/ 350996 w 581025"/>
                <a:gd name="connsiteY43" fmla="*/ 59399 h 180975"/>
                <a:gd name="connsiteX44" fmla="*/ 313849 w 581025"/>
                <a:gd name="connsiteY44" fmla="*/ 64162 h 180975"/>
                <a:gd name="connsiteX45" fmla="*/ 314801 w 581025"/>
                <a:gd name="connsiteY45" fmla="*/ 45112 h 180975"/>
                <a:gd name="connsiteX46" fmla="*/ 363379 w 581025"/>
                <a:gd name="connsiteY46" fmla="*/ 24157 h 180975"/>
                <a:gd name="connsiteX47" fmla="*/ 366236 w 581025"/>
                <a:gd name="connsiteY47" fmla="*/ 25109 h 180975"/>
                <a:gd name="connsiteX48" fmla="*/ 360521 w 581025"/>
                <a:gd name="connsiteY48" fmla="*/ 40349 h 180975"/>
                <a:gd name="connsiteX49" fmla="*/ 369094 w 581025"/>
                <a:gd name="connsiteY49" fmla="*/ 44159 h 180975"/>
                <a:gd name="connsiteX50" fmla="*/ 365284 w 581025"/>
                <a:gd name="connsiteY50" fmla="*/ 47017 h 180975"/>
                <a:gd name="connsiteX51" fmla="*/ 360521 w 581025"/>
                <a:gd name="connsiteY51" fmla="*/ 51779 h 180975"/>
                <a:gd name="connsiteX52" fmla="*/ 378619 w 581025"/>
                <a:gd name="connsiteY52" fmla="*/ 21299 h 180975"/>
                <a:gd name="connsiteX53" fmla="*/ 386239 w 581025"/>
                <a:gd name="connsiteY53" fmla="*/ 24157 h 180975"/>
                <a:gd name="connsiteX54" fmla="*/ 373856 w 581025"/>
                <a:gd name="connsiteY54" fmla="*/ 25109 h 180975"/>
                <a:gd name="connsiteX55" fmla="*/ 379571 w 581025"/>
                <a:gd name="connsiteY55" fmla="*/ 55589 h 180975"/>
                <a:gd name="connsiteX56" fmla="*/ 386239 w 581025"/>
                <a:gd name="connsiteY56" fmla="*/ 39397 h 180975"/>
                <a:gd name="connsiteX57" fmla="*/ 391954 w 581025"/>
                <a:gd name="connsiteY57" fmla="*/ 35587 h 180975"/>
                <a:gd name="connsiteX58" fmla="*/ 388144 w 581025"/>
                <a:gd name="connsiteY58" fmla="*/ 17489 h 180975"/>
                <a:gd name="connsiteX59" fmla="*/ 409099 w 581025"/>
                <a:gd name="connsiteY59" fmla="*/ 31777 h 180975"/>
                <a:gd name="connsiteX60" fmla="*/ 405289 w 581025"/>
                <a:gd name="connsiteY60" fmla="*/ 25109 h 180975"/>
                <a:gd name="connsiteX61" fmla="*/ 398621 w 581025"/>
                <a:gd name="connsiteY61" fmla="*/ 22252 h 180975"/>
                <a:gd name="connsiteX62" fmla="*/ 391954 w 581025"/>
                <a:gd name="connsiteY62" fmla="*/ 36539 h 180975"/>
                <a:gd name="connsiteX63" fmla="*/ 401479 w 581025"/>
                <a:gd name="connsiteY63" fmla="*/ 38444 h 180975"/>
                <a:gd name="connsiteX64" fmla="*/ 410051 w 581025"/>
                <a:gd name="connsiteY64" fmla="*/ 39397 h 180975"/>
                <a:gd name="connsiteX65" fmla="*/ 415766 w 581025"/>
                <a:gd name="connsiteY65" fmla="*/ 39397 h 180975"/>
                <a:gd name="connsiteX66" fmla="*/ 411004 w 581025"/>
                <a:gd name="connsiteY66" fmla="*/ 20347 h 180975"/>
                <a:gd name="connsiteX67" fmla="*/ 418624 w 581025"/>
                <a:gd name="connsiteY67" fmla="*/ 23204 h 180975"/>
                <a:gd name="connsiteX68" fmla="*/ 415766 w 581025"/>
                <a:gd name="connsiteY68" fmla="*/ 14632 h 180975"/>
                <a:gd name="connsiteX69" fmla="*/ 420529 w 581025"/>
                <a:gd name="connsiteY69" fmla="*/ 39397 h 180975"/>
                <a:gd name="connsiteX70" fmla="*/ 429101 w 581025"/>
                <a:gd name="connsiteY70" fmla="*/ 41302 h 180975"/>
                <a:gd name="connsiteX71" fmla="*/ 438626 w 581025"/>
                <a:gd name="connsiteY71" fmla="*/ 10822 h 180975"/>
                <a:gd name="connsiteX72" fmla="*/ 514826 w 581025"/>
                <a:gd name="connsiteY72" fmla="*/ 19394 h 180975"/>
                <a:gd name="connsiteX73" fmla="*/ 507206 w 581025"/>
                <a:gd name="connsiteY73" fmla="*/ 37492 h 180975"/>
                <a:gd name="connsiteX74" fmla="*/ 513874 w 581025"/>
                <a:gd name="connsiteY74" fmla="*/ 39397 h 180975"/>
                <a:gd name="connsiteX75" fmla="*/ 513874 w 581025"/>
                <a:gd name="connsiteY75" fmla="*/ 34634 h 180975"/>
                <a:gd name="connsiteX76" fmla="*/ 510064 w 581025"/>
                <a:gd name="connsiteY76" fmla="*/ 7964 h 180975"/>
                <a:gd name="connsiteX77" fmla="*/ 525304 w 581025"/>
                <a:gd name="connsiteY77" fmla="*/ 36539 h 180975"/>
                <a:gd name="connsiteX78" fmla="*/ 525304 w 581025"/>
                <a:gd name="connsiteY78" fmla="*/ 29872 h 180975"/>
                <a:gd name="connsiteX79" fmla="*/ 531971 w 581025"/>
                <a:gd name="connsiteY79" fmla="*/ 25109 h 180975"/>
                <a:gd name="connsiteX80" fmla="*/ 520541 w 581025"/>
                <a:gd name="connsiteY80" fmla="*/ 11774 h 180975"/>
                <a:gd name="connsiteX81" fmla="*/ 521494 w 581025"/>
                <a:gd name="connsiteY81" fmla="*/ 20347 h 180975"/>
                <a:gd name="connsiteX82" fmla="*/ 541496 w 581025"/>
                <a:gd name="connsiteY82" fmla="*/ 11774 h 180975"/>
                <a:gd name="connsiteX83" fmla="*/ 543401 w 581025"/>
                <a:gd name="connsiteY83" fmla="*/ 70829 h 180975"/>
                <a:gd name="connsiteX84" fmla="*/ 544354 w 581025"/>
                <a:gd name="connsiteY84" fmla="*/ 80354 h 180975"/>
                <a:gd name="connsiteX85" fmla="*/ 569119 w 581025"/>
                <a:gd name="connsiteY85" fmla="*/ 55589 h 180975"/>
                <a:gd name="connsiteX86" fmla="*/ 575786 w 581025"/>
                <a:gd name="connsiteY86" fmla="*/ 53684 h 180975"/>
                <a:gd name="connsiteX87" fmla="*/ 554831 w 581025"/>
                <a:gd name="connsiteY87" fmla="*/ 108929 h 180975"/>
                <a:gd name="connsiteX88" fmla="*/ 542449 w 581025"/>
                <a:gd name="connsiteY88" fmla="*/ 97499 h 180975"/>
                <a:gd name="connsiteX89" fmla="*/ 522446 w 581025"/>
                <a:gd name="connsiteY89" fmla="*/ 124169 h 180975"/>
                <a:gd name="connsiteX90" fmla="*/ 511969 w 581025"/>
                <a:gd name="connsiteY90" fmla="*/ 104167 h 180975"/>
                <a:gd name="connsiteX91" fmla="*/ 489109 w 581025"/>
                <a:gd name="connsiteY91" fmla="*/ 131789 h 180975"/>
                <a:gd name="connsiteX92" fmla="*/ 491014 w 581025"/>
                <a:gd name="connsiteY92" fmla="*/ 118454 h 180975"/>
                <a:gd name="connsiteX93" fmla="*/ 377666 w 581025"/>
                <a:gd name="connsiteY93" fmla="*/ 118454 h 180975"/>
                <a:gd name="connsiteX94" fmla="*/ 374809 w 581025"/>
                <a:gd name="connsiteY94" fmla="*/ 124169 h 180975"/>
                <a:gd name="connsiteX95" fmla="*/ 372904 w 581025"/>
                <a:gd name="connsiteY95" fmla="*/ 148934 h 180975"/>
                <a:gd name="connsiteX96" fmla="*/ 376714 w 581025"/>
                <a:gd name="connsiteY96" fmla="*/ 144172 h 180975"/>
                <a:gd name="connsiteX97" fmla="*/ 369094 w 581025"/>
                <a:gd name="connsiteY97" fmla="*/ 106072 h 180975"/>
                <a:gd name="connsiteX98" fmla="*/ 361474 w 581025"/>
                <a:gd name="connsiteY98" fmla="*/ 114644 h 180975"/>
                <a:gd name="connsiteX99" fmla="*/ 362426 w 581025"/>
                <a:gd name="connsiteY99" fmla="*/ 147982 h 180975"/>
                <a:gd name="connsiteX100" fmla="*/ 283369 w 581025"/>
                <a:gd name="connsiteY100" fmla="*/ 169889 h 180975"/>
                <a:gd name="connsiteX101" fmla="*/ 269081 w 581025"/>
                <a:gd name="connsiteY101" fmla="*/ 150839 h 180975"/>
                <a:gd name="connsiteX102" fmla="*/ 261461 w 581025"/>
                <a:gd name="connsiteY102" fmla="*/ 175604 h 180975"/>
                <a:gd name="connsiteX103" fmla="*/ 258604 w 581025"/>
                <a:gd name="connsiteY103" fmla="*/ 176557 h 180975"/>
                <a:gd name="connsiteX104" fmla="*/ 264319 w 581025"/>
                <a:gd name="connsiteY104" fmla="*/ 146077 h 180975"/>
                <a:gd name="connsiteX105" fmla="*/ 247174 w 581025"/>
                <a:gd name="connsiteY105" fmla="*/ 181319 h 180975"/>
                <a:gd name="connsiteX106" fmla="*/ 235744 w 581025"/>
                <a:gd name="connsiteY106" fmla="*/ 118454 h 180975"/>
                <a:gd name="connsiteX107" fmla="*/ 235744 w 581025"/>
                <a:gd name="connsiteY107" fmla="*/ 127979 h 180975"/>
                <a:gd name="connsiteX108" fmla="*/ 228124 w 581025"/>
                <a:gd name="connsiteY108" fmla="*/ 128932 h 180975"/>
                <a:gd name="connsiteX109" fmla="*/ 30004 w 581025"/>
                <a:gd name="connsiteY109" fmla="*/ 107024 h 180975"/>
                <a:gd name="connsiteX110" fmla="*/ 30956 w 581025"/>
                <a:gd name="connsiteY110" fmla="*/ 105119 h 180975"/>
                <a:gd name="connsiteX111" fmla="*/ 30004 w 581025"/>
                <a:gd name="connsiteY111" fmla="*/ 107024 h 180975"/>
                <a:gd name="connsiteX112" fmla="*/ 286226 w 581025"/>
                <a:gd name="connsiteY112" fmla="*/ 104167 h 180975"/>
                <a:gd name="connsiteX113" fmla="*/ 286226 w 581025"/>
                <a:gd name="connsiteY113" fmla="*/ 104167 h 180975"/>
                <a:gd name="connsiteX114" fmla="*/ 290989 w 581025"/>
                <a:gd name="connsiteY114" fmla="*/ 124169 h 180975"/>
                <a:gd name="connsiteX115" fmla="*/ 290989 w 581025"/>
                <a:gd name="connsiteY115" fmla="*/ 124169 h 180975"/>
                <a:gd name="connsiteX116" fmla="*/ 292894 w 581025"/>
                <a:gd name="connsiteY116" fmla="*/ 117502 h 180975"/>
                <a:gd name="connsiteX117" fmla="*/ 292894 w 581025"/>
                <a:gd name="connsiteY117" fmla="*/ 117502 h 180975"/>
                <a:gd name="connsiteX118" fmla="*/ 292894 w 581025"/>
                <a:gd name="connsiteY118" fmla="*/ 117502 h 180975"/>
                <a:gd name="connsiteX119" fmla="*/ 247174 w 581025"/>
                <a:gd name="connsiteY119" fmla="*/ 118454 h 180975"/>
                <a:gd name="connsiteX120" fmla="*/ 247174 w 581025"/>
                <a:gd name="connsiteY120" fmla="*/ 118454 h 180975"/>
                <a:gd name="connsiteX121" fmla="*/ 252889 w 581025"/>
                <a:gd name="connsiteY121" fmla="*/ 124169 h 180975"/>
                <a:gd name="connsiteX122" fmla="*/ 252889 w 581025"/>
                <a:gd name="connsiteY122" fmla="*/ 124169 h 180975"/>
                <a:gd name="connsiteX123" fmla="*/ 269081 w 581025"/>
                <a:gd name="connsiteY123" fmla="*/ 138457 h 180975"/>
                <a:gd name="connsiteX124" fmla="*/ 269081 w 581025"/>
                <a:gd name="connsiteY124" fmla="*/ 138457 h 180975"/>
                <a:gd name="connsiteX125" fmla="*/ 530066 w 581025"/>
                <a:gd name="connsiteY125" fmla="*/ 67972 h 180975"/>
                <a:gd name="connsiteX126" fmla="*/ 530066 w 581025"/>
                <a:gd name="connsiteY126" fmla="*/ 67972 h 180975"/>
                <a:gd name="connsiteX127" fmla="*/ 491014 w 581025"/>
                <a:gd name="connsiteY127" fmla="*/ 71782 h 180975"/>
                <a:gd name="connsiteX128" fmla="*/ 490061 w 581025"/>
                <a:gd name="connsiteY128" fmla="*/ 103214 h 180975"/>
                <a:gd name="connsiteX129" fmla="*/ 487204 w 581025"/>
                <a:gd name="connsiteY129" fmla="*/ 105119 h 180975"/>
                <a:gd name="connsiteX130" fmla="*/ 491014 w 581025"/>
                <a:gd name="connsiteY130" fmla="*/ 83212 h 180975"/>
                <a:gd name="connsiteX131" fmla="*/ 511016 w 581025"/>
                <a:gd name="connsiteY131" fmla="*/ 94642 h 180975"/>
                <a:gd name="connsiteX132" fmla="*/ 518636 w 581025"/>
                <a:gd name="connsiteY132" fmla="*/ 96547 h 180975"/>
                <a:gd name="connsiteX133" fmla="*/ 491014 w 581025"/>
                <a:gd name="connsiteY133" fmla="*/ 71782 h 180975"/>
                <a:gd name="connsiteX134" fmla="*/ 361474 w 581025"/>
                <a:gd name="connsiteY134" fmla="*/ 83212 h 180975"/>
                <a:gd name="connsiteX135" fmla="*/ 382429 w 581025"/>
                <a:gd name="connsiteY135" fmla="*/ 110834 h 180975"/>
                <a:gd name="connsiteX136" fmla="*/ 396716 w 581025"/>
                <a:gd name="connsiteY136" fmla="*/ 137504 h 180975"/>
                <a:gd name="connsiteX137" fmla="*/ 401479 w 581025"/>
                <a:gd name="connsiteY137" fmla="*/ 132742 h 180975"/>
                <a:gd name="connsiteX138" fmla="*/ 416719 w 581025"/>
                <a:gd name="connsiteY138" fmla="*/ 91784 h 180975"/>
                <a:gd name="connsiteX139" fmla="*/ 420529 w 581025"/>
                <a:gd name="connsiteY139" fmla="*/ 103214 h 180975"/>
                <a:gd name="connsiteX140" fmla="*/ 414814 w 581025"/>
                <a:gd name="connsiteY140" fmla="*/ 83212 h 180975"/>
                <a:gd name="connsiteX141" fmla="*/ 472916 w 581025"/>
                <a:gd name="connsiteY141" fmla="*/ 91784 h 180975"/>
                <a:gd name="connsiteX142" fmla="*/ 405289 w 581025"/>
                <a:gd name="connsiteY142" fmla="*/ 88927 h 180975"/>
                <a:gd name="connsiteX143" fmla="*/ 398621 w 581025"/>
                <a:gd name="connsiteY143" fmla="*/ 69877 h 180975"/>
                <a:gd name="connsiteX144" fmla="*/ 361474 w 581025"/>
                <a:gd name="connsiteY144" fmla="*/ 83212 h 180975"/>
                <a:gd name="connsiteX145" fmla="*/ 351949 w 581025"/>
                <a:gd name="connsiteY145" fmla="*/ 91784 h 180975"/>
                <a:gd name="connsiteX146" fmla="*/ 344329 w 581025"/>
                <a:gd name="connsiteY146" fmla="*/ 114644 h 180975"/>
                <a:gd name="connsiteX147" fmla="*/ 296704 w 581025"/>
                <a:gd name="connsiteY147" fmla="*/ 118454 h 180975"/>
                <a:gd name="connsiteX148" fmla="*/ 328136 w 581025"/>
                <a:gd name="connsiteY148" fmla="*/ 125122 h 180975"/>
                <a:gd name="connsiteX149" fmla="*/ 351949 w 581025"/>
                <a:gd name="connsiteY149" fmla="*/ 91784 h 180975"/>
                <a:gd name="connsiteX150" fmla="*/ 255746 w 581025"/>
                <a:gd name="connsiteY150" fmla="*/ 66067 h 180975"/>
                <a:gd name="connsiteX151" fmla="*/ 255746 w 581025"/>
                <a:gd name="connsiteY151" fmla="*/ 66067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581025" h="180975">
                  <a:moveTo>
                    <a:pt x="228124" y="128932"/>
                  </a:moveTo>
                  <a:cubicBezTo>
                    <a:pt x="218599" y="131789"/>
                    <a:pt x="210979" y="134647"/>
                    <a:pt x="204311" y="142267"/>
                  </a:cubicBezTo>
                  <a:cubicBezTo>
                    <a:pt x="205264" y="144172"/>
                    <a:pt x="199549" y="120359"/>
                    <a:pt x="195739" y="121312"/>
                  </a:cubicBezTo>
                  <a:cubicBezTo>
                    <a:pt x="204311" y="148934"/>
                    <a:pt x="162401" y="126074"/>
                    <a:pt x="169069" y="125122"/>
                  </a:cubicBezTo>
                  <a:cubicBezTo>
                    <a:pt x="163354" y="146077"/>
                    <a:pt x="161449" y="124169"/>
                    <a:pt x="169069" y="141314"/>
                  </a:cubicBezTo>
                  <a:cubicBezTo>
                    <a:pt x="158591" y="125122"/>
                    <a:pt x="130969" y="121312"/>
                    <a:pt x="124301" y="131789"/>
                  </a:cubicBezTo>
                  <a:cubicBezTo>
                    <a:pt x="120491" y="125122"/>
                    <a:pt x="123349" y="117502"/>
                    <a:pt x="126206" y="111787"/>
                  </a:cubicBezTo>
                  <a:cubicBezTo>
                    <a:pt x="124301" y="113692"/>
                    <a:pt x="123349" y="114644"/>
                    <a:pt x="121444" y="112739"/>
                  </a:cubicBezTo>
                  <a:cubicBezTo>
                    <a:pt x="106204" y="109882"/>
                    <a:pt x="27146" y="128932"/>
                    <a:pt x="7144" y="114644"/>
                  </a:cubicBezTo>
                  <a:cubicBezTo>
                    <a:pt x="10001" y="107977"/>
                    <a:pt x="28099" y="85117"/>
                    <a:pt x="14764" y="90832"/>
                  </a:cubicBezTo>
                  <a:cubicBezTo>
                    <a:pt x="28099" y="68924"/>
                    <a:pt x="62389" y="89879"/>
                    <a:pt x="87154" y="75592"/>
                  </a:cubicBezTo>
                  <a:cubicBezTo>
                    <a:pt x="87154" y="78449"/>
                    <a:pt x="77629" y="89879"/>
                    <a:pt x="76676" y="92737"/>
                  </a:cubicBezTo>
                  <a:cubicBezTo>
                    <a:pt x="82391" y="85117"/>
                    <a:pt x="85249" y="84164"/>
                    <a:pt x="86201" y="90832"/>
                  </a:cubicBezTo>
                  <a:cubicBezTo>
                    <a:pt x="95726" y="84164"/>
                    <a:pt x="88106" y="80354"/>
                    <a:pt x="89059" y="75592"/>
                  </a:cubicBezTo>
                  <a:cubicBezTo>
                    <a:pt x="99536" y="77497"/>
                    <a:pt x="146209" y="77497"/>
                    <a:pt x="131921" y="87022"/>
                  </a:cubicBezTo>
                  <a:cubicBezTo>
                    <a:pt x="131921" y="87022"/>
                    <a:pt x="160496" y="73687"/>
                    <a:pt x="160496" y="73687"/>
                  </a:cubicBezTo>
                  <a:cubicBezTo>
                    <a:pt x="161449" y="76544"/>
                    <a:pt x="150019" y="94642"/>
                    <a:pt x="153829" y="94642"/>
                  </a:cubicBezTo>
                  <a:cubicBezTo>
                    <a:pt x="196691" y="80354"/>
                    <a:pt x="194786" y="82259"/>
                    <a:pt x="229076" y="77497"/>
                  </a:cubicBezTo>
                  <a:cubicBezTo>
                    <a:pt x="229076" y="75592"/>
                    <a:pt x="248126" y="48922"/>
                    <a:pt x="235744" y="63209"/>
                  </a:cubicBezTo>
                  <a:cubicBezTo>
                    <a:pt x="236696" y="74639"/>
                    <a:pt x="228124" y="46064"/>
                    <a:pt x="227171" y="46064"/>
                  </a:cubicBezTo>
                  <a:cubicBezTo>
                    <a:pt x="216694" y="58447"/>
                    <a:pt x="226219" y="62257"/>
                    <a:pt x="209074" y="70829"/>
                  </a:cubicBezTo>
                  <a:cubicBezTo>
                    <a:pt x="210026" y="56542"/>
                    <a:pt x="207169" y="55589"/>
                    <a:pt x="199549" y="67019"/>
                  </a:cubicBezTo>
                  <a:cubicBezTo>
                    <a:pt x="205264" y="44159"/>
                    <a:pt x="222409" y="32729"/>
                    <a:pt x="238601" y="51779"/>
                  </a:cubicBezTo>
                  <a:cubicBezTo>
                    <a:pt x="240506" y="24157"/>
                    <a:pt x="240506" y="68924"/>
                    <a:pt x="244316" y="39397"/>
                  </a:cubicBezTo>
                  <a:cubicBezTo>
                    <a:pt x="241459" y="43207"/>
                    <a:pt x="242411" y="46064"/>
                    <a:pt x="246221" y="45112"/>
                  </a:cubicBezTo>
                  <a:cubicBezTo>
                    <a:pt x="246221" y="49874"/>
                    <a:pt x="242411" y="64162"/>
                    <a:pt x="241459" y="69877"/>
                  </a:cubicBezTo>
                  <a:cubicBezTo>
                    <a:pt x="239554" y="64162"/>
                    <a:pt x="242411" y="78449"/>
                    <a:pt x="242411" y="77497"/>
                  </a:cubicBezTo>
                  <a:cubicBezTo>
                    <a:pt x="250984" y="75592"/>
                    <a:pt x="250031" y="58447"/>
                    <a:pt x="255746" y="57494"/>
                  </a:cubicBezTo>
                  <a:cubicBezTo>
                    <a:pt x="259556" y="58447"/>
                    <a:pt x="262414" y="82259"/>
                    <a:pt x="262414" y="81307"/>
                  </a:cubicBezTo>
                  <a:cubicBezTo>
                    <a:pt x="262414" y="68924"/>
                    <a:pt x="279559" y="71782"/>
                    <a:pt x="275749" y="47017"/>
                  </a:cubicBezTo>
                  <a:cubicBezTo>
                    <a:pt x="270986" y="52732"/>
                    <a:pt x="272891" y="60352"/>
                    <a:pt x="267176" y="60352"/>
                  </a:cubicBezTo>
                  <a:cubicBezTo>
                    <a:pt x="267176" y="55589"/>
                    <a:pt x="266224" y="54637"/>
                    <a:pt x="263366" y="58447"/>
                  </a:cubicBezTo>
                  <a:cubicBezTo>
                    <a:pt x="270986" y="39397"/>
                    <a:pt x="259556" y="55589"/>
                    <a:pt x="261461" y="56542"/>
                  </a:cubicBezTo>
                  <a:cubicBezTo>
                    <a:pt x="261461" y="53684"/>
                    <a:pt x="263366" y="42254"/>
                    <a:pt x="262414" y="40349"/>
                  </a:cubicBezTo>
                  <a:cubicBezTo>
                    <a:pt x="273844" y="41302"/>
                    <a:pt x="283369" y="39397"/>
                    <a:pt x="285274" y="53684"/>
                  </a:cubicBezTo>
                  <a:cubicBezTo>
                    <a:pt x="305276" y="49874"/>
                    <a:pt x="294799" y="15584"/>
                    <a:pt x="314801" y="52732"/>
                  </a:cubicBezTo>
                  <a:cubicBezTo>
                    <a:pt x="306229" y="35587"/>
                    <a:pt x="307181" y="50827"/>
                    <a:pt x="306229" y="51779"/>
                  </a:cubicBezTo>
                  <a:cubicBezTo>
                    <a:pt x="302419" y="44159"/>
                    <a:pt x="300514" y="46064"/>
                    <a:pt x="299561" y="57494"/>
                  </a:cubicBezTo>
                  <a:cubicBezTo>
                    <a:pt x="300514" y="51779"/>
                    <a:pt x="301466" y="46064"/>
                    <a:pt x="300514" y="40349"/>
                  </a:cubicBezTo>
                  <a:cubicBezTo>
                    <a:pt x="298609" y="53684"/>
                    <a:pt x="294799" y="42254"/>
                    <a:pt x="290989" y="42254"/>
                  </a:cubicBezTo>
                  <a:cubicBezTo>
                    <a:pt x="296704" y="54637"/>
                    <a:pt x="294799" y="62257"/>
                    <a:pt x="298609" y="82259"/>
                  </a:cubicBezTo>
                  <a:cubicBezTo>
                    <a:pt x="302419" y="65114"/>
                    <a:pt x="349091" y="59399"/>
                    <a:pt x="354806" y="68924"/>
                  </a:cubicBezTo>
                  <a:cubicBezTo>
                    <a:pt x="340519" y="25109"/>
                    <a:pt x="384334" y="89879"/>
                    <a:pt x="354806" y="39397"/>
                  </a:cubicBezTo>
                  <a:cubicBezTo>
                    <a:pt x="357664" y="47017"/>
                    <a:pt x="355759" y="53684"/>
                    <a:pt x="350996" y="59399"/>
                  </a:cubicBezTo>
                  <a:cubicBezTo>
                    <a:pt x="352901" y="54637"/>
                    <a:pt x="318611" y="63209"/>
                    <a:pt x="313849" y="64162"/>
                  </a:cubicBezTo>
                  <a:cubicBezTo>
                    <a:pt x="314801" y="47969"/>
                    <a:pt x="316706" y="63209"/>
                    <a:pt x="314801" y="45112"/>
                  </a:cubicBezTo>
                  <a:cubicBezTo>
                    <a:pt x="312896" y="53684"/>
                    <a:pt x="366236" y="23204"/>
                    <a:pt x="363379" y="24157"/>
                  </a:cubicBezTo>
                  <a:cubicBezTo>
                    <a:pt x="363379" y="27014"/>
                    <a:pt x="364331" y="27967"/>
                    <a:pt x="366236" y="25109"/>
                  </a:cubicBezTo>
                  <a:cubicBezTo>
                    <a:pt x="366236" y="23204"/>
                    <a:pt x="360521" y="40349"/>
                    <a:pt x="360521" y="40349"/>
                  </a:cubicBezTo>
                  <a:cubicBezTo>
                    <a:pt x="367189" y="14632"/>
                    <a:pt x="370046" y="42254"/>
                    <a:pt x="369094" y="44159"/>
                  </a:cubicBezTo>
                  <a:cubicBezTo>
                    <a:pt x="368141" y="39397"/>
                    <a:pt x="366236" y="40349"/>
                    <a:pt x="365284" y="47017"/>
                  </a:cubicBezTo>
                  <a:cubicBezTo>
                    <a:pt x="367189" y="41302"/>
                    <a:pt x="365284" y="43207"/>
                    <a:pt x="360521" y="51779"/>
                  </a:cubicBezTo>
                  <a:cubicBezTo>
                    <a:pt x="383381" y="56542"/>
                    <a:pt x="369094" y="12727"/>
                    <a:pt x="378619" y="21299"/>
                  </a:cubicBezTo>
                  <a:cubicBezTo>
                    <a:pt x="378619" y="23204"/>
                    <a:pt x="381476" y="28919"/>
                    <a:pt x="386239" y="24157"/>
                  </a:cubicBezTo>
                  <a:cubicBezTo>
                    <a:pt x="389096" y="37492"/>
                    <a:pt x="372904" y="25109"/>
                    <a:pt x="373856" y="25109"/>
                  </a:cubicBezTo>
                  <a:cubicBezTo>
                    <a:pt x="374809" y="26062"/>
                    <a:pt x="381476" y="55589"/>
                    <a:pt x="379571" y="55589"/>
                  </a:cubicBezTo>
                  <a:cubicBezTo>
                    <a:pt x="376714" y="47969"/>
                    <a:pt x="382429" y="27014"/>
                    <a:pt x="386239" y="39397"/>
                  </a:cubicBezTo>
                  <a:cubicBezTo>
                    <a:pt x="386239" y="29872"/>
                    <a:pt x="388144" y="28919"/>
                    <a:pt x="391954" y="35587"/>
                  </a:cubicBezTo>
                  <a:cubicBezTo>
                    <a:pt x="390049" y="24157"/>
                    <a:pt x="387191" y="29872"/>
                    <a:pt x="388144" y="17489"/>
                  </a:cubicBezTo>
                  <a:cubicBezTo>
                    <a:pt x="392906" y="16537"/>
                    <a:pt x="397669" y="16537"/>
                    <a:pt x="409099" y="31777"/>
                  </a:cubicBezTo>
                  <a:cubicBezTo>
                    <a:pt x="401479" y="35587"/>
                    <a:pt x="400526" y="33682"/>
                    <a:pt x="405289" y="25109"/>
                  </a:cubicBezTo>
                  <a:cubicBezTo>
                    <a:pt x="402431" y="24157"/>
                    <a:pt x="400526" y="23204"/>
                    <a:pt x="398621" y="22252"/>
                  </a:cubicBezTo>
                  <a:cubicBezTo>
                    <a:pt x="392906" y="20347"/>
                    <a:pt x="391954" y="36539"/>
                    <a:pt x="391954" y="36539"/>
                  </a:cubicBezTo>
                  <a:cubicBezTo>
                    <a:pt x="399574" y="32729"/>
                    <a:pt x="402431" y="33682"/>
                    <a:pt x="401479" y="38444"/>
                  </a:cubicBezTo>
                  <a:cubicBezTo>
                    <a:pt x="422434" y="45112"/>
                    <a:pt x="381476" y="18442"/>
                    <a:pt x="410051" y="39397"/>
                  </a:cubicBezTo>
                  <a:cubicBezTo>
                    <a:pt x="411004" y="33682"/>
                    <a:pt x="412909" y="33682"/>
                    <a:pt x="415766" y="39397"/>
                  </a:cubicBezTo>
                  <a:cubicBezTo>
                    <a:pt x="415766" y="36539"/>
                    <a:pt x="411004" y="21299"/>
                    <a:pt x="411004" y="20347"/>
                  </a:cubicBezTo>
                  <a:cubicBezTo>
                    <a:pt x="410051" y="33682"/>
                    <a:pt x="417671" y="23204"/>
                    <a:pt x="418624" y="23204"/>
                  </a:cubicBezTo>
                  <a:cubicBezTo>
                    <a:pt x="411004" y="24157"/>
                    <a:pt x="410051" y="21299"/>
                    <a:pt x="415766" y="14632"/>
                  </a:cubicBezTo>
                  <a:cubicBezTo>
                    <a:pt x="417671" y="7964"/>
                    <a:pt x="420529" y="39397"/>
                    <a:pt x="420529" y="39397"/>
                  </a:cubicBezTo>
                  <a:cubicBezTo>
                    <a:pt x="412909" y="29872"/>
                    <a:pt x="428149" y="39397"/>
                    <a:pt x="429101" y="41302"/>
                  </a:cubicBezTo>
                  <a:cubicBezTo>
                    <a:pt x="437674" y="53684"/>
                    <a:pt x="438626" y="10822"/>
                    <a:pt x="438626" y="10822"/>
                  </a:cubicBezTo>
                  <a:cubicBezTo>
                    <a:pt x="444341" y="21299"/>
                    <a:pt x="511016" y="6059"/>
                    <a:pt x="514826" y="19394"/>
                  </a:cubicBezTo>
                  <a:cubicBezTo>
                    <a:pt x="510064" y="19394"/>
                    <a:pt x="492919" y="23204"/>
                    <a:pt x="507206" y="37492"/>
                  </a:cubicBezTo>
                  <a:cubicBezTo>
                    <a:pt x="512921" y="35587"/>
                    <a:pt x="510064" y="19394"/>
                    <a:pt x="513874" y="39397"/>
                  </a:cubicBezTo>
                  <a:cubicBezTo>
                    <a:pt x="512921" y="33682"/>
                    <a:pt x="512921" y="31777"/>
                    <a:pt x="513874" y="34634"/>
                  </a:cubicBezTo>
                  <a:cubicBezTo>
                    <a:pt x="519589" y="25109"/>
                    <a:pt x="518636" y="15584"/>
                    <a:pt x="510064" y="7964"/>
                  </a:cubicBezTo>
                  <a:cubicBezTo>
                    <a:pt x="517684" y="1297"/>
                    <a:pt x="518636" y="37492"/>
                    <a:pt x="525304" y="36539"/>
                  </a:cubicBezTo>
                  <a:cubicBezTo>
                    <a:pt x="522446" y="27967"/>
                    <a:pt x="522446" y="26062"/>
                    <a:pt x="525304" y="29872"/>
                  </a:cubicBezTo>
                  <a:cubicBezTo>
                    <a:pt x="525304" y="28919"/>
                    <a:pt x="530066" y="23204"/>
                    <a:pt x="531971" y="25109"/>
                  </a:cubicBezTo>
                  <a:cubicBezTo>
                    <a:pt x="532924" y="17489"/>
                    <a:pt x="530066" y="12727"/>
                    <a:pt x="520541" y="11774"/>
                  </a:cubicBezTo>
                  <a:cubicBezTo>
                    <a:pt x="520541" y="12727"/>
                    <a:pt x="526256" y="27014"/>
                    <a:pt x="521494" y="20347"/>
                  </a:cubicBezTo>
                  <a:cubicBezTo>
                    <a:pt x="531019" y="-2513"/>
                    <a:pt x="530066" y="26062"/>
                    <a:pt x="541496" y="11774"/>
                  </a:cubicBezTo>
                  <a:cubicBezTo>
                    <a:pt x="545306" y="18442"/>
                    <a:pt x="564356" y="80354"/>
                    <a:pt x="543401" y="70829"/>
                  </a:cubicBezTo>
                  <a:cubicBezTo>
                    <a:pt x="542449" y="71782"/>
                    <a:pt x="539591" y="81307"/>
                    <a:pt x="544354" y="80354"/>
                  </a:cubicBezTo>
                  <a:cubicBezTo>
                    <a:pt x="541496" y="67019"/>
                    <a:pt x="565309" y="59399"/>
                    <a:pt x="569119" y="55589"/>
                  </a:cubicBezTo>
                  <a:cubicBezTo>
                    <a:pt x="564356" y="57494"/>
                    <a:pt x="566261" y="56542"/>
                    <a:pt x="575786" y="53684"/>
                  </a:cubicBezTo>
                  <a:cubicBezTo>
                    <a:pt x="583406" y="87022"/>
                    <a:pt x="561499" y="87022"/>
                    <a:pt x="554831" y="108929"/>
                  </a:cubicBezTo>
                  <a:cubicBezTo>
                    <a:pt x="557689" y="109882"/>
                    <a:pt x="538639" y="100357"/>
                    <a:pt x="542449" y="97499"/>
                  </a:cubicBezTo>
                  <a:cubicBezTo>
                    <a:pt x="536734" y="100357"/>
                    <a:pt x="551021" y="134647"/>
                    <a:pt x="522446" y="124169"/>
                  </a:cubicBezTo>
                  <a:cubicBezTo>
                    <a:pt x="529114" y="124169"/>
                    <a:pt x="516731" y="107977"/>
                    <a:pt x="511969" y="104167"/>
                  </a:cubicBezTo>
                  <a:cubicBezTo>
                    <a:pt x="511969" y="104167"/>
                    <a:pt x="490061" y="122264"/>
                    <a:pt x="489109" y="131789"/>
                  </a:cubicBezTo>
                  <a:cubicBezTo>
                    <a:pt x="487204" y="109882"/>
                    <a:pt x="491966" y="114644"/>
                    <a:pt x="491014" y="118454"/>
                  </a:cubicBezTo>
                  <a:cubicBezTo>
                    <a:pt x="489109" y="120359"/>
                    <a:pt x="392906" y="163222"/>
                    <a:pt x="377666" y="118454"/>
                  </a:cubicBezTo>
                  <a:cubicBezTo>
                    <a:pt x="378619" y="123217"/>
                    <a:pt x="377666" y="125122"/>
                    <a:pt x="374809" y="124169"/>
                  </a:cubicBezTo>
                  <a:cubicBezTo>
                    <a:pt x="382429" y="131789"/>
                    <a:pt x="381476" y="139409"/>
                    <a:pt x="372904" y="148934"/>
                  </a:cubicBezTo>
                  <a:cubicBezTo>
                    <a:pt x="370046" y="144172"/>
                    <a:pt x="370999" y="142267"/>
                    <a:pt x="376714" y="144172"/>
                  </a:cubicBezTo>
                  <a:cubicBezTo>
                    <a:pt x="370046" y="123217"/>
                    <a:pt x="377666" y="129884"/>
                    <a:pt x="369094" y="106072"/>
                  </a:cubicBezTo>
                  <a:cubicBezTo>
                    <a:pt x="365284" y="118454"/>
                    <a:pt x="363379" y="121312"/>
                    <a:pt x="361474" y="114644"/>
                  </a:cubicBezTo>
                  <a:cubicBezTo>
                    <a:pt x="350996" y="132742"/>
                    <a:pt x="360521" y="134647"/>
                    <a:pt x="362426" y="147982"/>
                  </a:cubicBezTo>
                  <a:cubicBezTo>
                    <a:pt x="346234" y="150839"/>
                    <a:pt x="294799" y="168937"/>
                    <a:pt x="283369" y="169889"/>
                  </a:cubicBezTo>
                  <a:cubicBezTo>
                    <a:pt x="280511" y="167032"/>
                    <a:pt x="282416" y="149887"/>
                    <a:pt x="269081" y="150839"/>
                  </a:cubicBezTo>
                  <a:cubicBezTo>
                    <a:pt x="276701" y="147029"/>
                    <a:pt x="257651" y="186082"/>
                    <a:pt x="261461" y="175604"/>
                  </a:cubicBezTo>
                  <a:cubicBezTo>
                    <a:pt x="262414" y="167984"/>
                    <a:pt x="261461" y="168937"/>
                    <a:pt x="258604" y="176557"/>
                  </a:cubicBezTo>
                  <a:cubicBezTo>
                    <a:pt x="263366" y="158459"/>
                    <a:pt x="263366" y="161317"/>
                    <a:pt x="264319" y="146077"/>
                  </a:cubicBezTo>
                  <a:cubicBezTo>
                    <a:pt x="263366" y="145124"/>
                    <a:pt x="242411" y="182272"/>
                    <a:pt x="247174" y="181319"/>
                  </a:cubicBezTo>
                  <a:cubicBezTo>
                    <a:pt x="253841" y="140362"/>
                    <a:pt x="238601" y="140362"/>
                    <a:pt x="235744" y="118454"/>
                  </a:cubicBezTo>
                  <a:cubicBezTo>
                    <a:pt x="240506" y="120359"/>
                    <a:pt x="240506" y="123217"/>
                    <a:pt x="235744" y="127979"/>
                  </a:cubicBezTo>
                  <a:cubicBezTo>
                    <a:pt x="249079" y="123217"/>
                    <a:pt x="240506" y="107977"/>
                    <a:pt x="228124" y="128932"/>
                  </a:cubicBezTo>
                  <a:close/>
                  <a:moveTo>
                    <a:pt x="30004" y="107024"/>
                  </a:moveTo>
                  <a:cubicBezTo>
                    <a:pt x="30004" y="106072"/>
                    <a:pt x="30956" y="106072"/>
                    <a:pt x="30956" y="105119"/>
                  </a:cubicBezTo>
                  <a:cubicBezTo>
                    <a:pt x="30004" y="106072"/>
                    <a:pt x="30004" y="107024"/>
                    <a:pt x="30004" y="107024"/>
                  </a:cubicBezTo>
                  <a:close/>
                  <a:moveTo>
                    <a:pt x="286226" y="104167"/>
                  </a:moveTo>
                  <a:cubicBezTo>
                    <a:pt x="280511" y="103214"/>
                    <a:pt x="266224" y="147982"/>
                    <a:pt x="286226" y="104167"/>
                  </a:cubicBezTo>
                  <a:close/>
                  <a:moveTo>
                    <a:pt x="290989" y="124169"/>
                  </a:moveTo>
                  <a:cubicBezTo>
                    <a:pt x="292894" y="125122"/>
                    <a:pt x="290989" y="115597"/>
                    <a:pt x="290989" y="124169"/>
                  </a:cubicBezTo>
                  <a:close/>
                  <a:moveTo>
                    <a:pt x="292894" y="117502"/>
                  </a:moveTo>
                  <a:cubicBezTo>
                    <a:pt x="291941" y="117502"/>
                    <a:pt x="291941" y="117502"/>
                    <a:pt x="292894" y="117502"/>
                  </a:cubicBezTo>
                  <a:lnTo>
                    <a:pt x="292894" y="117502"/>
                  </a:lnTo>
                  <a:close/>
                  <a:moveTo>
                    <a:pt x="247174" y="118454"/>
                  </a:moveTo>
                  <a:cubicBezTo>
                    <a:pt x="246221" y="118454"/>
                    <a:pt x="245269" y="118454"/>
                    <a:pt x="247174" y="118454"/>
                  </a:cubicBezTo>
                  <a:close/>
                  <a:moveTo>
                    <a:pt x="252889" y="124169"/>
                  </a:moveTo>
                  <a:cubicBezTo>
                    <a:pt x="250984" y="113692"/>
                    <a:pt x="250984" y="122264"/>
                    <a:pt x="252889" y="124169"/>
                  </a:cubicBezTo>
                  <a:close/>
                  <a:moveTo>
                    <a:pt x="269081" y="138457"/>
                  </a:moveTo>
                  <a:cubicBezTo>
                    <a:pt x="271939" y="105119"/>
                    <a:pt x="269081" y="137504"/>
                    <a:pt x="269081" y="138457"/>
                  </a:cubicBezTo>
                  <a:close/>
                  <a:moveTo>
                    <a:pt x="530066" y="67972"/>
                  </a:moveTo>
                  <a:cubicBezTo>
                    <a:pt x="524351" y="60352"/>
                    <a:pt x="525304" y="84164"/>
                    <a:pt x="530066" y="67972"/>
                  </a:cubicBezTo>
                  <a:close/>
                  <a:moveTo>
                    <a:pt x="491014" y="71782"/>
                  </a:moveTo>
                  <a:cubicBezTo>
                    <a:pt x="486251" y="87022"/>
                    <a:pt x="475774" y="88927"/>
                    <a:pt x="490061" y="103214"/>
                  </a:cubicBezTo>
                  <a:cubicBezTo>
                    <a:pt x="488156" y="97499"/>
                    <a:pt x="486251" y="98452"/>
                    <a:pt x="487204" y="105119"/>
                  </a:cubicBezTo>
                  <a:cubicBezTo>
                    <a:pt x="491014" y="110834"/>
                    <a:pt x="498634" y="88927"/>
                    <a:pt x="491014" y="83212"/>
                  </a:cubicBezTo>
                  <a:cubicBezTo>
                    <a:pt x="493871" y="71782"/>
                    <a:pt x="514826" y="92737"/>
                    <a:pt x="511016" y="94642"/>
                  </a:cubicBezTo>
                  <a:cubicBezTo>
                    <a:pt x="510064" y="86069"/>
                    <a:pt x="522446" y="96547"/>
                    <a:pt x="518636" y="96547"/>
                  </a:cubicBezTo>
                  <a:cubicBezTo>
                    <a:pt x="521494" y="83212"/>
                    <a:pt x="510064" y="64162"/>
                    <a:pt x="491014" y="71782"/>
                  </a:cubicBezTo>
                  <a:close/>
                  <a:moveTo>
                    <a:pt x="361474" y="83212"/>
                  </a:moveTo>
                  <a:cubicBezTo>
                    <a:pt x="376714" y="123217"/>
                    <a:pt x="398621" y="87974"/>
                    <a:pt x="382429" y="110834"/>
                  </a:cubicBezTo>
                  <a:cubicBezTo>
                    <a:pt x="384334" y="117502"/>
                    <a:pt x="394811" y="134647"/>
                    <a:pt x="396716" y="137504"/>
                  </a:cubicBezTo>
                  <a:cubicBezTo>
                    <a:pt x="399574" y="130837"/>
                    <a:pt x="400526" y="128932"/>
                    <a:pt x="401479" y="132742"/>
                  </a:cubicBezTo>
                  <a:cubicBezTo>
                    <a:pt x="382429" y="130837"/>
                    <a:pt x="414814" y="96547"/>
                    <a:pt x="416719" y="91784"/>
                  </a:cubicBezTo>
                  <a:cubicBezTo>
                    <a:pt x="417671" y="107977"/>
                    <a:pt x="416719" y="95594"/>
                    <a:pt x="420529" y="103214"/>
                  </a:cubicBezTo>
                  <a:cubicBezTo>
                    <a:pt x="423386" y="95594"/>
                    <a:pt x="421481" y="88927"/>
                    <a:pt x="414814" y="83212"/>
                  </a:cubicBezTo>
                  <a:cubicBezTo>
                    <a:pt x="426244" y="78449"/>
                    <a:pt x="463391" y="90832"/>
                    <a:pt x="472916" y="91784"/>
                  </a:cubicBezTo>
                  <a:cubicBezTo>
                    <a:pt x="478631" y="49874"/>
                    <a:pt x="403384" y="90832"/>
                    <a:pt x="405289" y="88927"/>
                  </a:cubicBezTo>
                  <a:cubicBezTo>
                    <a:pt x="405289" y="88927"/>
                    <a:pt x="400526" y="69877"/>
                    <a:pt x="398621" y="69877"/>
                  </a:cubicBezTo>
                  <a:cubicBezTo>
                    <a:pt x="399574" y="72734"/>
                    <a:pt x="364331" y="81307"/>
                    <a:pt x="361474" y="83212"/>
                  </a:cubicBezTo>
                  <a:close/>
                  <a:moveTo>
                    <a:pt x="351949" y="91784"/>
                  </a:moveTo>
                  <a:cubicBezTo>
                    <a:pt x="339566" y="103214"/>
                    <a:pt x="350996" y="101309"/>
                    <a:pt x="344329" y="114644"/>
                  </a:cubicBezTo>
                  <a:cubicBezTo>
                    <a:pt x="346234" y="107024"/>
                    <a:pt x="304324" y="124169"/>
                    <a:pt x="296704" y="118454"/>
                  </a:cubicBezTo>
                  <a:cubicBezTo>
                    <a:pt x="300514" y="124169"/>
                    <a:pt x="327184" y="122264"/>
                    <a:pt x="328136" y="125122"/>
                  </a:cubicBezTo>
                  <a:cubicBezTo>
                    <a:pt x="347186" y="132742"/>
                    <a:pt x="356711" y="111787"/>
                    <a:pt x="351949" y="91784"/>
                  </a:cubicBezTo>
                  <a:close/>
                  <a:moveTo>
                    <a:pt x="255746" y="66067"/>
                  </a:moveTo>
                  <a:cubicBezTo>
                    <a:pt x="255746" y="65114"/>
                    <a:pt x="255746" y="66067"/>
                    <a:pt x="255746" y="660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6" name="Freeform: Shape 1055">
              <a:extLst>
                <a:ext uri="{FF2B5EF4-FFF2-40B4-BE49-F238E27FC236}">
                  <a16:creationId xmlns:a16="http://schemas.microsoft.com/office/drawing/2014/main" id="{131E19DE-D714-47F3-A322-8A6B379614C2}"/>
                </a:ext>
              </a:extLst>
            </p:cNvPr>
            <p:cNvSpPr/>
            <p:nvPr/>
          </p:nvSpPr>
          <p:spPr>
            <a:xfrm>
              <a:off x="7568103" y="1082516"/>
              <a:ext cx="9525" cy="19050"/>
            </a:xfrm>
            <a:custGeom>
              <a:avLst/>
              <a:gdLst>
                <a:gd name="connsiteX0" fmla="*/ 8082 w 9525"/>
                <a:gd name="connsiteY0" fmla="*/ 12859 h 19050"/>
                <a:gd name="connsiteX1" fmla="*/ 8082 w 9525"/>
                <a:gd name="connsiteY1" fmla="*/ 7144 h 19050"/>
                <a:gd name="connsiteX2" fmla="*/ 8082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82" y="12859"/>
                  </a:moveTo>
                  <a:cubicBezTo>
                    <a:pt x="8082" y="10954"/>
                    <a:pt x="9987" y="10001"/>
                    <a:pt x="8082" y="7144"/>
                  </a:cubicBezTo>
                  <a:cubicBezTo>
                    <a:pt x="9987" y="10954"/>
                    <a:pt x="5225" y="9049"/>
                    <a:pt x="8082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7" name="Freeform: Shape 1056">
              <a:extLst>
                <a:ext uri="{FF2B5EF4-FFF2-40B4-BE49-F238E27FC236}">
                  <a16:creationId xmlns:a16="http://schemas.microsoft.com/office/drawing/2014/main" id="{A10FCAB2-E1BE-4CB9-B77B-E03F2DBB91B2}"/>
                </a:ext>
              </a:extLst>
            </p:cNvPr>
            <p:cNvSpPr/>
            <p:nvPr/>
          </p:nvSpPr>
          <p:spPr>
            <a:xfrm>
              <a:off x="7572137" y="1088482"/>
              <a:ext cx="9525" cy="9525"/>
            </a:xfrm>
            <a:custGeom>
              <a:avLst/>
              <a:gdLst>
                <a:gd name="connsiteX0" fmla="*/ 7858 w 9525"/>
                <a:gd name="connsiteY0" fmla="*/ 9750 h 9525"/>
                <a:gd name="connsiteX1" fmla="*/ 7858 w 9525"/>
                <a:gd name="connsiteY1" fmla="*/ 975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9750"/>
                  </a:moveTo>
                  <a:cubicBezTo>
                    <a:pt x="6906" y="4988"/>
                    <a:pt x="6906" y="7845"/>
                    <a:pt x="7858" y="97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8" name="Freeform: Shape 1057">
              <a:extLst>
                <a:ext uri="{FF2B5EF4-FFF2-40B4-BE49-F238E27FC236}">
                  <a16:creationId xmlns:a16="http://schemas.microsoft.com/office/drawing/2014/main" id="{7C500852-8D48-4887-B280-21A440C99A96}"/>
                </a:ext>
              </a:extLst>
            </p:cNvPr>
            <p:cNvSpPr/>
            <p:nvPr/>
          </p:nvSpPr>
          <p:spPr>
            <a:xfrm>
              <a:off x="7588091" y="1115217"/>
              <a:ext cx="9525" cy="19050"/>
            </a:xfrm>
            <a:custGeom>
              <a:avLst/>
              <a:gdLst>
                <a:gd name="connsiteX0" fmla="*/ 7144 w 9525"/>
                <a:gd name="connsiteY0" fmla="*/ 8732 h 19050"/>
                <a:gd name="connsiteX1" fmla="*/ 7144 w 9525"/>
                <a:gd name="connsiteY1" fmla="*/ 873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8732"/>
                  </a:moveTo>
                  <a:cubicBezTo>
                    <a:pt x="7144" y="2065"/>
                    <a:pt x="12859" y="19210"/>
                    <a:pt x="7144" y="87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9" name="Freeform: Shape 1058">
              <a:extLst>
                <a:ext uri="{FF2B5EF4-FFF2-40B4-BE49-F238E27FC236}">
                  <a16:creationId xmlns:a16="http://schemas.microsoft.com/office/drawing/2014/main" id="{96F7E78A-92DD-4889-92A1-182AFF1DB4AE}"/>
                </a:ext>
              </a:extLst>
            </p:cNvPr>
            <p:cNvSpPr/>
            <p:nvPr/>
          </p:nvSpPr>
          <p:spPr>
            <a:xfrm>
              <a:off x="7592854" y="1125755"/>
              <a:ext cx="9525" cy="9525"/>
            </a:xfrm>
            <a:custGeom>
              <a:avLst/>
              <a:gdLst>
                <a:gd name="connsiteX0" fmla="*/ 7144 w 9525"/>
                <a:gd name="connsiteY0" fmla="*/ 10577 h 9525"/>
                <a:gd name="connsiteX1" fmla="*/ 7144 w 9525"/>
                <a:gd name="connsiteY1" fmla="*/ 1057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577"/>
                  </a:moveTo>
                  <a:cubicBezTo>
                    <a:pt x="8096" y="3910"/>
                    <a:pt x="7144" y="8672"/>
                    <a:pt x="7144" y="1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0" name="Freeform: Shape 1059">
              <a:extLst>
                <a:ext uri="{FF2B5EF4-FFF2-40B4-BE49-F238E27FC236}">
                  <a16:creationId xmlns:a16="http://schemas.microsoft.com/office/drawing/2014/main" id="{A50551A9-7205-474A-9660-DDFE304FEFF3}"/>
                </a:ext>
              </a:extLst>
            </p:cNvPr>
            <p:cNvSpPr/>
            <p:nvPr/>
          </p:nvSpPr>
          <p:spPr>
            <a:xfrm>
              <a:off x="7512844" y="1063374"/>
              <a:ext cx="9525" cy="9525"/>
            </a:xfrm>
            <a:custGeom>
              <a:avLst/>
              <a:gdLst>
                <a:gd name="connsiteX0" fmla="*/ 9049 w 9525"/>
                <a:gd name="connsiteY0" fmla="*/ 8188 h 9525"/>
                <a:gd name="connsiteX1" fmla="*/ 7144 w 9525"/>
                <a:gd name="connsiteY1" fmla="*/ 10093 h 9525"/>
                <a:gd name="connsiteX2" fmla="*/ 9049 w 9525"/>
                <a:gd name="connsiteY2" fmla="*/ 81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188"/>
                  </a:moveTo>
                  <a:cubicBezTo>
                    <a:pt x="7144" y="5331"/>
                    <a:pt x="8096" y="9141"/>
                    <a:pt x="7144" y="10093"/>
                  </a:cubicBezTo>
                  <a:cubicBezTo>
                    <a:pt x="8096" y="9141"/>
                    <a:pt x="9049" y="10093"/>
                    <a:pt x="9049" y="8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1" name="Freeform: Shape 1060">
              <a:extLst>
                <a:ext uri="{FF2B5EF4-FFF2-40B4-BE49-F238E27FC236}">
                  <a16:creationId xmlns:a16="http://schemas.microsoft.com/office/drawing/2014/main" id="{71AD2B88-0527-48D1-B7B3-B1DB31E9EAE4}"/>
                </a:ext>
              </a:extLst>
            </p:cNvPr>
            <p:cNvSpPr/>
            <p:nvPr/>
          </p:nvSpPr>
          <p:spPr>
            <a:xfrm>
              <a:off x="7079456" y="1099661"/>
              <a:ext cx="28575" cy="9525"/>
            </a:xfrm>
            <a:custGeom>
              <a:avLst/>
              <a:gdLst>
                <a:gd name="connsiteX0" fmla="*/ 22384 w 28575"/>
                <a:gd name="connsiteY0" fmla="*/ 7144 h 9525"/>
                <a:gd name="connsiteX1" fmla="*/ 7144 w 28575"/>
                <a:gd name="connsiteY1" fmla="*/ 8096 h 9525"/>
                <a:gd name="connsiteX2" fmla="*/ 22384 w 2857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9525">
                  <a:moveTo>
                    <a:pt x="22384" y="7144"/>
                  </a:moveTo>
                  <a:lnTo>
                    <a:pt x="7144" y="8096"/>
                  </a:lnTo>
                  <a:cubicBezTo>
                    <a:pt x="10954" y="8096"/>
                    <a:pt x="14764" y="8096"/>
                    <a:pt x="2238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2" name="Freeform: Shape 1061">
              <a:extLst>
                <a:ext uri="{FF2B5EF4-FFF2-40B4-BE49-F238E27FC236}">
                  <a16:creationId xmlns:a16="http://schemas.microsoft.com/office/drawing/2014/main" id="{C70B9B0D-17AA-4119-BF57-0E62CD80BD40}"/>
                </a:ext>
              </a:extLst>
            </p:cNvPr>
            <p:cNvSpPr/>
            <p:nvPr/>
          </p:nvSpPr>
          <p:spPr>
            <a:xfrm>
              <a:off x="7442359" y="1081141"/>
              <a:ext cx="19050" cy="19050"/>
            </a:xfrm>
            <a:custGeom>
              <a:avLst/>
              <a:gdLst>
                <a:gd name="connsiteX0" fmla="*/ 7144 w 19050"/>
                <a:gd name="connsiteY0" fmla="*/ 18044 h 19050"/>
                <a:gd name="connsiteX1" fmla="*/ 7144 w 19050"/>
                <a:gd name="connsiteY1" fmla="*/ 180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8044"/>
                  </a:moveTo>
                  <a:cubicBezTo>
                    <a:pt x="17621" y="-54"/>
                    <a:pt x="8096" y="7566"/>
                    <a:pt x="7144" y="180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3" name="Freeform: Shape 1062">
              <a:extLst>
                <a:ext uri="{FF2B5EF4-FFF2-40B4-BE49-F238E27FC236}">
                  <a16:creationId xmlns:a16="http://schemas.microsoft.com/office/drawing/2014/main" id="{A7A484B9-FABC-4901-8331-623B54D0B6EC}"/>
                </a:ext>
              </a:extLst>
            </p:cNvPr>
            <p:cNvSpPr/>
            <p:nvPr/>
          </p:nvSpPr>
          <p:spPr>
            <a:xfrm>
              <a:off x="7433786" y="1067276"/>
              <a:ext cx="19050" cy="19050"/>
            </a:xfrm>
            <a:custGeom>
              <a:avLst/>
              <a:gdLst>
                <a:gd name="connsiteX0" fmla="*/ 7144 w 19050"/>
                <a:gd name="connsiteY0" fmla="*/ 7144 h 19050"/>
                <a:gd name="connsiteX1" fmla="*/ 7144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7144"/>
                  </a:moveTo>
                  <a:cubicBezTo>
                    <a:pt x="16669" y="25241"/>
                    <a:pt x="10001" y="1571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4" name="Freeform: Shape 1063">
              <a:extLst>
                <a:ext uri="{FF2B5EF4-FFF2-40B4-BE49-F238E27FC236}">
                  <a16:creationId xmlns:a16="http://schemas.microsoft.com/office/drawing/2014/main" id="{54CF7E80-58AE-4553-AF58-5CFD9D754DDF}"/>
                </a:ext>
              </a:extLst>
            </p:cNvPr>
            <p:cNvSpPr/>
            <p:nvPr/>
          </p:nvSpPr>
          <p:spPr>
            <a:xfrm>
              <a:off x="7525226" y="11663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1476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5" name="Freeform: Shape 1064">
              <a:extLst>
                <a:ext uri="{FF2B5EF4-FFF2-40B4-BE49-F238E27FC236}">
                  <a16:creationId xmlns:a16="http://schemas.microsoft.com/office/drawing/2014/main" id="{68EFD88E-A9AD-43FC-BEE9-A98329271E21}"/>
                </a:ext>
              </a:extLst>
            </p:cNvPr>
            <p:cNvSpPr/>
            <p:nvPr/>
          </p:nvSpPr>
          <p:spPr>
            <a:xfrm>
              <a:off x="7417805" y="1074988"/>
              <a:ext cx="9525" cy="9525"/>
            </a:xfrm>
            <a:custGeom>
              <a:avLst/>
              <a:gdLst>
                <a:gd name="connsiteX0" fmla="*/ 8837 w 9525"/>
                <a:gd name="connsiteY0" fmla="*/ 9909 h 9525"/>
                <a:gd name="connsiteX1" fmla="*/ 8837 w 9525"/>
                <a:gd name="connsiteY1" fmla="*/ 990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37" y="9909"/>
                  </a:moveTo>
                  <a:cubicBezTo>
                    <a:pt x="8837" y="8956"/>
                    <a:pt x="5027" y="4194"/>
                    <a:pt x="8837" y="9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6" name="Freeform: Shape 1065">
              <a:extLst>
                <a:ext uri="{FF2B5EF4-FFF2-40B4-BE49-F238E27FC236}">
                  <a16:creationId xmlns:a16="http://schemas.microsoft.com/office/drawing/2014/main" id="{255C0FBB-F0C3-44CC-ACC1-6E1BFF77FE88}"/>
                </a:ext>
              </a:extLst>
            </p:cNvPr>
            <p:cNvSpPr/>
            <p:nvPr/>
          </p:nvSpPr>
          <p:spPr>
            <a:xfrm>
              <a:off x="7419499" y="10748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7" name="Freeform: Shape 1066">
              <a:extLst>
                <a:ext uri="{FF2B5EF4-FFF2-40B4-BE49-F238E27FC236}">
                  <a16:creationId xmlns:a16="http://schemas.microsoft.com/office/drawing/2014/main" id="{8E658D01-0969-4D5E-8F53-FAFE5B1F9B41}"/>
                </a:ext>
              </a:extLst>
            </p:cNvPr>
            <p:cNvSpPr/>
            <p:nvPr/>
          </p:nvSpPr>
          <p:spPr>
            <a:xfrm>
              <a:off x="7529036" y="1178162"/>
              <a:ext cx="9525" cy="9525"/>
            </a:xfrm>
            <a:custGeom>
              <a:avLst/>
              <a:gdLst>
                <a:gd name="connsiteX0" fmla="*/ 7144 w 9525"/>
                <a:gd name="connsiteY0" fmla="*/ 8653 h 9525"/>
                <a:gd name="connsiteX1" fmla="*/ 71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653"/>
                  </a:moveTo>
                  <a:cubicBezTo>
                    <a:pt x="9049" y="7700"/>
                    <a:pt x="11906" y="5795"/>
                    <a:pt x="7144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8" name="Freeform: Shape 1067">
              <a:extLst>
                <a:ext uri="{FF2B5EF4-FFF2-40B4-BE49-F238E27FC236}">
                  <a16:creationId xmlns:a16="http://schemas.microsoft.com/office/drawing/2014/main" id="{84C6B85B-78BD-4AB9-B84F-35368E7C73DA}"/>
                </a:ext>
              </a:extLst>
            </p:cNvPr>
            <p:cNvSpPr/>
            <p:nvPr/>
          </p:nvSpPr>
          <p:spPr>
            <a:xfrm>
              <a:off x="7499806" y="1151942"/>
              <a:ext cx="9525" cy="9525"/>
            </a:xfrm>
            <a:custGeom>
              <a:avLst/>
              <a:gdLst>
                <a:gd name="connsiteX0" fmla="*/ 7799 w 9525"/>
                <a:gd name="connsiteY0" fmla="*/ 10107 h 9525"/>
                <a:gd name="connsiteX1" fmla="*/ 8751 w 9525"/>
                <a:gd name="connsiteY1" fmla="*/ 7250 h 9525"/>
                <a:gd name="connsiteX2" fmla="*/ 7799 w 9525"/>
                <a:gd name="connsiteY2" fmla="*/ 1010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99" y="10107"/>
                  </a:moveTo>
                  <a:lnTo>
                    <a:pt x="8751" y="7250"/>
                  </a:lnTo>
                  <a:cubicBezTo>
                    <a:pt x="8751" y="7250"/>
                    <a:pt x="5894" y="6297"/>
                    <a:pt x="7799" y="101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9" name="Freeform: Shape 1068">
              <a:extLst>
                <a:ext uri="{FF2B5EF4-FFF2-40B4-BE49-F238E27FC236}">
                  <a16:creationId xmlns:a16="http://schemas.microsoft.com/office/drawing/2014/main" id="{ECF01A12-27A5-4015-A53F-F5670380201B}"/>
                </a:ext>
              </a:extLst>
            </p:cNvPr>
            <p:cNvSpPr/>
            <p:nvPr/>
          </p:nvSpPr>
          <p:spPr>
            <a:xfrm>
              <a:off x="7407645" y="107965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12859"/>
                    <a:pt x="7567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0" name="Freeform: Shape 1069">
              <a:extLst>
                <a:ext uri="{FF2B5EF4-FFF2-40B4-BE49-F238E27FC236}">
                  <a16:creationId xmlns:a16="http://schemas.microsoft.com/office/drawing/2014/main" id="{F28D0ABD-1F89-4C67-9D53-739A13C52A79}"/>
                </a:ext>
              </a:extLst>
            </p:cNvPr>
            <p:cNvSpPr/>
            <p:nvPr/>
          </p:nvSpPr>
          <p:spPr>
            <a:xfrm>
              <a:off x="7493387" y="1174908"/>
              <a:ext cx="9525" cy="19050"/>
            </a:xfrm>
            <a:custGeom>
              <a:avLst/>
              <a:gdLst>
                <a:gd name="connsiteX0" fmla="*/ 7550 w 9525"/>
                <a:gd name="connsiteY0" fmla="*/ 7144 h 19050"/>
                <a:gd name="connsiteX1" fmla="*/ 8503 w 9525"/>
                <a:gd name="connsiteY1" fmla="*/ 12859 h 19050"/>
                <a:gd name="connsiteX2" fmla="*/ 7550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550" y="7144"/>
                  </a:moveTo>
                  <a:cubicBezTo>
                    <a:pt x="10408" y="10954"/>
                    <a:pt x="4693" y="10001"/>
                    <a:pt x="8503" y="12859"/>
                  </a:cubicBezTo>
                  <a:cubicBezTo>
                    <a:pt x="10408" y="11906"/>
                    <a:pt x="9456" y="9049"/>
                    <a:pt x="75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1" name="Freeform: Shape 1070">
              <a:extLst>
                <a:ext uri="{FF2B5EF4-FFF2-40B4-BE49-F238E27FC236}">
                  <a16:creationId xmlns:a16="http://schemas.microsoft.com/office/drawing/2014/main" id="{CBD59579-D4C2-4980-919C-58BDE842E953}"/>
                </a:ext>
              </a:extLst>
            </p:cNvPr>
            <p:cNvSpPr/>
            <p:nvPr/>
          </p:nvSpPr>
          <p:spPr>
            <a:xfrm>
              <a:off x="7423309" y="11425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2" name="Freeform: Shape 1071">
              <a:extLst>
                <a:ext uri="{FF2B5EF4-FFF2-40B4-BE49-F238E27FC236}">
                  <a16:creationId xmlns:a16="http://schemas.microsoft.com/office/drawing/2014/main" id="{1EE8C04D-6DCB-424A-87AF-A93DCFBE462E}"/>
                </a:ext>
              </a:extLst>
            </p:cNvPr>
            <p:cNvSpPr/>
            <p:nvPr/>
          </p:nvSpPr>
          <p:spPr>
            <a:xfrm>
              <a:off x="7423309" y="1141094"/>
              <a:ext cx="9525" cy="9525"/>
            </a:xfrm>
            <a:custGeom>
              <a:avLst/>
              <a:gdLst>
                <a:gd name="connsiteX0" fmla="*/ 7144 w 9525"/>
                <a:gd name="connsiteY0" fmla="*/ 8572 h 9525"/>
                <a:gd name="connsiteX1" fmla="*/ 10001 w 9525"/>
                <a:gd name="connsiteY1" fmla="*/ 8572 h 9525"/>
                <a:gd name="connsiteX2" fmla="*/ 7144 w 9525"/>
                <a:gd name="connsiteY2" fmla="*/ 857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572"/>
                  </a:moveTo>
                  <a:cubicBezTo>
                    <a:pt x="8096" y="8572"/>
                    <a:pt x="9049" y="9525"/>
                    <a:pt x="10001" y="8572"/>
                  </a:cubicBezTo>
                  <a:cubicBezTo>
                    <a:pt x="8096" y="6668"/>
                    <a:pt x="8096" y="6668"/>
                    <a:pt x="7144" y="85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3" name="Freeform: Shape 1072">
              <a:extLst>
                <a:ext uri="{FF2B5EF4-FFF2-40B4-BE49-F238E27FC236}">
                  <a16:creationId xmlns:a16="http://schemas.microsoft.com/office/drawing/2014/main" id="{C088B56C-2041-488F-B811-EB8BA2B21B52}"/>
                </a:ext>
              </a:extLst>
            </p:cNvPr>
            <p:cNvSpPr/>
            <p:nvPr/>
          </p:nvSpPr>
          <p:spPr>
            <a:xfrm>
              <a:off x="7413627" y="1143034"/>
              <a:ext cx="9525" cy="9525"/>
            </a:xfrm>
            <a:custGeom>
              <a:avLst/>
              <a:gdLst>
                <a:gd name="connsiteX0" fmla="*/ 7301 w 9525"/>
                <a:gd name="connsiteY0" fmla="*/ 10443 h 9525"/>
                <a:gd name="connsiteX1" fmla="*/ 7301 w 9525"/>
                <a:gd name="connsiteY1" fmla="*/ 104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01" y="10443"/>
                  </a:moveTo>
                  <a:cubicBezTo>
                    <a:pt x="10158" y="4728"/>
                    <a:pt x="6348" y="7586"/>
                    <a:pt x="7301" y="104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4" name="Freeform: Shape 1073">
              <a:extLst>
                <a:ext uri="{FF2B5EF4-FFF2-40B4-BE49-F238E27FC236}">
                  <a16:creationId xmlns:a16="http://schemas.microsoft.com/office/drawing/2014/main" id="{8B67D297-BDB7-4C0D-936D-E9F82AEA1498}"/>
                </a:ext>
              </a:extLst>
            </p:cNvPr>
            <p:cNvSpPr/>
            <p:nvPr/>
          </p:nvSpPr>
          <p:spPr>
            <a:xfrm>
              <a:off x="7327106" y="1087569"/>
              <a:ext cx="19050" cy="9525"/>
            </a:xfrm>
            <a:custGeom>
              <a:avLst/>
              <a:gdLst>
                <a:gd name="connsiteX0" fmla="*/ 7144 w 19050"/>
                <a:gd name="connsiteY0" fmla="*/ 7805 h 9525"/>
                <a:gd name="connsiteX1" fmla="*/ 7144 w 19050"/>
                <a:gd name="connsiteY1" fmla="*/ 780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7805"/>
                  </a:moveTo>
                  <a:cubicBezTo>
                    <a:pt x="19526" y="12568"/>
                    <a:pt x="10001" y="4948"/>
                    <a:pt x="7144" y="78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5" name="Freeform: Shape 1074">
              <a:extLst>
                <a:ext uri="{FF2B5EF4-FFF2-40B4-BE49-F238E27FC236}">
                  <a16:creationId xmlns:a16="http://schemas.microsoft.com/office/drawing/2014/main" id="{DA00C2A6-ABBD-4AF7-ABC5-665C8A2EB9A8}"/>
                </a:ext>
              </a:extLst>
            </p:cNvPr>
            <p:cNvSpPr/>
            <p:nvPr/>
          </p:nvSpPr>
          <p:spPr>
            <a:xfrm>
              <a:off x="7366159" y="107542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7567"/>
                    <a:pt x="7144" y="7567"/>
                  </a:cubicBez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6" name="Freeform: Shape 1075">
              <a:extLst>
                <a:ext uri="{FF2B5EF4-FFF2-40B4-BE49-F238E27FC236}">
                  <a16:creationId xmlns:a16="http://schemas.microsoft.com/office/drawing/2014/main" id="{6053FDB6-3A7D-4C68-ADE7-EBAA35C62D2C}"/>
                </a:ext>
              </a:extLst>
            </p:cNvPr>
            <p:cNvSpPr/>
            <p:nvPr/>
          </p:nvSpPr>
          <p:spPr>
            <a:xfrm>
              <a:off x="7474744" y="1192053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7144" y="2047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7" name="Freeform: Shape 1076">
              <a:extLst>
                <a:ext uri="{FF2B5EF4-FFF2-40B4-BE49-F238E27FC236}">
                  <a16:creationId xmlns:a16="http://schemas.microsoft.com/office/drawing/2014/main" id="{0E6AAE0C-A7B8-4628-8B49-6D6FF14CB645}"/>
                </a:ext>
              </a:extLst>
            </p:cNvPr>
            <p:cNvSpPr/>
            <p:nvPr/>
          </p:nvSpPr>
          <p:spPr>
            <a:xfrm>
              <a:off x="7322344" y="1086250"/>
              <a:ext cx="9525" cy="9525"/>
            </a:xfrm>
            <a:custGeom>
              <a:avLst/>
              <a:gdLst>
                <a:gd name="connsiteX0" fmla="*/ 7144 w 9525"/>
                <a:gd name="connsiteY0" fmla="*/ 8172 h 9525"/>
                <a:gd name="connsiteX1" fmla="*/ 9049 w 9525"/>
                <a:gd name="connsiteY1" fmla="*/ 9125 h 9525"/>
                <a:gd name="connsiteX2" fmla="*/ 7144 w 9525"/>
                <a:gd name="connsiteY2" fmla="*/ 817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172"/>
                  </a:moveTo>
                  <a:cubicBezTo>
                    <a:pt x="8096" y="8172"/>
                    <a:pt x="8096" y="8172"/>
                    <a:pt x="9049" y="9125"/>
                  </a:cubicBezTo>
                  <a:cubicBezTo>
                    <a:pt x="9049" y="5315"/>
                    <a:pt x="7144" y="8172"/>
                    <a:pt x="7144" y="81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8" name="Freeform: Shape 1077">
              <a:extLst>
                <a:ext uri="{FF2B5EF4-FFF2-40B4-BE49-F238E27FC236}">
                  <a16:creationId xmlns:a16="http://schemas.microsoft.com/office/drawing/2014/main" id="{ACC5F729-715F-4C4A-8C38-49036F56B98D}"/>
                </a:ext>
              </a:extLst>
            </p:cNvPr>
            <p:cNvSpPr/>
            <p:nvPr/>
          </p:nvSpPr>
          <p:spPr>
            <a:xfrm>
              <a:off x="7382160" y="1142875"/>
              <a:ext cx="9525" cy="9525"/>
            </a:xfrm>
            <a:custGeom>
              <a:avLst/>
              <a:gdLst>
                <a:gd name="connsiteX0" fmla="*/ 7335 w 9525"/>
                <a:gd name="connsiteY0" fmla="*/ 9650 h 9525"/>
                <a:gd name="connsiteX1" fmla="*/ 10193 w 9525"/>
                <a:gd name="connsiteY1" fmla="*/ 10602 h 9525"/>
                <a:gd name="connsiteX2" fmla="*/ 7335 w 9525"/>
                <a:gd name="connsiteY2" fmla="*/ 965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5" y="9650"/>
                  </a:moveTo>
                  <a:cubicBezTo>
                    <a:pt x="8288" y="11555"/>
                    <a:pt x="9240" y="9650"/>
                    <a:pt x="10193" y="10602"/>
                  </a:cubicBezTo>
                  <a:cubicBezTo>
                    <a:pt x="9240" y="9650"/>
                    <a:pt x="6383" y="3935"/>
                    <a:pt x="7335" y="96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9" name="Freeform: Shape 1078">
              <a:extLst>
                <a:ext uri="{FF2B5EF4-FFF2-40B4-BE49-F238E27FC236}">
                  <a16:creationId xmlns:a16="http://schemas.microsoft.com/office/drawing/2014/main" id="{946B6451-7857-4516-94D7-58C651EECB49}"/>
                </a:ext>
              </a:extLst>
            </p:cNvPr>
            <p:cNvSpPr/>
            <p:nvPr/>
          </p:nvSpPr>
          <p:spPr>
            <a:xfrm>
              <a:off x="7318534" y="1102769"/>
              <a:ext cx="9525" cy="19050"/>
            </a:xfrm>
            <a:custGeom>
              <a:avLst/>
              <a:gdLst>
                <a:gd name="connsiteX0" fmla="*/ 7144 w 9525"/>
                <a:gd name="connsiteY0" fmla="*/ 7846 h 19050"/>
                <a:gd name="connsiteX1" fmla="*/ 9049 w 9525"/>
                <a:gd name="connsiteY1" fmla="*/ 13561 h 19050"/>
                <a:gd name="connsiteX2" fmla="*/ 7144 w 9525"/>
                <a:gd name="connsiteY2" fmla="*/ 784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7846"/>
                  </a:moveTo>
                  <a:cubicBezTo>
                    <a:pt x="8096" y="7846"/>
                    <a:pt x="9049" y="10703"/>
                    <a:pt x="9049" y="13561"/>
                  </a:cubicBezTo>
                  <a:cubicBezTo>
                    <a:pt x="10001" y="11656"/>
                    <a:pt x="9049" y="4988"/>
                    <a:pt x="7144" y="78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0" name="Freeform: Shape 1079">
              <a:extLst>
                <a:ext uri="{FF2B5EF4-FFF2-40B4-BE49-F238E27FC236}">
                  <a16:creationId xmlns:a16="http://schemas.microsoft.com/office/drawing/2014/main" id="{74817079-9855-4E54-9C30-678295F3DBF7}"/>
                </a:ext>
              </a:extLst>
            </p:cNvPr>
            <p:cNvSpPr/>
            <p:nvPr/>
          </p:nvSpPr>
          <p:spPr>
            <a:xfrm>
              <a:off x="7376636" y="114495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12859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1" name="Freeform: Shape 1080">
              <a:extLst>
                <a:ext uri="{FF2B5EF4-FFF2-40B4-BE49-F238E27FC236}">
                  <a16:creationId xmlns:a16="http://schemas.microsoft.com/office/drawing/2014/main" id="{229B1C77-A976-49C4-BCAC-4F27EB31E0BF}"/>
                </a:ext>
              </a:extLst>
            </p:cNvPr>
            <p:cNvSpPr/>
            <p:nvPr/>
          </p:nvSpPr>
          <p:spPr>
            <a:xfrm>
              <a:off x="7395556" y="1185373"/>
              <a:ext cx="9525" cy="19050"/>
            </a:xfrm>
            <a:custGeom>
              <a:avLst/>
              <a:gdLst>
                <a:gd name="connsiteX0" fmla="*/ 8227 w 9525"/>
                <a:gd name="connsiteY0" fmla="*/ 18586 h 19050"/>
                <a:gd name="connsiteX1" fmla="*/ 8227 w 9525"/>
                <a:gd name="connsiteY1" fmla="*/ 1858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227" y="18586"/>
                  </a:moveTo>
                  <a:cubicBezTo>
                    <a:pt x="9179" y="16681"/>
                    <a:pt x="5369" y="-6179"/>
                    <a:pt x="8227" y="185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2" name="Freeform: Shape 1081">
              <a:extLst>
                <a:ext uri="{FF2B5EF4-FFF2-40B4-BE49-F238E27FC236}">
                  <a16:creationId xmlns:a16="http://schemas.microsoft.com/office/drawing/2014/main" id="{6E54710E-8746-411F-866D-C919C07BA389}"/>
                </a:ext>
              </a:extLst>
            </p:cNvPr>
            <p:cNvSpPr/>
            <p:nvPr/>
          </p:nvSpPr>
          <p:spPr>
            <a:xfrm>
              <a:off x="7390924" y="118919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3" name="Freeform: Shape 1082">
              <a:extLst>
                <a:ext uri="{FF2B5EF4-FFF2-40B4-BE49-F238E27FC236}">
                  <a16:creationId xmlns:a16="http://schemas.microsoft.com/office/drawing/2014/main" id="{F6061D64-EE2D-4DCA-AD0C-A6589D3749A3}"/>
                </a:ext>
              </a:extLst>
            </p:cNvPr>
            <p:cNvSpPr/>
            <p:nvPr/>
          </p:nvSpPr>
          <p:spPr>
            <a:xfrm>
              <a:off x="7352824" y="116728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8096"/>
                    <a:pt x="8096" y="7144"/>
                  </a:cubicBezTo>
                  <a:cubicBezTo>
                    <a:pt x="8096" y="7144"/>
                    <a:pt x="8096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4" name="Freeform: Shape 1083">
              <a:extLst>
                <a:ext uri="{FF2B5EF4-FFF2-40B4-BE49-F238E27FC236}">
                  <a16:creationId xmlns:a16="http://schemas.microsoft.com/office/drawing/2014/main" id="{49575BD5-BA13-4755-BA4E-049AA5A9C6B0}"/>
                </a:ext>
              </a:extLst>
            </p:cNvPr>
            <p:cNvSpPr/>
            <p:nvPr/>
          </p:nvSpPr>
          <p:spPr>
            <a:xfrm>
              <a:off x="7377632" y="1191172"/>
              <a:ext cx="9525" cy="19050"/>
            </a:xfrm>
            <a:custGeom>
              <a:avLst/>
              <a:gdLst>
                <a:gd name="connsiteX0" fmla="*/ 9959 w 9525"/>
                <a:gd name="connsiteY0" fmla="*/ 11835 h 19050"/>
                <a:gd name="connsiteX1" fmla="*/ 9959 w 9525"/>
                <a:gd name="connsiteY1" fmla="*/ 1183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959" y="11835"/>
                  </a:moveTo>
                  <a:cubicBezTo>
                    <a:pt x="1386" y="-2452"/>
                    <a:pt x="15674" y="21360"/>
                    <a:pt x="9959" y="118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5" name="Freeform: Shape 1084">
              <a:extLst>
                <a:ext uri="{FF2B5EF4-FFF2-40B4-BE49-F238E27FC236}">
                  <a16:creationId xmlns:a16="http://schemas.microsoft.com/office/drawing/2014/main" id="{A180B211-9E18-4C93-9320-8A4A0D35FE1A}"/>
                </a:ext>
              </a:extLst>
            </p:cNvPr>
            <p:cNvSpPr/>
            <p:nvPr/>
          </p:nvSpPr>
          <p:spPr>
            <a:xfrm>
              <a:off x="7289006" y="1091674"/>
              <a:ext cx="9525" cy="9525"/>
            </a:xfrm>
            <a:custGeom>
              <a:avLst/>
              <a:gdLst>
                <a:gd name="connsiteX0" fmla="*/ 7144 w 9525"/>
                <a:gd name="connsiteY0" fmla="*/ 10368 h 9525"/>
                <a:gd name="connsiteX1" fmla="*/ 7144 w 9525"/>
                <a:gd name="connsiteY1" fmla="*/ 1036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368"/>
                  </a:moveTo>
                  <a:cubicBezTo>
                    <a:pt x="7144" y="6558"/>
                    <a:pt x="8096" y="5606"/>
                    <a:pt x="7144" y="103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6" name="Freeform: Shape 1085">
              <a:extLst>
                <a:ext uri="{FF2B5EF4-FFF2-40B4-BE49-F238E27FC236}">
                  <a16:creationId xmlns:a16="http://schemas.microsoft.com/office/drawing/2014/main" id="{36BD6790-8E67-43B1-BDD3-09BFF7DAF86C}"/>
                </a:ext>
              </a:extLst>
            </p:cNvPr>
            <p:cNvSpPr/>
            <p:nvPr/>
          </p:nvSpPr>
          <p:spPr>
            <a:xfrm>
              <a:off x="7288054" y="10910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7" name="Freeform: Shape 1086">
              <a:extLst>
                <a:ext uri="{FF2B5EF4-FFF2-40B4-BE49-F238E27FC236}">
                  <a16:creationId xmlns:a16="http://schemas.microsoft.com/office/drawing/2014/main" id="{F35EAB15-3851-4F15-AFD5-242885B99D4D}"/>
                </a:ext>
              </a:extLst>
            </p:cNvPr>
            <p:cNvSpPr/>
            <p:nvPr/>
          </p:nvSpPr>
          <p:spPr>
            <a:xfrm>
              <a:off x="7359299" y="1161956"/>
              <a:ext cx="9525" cy="9525"/>
            </a:xfrm>
            <a:custGeom>
              <a:avLst/>
              <a:gdLst>
                <a:gd name="connsiteX0" fmla="*/ 7335 w 9525"/>
                <a:gd name="connsiteY0" fmla="*/ 9618 h 9525"/>
                <a:gd name="connsiteX1" fmla="*/ 10193 w 9525"/>
                <a:gd name="connsiteY1" fmla="*/ 7713 h 9525"/>
                <a:gd name="connsiteX2" fmla="*/ 7335 w 9525"/>
                <a:gd name="connsiteY2" fmla="*/ 961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5" y="9618"/>
                  </a:moveTo>
                  <a:cubicBezTo>
                    <a:pt x="8288" y="9618"/>
                    <a:pt x="9241" y="9618"/>
                    <a:pt x="10193" y="7713"/>
                  </a:cubicBezTo>
                  <a:cubicBezTo>
                    <a:pt x="9241" y="6761"/>
                    <a:pt x="6383" y="6761"/>
                    <a:pt x="7335" y="96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8" name="Freeform: Shape 1087">
              <a:extLst>
                <a:ext uri="{FF2B5EF4-FFF2-40B4-BE49-F238E27FC236}">
                  <a16:creationId xmlns:a16="http://schemas.microsoft.com/office/drawing/2014/main" id="{91B42553-E79F-41E4-A782-36135CD04BEE}"/>
                </a:ext>
              </a:extLst>
            </p:cNvPr>
            <p:cNvSpPr/>
            <p:nvPr/>
          </p:nvSpPr>
          <p:spPr>
            <a:xfrm>
              <a:off x="7282339" y="1103682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10954" y="5027"/>
                    <a:pt x="7144" y="883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9" name="Freeform: Shape 1088">
              <a:extLst>
                <a:ext uri="{FF2B5EF4-FFF2-40B4-BE49-F238E27FC236}">
                  <a16:creationId xmlns:a16="http://schemas.microsoft.com/office/drawing/2014/main" id="{37853025-C187-4505-A6B8-7461ADF92EDC}"/>
                </a:ext>
              </a:extLst>
            </p:cNvPr>
            <p:cNvSpPr/>
            <p:nvPr/>
          </p:nvSpPr>
          <p:spPr>
            <a:xfrm>
              <a:off x="7268743" y="1094803"/>
              <a:ext cx="9525" cy="9525"/>
            </a:xfrm>
            <a:custGeom>
              <a:avLst/>
              <a:gdLst>
                <a:gd name="connsiteX0" fmla="*/ 9310 w 9525"/>
                <a:gd name="connsiteY0" fmla="*/ 7239 h 9525"/>
                <a:gd name="connsiteX1" fmla="*/ 9310 w 9525"/>
                <a:gd name="connsiteY1" fmla="*/ 723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310" y="7239"/>
                  </a:moveTo>
                  <a:cubicBezTo>
                    <a:pt x="11215" y="6286"/>
                    <a:pt x="3595" y="12954"/>
                    <a:pt x="9310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0" name="Freeform: Shape 1089">
              <a:extLst>
                <a:ext uri="{FF2B5EF4-FFF2-40B4-BE49-F238E27FC236}">
                  <a16:creationId xmlns:a16="http://schemas.microsoft.com/office/drawing/2014/main" id="{492B3AC0-2AF7-4C2C-A054-D8906D5458EA}"/>
                </a:ext>
              </a:extLst>
            </p:cNvPr>
            <p:cNvSpPr/>
            <p:nvPr/>
          </p:nvSpPr>
          <p:spPr>
            <a:xfrm>
              <a:off x="7331869" y="1205282"/>
              <a:ext cx="9525" cy="19050"/>
            </a:xfrm>
            <a:custGeom>
              <a:avLst/>
              <a:gdLst>
                <a:gd name="connsiteX0" fmla="*/ 7144 w 9525"/>
                <a:gd name="connsiteY0" fmla="*/ 13917 h 19050"/>
                <a:gd name="connsiteX1" fmla="*/ 7144 w 9525"/>
                <a:gd name="connsiteY1" fmla="*/ 1391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3917"/>
                  </a:moveTo>
                  <a:cubicBezTo>
                    <a:pt x="7144" y="13917"/>
                    <a:pt x="9049" y="-1323"/>
                    <a:pt x="7144" y="139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1" name="Freeform: Shape 1090">
              <a:extLst>
                <a:ext uri="{FF2B5EF4-FFF2-40B4-BE49-F238E27FC236}">
                  <a16:creationId xmlns:a16="http://schemas.microsoft.com/office/drawing/2014/main" id="{5BB04C83-1149-4F07-BCD2-C6113A5324E1}"/>
                </a:ext>
              </a:extLst>
            </p:cNvPr>
            <p:cNvSpPr/>
            <p:nvPr/>
          </p:nvSpPr>
          <p:spPr>
            <a:xfrm>
              <a:off x="7157561" y="1094898"/>
              <a:ext cx="66675" cy="28575"/>
            </a:xfrm>
            <a:custGeom>
              <a:avLst/>
              <a:gdLst>
                <a:gd name="connsiteX0" fmla="*/ 47149 w 66675"/>
                <a:gd name="connsiteY0" fmla="*/ 18574 h 28575"/>
                <a:gd name="connsiteX1" fmla="*/ 55721 w 66675"/>
                <a:gd name="connsiteY1" fmla="*/ 27146 h 28575"/>
                <a:gd name="connsiteX2" fmla="*/ 60484 w 66675"/>
                <a:gd name="connsiteY2" fmla="*/ 10001 h 28575"/>
                <a:gd name="connsiteX3" fmla="*/ 60484 w 66675"/>
                <a:gd name="connsiteY3" fmla="*/ 7144 h 28575"/>
                <a:gd name="connsiteX4" fmla="*/ 7144 w 66675"/>
                <a:gd name="connsiteY4" fmla="*/ 7144 h 28575"/>
                <a:gd name="connsiteX5" fmla="*/ 8096 w 66675"/>
                <a:gd name="connsiteY5" fmla="*/ 28099 h 28575"/>
                <a:gd name="connsiteX6" fmla="*/ 47149 w 66675"/>
                <a:gd name="connsiteY6" fmla="*/ 1857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28575">
                  <a:moveTo>
                    <a:pt x="47149" y="18574"/>
                  </a:moveTo>
                  <a:cubicBezTo>
                    <a:pt x="47149" y="19526"/>
                    <a:pt x="50959" y="26194"/>
                    <a:pt x="55721" y="27146"/>
                  </a:cubicBezTo>
                  <a:cubicBezTo>
                    <a:pt x="51911" y="24289"/>
                    <a:pt x="58579" y="14764"/>
                    <a:pt x="60484" y="10001"/>
                  </a:cubicBezTo>
                  <a:cubicBezTo>
                    <a:pt x="59531" y="10001"/>
                    <a:pt x="59531" y="9049"/>
                    <a:pt x="60484" y="7144"/>
                  </a:cubicBezTo>
                  <a:cubicBezTo>
                    <a:pt x="53816" y="12859"/>
                    <a:pt x="25241" y="8096"/>
                    <a:pt x="7144" y="7144"/>
                  </a:cubicBezTo>
                  <a:cubicBezTo>
                    <a:pt x="15716" y="12859"/>
                    <a:pt x="9049" y="21431"/>
                    <a:pt x="8096" y="28099"/>
                  </a:cubicBezTo>
                  <a:cubicBezTo>
                    <a:pt x="13811" y="32861"/>
                    <a:pt x="48101" y="30004"/>
                    <a:pt x="47149" y="18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2" name="Freeform: Shape 1091">
              <a:extLst>
                <a:ext uri="{FF2B5EF4-FFF2-40B4-BE49-F238E27FC236}">
                  <a16:creationId xmlns:a16="http://schemas.microsoft.com/office/drawing/2014/main" id="{5ABD18A1-421D-4081-ABE9-3C5603E7B0C6}"/>
                </a:ext>
              </a:extLst>
            </p:cNvPr>
            <p:cNvSpPr/>
            <p:nvPr/>
          </p:nvSpPr>
          <p:spPr>
            <a:xfrm>
              <a:off x="7207091" y="11139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3" name="Freeform: Shape 1092">
              <a:extLst>
                <a:ext uri="{FF2B5EF4-FFF2-40B4-BE49-F238E27FC236}">
                  <a16:creationId xmlns:a16="http://schemas.microsoft.com/office/drawing/2014/main" id="{C7021CDC-00B4-4109-83D4-A5464B351979}"/>
                </a:ext>
              </a:extLst>
            </p:cNvPr>
            <p:cNvSpPr/>
            <p:nvPr/>
          </p:nvSpPr>
          <p:spPr>
            <a:xfrm>
              <a:off x="7156609" y="109394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9049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4" name="Freeform: Shape 1093">
              <a:extLst>
                <a:ext uri="{FF2B5EF4-FFF2-40B4-BE49-F238E27FC236}">
                  <a16:creationId xmlns:a16="http://schemas.microsoft.com/office/drawing/2014/main" id="{7C0D4620-A129-4D4F-B407-78C115693E7A}"/>
                </a:ext>
              </a:extLst>
            </p:cNvPr>
            <p:cNvSpPr/>
            <p:nvPr/>
          </p:nvSpPr>
          <p:spPr>
            <a:xfrm>
              <a:off x="7215224" y="1097409"/>
              <a:ext cx="9525" cy="19050"/>
            </a:xfrm>
            <a:custGeom>
              <a:avLst/>
              <a:gdLst>
                <a:gd name="connsiteX0" fmla="*/ 9488 w 9525"/>
                <a:gd name="connsiteY0" fmla="*/ 12253 h 19050"/>
                <a:gd name="connsiteX1" fmla="*/ 9488 w 9525"/>
                <a:gd name="connsiteY1" fmla="*/ 1225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8" y="12253"/>
                  </a:moveTo>
                  <a:cubicBezTo>
                    <a:pt x="4726" y="1776"/>
                    <a:pt x="8536" y="10348"/>
                    <a:pt x="9488" y="12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5" name="Freeform: Shape 1094">
              <a:extLst>
                <a:ext uri="{FF2B5EF4-FFF2-40B4-BE49-F238E27FC236}">
                  <a16:creationId xmlns:a16="http://schemas.microsoft.com/office/drawing/2014/main" id="{EE193E1E-E8C0-4EFB-B0A8-E1282A00C1EC}"/>
                </a:ext>
              </a:extLst>
            </p:cNvPr>
            <p:cNvSpPr/>
            <p:nvPr/>
          </p:nvSpPr>
          <p:spPr>
            <a:xfrm>
              <a:off x="7212606" y="1092993"/>
              <a:ext cx="9525" cy="9525"/>
            </a:xfrm>
            <a:custGeom>
              <a:avLst/>
              <a:gdLst>
                <a:gd name="connsiteX0" fmla="*/ 7344 w 9525"/>
                <a:gd name="connsiteY0" fmla="*/ 7144 h 9525"/>
                <a:gd name="connsiteX1" fmla="*/ 73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7144"/>
                  </a:moveTo>
                  <a:cubicBezTo>
                    <a:pt x="6392" y="15716"/>
                    <a:pt x="9249" y="9049"/>
                    <a:pt x="73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6" name="Freeform: Shape 1095">
              <a:extLst>
                <a:ext uri="{FF2B5EF4-FFF2-40B4-BE49-F238E27FC236}">
                  <a16:creationId xmlns:a16="http://schemas.microsoft.com/office/drawing/2014/main" id="{CA6C0FD8-DA7A-42AA-AAB6-F780376DCFA1}"/>
                </a:ext>
              </a:extLst>
            </p:cNvPr>
            <p:cNvSpPr/>
            <p:nvPr/>
          </p:nvSpPr>
          <p:spPr>
            <a:xfrm>
              <a:off x="7208136" y="1202531"/>
              <a:ext cx="9525" cy="9525"/>
            </a:xfrm>
            <a:custGeom>
              <a:avLst/>
              <a:gdLst>
                <a:gd name="connsiteX0" fmla="*/ 9909 w 9525"/>
                <a:gd name="connsiteY0" fmla="*/ 7144 h 9525"/>
                <a:gd name="connsiteX1" fmla="*/ 990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7144"/>
                  </a:moveTo>
                  <a:cubicBezTo>
                    <a:pt x="8957" y="8096"/>
                    <a:pt x="4194" y="10954"/>
                    <a:pt x="990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7" name="Freeform: Shape 1096">
              <a:extLst>
                <a:ext uri="{FF2B5EF4-FFF2-40B4-BE49-F238E27FC236}">
                  <a16:creationId xmlns:a16="http://schemas.microsoft.com/office/drawing/2014/main" id="{64F39F11-6629-48FD-A490-F04D88B6E575}"/>
                </a:ext>
              </a:extLst>
            </p:cNvPr>
            <p:cNvSpPr/>
            <p:nvPr/>
          </p:nvSpPr>
          <p:spPr>
            <a:xfrm>
              <a:off x="7196614" y="1192731"/>
              <a:ext cx="9525" cy="9525"/>
            </a:xfrm>
            <a:custGeom>
              <a:avLst/>
              <a:gdLst>
                <a:gd name="connsiteX0" fmla="*/ 7144 w 9525"/>
                <a:gd name="connsiteY0" fmla="*/ 7419 h 9525"/>
                <a:gd name="connsiteX1" fmla="*/ 10954 w 9525"/>
                <a:gd name="connsiteY1" fmla="*/ 7419 h 9525"/>
                <a:gd name="connsiteX2" fmla="*/ 7144 w 9525"/>
                <a:gd name="connsiteY2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9"/>
                  </a:moveTo>
                  <a:cubicBezTo>
                    <a:pt x="8096" y="10276"/>
                    <a:pt x="10001" y="8371"/>
                    <a:pt x="10954" y="7419"/>
                  </a:cubicBezTo>
                  <a:cubicBezTo>
                    <a:pt x="9049" y="8371"/>
                    <a:pt x="10001" y="6466"/>
                    <a:pt x="7144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8" name="Freeform: Shape 1097">
              <a:extLst>
                <a:ext uri="{FF2B5EF4-FFF2-40B4-BE49-F238E27FC236}">
                  <a16:creationId xmlns:a16="http://schemas.microsoft.com/office/drawing/2014/main" id="{7FFDE55E-10A2-4843-B812-3738332599D2}"/>
                </a:ext>
              </a:extLst>
            </p:cNvPr>
            <p:cNvSpPr/>
            <p:nvPr/>
          </p:nvSpPr>
          <p:spPr>
            <a:xfrm>
              <a:off x="7195618" y="1227296"/>
              <a:ext cx="9525" cy="9525"/>
            </a:xfrm>
            <a:custGeom>
              <a:avLst/>
              <a:gdLst>
                <a:gd name="connsiteX0" fmla="*/ 10045 w 9525"/>
                <a:gd name="connsiteY0" fmla="*/ 7144 h 9525"/>
                <a:gd name="connsiteX1" fmla="*/ 10045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045" y="7144"/>
                  </a:moveTo>
                  <a:cubicBezTo>
                    <a:pt x="7187" y="9049"/>
                    <a:pt x="5282" y="10954"/>
                    <a:pt x="1004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9" name="Freeform: Shape 1098">
              <a:extLst>
                <a:ext uri="{FF2B5EF4-FFF2-40B4-BE49-F238E27FC236}">
                  <a16:creationId xmlns:a16="http://schemas.microsoft.com/office/drawing/2014/main" id="{220BE704-C383-4CB7-8570-3C3FCE3B7E8C}"/>
                </a:ext>
              </a:extLst>
            </p:cNvPr>
            <p:cNvSpPr/>
            <p:nvPr/>
          </p:nvSpPr>
          <p:spPr>
            <a:xfrm>
              <a:off x="7137559" y="111299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7144"/>
                  </a:lnTo>
                  <a:cubicBezTo>
                    <a:pt x="7144" y="8096"/>
                    <a:pt x="7144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0" name="Freeform: Shape 1099">
              <a:extLst>
                <a:ext uri="{FF2B5EF4-FFF2-40B4-BE49-F238E27FC236}">
                  <a16:creationId xmlns:a16="http://schemas.microsoft.com/office/drawing/2014/main" id="{91D78037-81F6-4124-9CF3-5FB1E88F32DC}"/>
                </a:ext>
              </a:extLst>
            </p:cNvPr>
            <p:cNvSpPr/>
            <p:nvPr/>
          </p:nvSpPr>
          <p:spPr>
            <a:xfrm>
              <a:off x="7126129" y="1093275"/>
              <a:ext cx="38100" cy="28575"/>
            </a:xfrm>
            <a:custGeom>
              <a:avLst/>
              <a:gdLst>
                <a:gd name="connsiteX0" fmla="*/ 37624 w 38100"/>
                <a:gd name="connsiteY0" fmla="*/ 24007 h 28575"/>
                <a:gd name="connsiteX1" fmla="*/ 7144 w 38100"/>
                <a:gd name="connsiteY1" fmla="*/ 22102 h 28575"/>
                <a:gd name="connsiteX2" fmla="*/ 16669 w 38100"/>
                <a:gd name="connsiteY2" fmla="*/ 24007 h 28575"/>
                <a:gd name="connsiteX3" fmla="*/ 17621 w 38100"/>
                <a:gd name="connsiteY3" fmla="*/ 16387 h 28575"/>
                <a:gd name="connsiteX4" fmla="*/ 37624 w 38100"/>
                <a:gd name="connsiteY4" fmla="*/ 2400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28575">
                  <a:moveTo>
                    <a:pt x="37624" y="24007"/>
                  </a:moveTo>
                  <a:cubicBezTo>
                    <a:pt x="35719" y="21149"/>
                    <a:pt x="26194" y="-11236"/>
                    <a:pt x="7144" y="22102"/>
                  </a:cubicBezTo>
                  <a:cubicBezTo>
                    <a:pt x="14764" y="17339"/>
                    <a:pt x="17621" y="17339"/>
                    <a:pt x="16669" y="24007"/>
                  </a:cubicBezTo>
                  <a:cubicBezTo>
                    <a:pt x="20479" y="21149"/>
                    <a:pt x="20479" y="18292"/>
                    <a:pt x="17621" y="16387"/>
                  </a:cubicBezTo>
                  <a:cubicBezTo>
                    <a:pt x="25241" y="1147"/>
                    <a:pt x="9049" y="47819"/>
                    <a:pt x="37624" y="240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1" name="Freeform: Shape 1100">
              <a:extLst>
                <a:ext uri="{FF2B5EF4-FFF2-40B4-BE49-F238E27FC236}">
                  <a16:creationId xmlns:a16="http://schemas.microsoft.com/office/drawing/2014/main" id="{CA530DFA-5F69-4107-90C9-6CAC983E18BB}"/>
                </a:ext>
              </a:extLst>
            </p:cNvPr>
            <p:cNvSpPr/>
            <p:nvPr/>
          </p:nvSpPr>
          <p:spPr>
            <a:xfrm>
              <a:off x="7094696" y="11053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2" name="Freeform: Shape 1101">
              <a:extLst>
                <a:ext uri="{FF2B5EF4-FFF2-40B4-BE49-F238E27FC236}">
                  <a16:creationId xmlns:a16="http://schemas.microsoft.com/office/drawing/2014/main" id="{8EE7265C-ABED-4BA3-A711-78101B134AF4}"/>
                </a:ext>
              </a:extLst>
            </p:cNvPr>
            <p:cNvSpPr/>
            <p:nvPr/>
          </p:nvSpPr>
          <p:spPr>
            <a:xfrm>
              <a:off x="7096601" y="1100413"/>
              <a:ext cx="9525" cy="19050"/>
            </a:xfrm>
            <a:custGeom>
              <a:avLst/>
              <a:gdLst>
                <a:gd name="connsiteX0" fmla="*/ 7144 w 9525"/>
                <a:gd name="connsiteY0" fmla="*/ 14011 h 19050"/>
                <a:gd name="connsiteX1" fmla="*/ 7144 w 9525"/>
                <a:gd name="connsiteY1" fmla="*/ 140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4011"/>
                  </a:moveTo>
                  <a:cubicBezTo>
                    <a:pt x="8096" y="676"/>
                    <a:pt x="7144" y="10201"/>
                    <a:pt x="7144" y="140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3" name="Freeform: Shape 1102">
              <a:extLst>
                <a:ext uri="{FF2B5EF4-FFF2-40B4-BE49-F238E27FC236}">
                  <a16:creationId xmlns:a16="http://schemas.microsoft.com/office/drawing/2014/main" id="{5DDEF78F-89C7-4000-B7B1-EB114D5AF930}"/>
                </a:ext>
              </a:extLst>
            </p:cNvPr>
            <p:cNvSpPr/>
            <p:nvPr/>
          </p:nvSpPr>
          <p:spPr>
            <a:xfrm>
              <a:off x="7099952" y="1095851"/>
              <a:ext cx="9525" cy="19050"/>
            </a:xfrm>
            <a:custGeom>
              <a:avLst/>
              <a:gdLst>
                <a:gd name="connsiteX0" fmla="*/ 11413 w 9525"/>
                <a:gd name="connsiteY0" fmla="*/ 7144 h 19050"/>
                <a:gd name="connsiteX1" fmla="*/ 11413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1413" y="7144"/>
                  </a:moveTo>
                  <a:cubicBezTo>
                    <a:pt x="9508" y="9049"/>
                    <a:pt x="2841" y="35719"/>
                    <a:pt x="1141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4" name="Freeform: Shape 1103">
              <a:extLst>
                <a:ext uri="{FF2B5EF4-FFF2-40B4-BE49-F238E27FC236}">
                  <a16:creationId xmlns:a16="http://schemas.microsoft.com/office/drawing/2014/main" id="{C6044C64-1960-4F5E-867C-D5012B302271}"/>
                </a:ext>
              </a:extLst>
            </p:cNvPr>
            <p:cNvSpPr/>
            <p:nvPr/>
          </p:nvSpPr>
          <p:spPr>
            <a:xfrm>
              <a:off x="7121604" y="110156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10001"/>
                    <a:pt x="6906" y="12859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5" name="Freeform: Shape 1104">
              <a:extLst>
                <a:ext uri="{FF2B5EF4-FFF2-40B4-BE49-F238E27FC236}">
                  <a16:creationId xmlns:a16="http://schemas.microsoft.com/office/drawing/2014/main" id="{2462E81B-ACAF-4F70-A743-35433A18039B}"/>
                </a:ext>
              </a:extLst>
            </p:cNvPr>
            <p:cNvSpPr/>
            <p:nvPr/>
          </p:nvSpPr>
          <p:spPr>
            <a:xfrm>
              <a:off x="7118403" y="1104348"/>
              <a:ext cx="9525" cy="9525"/>
            </a:xfrm>
            <a:custGeom>
              <a:avLst/>
              <a:gdLst>
                <a:gd name="connsiteX0" fmla="*/ 10107 w 9525"/>
                <a:gd name="connsiteY0" fmla="*/ 7219 h 9525"/>
                <a:gd name="connsiteX1" fmla="*/ 10107 w 9525"/>
                <a:gd name="connsiteY1" fmla="*/ 72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07" y="7219"/>
                  </a:moveTo>
                  <a:cubicBezTo>
                    <a:pt x="10107" y="6266"/>
                    <a:pt x="3440" y="14839"/>
                    <a:pt x="10107" y="72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6" name="Freeform: Shape 1105">
              <a:extLst>
                <a:ext uri="{FF2B5EF4-FFF2-40B4-BE49-F238E27FC236}">
                  <a16:creationId xmlns:a16="http://schemas.microsoft.com/office/drawing/2014/main" id="{D85166D0-3748-4D4D-9836-386AE920E6A3}"/>
                </a:ext>
              </a:extLst>
            </p:cNvPr>
            <p:cNvSpPr/>
            <p:nvPr/>
          </p:nvSpPr>
          <p:spPr>
            <a:xfrm>
              <a:off x="7113746" y="1100613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7144"/>
                    <a:pt x="8096" y="7144"/>
                    <a:pt x="7144" y="7144"/>
                  </a:cubicBezTo>
                  <a:lnTo>
                    <a:pt x="9049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7" name="Freeform: Shape 1106">
              <a:extLst>
                <a:ext uri="{FF2B5EF4-FFF2-40B4-BE49-F238E27FC236}">
                  <a16:creationId xmlns:a16="http://schemas.microsoft.com/office/drawing/2014/main" id="{7F477223-D8C3-452F-BF66-5D080730FF75}"/>
                </a:ext>
              </a:extLst>
            </p:cNvPr>
            <p:cNvSpPr/>
            <p:nvPr/>
          </p:nvSpPr>
          <p:spPr>
            <a:xfrm>
              <a:off x="7115334" y="1100825"/>
              <a:ext cx="9525" cy="9525"/>
            </a:xfrm>
            <a:custGeom>
              <a:avLst/>
              <a:gdLst>
                <a:gd name="connsiteX0" fmla="*/ 8414 w 9525"/>
                <a:gd name="connsiteY0" fmla="*/ 8837 h 9525"/>
                <a:gd name="connsiteX1" fmla="*/ 841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8837"/>
                  </a:moveTo>
                  <a:cubicBezTo>
                    <a:pt x="8414" y="8837"/>
                    <a:pt x="5556" y="5027"/>
                    <a:pt x="841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8" name="Freeform: Shape 1107">
              <a:extLst>
                <a:ext uri="{FF2B5EF4-FFF2-40B4-BE49-F238E27FC236}">
                  <a16:creationId xmlns:a16="http://schemas.microsoft.com/office/drawing/2014/main" id="{3EACE030-F0D0-498E-A235-C180A1402999}"/>
                </a:ext>
              </a:extLst>
            </p:cNvPr>
            <p:cNvSpPr/>
            <p:nvPr/>
          </p:nvSpPr>
          <p:spPr>
            <a:xfrm>
              <a:off x="7118378" y="1096570"/>
              <a:ext cx="9525" cy="19050"/>
            </a:xfrm>
            <a:custGeom>
              <a:avLst/>
              <a:gdLst>
                <a:gd name="connsiteX0" fmla="*/ 8227 w 9525"/>
                <a:gd name="connsiteY0" fmla="*/ 14044 h 19050"/>
                <a:gd name="connsiteX1" fmla="*/ 8227 w 9525"/>
                <a:gd name="connsiteY1" fmla="*/ 140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227" y="14044"/>
                  </a:moveTo>
                  <a:cubicBezTo>
                    <a:pt x="9179" y="2614"/>
                    <a:pt x="5369" y="7377"/>
                    <a:pt x="8227" y="140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9" name="Freeform: Shape 1108">
              <a:extLst>
                <a:ext uri="{FF2B5EF4-FFF2-40B4-BE49-F238E27FC236}">
                  <a16:creationId xmlns:a16="http://schemas.microsoft.com/office/drawing/2014/main" id="{74A4F332-340B-4B69-86BA-C322D9425927}"/>
                </a:ext>
              </a:extLst>
            </p:cNvPr>
            <p:cNvSpPr/>
            <p:nvPr/>
          </p:nvSpPr>
          <p:spPr>
            <a:xfrm>
              <a:off x="7179448" y="1219676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5259" y="12859"/>
                    <a:pt x="8117" y="9049"/>
                    <a:pt x="90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0" name="Freeform: Shape 1109">
              <a:extLst>
                <a:ext uri="{FF2B5EF4-FFF2-40B4-BE49-F238E27FC236}">
                  <a16:creationId xmlns:a16="http://schemas.microsoft.com/office/drawing/2014/main" id="{BB25A32A-8B4B-4CF4-9A49-515A4A55350D}"/>
                </a:ext>
              </a:extLst>
            </p:cNvPr>
            <p:cNvSpPr/>
            <p:nvPr/>
          </p:nvSpPr>
          <p:spPr>
            <a:xfrm>
              <a:off x="7167086" y="121491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8096"/>
                    <a:pt x="8096" y="9049"/>
                    <a:pt x="7144" y="9049"/>
                  </a:cubicBezTo>
                  <a:cubicBezTo>
                    <a:pt x="9049" y="9049"/>
                    <a:pt x="9049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1" name="Freeform: Shape 1110">
              <a:extLst>
                <a:ext uri="{FF2B5EF4-FFF2-40B4-BE49-F238E27FC236}">
                  <a16:creationId xmlns:a16="http://schemas.microsoft.com/office/drawing/2014/main" id="{473A78B5-C709-4C3E-8C17-ABC9C0BA2C18}"/>
                </a:ext>
              </a:extLst>
            </p:cNvPr>
            <p:cNvSpPr/>
            <p:nvPr/>
          </p:nvSpPr>
          <p:spPr>
            <a:xfrm>
              <a:off x="7156009" y="1216818"/>
              <a:ext cx="19050" cy="38100"/>
            </a:xfrm>
            <a:custGeom>
              <a:avLst/>
              <a:gdLst>
                <a:gd name="connsiteX0" fmla="*/ 8697 w 19050"/>
                <a:gd name="connsiteY0" fmla="*/ 32861 h 38100"/>
                <a:gd name="connsiteX1" fmla="*/ 19174 w 19050"/>
                <a:gd name="connsiteY1" fmla="*/ 7144 h 38100"/>
                <a:gd name="connsiteX2" fmla="*/ 8697 w 19050"/>
                <a:gd name="connsiteY2" fmla="*/ 3286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38100">
                  <a:moveTo>
                    <a:pt x="8697" y="32861"/>
                  </a:moveTo>
                  <a:cubicBezTo>
                    <a:pt x="4886" y="25241"/>
                    <a:pt x="12506" y="18574"/>
                    <a:pt x="19174" y="7144"/>
                  </a:cubicBezTo>
                  <a:cubicBezTo>
                    <a:pt x="124" y="20479"/>
                    <a:pt x="9649" y="27146"/>
                    <a:pt x="8697" y="328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2" name="Freeform: Shape 1111">
              <a:extLst>
                <a:ext uri="{FF2B5EF4-FFF2-40B4-BE49-F238E27FC236}">
                  <a16:creationId xmlns:a16="http://schemas.microsoft.com/office/drawing/2014/main" id="{C7FD52A5-940D-4478-B5B9-482750E98DE9}"/>
                </a:ext>
              </a:extLst>
            </p:cNvPr>
            <p:cNvSpPr/>
            <p:nvPr/>
          </p:nvSpPr>
          <p:spPr>
            <a:xfrm>
              <a:off x="7161371" y="1250998"/>
              <a:ext cx="9525" cy="9525"/>
            </a:xfrm>
            <a:custGeom>
              <a:avLst/>
              <a:gdLst>
                <a:gd name="connsiteX0" fmla="*/ 7144 w 9525"/>
                <a:gd name="connsiteY0" fmla="*/ 9159 h 9525"/>
                <a:gd name="connsiteX1" fmla="*/ 9049 w 9525"/>
                <a:gd name="connsiteY1" fmla="*/ 8206 h 9525"/>
                <a:gd name="connsiteX2" fmla="*/ 7144 w 9525"/>
                <a:gd name="connsiteY2" fmla="*/ 915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159"/>
                  </a:moveTo>
                  <a:cubicBezTo>
                    <a:pt x="8096" y="10111"/>
                    <a:pt x="9049" y="9159"/>
                    <a:pt x="9049" y="8206"/>
                  </a:cubicBezTo>
                  <a:cubicBezTo>
                    <a:pt x="9049" y="5349"/>
                    <a:pt x="8096" y="9159"/>
                    <a:pt x="7144" y="91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3" name="Freeform: Shape 1112">
              <a:extLst>
                <a:ext uri="{FF2B5EF4-FFF2-40B4-BE49-F238E27FC236}">
                  <a16:creationId xmlns:a16="http://schemas.microsoft.com/office/drawing/2014/main" id="{4A136A2E-5081-444D-8B07-6231FE0F6A04}"/>
                </a:ext>
              </a:extLst>
            </p:cNvPr>
            <p:cNvSpPr/>
            <p:nvPr/>
          </p:nvSpPr>
          <p:spPr>
            <a:xfrm>
              <a:off x="7141051" y="1177766"/>
              <a:ext cx="9525" cy="19050"/>
            </a:xfrm>
            <a:custGeom>
              <a:avLst/>
              <a:gdLst>
                <a:gd name="connsiteX0" fmla="*/ 8414 w 9525"/>
                <a:gd name="connsiteY0" fmla="*/ 7144 h 19050"/>
                <a:gd name="connsiteX1" fmla="*/ 841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414" y="7144"/>
                  </a:moveTo>
                  <a:cubicBezTo>
                    <a:pt x="5556" y="17621"/>
                    <a:pt x="8414" y="1095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4" name="Freeform: Shape 1113">
              <a:extLst>
                <a:ext uri="{FF2B5EF4-FFF2-40B4-BE49-F238E27FC236}">
                  <a16:creationId xmlns:a16="http://schemas.microsoft.com/office/drawing/2014/main" id="{87309FAD-C379-4E5F-9EBD-43264AA86AB3}"/>
                </a:ext>
              </a:extLst>
            </p:cNvPr>
            <p:cNvSpPr/>
            <p:nvPr/>
          </p:nvSpPr>
          <p:spPr>
            <a:xfrm>
              <a:off x="7143274" y="118062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5" name="Freeform: Shape 1114">
              <a:extLst>
                <a:ext uri="{FF2B5EF4-FFF2-40B4-BE49-F238E27FC236}">
                  <a16:creationId xmlns:a16="http://schemas.microsoft.com/office/drawing/2014/main" id="{966377CB-F016-4CCB-B866-66C775567B92}"/>
                </a:ext>
              </a:extLst>
            </p:cNvPr>
            <p:cNvSpPr/>
            <p:nvPr/>
          </p:nvSpPr>
          <p:spPr>
            <a:xfrm>
              <a:off x="7142321" y="11768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6" name="Freeform: Shape 1115">
              <a:extLst>
                <a:ext uri="{FF2B5EF4-FFF2-40B4-BE49-F238E27FC236}">
                  <a16:creationId xmlns:a16="http://schemas.microsoft.com/office/drawing/2014/main" id="{BB4BA269-81C1-4CF0-96FB-C60252D67547}"/>
                </a:ext>
              </a:extLst>
            </p:cNvPr>
            <p:cNvSpPr/>
            <p:nvPr/>
          </p:nvSpPr>
          <p:spPr>
            <a:xfrm>
              <a:off x="7107079" y="1096181"/>
              <a:ext cx="9525" cy="9525"/>
            </a:xfrm>
            <a:custGeom>
              <a:avLst/>
              <a:gdLst>
                <a:gd name="connsiteX0" fmla="*/ 9049 w 9525"/>
                <a:gd name="connsiteY0" fmla="*/ 8718 h 9525"/>
                <a:gd name="connsiteX1" fmla="*/ 7144 w 9525"/>
                <a:gd name="connsiteY1" fmla="*/ 7766 h 9525"/>
                <a:gd name="connsiteX2" fmla="*/ 9049 w 9525"/>
                <a:gd name="connsiteY2" fmla="*/ 871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718"/>
                  </a:moveTo>
                  <a:cubicBezTo>
                    <a:pt x="9049" y="5861"/>
                    <a:pt x="8096" y="7766"/>
                    <a:pt x="7144" y="7766"/>
                  </a:cubicBezTo>
                  <a:cubicBezTo>
                    <a:pt x="7144" y="8718"/>
                    <a:pt x="8096" y="9671"/>
                    <a:pt x="9049" y="87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7" name="Freeform: Shape 1116">
              <a:extLst>
                <a:ext uri="{FF2B5EF4-FFF2-40B4-BE49-F238E27FC236}">
                  <a16:creationId xmlns:a16="http://schemas.microsoft.com/office/drawing/2014/main" id="{C36B0D5F-3A26-4C27-8B33-982232A7D5CE}"/>
                </a:ext>
              </a:extLst>
            </p:cNvPr>
            <p:cNvSpPr/>
            <p:nvPr/>
          </p:nvSpPr>
          <p:spPr>
            <a:xfrm>
              <a:off x="7057549" y="1098708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lnTo>
                    <a:pt x="7144" y="7144"/>
                  </a:lnTo>
                  <a:cubicBezTo>
                    <a:pt x="8096" y="8096"/>
                    <a:pt x="8096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8" name="Freeform: Shape 1117">
              <a:extLst>
                <a:ext uri="{FF2B5EF4-FFF2-40B4-BE49-F238E27FC236}">
                  <a16:creationId xmlns:a16="http://schemas.microsoft.com/office/drawing/2014/main" id="{1BBC688F-C47B-4F4A-8434-96C9F55656E8}"/>
                </a:ext>
              </a:extLst>
            </p:cNvPr>
            <p:cNvSpPr/>
            <p:nvPr/>
          </p:nvSpPr>
          <p:spPr>
            <a:xfrm>
              <a:off x="7028974" y="11691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9" name="Freeform: Shape 1118">
              <a:extLst>
                <a:ext uri="{FF2B5EF4-FFF2-40B4-BE49-F238E27FC236}">
                  <a16:creationId xmlns:a16="http://schemas.microsoft.com/office/drawing/2014/main" id="{62FCB2EC-327A-4103-9CE6-7A950470F8D1}"/>
                </a:ext>
              </a:extLst>
            </p:cNvPr>
            <p:cNvSpPr/>
            <p:nvPr/>
          </p:nvSpPr>
          <p:spPr>
            <a:xfrm>
              <a:off x="7026592" y="1170146"/>
              <a:ext cx="9525" cy="9525"/>
            </a:xfrm>
            <a:custGeom>
              <a:avLst/>
              <a:gdLst>
                <a:gd name="connsiteX0" fmla="*/ 8573 w 9525"/>
                <a:gd name="connsiteY0" fmla="*/ 7144 h 9525"/>
                <a:gd name="connsiteX1" fmla="*/ 857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573" y="7144"/>
                  </a:moveTo>
                  <a:cubicBezTo>
                    <a:pt x="6667" y="11906"/>
                    <a:pt x="6667" y="10954"/>
                    <a:pt x="857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0" name="Freeform: Shape 1119">
              <a:extLst>
                <a:ext uri="{FF2B5EF4-FFF2-40B4-BE49-F238E27FC236}">
                  <a16:creationId xmlns:a16="http://schemas.microsoft.com/office/drawing/2014/main" id="{7785A348-A1D9-4FCA-9D84-19C98A46AE10}"/>
                </a:ext>
              </a:extLst>
            </p:cNvPr>
            <p:cNvSpPr/>
            <p:nvPr/>
          </p:nvSpPr>
          <p:spPr>
            <a:xfrm>
              <a:off x="7241381" y="6872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9049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1" name="Freeform: Shape 1120">
              <a:extLst>
                <a:ext uri="{FF2B5EF4-FFF2-40B4-BE49-F238E27FC236}">
                  <a16:creationId xmlns:a16="http://schemas.microsoft.com/office/drawing/2014/main" id="{242F0C84-BAA9-4311-A33A-1B31052A12DB}"/>
                </a:ext>
              </a:extLst>
            </p:cNvPr>
            <p:cNvSpPr/>
            <p:nvPr/>
          </p:nvSpPr>
          <p:spPr>
            <a:xfrm>
              <a:off x="7242697" y="683398"/>
              <a:ext cx="9525" cy="9525"/>
            </a:xfrm>
            <a:custGeom>
              <a:avLst/>
              <a:gdLst>
                <a:gd name="connsiteX0" fmla="*/ 11543 w 9525"/>
                <a:gd name="connsiteY0" fmla="*/ 9069 h 9525"/>
                <a:gd name="connsiteX1" fmla="*/ 11543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543" y="9069"/>
                  </a:moveTo>
                  <a:cubicBezTo>
                    <a:pt x="3923" y="5259"/>
                    <a:pt x="7733" y="8117"/>
                    <a:pt x="11543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2" name="Freeform: Shape 1121">
              <a:extLst>
                <a:ext uri="{FF2B5EF4-FFF2-40B4-BE49-F238E27FC236}">
                  <a16:creationId xmlns:a16="http://schemas.microsoft.com/office/drawing/2014/main" id="{B337E394-172B-4CF9-90A7-B9D75FF3D492}"/>
                </a:ext>
              </a:extLst>
            </p:cNvPr>
            <p:cNvSpPr/>
            <p:nvPr/>
          </p:nvSpPr>
          <p:spPr>
            <a:xfrm>
              <a:off x="7254716" y="6386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3" name="Freeform: Shape 1122">
              <a:extLst>
                <a:ext uri="{FF2B5EF4-FFF2-40B4-BE49-F238E27FC236}">
                  <a16:creationId xmlns:a16="http://schemas.microsoft.com/office/drawing/2014/main" id="{76AEEA04-8E70-4C10-AFE9-0C862810B610}"/>
                </a:ext>
              </a:extLst>
            </p:cNvPr>
            <p:cNvSpPr/>
            <p:nvPr/>
          </p:nvSpPr>
          <p:spPr>
            <a:xfrm>
              <a:off x="7254716" y="6091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4" name="Freeform: Shape 1123">
              <a:extLst>
                <a:ext uri="{FF2B5EF4-FFF2-40B4-BE49-F238E27FC236}">
                  <a16:creationId xmlns:a16="http://schemas.microsoft.com/office/drawing/2014/main" id="{F64AC07D-CB7C-4C28-979C-3B503793CC07}"/>
                </a:ext>
              </a:extLst>
            </p:cNvPr>
            <p:cNvSpPr/>
            <p:nvPr/>
          </p:nvSpPr>
          <p:spPr>
            <a:xfrm>
              <a:off x="7258526" y="6034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5" name="Freeform: Shape 1124">
              <a:extLst>
                <a:ext uri="{FF2B5EF4-FFF2-40B4-BE49-F238E27FC236}">
                  <a16:creationId xmlns:a16="http://schemas.microsoft.com/office/drawing/2014/main" id="{D8BD1163-CDB3-4484-825A-158D5B5FC86C}"/>
                </a:ext>
              </a:extLst>
            </p:cNvPr>
            <p:cNvSpPr/>
            <p:nvPr/>
          </p:nvSpPr>
          <p:spPr>
            <a:xfrm>
              <a:off x="7254716" y="63769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8096" y="7144"/>
                  </a:ln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6" name="Freeform: Shape 1125">
              <a:extLst>
                <a:ext uri="{FF2B5EF4-FFF2-40B4-BE49-F238E27FC236}">
                  <a16:creationId xmlns:a16="http://schemas.microsoft.com/office/drawing/2014/main" id="{56B7B835-C548-43AF-9C93-87F9FBCE3057}"/>
                </a:ext>
              </a:extLst>
            </p:cNvPr>
            <p:cNvSpPr/>
            <p:nvPr/>
          </p:nvSpPr>
          <p:spPr>
            <a:xfrm>
              <a:off x="7240429" y="6777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7" name="Freeform: Shape 1126">
              <a:extLst>
                <a:ext uri="{FF2B5EF4-FFF2-40B4-BE49-F238E27FC236}">
                  <a16:creationId xmlns:a16="http://schemas.microsoft.com/office/drawing/2014/main" id="{1D0A52C3-5832-4B47-9D81-088C8BBC913A}"/>
                </a:ext>
              </a:extLst>
            </p:cNvPr>
            <p:cNvSpPr/>
            <p:nvPr/>
          </p:nvSpPr>
          <p:spPr>
            <a:xfrm>
              <a:off x="7257574" y="6510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8" name="Freeform: Shape 1127">
              <a:extLst>
                <a:ext uri="{FF2B5EF4-FFF2-40B4-BE49-F238E27FC236}">
                  <a16:creationId xmlns:a16="http://schemas.microsoft.com/office/drawing/2014/main" id="{CC471402-F9B8-40FC-8224-674265500EC1}"/>
                </a:ext>
              </a:extLst>
            </p:cNvPr>
            <p:cNvSpPr/>
            <p:nvPr/>
          </p:nvSpPr>
          <p:spPr>
            <a:xfrm>
              <a:off x="7254811" y="661087"/>
              <a:ext cx="9525" cy="9525"/>
            </a:xfrm>
            <a:custGeom>
              <a:avLst/>
              <a:gdLst>
                <a:gd name="connsiteX0" fmla="*/ 9907 w 9525"/>
                <a:gd name="connsiteY0" fmla="*/ 7567 h 9525"/>
                <a:gd name="connsiteX1" fmla="*/ 990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7" y="7567"/>
                  </a:moveTo>
                  <a:cubicBezTo>
                    <a:pt x="10859" y="6615"/>
                    <a:pt x="3239" y="7567"/>
                    <a:pt x="990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9" name="Freeform: Shape 1128">
              <a:extLst>
                <a:ext uri="{FF2B5EF4-FFF2-40B4-BE49-F238E27FC236}">
                  <a16:creationId xmlns:a16="http://schemas.microsoft.com/office/drawing/2014/main" id="{372ED80E-533E-437E-9D04-D143C7971450}"/>
                </a:ext>
              </a:extLst>
            </p:cNvPr>
            <p:cNvSpPr/>
            <p:nvPr/>
          </p:nvSpPr>
          <p:spPr>
            <a:xfrm>
              <a:off x="7251859" y="6767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0" name="Freeform: Shape 1129">
              <a:extLst>
                <a:ext uri="{FF2B5EF4-FFF2-40B4-BE49-F238E27FC236}">
                  <a16:creationId xmlns:a16="http://schemas.microsoft.com/office/drawing/2014/main" id="{8445253E-9B8E-45C8-9660-E8A5C28878EA}"/>
                </a:ext>
              </a:extLst>
            </p:cNvPr>
            <p:cNvSpPr/>
            <p:nvPr/>
          </p:nvSpPr>
          <p:spPr>
            <a:xfrm>
              <a:off x="7258526" y="6443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1" name="Freeform: Shape 1130">
              <a:extLst>
                <a:ext uri="{FF2B5EF4-FFF2-40B4-BE49-F238E27FC236}">
                  <a16:creationId xmlns:a16="http://schemas.microsoft.com/office/drawing/2014/main" id="{AD653C83-8369-42F3-B64F-0A038D4EB99E}"/>
                </a:ext>
              </a:extLst>
            </p:cNvPr>
            <p:cNvSpPr/>
            <p:nvPr/>
          </p:nvSpPr>
          <p:spPr>
            <a:xfrm>
              <a:off x="7245191" y="3719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2" name="Freeform: Shape 1131">
              <a:extLst>
                <a:ext uri="{FF2B5EF4-FFF2-40B4-BE49-F238E27FC236}">
                  <a16:creationId xmlns:a16="http://schemas.microsoft.com/office/drawing/2014/main" id="{01B1A276-0ACD-4E65-83E7-0D151A2E54A4}"/>
                </a:ext>
              </a:extLst>
            </p:cNvPr>
            <p:cNvSpPr/>
            <p:nvPr/>
          </p:nvSpPr>
          <p:spPr>
            <a:xfrm>
              <a:off x="7254716" y="2290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95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3" name="Freeform: Shape 1132">
              <a:extLst>
                <a:ext uri="{FF2B5EF4-FFF2-40B4-BE49-F238E27FC236}">
                  <a16:creationId xmlns:a16="http://schemas.microsoft.com/office/drawing/2014/main" id="{39642B41-39C1-47B5-BE98-9D905D0E7A16}"/>
                </a:ext>
              </a:extLst>
            </p:cNvPr>
            <p:cNvSpPr/>
            <p:nvPr/>
          </p:nvSpPr>
          <p:spPr>
            <a:xfrm>
              <a:off x="7261384" y="5948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4" name="Freeform: Shape 1133">
              <a:extLst>
                <a:ext uri="{FF2B5EF4-FFF2-40B4-BE49-F238E27FC236}">
                  <a16:creationId xmlns:a16="http://schemas.microsoft.com/office/drawing/2014/main" id="{51150C89-3C1C-4210-95C7-52B5EC09B48E}"/>
                </a:ext>
              </a:extLst>
            </p:cNvPr>
            <p:cNvSpPr/>
            <p:nvPr/>
          </p:nvSpPr>
          <p:spPr>
            <a:xfrm>
              <a:off x="7253764" y="512723"/>
              <a:ext cx="19050" cy="9525"/>
            </a:xfrm>
            <a:custGeom>
              <a:avLst/>
              <a:gdLst>
                <a:gd name="connsiteX0" fmla="*/ 12859 w 19050"/>
                <a:gd name="connsiteY0" fmla="*/ 8294 h 9525"/>
                <a:gd name="connsiteX1" fmla="*/ 7144 w 19050"/>
                <a:gd name="connsiteY1" fmla="*/ 7341 h 9525"/>
                <a:gd name="connsiteX2" fmla="*/ 12859 w 19050"/>
                <a:gd name="connsiteY2" fmla="*/ 829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8294"/>
                  </a:moveTo>
                  <a:cubicBezTo>
                    <a:pt x="10001" y="9246"/>
                    <a:pt x="10001" y="6389"/>
                    <a:pt x="7144" y="7341"/>
                  </a:cubicBezTo>
                  <a:cubicBezTo>
                    <a:pt x="8096" y="7341"/>
                    <a:pt x="11906" y="9246"/>
                    <a:pt x="12859" y="82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5" name="Freeform: Shape 1134">
              <a:extLst>
                <a:ext uri="{FF2B5EF4-FFF2-40B4-BE49-F238E27FC236}">
                  <a16:creationId xmlns:a16="http://schemas.microsoft.com/office/drawing/2014/main" id="{6C35D54A-2F6B-46AA-9C36-7DD05A6B7F20}"/>
                </a:ext>
              </a:extLst>
            </p:cNvPr>
            <p:cNvSpPr/>
            <p:nvPr/>
          </p:nvSpPr>
          <p:spPr>
            <a:xfrm>
              <a:off x="7240429" y="6777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6" name="Freeform: Shape 1135">
              <a:extLst>
                <a:ext uri="{FF2B5EF4-FFF2-40B4-BE49-F238E27FC236}">
                  <a16:creationId xmlns:a16="http://schemas.microsoft.com/office/drawing/2014/main" id="{BA0A764C-9F9D-449C-9EEA-9ECFDE10B717}"/>
                </a:ext>
              </a:extLst>
            </p:cNvPr>
            <p:cNvSpPr/>
            <p:nvPr/>
          </p:nvSpPr>
          <p:spPr>
            <a:xfrm>
              <a:off x="7253340" y="51292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7" name="Freeform: Shape 1136">
              <a:extLst>
                <a:ext uri="{FF2B5EF4-FFF2-40B4-BE49-F238E27FC236}">
                  <a16:creationId xmlns:a16="http://schemas.microsoft.com/office/drawing/2014/main" id="{686FB22D-7D59-4240-A432-37770CB4F3AE}"/>
                </a:ext>
              </a:extLst>
            </p:cNvPr>
            <p:cNvSpPr/>
            <p:nvPr/>
          </p:nvSpPr>
          <p:spPr>
            <a:xfrm>
              <a:off x="7257574" y="57388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8" name="Freeform: Shape 1137">
              <a:extLst>
                <a:ext uri="{FF2B5EF4-FFF2-40B4-BE49-F238E27FC236}">
                  <a16:creationId xmlns:a16="http://schemas.microsoft.com/office/drawing/2014/main" id="{06F0747A-BB5D-4B22-9751-3DC39160423D}"/>
                </a:ext>
              </a:extLst>
            </p:cNvPr>
            <p:cNvSpPr/>
            <p:nvPr/>
          </p:nvSpPr>
          <p:spPr>
            <a:xfrm>
              <a:off x="7255669" y="5891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9" name="Freeform: Shape 1138">
              <a:extLst>
                <a:ext uri="{FF2B5EF4-FFF2-40B4-BE49-F238E27FC236}">
                  <a16:creationId xmlns:a16="http://schemas.microsoft.com/office/drawing/2014/main" id="{93AC92B7-B23C-4AC8-BB0E-6CB4F8142C69}"/>
                </a:ext>
              </a:extLst>
            </p:cNvPr>
            <p:cNvSpPr/>
            <p:nvPr/>
          </p:nvSpPr>
          <p:spPr>
            <a:xfrm>
              <a:off x="7254046" y="565414"/>
              <a:ext cx="9525" cy="9525"/>
            </a:xfrm>
            <a:custGeom>
              <a:avLst/>
              <a:gdLst>
                <a:gd name="connsiteX0" fmla="*/ 7814 w 9525"/>
                <a:gd name="connsiteY0" fmla="*/ 7990 h 9525"/>
                <a:gd name="connsiteX1" fmla="*/ 781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14" y="7990"/>
                  </a:moveTo>
                  <a:cubicBezTo>
                    <a:pt x="8767" y="6085"/>
                    <a:pt x="5910" y="7990"/>
                    <a:pt x="781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0" name="Freeform: Shape 1139">
              <a:extLst>
                <a:ext uri="{FF2B5EF4-FFF2-40B4-BE49-F238E27FC236}">
                  <a16:creationId xmlns:a16="http://schemas.microsoft.com/office/drawing/2014/main" id="{5BE90349-C9A6-40D0-A220-A8530F309EE6}"/>
                </a:ext>
              </a:extLst>
            </p:cNvPr>
            <p:cNvSpPr/>
            <p:nvPr/>
          </p:nvSpPr>
          <p:spPr>
            <a:xfrm>
              <a:off x="7253340" y="55768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1" name="Freeform: Shape 1140">
              <a:extLst>
                <a:ext uri="{FF2B5EF4-FFF2-40B4-BE49-F238E27FC236}">
                  <a16:creationId xmlns:a16="http://schemas.microsoft.com/office/drawing/2014/main" id="{499AE112-0FF1-450C-88C3-A3E86C473552}"/>
                </a:ext>
              </a:extLst>
            </p:cNvPr>
            <p:cNvSpPr/>
            <p:nvPr/>
          </p:nvSpPr>
          <p:spPr>
            <a:xfrm>
              <a:off x="7248049" y="39534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10001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9049" y="7567"/>
                    <a:pt x="10001" y="7567"/>
                  </a:cubicBezTo>
                  <a:cubicBezTo>
                    <a:pt x="8096" y="7567"/>
                    <a:pt x="714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2" name="Freeform: Shape 1141">
              <a:extLst>
                <a:ext uri="{FF2B5EF4-FFF2-40B4-BE49-F238E27FC236}">
                  <a16:creationId xmlns:a16="http://schemas.microsoft.com/office/drawing/2014/main" id="{E7909990-85EF-495B-BC27-E0F93255ED0A}"/>
                </a:ext>
              </a:extLst>
            </p:cNvPr>
            <p:cNvSpPr/>
            <p:nvPr/>
          </p:nvSpPr>
          <p:spPr>
            <a:xfrm>
              <a:off x="7240111" y="677703"/>
              <a:ext cx="9525" cy="9525"/>
            </a:xfrm>
            <a:custGeom>
              <a:avLst/>
              <a:gdLst>
                <a:gd name="connsiteX0" fmla="*/ 8414 w 9525"/>
                <a:gd name="connsiteY0" fmla="*/ 7144 h 9525"/>
                <a:gd name="connsiteX1" fmla="*/ 841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144"/>
                  </a:moveTo>
                  <a:cubicBezTo>
                    <a:pt x="5556" y="7144"/>
                    <a:pt x="8414" y="714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3" name="Freeform: Shape 1142">
              <a:extLst>
                <a:ext uri="{FF2B5EF4-FFF2-40B4-BE49-F238E27FC236}">
                  <a16:creationId xmlns:a16="http://schemas.microsoft.com/office/drawing/2014/main" id="{E580D75B-8AFF-4AB6-9316-C8819175776C}"/>
                </a:ext>
              </a:extLst>
            </p:cNvPr>
            <p:cNvSpPr/>
            <p:nvPr/>
          </p:nvSpPr>
          <p:spPr>
            <a:xfrm>
              <a:off x="7231856" y="56530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7144" y="7144"/>
                  </a:lnTo>
                  <a:cubicBezTo>
                    <a:pt x="7144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4" name="Freeform: Shape 1143">
              <a:extLst>
                <a:ext uri="{FF2B5EF4-FFF2-40B4-BE49-F238E27FC236}">
                  <a16:creationId xmlns:a16="http://schemas.microsoft.com/office/drawing/2014/main" id="{670CD014-9838-4BC2-831A-820E3D4CBA35}"/>
                </a:ext>
              </a:extLst>
            </p:cNvPr>
            <p:cNvSpPr/>
            <p:nvPr/>
          </p:nvSpPr>
          <p:spPr>
            <a:xfrm>
              <a:off x="7244239" y="4538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5" name="Freeform: Shape 1144">
              <a:extLst>
                <a:ext uri="{FF2B5EF4-FFF2-40B4-BE49-F238E27FC236}">
                  <a16:creationId xmlns:a16="http://schemas.microsoft.com/office/drawing/2014/main" id="{5EE7F7A2-2F1F-4270-B76A-5BD16D8EC156}"/>
                </a:ext>
              </a:extLst>
            </p:cNvPr>
            <p:cNvSpPr/>
            <p:nvPr/>
          </p:nvSpPr>
          <p:spPr>
            <a:xfrm>
              <a:off x="7231856" y="56012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10001" y="7567"/>
                    <a:pt x="9049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6" name="Freeform: Shape 1145">
              <a:extLst>
                <a:ext uri="{FF2B5EF4-FFF2-40B4-BE49-F238E27FC236}">
                  <a16:creationId xmlns:a16="http://schemas.microsoft.com/office/drawing/2014/main" id="{6A8C411D-116B-45EE-8858-BFBF6467B36F}"/>
                </a:ext>
              </a:extLst>
            </p:cNvPr>
            <p:cNvSpPr/>
            <p:nvPr/>
          </p:nvSpPr>
          <p:spPr>
            <a:xfrm>
              <a:off x="7250906" y="3957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7" name="Freeform: Shape 1146">
              <a:extLst>
                <a:ext uri="{FF2B5EF4-FFF2-40B4-BE49-F238E27FC236}">
                  <a16:creationId xmlns:a16="http://schemas.microsoft.com/office/drawing/2014/main" id="{134E482A-6D9A-4803-8844-A371DB41D177}"/>
                </a:ext>
              </a:extLst>
            </p:cNvPr>
            <p:cNvSpPr/>
            <p:nvPr/>
          </p:nvSpPr>
          <p:spPr>
            <a:xfrm>
              <a:off x="7236619" y="229984"/>
              <a:ext cx="47625" cy="466725"/>
            </a:xfrm>
            <a:custGeom>
              <a:avLst/>
              <a:gdLst>
                <a:gd name="connsiteX0" fmla="*/ 14764 w 47625"/>
                <a:gd name="connsiteY0" fmla="*/ 164351 h 466725"/>
                <a:gd name="connsiteX1" fmla="*/ 17621 w 47625"/>
                <a:gd name="connsiteY1" fmla="*/ 173876 h 466725"/>
                <a:gd name="connsiteX2" fmla="*/ 16669 w 47625"/>
                <a:gd name="connsiteY2" fmla="*/ 369138 h 466725"/>
                <a:gd name="connsiteX3" fmla="*/ 15716 w 47625"/>
                <a:gd name="connsiteY3" fmla="*/ 459626 h 466725"/>
                <a:gd name="connsiteX4" fmla="*/ 13811 w 47625"/>
                <a:gd name="connsiteY4" fmla="*/ 458673 h 466725"/>
                <a:gd name="connsiteX5" fmla="*/ 16669 w 47625"/>
                <a:gd name="connsiteY5" fmla="*/ 458673 h 466725"/>
                <a:gd name="connsiteX6" fmla="*/ 25241 w 47625"/>
                <a:gd name="connsiteY6" fmla="*/ 415811 h 466725"/>
                <a:gd name="connsiteX7" fmla="*/ 21431 w 47625"/>
                <a:gd name="connsiteY7" fmla="*/ 387236 h 466725"/>
                <a:gd name="connsiteX8" fmla="*/ 30956 w 47625"/>
                <a:gd name="connsiteY8" fmla="*/ 359613 h 466725"/>
                <a:gd name="connsiteX9" fmla="*/ 46196 w 47625"/>
                <a:gd name="connsiteY9" fmla="*/ 197688 h 466725"/>
                <a:gd name="connsiteX10" fmla="*/ 44291 w 47625"/>
                <a:gd name="connsiteY10" fmla="*/ 190068 h 466725"/>
                <a:gd name="connsiteX11" fmla="*/ 34766 w 47625"/>
                <a:gd name="connsiteY11" fmla="*/ 7188 h 466725"/>
                <a:gd name="connsiteX12" fmla="*/ 15716 w 47625"/>
                <a:gd name="connsiteY12" fmla="*/ 140538 h 466725"/>
                <a:gd name="connsiteX13" fmla="*/ 16669 w 47625"/>
                <a:gd name="connsiteY13" fmla="*/ 141491 h 466725"/>
                <a:gd name="connsiteX14" fmla="*/ 15716 w 47625"/>
                <a:gd name="connsiteY14" fmla="*/ 143396 h 466725"/>
                <a:gd name="connsiteX15" fmla="*/ 14764 w 47625"/>
                <a:gd name="connsiteY15" fmla="*/ 164351 h 466725"/>
                <a:gd name="connsiteX16" fmla="*/ 23336 w 47625"/>
                <a:gd name="connsiteY16" fmla="*/ 192926 h 466725"/>
                <a:gd name="connsiteX17" fmla="*/ 23336 w 47625"/>
                <a:gd name="connsiteY17" fmla="*/ 192926 h 466725"/>
                <a:gd name="connsiteX18" fmla="*/ 23336 w 47625"/>
                <a:gd name="connsiteY18" fmla="*/ 195783 h 466725"/>
                <a:gd name="connsiteX19" fmla="*/ 23336 w 47625"/>
                <a:gd name="connsiteY19" fmla="*/ 195783 h 466725"/>
                <a:gd name="connsiteX20" fmla="*/ 43339 w 47625"/>
                <a:gd name="connsiteY20" fmla="*/ 191021 h 466725"/>
                <a:gd name="connsiteX21" fmla="*/ 43339 w 47625"/>
                <a:gd name="connsiteY21" fmla="*/ 191021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625" h="466725">
                  <a:moveTo>
                    <a:pt x="14764" y="164351"/>
                  </a:moveTo>
                  <a:cubicBezTo>
                    <a:pt x="14764" y="173876"/>
                    <a:pt x="38576" y="170066"/>
                    <a:pt x="17621" y="173876"/>
                  </a:cubicBezTo>
                  <a:cubicBezTo>
                    <a:pt x="19526" y="171018"/>
                    <a:pt x="-6191" y="370091"/>
                    <a:pt x="16669" y="369138"/>
                  </a:cubicBezTo>
                  <a:cubicBezTo>
                    <a:pt x="10954" y="369138"/>
                    <a:pt x="18574" y="460578"/>
                    <a:pt x="15716" y="459626"/>
                  </a:cubicBezTo>
                  <a:cubicBezTo>
                    <a:pt x="17621" y="458673"/>
                    <a:pt x="16669" y="458673"/>
                    <a:pt x="13811" y="458673"/>
                  </a:cubicBezTo>
                  <a:cubicBezTo>
                    <a:pt x="14764" y="457721"/>
                    <a:pt x="15716" y="456768"/>
                    <a:pt x="16669" y="458673"/>
                  </a:cubicBezTo>
                  <a:cubicBezTo>
                    <a:pt x="30004" y="458673"/>
                    <a:pt x="25241" y="415811"/>
                    <a:pt x="25241" y="415811"/>
                  </a:cubicBezTo>
                  <a:cubicBezTo>
                    <a:pt x="28099" y="396761"/>
                    <a:pt x="32861" y="397713"/>
                    <a:pt x="21431" y="387236"/>
                  </a:cubicBezTo>
                  <a:cubicBezTo>
                    <a:pt x="23336" y="382473"/>
                    <a:pt x="39529" y="365328"/>
                    <a:pt x="30956" y="359613"/>
                  </a:cubicBezTo>
                  <a:cubicBezTo>
                    <a:pt x="1429" y="366281"/>
                    <a:pt x="52864" y="200546"/>
                    <a:pt x="46196" y="197688"/>
                  </a:cubicBezTo>
                  <a:cubicBezTo>
                    <a:pt x="37624" y="192926"/>
                    <a:pt x="43339" y="194831"/>
                    <a:pt x="44291" y="190068"/>
                  </a:cubicBezTo>
                  <a:cubicBezTo>
                    <a:pt x="32861" y="190068"/>
                    <a:pt x="35719" y="22428"/>
                    <a:pt x="34766" y="7188"/>
                  </a:cubicBezTo>
                  <a:cubicBezTo>
                    <a:pt x="31909" y="4331"/>
                    <a:pt x="15716" y="139586"/>
                    <a:pt x="15716" y="140538"/>
                  </a:cubicBezTo>
                  <a:cubicBezTo>
                    <a:pt x="15716" y="141491"/>
                    <a:pt x="19526" y="143396"/>
                    <a:pt x="16669" y="141491"/>
                  </a:cubicBezTo>
                  <a:cubicBezTo>
                    <a:pt x="18574" y="142443"/>
                    <a:pt x="18574" y="143396"/>
                    <a:pt x="15716" y="143396"/>
                  </a:cubicBezTo>
                  <a:cubicBezTo>
                    <a:pt x="20479" y="151016"/>
                    <a:pt x="14764" y="159588"/>
                    <a:pt x="14764" y="164351"/>
                  </a:cubicBezTo>
                  <a:close/>
                  <a:moveTo>
                    <a:pt x="23336" y="192926"/>
                  </a:moveTo>
                  <a:cubicBezTo>
                    <a:pt x="23336" y="192926"/>
                    <a:pt x="22384" y="191973"/>
                    <a:pt x="23336" y="192926"/>
                  </a:cubicBezTo>
                  <a:close/>
                  <a:moveTo>
                    <a:pt x="23336" y="195783"/>
                  </a:moveTo>
                  <a:cubicBezTo>
                    <a:pt x="23336" y="193878"/>
                    <a:pt x="27146" y="193878"/>
                    <a:pt x="23336" y="195783"/>
                  </a:cubicBezTo>
                  <a:close/>
                  <a:moveTo>
                    <a:pt x="43339" y="191021"/>
                  </a:moveTo>
                  <a:cubicBezTo>
                    <a:pt x="43339" y="191973"/>
                    <a:pt x="39529" y="190068"/>
                    <a:pt x="43339" y="1910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8" name="Freeform: Shape 1147">
              <a:extLst>
                <a:ext uri="{FF2B5EF4-FFF2-40B4-BE49-F238E27FC236}">
                  <a16:creationId xmlns:a16="http://schemas.microsoft.com/office/drawing/2014/main" id="{9D82C91E-FEB5-4D9A-A4C6-08BB5F77FB6A}"/>
                </a:ext>
              </a:extLst>
            </p:cNvPr>
            <p:cNvSpPr/>
            <p:nvPr/>
          </p:nvSpPr>
          <p:spPr>
            <a:xfrm>
              <a:off x="7268289" y="41290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9" name="Freeform: Shape 1148">
              <a:extLst>
                <a:ext uri="{FF2B5EF4-FFF2-40B4-BE49-F238E27FC236}">
                  <a16:creationId xmlns:a16="http://schemas.microsoft.com/office/drawing/2014/main" id="{03D0A299-F0D8-4AD9-BE23-E47D78531937}"/>
                </a:ext>
              </a:extLst>
            </p:cNvPr>
            <p:cNvSpPr/>
            <p:nvPr/>
          </p:nvSpPr>
          <p:spPr>
            <a:xfrm>
              <a:off x="7253870" y="638651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7990" y="7144"/>
                    <a:pt x="6086" y="7144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0" name="Freeform: Shape 1149">
              <a:extLst>
                <a:ext uri="{FF2B5EF4-FFF2-40B4-BE49-F238E27FC236}">
                  <a16:creationId xmlns:a16="http://schemas.microsoft.com/office/drawing/2014/main" id="{B2728455-3410-47C4-8E30-B992AF3BADAE}"/>
                </a:ext>
              </a:extLst>
            </p:cNvPr>
            <p:cNvSpPr/>
            <p:nvPr/>
          </p:nvSpPr>
          <p:spPr>
            <a:xfrm>
              <a:off x="7243286" y="4510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1" name="Freeform: Shape 1150">
              <a:extLst>
                <a:ext uri="{FF2B5EF4-FFF2-40B4-BE49-F238E27FC236}">
                  <a16:creationId xmlns:a16="http://schemas.microsoft.com/office/drawing/2014/main" id="{5B0934BF-D4FA-4233-B37E-CD7F6ED58F48}"/>
                </a:ext>
              </a:extLst>
            </p:cNvPr>
            <p:cNvSpPr/>
            <p:nvPr/>
          </p:nvSpPr>
          <p:spPr>
            <a:xfrm>
              <a:off x="7244239" y="6519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2" name="Freeform: Shape 1151">
              <a:extLst>
                <a:ext uri="{FF2B5EF4-FFF2-40B4-BE49-F238E27FC236}">
                  <a16:creationId xmlns:a16="http://schemas.microsoft.com/office/drawing/2014/main" id="{1EE70047-FF78-4E05-A442-54581CC32A28}"/>
                </a:ext>
              </a:extLst>
            </p:cNvPr>
            <p:cNvSpPr/>
            <p:nvPr/>
          </p:nvSpPr>
          <p:spPr>
            <a:xfrm>
              <a:off x="7243286" y="65865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7144"/>
                    <a:pt x="7144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3" name="Freeform: Shape 1152">
              <a:extLst>
                <a:ext uri="{FF2B5EF4-FFF2-40B4-BE49-F238E27FC236}">
                  <a16:creationId xmlns:a16="http://schemas.microsoft.com/office/drawing/2014/main" id="{2AA83EC6-9A13-43C8-882F-88A57774C769}"/>
                </a:ext>
              </a:extLst>
            </p:cNvPr>
            <p:cNvSpPr/>
            <p:nvPr/>
          </p:nvSpPr>
          <p:spPr>
            <a:xfrm>
              <a:off x="7242334" y="6624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4" name="Freeform: Shape 1153">
              <a:extLst>
                <a:ext uri="{FF2B5EF4-FFF2-40B4-BE49-F238E27FC236}">
                  <a16:creationId xmlns:a16="http://schemas.microsoft.com/office/drawing/2014/main" id="{F67CEFD9-15C1-47D5-A2BB-45AE703CD485}"/>
                </a:ext>
              </a:extLst>
            </p:cNvPr>
            <p:cNvSpPr/>
            <p:nvPr/>
          </p:nvSpPr>
          <p:spPr>
            <a:xfrm>
              <a:off x="7235904" y="590602"/>
              <a:ext cx="9525" cy="9525"/>
            </a:xfrm>
            <a:custGeom>
              <a:avLst/>
              <a:gdLst>
                <a:gd name="connsiteX0" fmla="*/ 7858 w 9525"/>
                <a:gd name="connsiteY0" fmla="*/ 7567 h 9525"/>
                <a:gd name="connsiteX1" fmla="*/ 7858 w 9525"/>
                <a:gd name="connsiteY1" fmla="*/ 7567 h 9525"/>
                <a:gd name="connsiteX2" fmla="*/ 785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567"/>
                  </a:moveTo>
                  <a:cubicBezTo>
                    <a:pt x="7858" y="7567"/>
                    <a:pt x="7858" y="7567"/>
                    <a:pt x="7858" y="7567"/>
                  </a:cubicBezTo>
                  <a:cubicBezTo>
                    <a:pt x="6906" y="6615"/>
                    <a:pt x="6906" y="7567"/>
                    <a:pt x="785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5" name="Freeform: Shape 1154">
              <a:extLst>
                <a:ext uri="{FF2B5EF4-FFF2-40B4-BE49-F238E27FC236}">
                  <a16:creationId xmlns:a16="http://schemas.microsoft.com/office/drawing/2014/main" id="{88FEB01F-2F9E-4143-B8EC-8BEC6BEFC219}"/>
                </a:ext>
              </a:extLst>
            </p:cNvPr>
            <p:cNvSpPr/>
            <p:nvPr/>
          </p:nvSpPr>
          <p:spPr>
            <a:xfrm>
              <a:off x="7243286" y="61102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6" name="Freeform: Shape 1155">
              <a:extLst>
                <a:ext uri="{FF2B5EF4-FFF2-40B4-BE49-F238E27FC236}">
                  <a16:creationId xmlns:a16="http://schemas.microsoft.com/office/drawing/2014/main" id="{5798D515-0132-474F-AD54-FBBD28A24447}"/>
                </a:ext>
              </a:extLst>
            </p:cNvPr>
            <p:cNvSpPr/>
            <p:nvPr/>
          </p:nvSpPr>
          <p:spPr>
            <a:xfrm>
              <a:off x="7231856" y="5662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7" name="Freeform: Shape 1156">
              <a:extLst>
                <a:ext uri="{FF2B5EF4-FFF2-40B4-BE49-F238E27FC236}">
                  <a16:creationId xmlns:a16="http://schemas.microsoft.com/office/drawing/2014/main" id="{93CE5D94-E10F-4BE9-A9A4-15B0851FDD4D}"/>
                </a:ext>
              </a:extLst>
            </p:cNvPr>
            <p:cNvSpPr/>
            <p:nvPr/>
          </p:nvSpPr>
          <p:spPr>
            <a:xfrm>
              <a:off x="7242863" y="61102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7144"/>
                    <a:pt x="7567" y="8096"/>
                    <a:pt x="7567" y="8096"/>
                  </a:cubicBezTo>
                  <a:cubicBezTo>
                    <a:pt x="7567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8" name="Freeform: Shape 1157">
              <a:extLst>
                <a:ext uri="{FF2B5EF4-FFF2-40B4-BE49-F238E27FC236}">
                  <a16:creationId xmlns:a16="http://schemas.microsoft.com/office/drawing/2014/main" id="{5045ED70-E0FC-450A-9E9B-C7C9FB94C54D}"/>
                </a:ext>
              </a:extLst>
            </p:cNvPr>
            <p:cNvSpPr/>
            <p:nvPr/>
          </p:nvSpPr>
          <p:spPr>
            <a:xfrm>
              <a:off x="7239476" y="6815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9" name="Freeform: Shape 1158">
              <a:extLst>
                <a:ext uri="{FF2B5EF4-FFF2-40B4-BE49-F238E27FC236}">
                  <a16:creationId xmlns:a16="http://schemas.microsoft.com/office/drawing/2014/main" id="{6145584F-4B1F-4FAF-93C7-50175326DB06}"/>
                </a:ext>
              </a:extLst>
            </p:cNvPr>
            <p:cNvSpPr/>
            <p:nvPr/>
          </p:nvSpPr>
          <p:spPr>
            <a:xfrm>
              <a:off x="7239476" y="6815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0" name="Freeform: Shape 1159">
              <a:extLst>
                <a:ext uri="{FF2B5EF4-FFF2-40B4-BE49-F238E27FC236}">
                  <a16:creationId xmlns:a16="http://schemas.microsoft.com/office/drawing/2014/main" id="{3E38AAD6-4ED5-4C71-91EA-CCE3292943D2}"/>
                </a:ext>
              </a:extLst>
            </p:cNvPr>
            <p:cNvSpPr/>
            <p:nvPr/>
          </p:nvSpPr>
          <p:spPr>
            <a:xfrm>
              <a:off x="7240429" y="6824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1" name="Freeform: Shape 1160">
              <a:extLst>
                <a:ext uri="{FF2B5EF4-FFF2-40B4-BE49-F238E27FC236}">
                  <a16:creationId xmlns:a16="http://schemas.microsoft.com/office/drawing/2014/main" id="{941DBB3D-00DB-4011-816B-1C1DA4AEC28D}"/>
                </a:ext>
              </a:extLst>
            </p:cNvPr>
            <p:cNvSpPr/>
            <p:nvPr/>
          </p:nvSpPr>
          <p:spPr>
            <a:xfrm>
              <a:off x="7240429" y="67579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7144"/>
                  </a:ln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2" name="Freeform: Shape 1161">
              <a:extLst>
                <a:ext uri="{FF2B5EF4-FFF2-40B4-BE49-F238E27FC236}">
                  <a16:creationId xmlns:a16="http://schemas.microsoft.com/office/drawing/2014/main" id="{4D47775B-5668-4A63-B745-10686A921282}"/>
                </a:ext>
              </a:extLst>
            </p:cNvPr>
            <p:cNvSpPr/>
            <p:nvPr/>
          </p:nvSpPr>
          <p:spPr>
            <a:xfrm>
              <a:off x="7239872" y="673893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6" y="11906"/>
                    <a:pt x="7700" y="7144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3" name="Freeform: Shape 1162">
              <a:extLst>
                <a:ext uri="{FF2B5EF4-FFF2-40B4-BE49-F238E27FC236}">
                  <a16:creationId xmlns:a16="http://schemas.microsoft.com/office/drawing/2014/main" id="{049F89BC-A03B-4947-816F-C47AE141CAD8}"/>
                </a:ext>
              </a:extLst>
            </p:cNvPr>
            <p:cNvSpPr/>
            <p:nvPr/>
          </p:nvSpPr>
          <p:spPr>
            <a:xfrm>
              <a:off x="7254716" y="6672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1095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4" name="Freeform: Shape 1163">
              <a:extLst>
                <a:ext uri="{FF2B5EF4-FFF2-40B4-BE49-F238E27FC236}">
                  <a16:creationId xmlns:a16="http://schemas.microsoft.com/office/drawing/2014/main" id="{35B4BC3E-B753-4FDB-969B-B8737788671D}"/>
                </a:ext>
              </a:extLst>
            </p:cNvPr>
            <p:cNvSpPr/>
            <p:nvPr/>
          </p:nvSpPr>
          <p:spPr>
            <a:xfrm>
              <a:off x="7256621" y="6624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7144"/>
                    <a:pt x="9049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5" name="Freeform: Shape 1164">
              <a:extLst>
                <a:ext uri="{FF2B5EF4-FFF2-40B4-BE49-F238E27FC236}">
                  <a16:creationId xmlns:a16="http://schemas.microsoft.com/office/drawing/2014/main" id="{85FBC59A-9644-4213-8502-AA310624339F}"/>
                </a:ext>
              </a:extLst>
            </p:cNvPr>
            <p:cNvSpPr/>
            <p:nvPr/>
          </p:nvSpPr>
          <p:spPr>
            <a:xfrm>
              <a:off x="7255669" y="6272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10001" y="7144"/>
                  </a:lnTo>
                  <a:cubicBezTo>
                    <a:pt x="10001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6" name="Freeform: Shape 1165">
              <a:extLst>
                <a:ext uri="{FF2B5EF4-FFF2-40B4-BE49-F238E27FC236}">
                  <a16:creationId xmlns:a16="http://schemas.microsoft.com/office/drawing/2014/main" id="{94C05866-6600-455B-B215-A36460C08703}"/>
                </a:ext>
              </a:extLst>
            </p:cNvPr>
            <p:cNvSpPr/>
            <p:nvPr/>
          </p:nvSpPr>
          <p:spPr>
            <a:xfrm>
              <a:off x="7241487" y="621506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6085" y="10001"/>
                    <a:pt x="7990" y="7144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7" name="Freeform: Shape 1166">
              <a:extLst>
                <a:ext uri="{FF2B5EF4-FFF2-40B4-BE49-F238E27FC236}">
                  <a16:creationId xmlns:a16="http://schemas.microsoft.com/office/drawing/2014/main" id="{4C6B9979-B3A6-4901-BB65-7E5E7EF4B975}"/>
                </a:ext>
              </a:extLst>
            </p:cNvPr>
            <p:cNvSpPr/>
            <p:nvPr/>
          </p:nvSpPr>
          <p:spPr>
            <a:xfrm>
              <a:off x="7260156" y="615805"/>
              <a:ext cx="9525" cy="9525"/>
            </a:xfrm>
            <a:custGeom>
              <a:avLst/>
              <a:gdLst>
                <a:gd name="connsiteX0" fmla="*/ 7419 w 9525"/>
                <a:gd name="connsiteY0" fmla="*/ 8082 h 9525"/>
                <a:gd name="connsiteX1" fmla="*/ 7419 w 9525"/>
                <a:gd name="connsiteY1" fmla="*/ 808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8082"/>
                  </a:moveTo>
                  <a:cubicBezTo>
                    <a:pt x="8371" y="9987"/>
                    <a:pt x="6466" y="5225"/>
                    <a:pt x="7419" y="80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8" name="Freeform: Shape 1167">
              <a:extLst>
                <a:ext uri="{FF2B5EF4-FFF2-40B4-BE49-F238E27FC236}">
                  <a16:creationId xmlns:a16="http://schemas.microsoft.com/office/drawing/2014/main" id="{3CED76C5-E7C8-41B8-A761-9D1451B3EAEC}"/>
                </a:ext>
              </a:extLst>
            </p:cNvPr>
            <p:cNvSpPr/>
            <p:nvPr/>
          </p:nvSpPr>
          <p:spPr>
            <a:xfrm>
              <a:off x="7253764" y="559593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lnTo>
                    <a:pt x="7144" y="7144"/>
                  </a:lnTo>
                  <a:cubicBezTo>
                    <a:pt x="7144" y="7144"/>
                    <a:pt x="10954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9" name="Freeform: Shape 1168">
              <a:extLst>
                <a:ext uri="{FF2B5EF4-FFF2-40B4-BE49-F238E27FC236}">
                  <a16:creationId xmlns:a16="http://schemas.microsoft.com/office/drawing/2014/main" id="{213B2A4F-5378-41C3-B4AB-5CB54D842AC8}"/>
                </a:ext>
              </a:extLst>
            </p:cNvPr>
            <p:cNvSpPr/>
            <p:nvPr/>
          </p:nvSpPr>
          <p:spPr>
            <a:xfrm>
              <a:off x="7253764" y="53387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9049" y="8096"/>
                    <a:pt x="10001" y="7144"/>
                    <a:pt x="8096" y="7144"/>
                  </a:cubicBezTo>
                  <a:cubicBezTo>
                    <a:pt x="8096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0" name="Freeform: Shape 1169">
              <a:extLst>
                <a:ext uri="{FF2B5EF4-FFF2-40B4-BE49-F238E27FC236}">
                  <a16:creationId xmlns:a16="http://schemas.microsoft.com/office/drawing/2014/main" id="{E4AC7B91-4CD1-4F92-B8C7-507B497C3F9C}"/>
                </a:ext>
              </a:extLst>
            </p:cNvPr>
            <p:cNvSpPr/>
            <p:nvPr/>
          </p:nvSpPr>
          <p:spPr>
            <a:xfrm>
              <a:off x="7268051" y="4614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1" name="Freeform: Shape 1170">
              <a:extLst>
                <a:ext uri="{FF2B5EF4-FFF2-40B4-BE49-F238E27FC236}">
                  <a16:creationId xmlns:a16="http://schemas.microsoft.com/office/drawing/2014/main" id="{9558FB89-D6A1-4673-90CC-A6E1350858A4}"/>
                </a:ext>
              </a:extLst>
            </p:cNvPr>
            <p:cNvSpPr/>
            <p:nvPr/>
          </p:nvSpPr>
          <p:spPr>
            <a:xfrm>
              <a:off x="7100136" y="741505"/>
              <a:ext cx="9525" cy="9525"/>
            </a:xfrm>
            <a:custGeom>
              <a:avLst/>
              <a:gdLst>
                <a:gd name="connsiteX0" fmla="*/ 7419 w 9525"/>
                <a:gd name="connsiteY0" fmla="*/ 9064 h 9525"/>
                <a:gd name="connsiteX1" fmla="*/ 7419 w 9525"/>
                <a:gd name="connsiteY1" fmla="*/ 906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9064"/>
                  </a:moveTo>
                  <a:cubicBezTo>
                    <a:pt x="6466" y="4302"/>
                    <a:pt x="8371" y="10017"/>
                    <a:pt x="7419" y="9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2" name="Freeform: Shape 1171">
              <a:extLst>
                <a:ext uri="{FF2B5EF4-FFF2-40B4-BE49-F238E27FC236}">
                  <a16:creationId xmlns:a16="http://schemas.microsoft.com/office/drawing/2014/main" id="{DC90509A-9E9E-43F7-A208-194E3EA908F1}"/>
                </a:ext>
              </a:extLst>
            </p:cNvPr>
            <p:cNvSpPr/>
            <p:nvPr/>
          </p:nvSpPr>
          <p:spPr>
            <a:xfrm>
              <a:off x="7096601" y="737711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8096" y="17621"/>
                    <a:pt x="8096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3" name="Freeform: Shape 1172">
              <a:extLst>
                <a:ext uri="{FF2B5EF4-FFF2-40B4-BE49-F238E27FC236}">
                  <a16:creationId xmlns:a16="http://schemas.microsoft.com/office/drawing/2014/main" id="{CBD20E7F-1C92-4952-8C1E-CE77FBE233E8}"/>
                </a:ext>
              </a:extLst>
            </p:cNvPr>
            <p:cNvSpPr/>
            <p:nvPr/>
          </p:nvSpPr>
          <p:spPr>
            <a:xfrm>
              <a:off x="7063264" y="7453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4" name="Freeform: Shape 1173">
              <a:extLst>
                <a:ext uri="{FF2B5EF4-FFF2-40B4-BE49-F238E27FC236}">
                  <a16:creationId xmlns:a16="http://schemas.microsoft.com/office/drawing/2014/main" id="{C9CB6A95-518C-4281-B25F-0BBDBA466610}"/>
                </a:ext>
              </a:extLst>
            </p:cNvPr>
            <p:cNvSpPr/>
            <p:nvPr/>
          </p:nvSpPr>
          <p:spPr>
            <a:xfrm>
              <a:off x="7044214" y="7548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5" name="Freeform: Shape 1174">
              <a:extLst>
                <a:ext uri="{FF2B5EF4-FFF2-40B4-BE49-F238E27FC236}">
                  <a16:creationId xmlns:a16="http://schemas.microsoft.com/office/drawing/2014/main" id="{3B59E1BC-4565-492C-B70C-FAD00092EC50}"/>
                </a:ext>
              </a:extLst>
            </p:cNvPr>
            <p:cNvSpPr/>
            <p:nvPr/>
          </p:nvSpPr>
          <p:spPr>
            <a:xfrm>
              <a:off x="7038499" y="7539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6" name="Freeform: Shape 1175">
              <a:extLst>
                <a:ext uri="{FF2B5EF4-FFF2-40B4-BE49-F238E27FC236}">
                  <a16:creationId xmlns:a16="http://schemas.microsoft.com/office/drawing/2014/main" id="{375B1AF9-1965-4D74-AF65-8D3274E46DE9}"/>
                </a:ext>
              </a:extLst>
            </p:cNvPr>
            <p:cNvSpPr/>
            <p:nvPr/>
          </p:nvSpPr>
          <p:spPr>
            <a:xfrm>
              <a:off x="7062311" y="74437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lnTo>
                    <a:pt x="7144" y="7144"/>
                  </a:lnTo>
                  <a:cubicBezTo>
                    <a:pt x="8096" y="9049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7" name="Freeform: Shape 1176">
              <a:extLst>
                <a:ext uri="{FF2B5EF4-FFF2-40B4-BE49-F238E27FC236}">
                  <a16:creationId xmlns:a16="http://schemas.microsoft.com/office/drawing/2014/main" id="{AC855477-72A6-45CC-A933-4FC6CF3AEABA}"/>
                </a:ext>
              </a:extLst>
            </p:cNvPr>
            <p:cNvSpPr/>
            <p:nvPr/>
          </p:nvSpPr>
          <p:spPr>
            <a:xfrm>
              <a:off x="7094696" y="74652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8" name="Freeform: Shape 1177">
              <a:extLst>
                <a:ext uri="{FF2B5EF4-FFF2-40B4-BE49-F238E27FC236}">
                  <a16:creationId xmlns:a16="http://schemas.microsoft.com/office/drawing/2014/main" id="{6BA6C3F2-6947-42E3-BFC5-7C3B56A10DFD}"/>
                </a:ext>
              </a:extLst>
            </p:cNvPr>
            <p:cNvSpPr/>
            <p:nvPr/>
          </p:nvSpPr>
          <p:spPr>
            <a:xfrm>
              <a:off x="7070460" y="737690"/>
              <a:ext cx="9525" cy="9525"/>
            </a:xfrm>
            <a:custGeom>
              <a:avLst/>
              <a:gdLst>
                <a:gd name="connsiteX0" fmla="*/ 7567 w 9525"/>
                <a:gd name="connsiteY0" fmla="*/ 9069 h 9525"/>
                <a:gd name="connsiteX1" fmla="*/ 7567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9069"/>
                  </a:moveTo>
                  <a:cubicBezTo>
                    <a:pt x="7567" y="8117"/>
                    <a:pt x="6615" y="5259"/>
                    <a:pt x="7567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9" name="Freeform: Shape 1178">
              <a:extLst>
                <a:ext uri="{FF2B5EF4-FFF2-40B4-BE49-F238E27FC236}">
                  <a16:creationId xmlns:a16="http://schemas.microsoft.com/office/drawing/2014/main" id="{AF7839C7-8E01-4AF1-AC68-B46DEBF06A39}"/>
                </a:ext>
              </a:extLst>
            </p:cNvPr>
            <p:cNvSpPr/>
            <p:nvPr/>
          </p:nvSpPr>
          <p:spPr>
            <a:xfrm>
              <a:off x="7077551" y="73580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1381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0" name="Freeform: Shape 1179">
              <a:extLst>
                <a:ext uri="{FF2B5EF4-FFF2-40B4-BE49-F238E27FC236}">
                  <a16:creationId xmlns:a16="http://schemas.microsoft.com/office/drawing/2014/main" id="{8284AED5-0A24-43D0-B844-64BA1431EC14}"/>
                </a:ext>
              </a:extLst>
            </p:cNvPr>
            <p:cNvSpPr/>
            <p:nvPr/>
          </p:nvSpPr>
          <p:spPr>
            <a:xfrm>
              <a:off x="7089934" y="7367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1" name="Freeform: Shape 1180">
              <a:extLst>
                <a:ext uri="{FF2B5EF4-FFF2-40B4-BE49-F238E27FC236}">
                  <a16:creationId xmlns:a16="http://schemas.microsoft.com/office/drawing/2014/main" id="{503A48DC-6157-4A6F-8686-9F33AC31879C}"/>
                </a:ext>
              </a:extLst>
            </p:cNvPr>
            <p:cNvSpPr/>
            <p:nvPr/>
          </p:nvSpPr>
          <p:spPr>
            <a:xfrm>
              <a:off x="7065407" y="740145"/>
              <a:ext cx="9525" cy="9525"/>
            </a:xfrm>
            <a:custGeom>
              <a:avLst/>
              <a:gdLst>
                <a:gd name="connsiteX0" fmla="*/ 7858 w 9525"/>
                <a:gd name="connsiteY0" fmla="*/ 7567 h 9525"/>
                <a:gd name="connsiteX1" fmla="*/ 7858 w 9525"/>
                <a:gd name="connsiteY1" fmla="*/ 7567 h 9525"/>
                <a:gd name="connsiteX2" fmla="*/ 785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567"/>
                  </a:moveTo>
                  <a:cubicBezTo>
                    <a:pt x="6906" y="7567"/>
                    <a:pt x="6906" y="6615"/>
                    <a:pt x="7858" y="7567"/>
                  </a:cubicBezTo>
                  <a:lnTo>
                    <a:pt x="7858" y="7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2" name="Freeform: Shape 1181">
              <a:extLst>
                <a:ext uri="{FF2B5EF4-FFF2-40B4-BE49-F238E27FC236}">
                  <a16:creationId xmlns:a16="http://schemas.microsoft.com/office/drawing/2014/main" id="{7B7C52F4-B6E9-4810-9F04-6A1F1711076E}"/>
                </a:ext>
              </a:extLst>
            </p:cNvPr>
            <p:cNvSpPr/>
            <p:nvPr/>
          </p:nvSpPr>
          <p:spPr>
            <a:xfrm>
              <a:off x="6943249" y="9186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3" name="Freeform: Shape 1182">
              <a:extLst>
                <a:ext uri="{FF2B5EF4-FFF2-40B4-BE49-F238E27FC236}">
                  <a16:creationId xmlns:a16="http://schemas.microsoft.com/office/drawing/2014/main" id="{D7D9ED68-49AD-45F1-80F7-4A274850FAA8}"/>
                </a:ext>
              </a:extLst>
            </p:cNvPr>
            <p:cNvSpPr/>
            <p:nvPr/>
          </p:nvSpPr>
          <p:spPr>
            <a:xfrm>
              <a:off x="6925363" y="921396"/>
              <a:ext cx="9525" cy="9525"/>
            </a:xfrm>
            <a:custGeom>
              <a:avLst/>
              <a:gdLst>
                <a:gd name="connsiteX0" fmla="*/ 8837 w 9525"/>
                <a:gd name="connsiteY0" fmla="*/ 8244 h 9525"/>
                <a:gd name="connsiteX1" fmla="*/ 8837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37" y="8244"/>
                  </a:moveTo>
                  <a:cubicBezTo>
                    <a:pt x="8837" y="7291"/>
                    <a:pt x="5027" y="6339"/>
                    <a:pt x="8837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4" name="Freeform: Shape 1183">
              <a:extLst>
                <a:ext uri="{FF2B5EF4-FFF2-40B4-BE49-F238E27FC236}">
                  <a16:creationId xmlns:a16="http://schemas.microsoft.com/office/drawing/2014/main" id="{8E2C57B3-EA9C-4EE7-AD5A-46A719640C3B}"/>
                </a:ext>
              </a:extLst>
            </p:cNvPr>
            <p:cNvSpPr/>
            <p:nvPr/>
          </p:nvSpPr>
          <p:spPr>
            <a:xfrm>
              <a:off x="7030879" y="7548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5" name="Freeform: Shape 1184">
              <a:extLst>
                <a:ext uri="{FF2B5EF4-FFF2-40B4-BE49-F238E27FC236}">
                  <a16:creationId xmlns:a16="http://schemas.microsoft.com/office/drawing/2014/main" id="{EA0372AE-E8B2-4E2C-B0A7-5101403CDE58}"/>
                </a:ext>
              </a:extLst>
            </p:cNvPr>
            <p:cNvSpPr/>
            <p:nvPr/>
          </p:nvSpPr>
          <p:spPr>
            <a:xfrm>
              <a:off x="6990874" y="804386"/>
              <a:ext cx="19050" cy="9525"/>
            </a:xfrm>
            <a:custGeom>
              <a:avLst/>
              <a:gdLst>
                <a:gd name="connsiteX0" fmla="*/ 7144 w 19050"/>
                <a:gd name="connsiteY0" fmla="*/ 7144 h 9525"/>
                <a:gd name="connsiteX1" fmla="*/ 11906 w 19050"/>
                <a:gd name="connsiteY1" fmla="*/ 10001 h 9525"/>
                <a:gd name="connsiteX2" fmla="*/ 7144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7144"/>
                  </a:moveTo>
                  <a:cubicBezTo>
                    <a:pt x="10001" y="8096"/>
                    <a:pt x="9049" y="10001"/>
                    <a:pt x="11906" y="10001"/>
                  </a:cubicBezTo>
                  <a:cubicBezTo>
                    <a:pt x="10954" y="10001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6" name="Freeform: Shape 1185">
              <a:extLst>
                <a:ext uri="{FF2B5EF4-FFF2-40B4-BE49-F238E27FC236}">
                  <a16:creationId xmlns:a16="http://schemas.microsoft.com/office/drawing/2014/main" id="{EEFD8F1E-ACDD-4C3A-A2E5-1BD7B1BEE8EB}"/>
                </a:ext>
              </a:extLst>
            </p:cNvPr>
            <p:cNvSpPr/>
            <p:nvPr/>
          </p:nvSpPr>
          <p:spPr>
            <a:xfrm>
              <a:off x="7094696" y="7472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7" name="Freeform: Shape 1186">
              <a:extLst>
                <a:ext uri="{FF2B5EF4-FFF2-40B4-BE49-F238E27FC236}">
                  <a16:creationId xmlns:a16="http://schemas.microsoft.com/office/drawing/2014/main" id="{BE287B88-F7DC-4EE6-AFA3-F33486345F55}"/>
                </a:ext>
              </a:extLst>
            </p:cNvPr>
            <p:cNvSpPr/>
            <p:nvPr/>
          </p:nvSpPr>
          <p:spPr>
            <a:xfrm>
              <a:off x="6996589" y="8072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8" name="Freeform: Shape 1187">
              <a:extLst>
                <a:ext uri="{FF2B5EF4-FFF2-40B4-BE49-F238E27FC236}">
                  <a16:creationId xmlns:a16="http://schemas.microsoft.com/office/drawing/2014/main" id="{44F4EF88-A459-4ABC-B4AA-8DBE9ADDFDCF}"/>
                </a:ext>
              </a:extLst>
            </p:cNvPr>
            <p:cNvSpPr/>
            <p:nvPr/>
          </p:nvSpPr>
          <p:spPr>
            <a:xfrm>
              <a:off x="7020401" y="7672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8096"/>
                    <a:pt x="8096" y="8096"/>
                  </a:cubicBezTo>
                  <a:cubicBezTo>
                    <a:pt x="8096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9" name="Freeform: Shape 1188">
              <a:extLst>
                <a:ext uri="{FF2B5EF4-FFF2-40B4-BE49-F238E27FC236}">
                  <a16:creationId xmlns:a16="http://schemas.microsoft.com/office/drawing/2014/main" id="{563B505B-0D97-4CF1-85E2-1D3A94D360F0}"/>
                </a:ext>
              </a:extLst>
            </p:cNvPr>
            <p:cNvSpPr/>
            <p:nvPr/>
          </p:nvSpPr>
          <p:spPr>
            <a:xfrm>
              <a:off x="7031831" y="7624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0" name="Freeform: Shape 1189">
              <a:extLst>
                <a:ext uri="{FF2B5EF4-FFF2-40B4-BE49-F238E27FC236}">
                  <a16:creationId xmlns:a16="http://schemas.microsoft.com/office/drawing/2014/main" id="{323233ED-E1CD-4C0D-BC12-A8FB1E34E205}"/>
                </a:ext>
              </a:extLst>
            </p:cNvPr>
            <p:cNvSpPr/>
            <p:nvPr/>
          </p:nvSpPr>
          <p:spPr>
            <a:xfrm>
              <a:off x="7017826" y="773906"/>
              <a:ext cx="9525" cy="9525"/>
            </a:xfrm>
            <a:custGeom>
              <a:avLst/>
              <a:gdLst>
                <a:gd name="connsiteX0" fmla="*/ 7815 w 9525"/>
                <a:gd name="connsiteY0" fmla="*/ 7144 h 9525"/>
                <a:gd name="connsiteX1" fmla="*/ 7815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15" y="7144"/>
                  </a:moveTo>
                  <a:cubicBezTo>
                    <a:pt x="5909" y="7144"/>
                    <a:pt x="8767" y="8096"/>
                    <a:pt x="781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1" name="Freeform: Shape 1190">
              <a:extLst>
                <a:ext uri="{FF2B5EF4-FFF2-40B4-BE49-F238E27FC236}">
                  <a16:creationId xmlns:a16="http://schemas.microsoft.com/office/drawing/2014/main" id="{4CD82B67-2512-471C-BBFD-DCDF105BB517}"/>
                </a:ext>
              </a:extLst>
            </p:cNvPr>
            <p:cNvSpPr/>
            <p:nvPr/>
          </p:nvSpPr>
          <p:spPr>
            <a:xfrm>
              <a:off x="7014686" y="778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2" name="Freeform: Shape 1191">
              <a:extLst>
                <a:ext uri="{FF2B5EF4-FFF2-40B4-BE49-F238E27FC236}">
                  <a16:creationId xmlns:a16="http://schemas.microsoft.com/office/drawing/2014/main" id="{DAA791D4-816C-48FD-A3F7-19BB9225BC67}"/>
                </a:ext>
              </a:extLst>
            </p:cNvPr>
            <p:cNvSpPr/>
            <p:nvPr/>
          </p:nvSpPr>
          <p:spPr>
            <a:xfrm>
              <a:off x="6944201" y="899636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9049" y="8096"/>
                    <a:pt x="8096" y="8096"/>
                    <a:pt x="7144" y="7144"/>
                  </a:cubicBezTo>
                  <a:cubicBezTo>
                    <a:pt x="9049" y="8096"/>
                    <a:pt x="10001" y="9049"/>
                    <a:pt x="10001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3" name="Freeform: Shape 1192">
              <a:extLst>
                <a:ext uri="{FF2B5EF4-FFF2-40B4-BE49-F238E27FC236}">
                  <a16:creationId xmlns:a16="http://schemas.microsoft.com/office/drawing/2014/main" id="{5708D27C-E7A8-4D78-823A-F60F27FF18AE}"/>
                </a:ext>
              </a:extLst>
            </p:cNvPr>
            <p:cNvSpPr/>
            <p:nvPr/>
          </p:nvSpPr>
          <p:spPr>
            <a:xfrm>
              <a:off x="7094696" y="7453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95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4" name="Freeform: Shape 1193">
              <a:extLst>
                <a:ext uri="{FF2B5EF4-FFF2-40B4-BE49-F238E27FC236}">
                  <a16:creationId xmlns:a16="http://schemas.microsoft.com/office/drawing/2014/main" id="{90A26984-E66E-463B-B055-EC647C69128B}"/>
                </a:ext>
              </a:extLst>
            </p:cNvPr>
            <p:cNvSpPr/>
            <p:nvPr/>
          </p:nvSpPr>
          <p:spPr>
            <a:xfrm>
              <a:off x="7034265" y="79009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lnTo>
                    <a:pt x="7567" y="7144"/>
                  </a:ln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5" name="Freeform: Shape 1194">
              <a:extLst>
                <a:ext uri="{FF2B5EF4-FFF2-40B4-BE49-F238E27FC236}">
                  <a16:creationId xmlns:a16="http://schemas.microsoft.com/office/drawing/2014/main" id="{B45752A4-2D32-4BBC-B9E8-6E044115193E}"/>
                </a:ext>
              </a:extLst>
            </p:cNvPr>
            <p:cNvSpPr/>
            <p:nvPr/>
          </p:nvSpPr>
          <p:spPr>
            <a:xfrm>
              <a:off x="6960394" y="8615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6" name="Freeform: Shape 1195">
              <a:extLst>
                <a:ext uri="{FF2B5EF4-FFF2-40B4-BE49-F238E27FC236}">
                  <a16:creationId xmlns:a16="http://schemas.microsoft.com/office/drawing/2014/main" id="{1A58D0DE-CFC3-4186-BE2B-B7AF680B92F7}"/>
                </a:ext>
              </a:extLst>
            </p:cNvPr>
            <p:cNvSpPr/>
            <p:nvPr/>
          </p:nvSpPr>
          <p:spPr>
            <a:xfrm>
              <a:off x="7030322" y="791856"/>
              <a:ext cx="9525" cy="9525"/>
            </a:xfrm>
            <a:custGeom>
              <a:avLst/>
              <a:gdLst>
                <a:gd name="connsiteX0" fmla="*/ 8653 w 9525"/>
                <a:gd name="connsiteY0" fmla="*/ 8244 h 9525"/>
                <a:gd name="connsiteX1" fmla="*/ 8653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8244"/>
                  </a:moveTo>
                  <a:cubicBezTo>
                    <a:pt x="5796" y="6339"/>
                    <a:pt x="7700" y="7291"/>
                    <a:pt x="8653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7" name="Freeform: Shape 1196">
              <a:extLst>
                <a:ext uri="{FF2B5EF4-FFF2-40B4-BE49-F238E27FC236}">
                  <a16:creationId xmlns:a16="http://schemas.microsoft.com/office/drawing/2014/main" id="{5AE7D013-E06D-4DFC-BD44-82A3303778DB}"/>
                </a:ext>
              </a:extLst>
            </p:cNvPr>
            <p:cNvSpPr/>
            <p:nvPr/>
          </p:nvSpPr>
          <p:spPr>
            <a:xfrm>
              <a:off x="6944201" y="9005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8" name="Freeform: Shape 1197">
              <a:extLst>
                <a:ext uri="{FF2B5EF4-FFF2-40B4-BE49-F238E27FC236}">
                  <a16:creationId xmlns:a16="http://schemas.microsoft.com/office/drawing/2014/main" id="{5D296DEE-C6D0-4E88-9F1A-9490CCABCFD1}"/>
                </a:ext>
              </a:extLst>
            </p:cNvPr>
            <p:cNvSpPr/>
            <p:nvPr/>
          </p:nvSpPr>
          <p:spPr>
            <a:xfrm>
              <a:off x="6918484" y="738125"/>
              <a:ext cx="190500" cy="200025"/>
            </a:xfrm>
            <a:custGeom>
              <a:avLst/>
              <a:gdLst>
                <a:gd name="connsiteX0" fmla="*/ 37624 w 190500"/>
                <a:gd name="connsiteY0" fmla="*/ 177227 h 200025"/>
                <a:gd name="connsiteX1" fmla="*/ 37624 w 190500"/>
                <a:gd name="connsiteY1" fmla="*/ 169607 h 200025"/>
                <a:gd name="connsiteX2" fmla="*/ 128111 w 190500"/>
                <a:gd name="connsiteY2" fmla="*/ 38162 h 200025"/>
                <a:gd name="connsiteX3" fmla="*/ 137636 w 190500"/>
                <a:gd name="connsiteY3" fmla="*/ 30542 h 200025"/>
                <a:gd name="connsiteX4" fmla="*/ 165259 w 190500"/>
                <a:gd name="connsiteY4" fmla="*/ 14349 h 200025"/>
                <a:gd name="connsiteX5" fmla="*/ 178594 w 190500"/>
                <a:gd name="connsiteY5" fmla="*/ 8634 h 200025"/>
                <a:gd name="connsiteX6" fmla="*/ 183356 w 190500"/>
                <a:gd name="connsiteY6" fmla="*/ 16254 h 200025"/>
                <a:gd name="connsiteX7" fmla="*/ 184309 w 190500"/>
                <a:gd name="connsiteY7" fmla="*/ 16254 h 200025"/>
                <a:gd name="connsiteX8" fmla="*/ 185261 w 190500"/>
                <a:gd name="connsiteY8" fmla="*/ 13397 h 200025"/>
                <a:gd name="connsiteX9" fmla="*/ 184309 w 190500"/>
                <a:gd name="connsiteY9" fmla="*/ 11492 h 200025"/>
                <a:gd name="connsiteX10" fmla="*/ 152876 w 190500"/>
                <a:gd name="connsiteY10" fmla="*/ 16254 h 200025"/>
                <a:gd name="connsiteX11" fmla="*/ 135731 w 190500"/>
                <a:gd name="connsiteY11" fmla="*/ 28637 h 200025"/>
                <a:gd name="connsiteX12" fmla="*/ 121444 w 190500"/>
                <a:gd name="connsiteY12" fmla="*/ 22922 h 200025"/>
                <a:gd name="connsiteX13" fmla="*/ 121444 w 190500"/>
                <a:gd name="connsiteY13" fmla="*/ 35304 h 200025"/>
                <a:gd name="connsiteX14" fmla="*/ 112871 w 190500"/>
                <a:gd name="connsiteY14" fmla="*/ 32447 h 200025"/>
                <a:gd name="connsiteX15" fmla="*/ 119539 w 190500"/>
                <a:gd name="connsiteY15" fmla="*/ 38162 h 200025"/>
                <a:gd name="connsiteX16" fmla="*/ 73819 w 190500"/>
                <a:gd name="connsiteY16" fmla="*/ 74357 h 200025"/>
                <a:gd name="connsiteX17" fmla="*/ 14764 w 190500"/>
                <a:gd name="connsiteY17" fmla="*/ 146747 h 200025"/>
                <a:gd name="connsiteX18" fmla="*/ 14764 w 190500"/>
                <a:gd name="connsiteY18" fmla="*/ 152462 h 200025"/>
                <a:gd name="connsiteX19" fmla="*/ 24289 w 190500"/>
                <a:gd name="connsiteY19" fmla="*/ 155319 h 200025"/>
                <a:gd name="connsiteX20" fmla="*/ 7144 w 190500"/>
                <a:gd name="connsiteY20" fmla="*/ 188657 h 200025"/>
                <a:gd name="connsiteX21" fmla="*/ 28099 w 190500"/>
                <a:gd name="connsiteY21" fmla="*/ 195324 h 200025"/>
                <a:gd name="connsiteX22" fmla="*/ 28099 w 190500"/>
                <a:gd name="connsiteY22" fmla="*/ 194372 h 200025"/>
                <a:gd name="connsiteX23" fmla="*/ 30004 w 190500"/>
                <a:gd name="connsiteY23" fmla="*/ 193419 h 200025"/>
                <a:gd name="connsiteX24" fmla="*/ 37624 w 190500"/>
                <a:gd name="connsiteY24" fmla="*/ 177227 h 200025"/>
                <a:gd name="connsiteX25" fmla="*/ 35719 w 190500"/>
                <a:gd name="connsiteY25" fmla="*/ 155319 h 200025"/>
                <a:gd name="connsiteX26" fmla="*/ 35719 w 190500"/>
                <a:gd name="connsiteY26" fmla="*/ 155319 h 200025"/>
                <a:gd name="connsiteX27" fmla="*/ 36671 w 190500"/>
                <a:gd name="connsiteY27" fmla="*/ 153414 h 200025"/>
                <a:gd name="connsiteX28" fmla="*/ 36671 w 190500"/>
                <a:gd name="connsiteY28" fmla="*/ 153414 h 200025"/>
                <a:gd name="connsiteX29" fmla="*/ 16669 w 190500"/>
                <a:gd name="connsiteY29" fmla="*/ 150557 h 200025"/>
                <a:gd name="connsiteX30" fmla="*/ 16669 w 190500"/>
                <a:gd name="connsiteY30" fmla="*/ 150557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0500" h="200025">
                  <a:moveTo>
                    <a:pt x="37624" y="177227"/>
                  </a:moveTo>
                  <a:cubicBezTo>
                    <a:pt x="40481" y="170559"/>
                    <a:pt x="16669" y="165797"/>
                    <a:pt x="37624" y="169607"/>
                  </a:cubicBezTo>
                  <a:cubicBezTo>
                    <a:pt x="28099" y="176274"/>
                    <a:pt x="130016" y="40067"/>
                    <a:pt x="128111" y="38162"/>
                  </a:cubicBezTo>
                  <a:cubicBezTo>
                    <a:pt x="137636" y="52449"/>
                    <a:pt x="140494" y="31494"/>
                    <a:pt x="137636" y="30542"/>
                  </a:cubicBezTo>
                  <a:cubicBezTo>
                    <a:pt x="138589" y="39114"/>
                    <a:pt x="167164" y="14349"/>
                    <a:pt x="165259" y="14349"/>
                  </a:cubicBezTo>
                  <a:cubicBezTo>
                    <a:pt x="168116" y="20064"/>
                    <a:pt x="173831" y="21969"/>
                    <a:pt x="178594" y="8634"/>
                  </a:cubicBezTo>
                  <a:cubicBezTo>
                    <a:pt x="181451" y="13397"/>
                    <a:pt x="182404" y="11492"/>
                    <a:pt x="183356" y="16254"/>
                  </a:cubicBezTo>
                  <a:cubicBezTo>
                    <a:pt x="183356" y="10539"/>
                    <a:pt x="184309" y="10539"/>
                    <a:pt x="184309" y="16254"/>
                  </a:cubicBezTo>
                  <a:cubicBezTo>
                    <a:pt x="183356" y="18159"/>
                    <a:pt x="185261" y="4824"/>
                    <a:pt x="185261" y="13397"/>
                  </a:cubicBezTo>
                  <a:cubicBezTo>
                    <a:pt x="184309" y="12444"/>
                    <a:pt x="183356" y="12444"/>
                    <a:pt x="184309" y="11492"/>
                  </a:cubicBezTo>
                  <a:cubicBezTo>
                    <a:pt x="179546" y="-891"/>
                    <a:pt x="152876" y="17207"/>
                    <a:pt x="152876" y="16254"/>
                  </a:cubicBezTo>
                  <a:cubicBezTo>
                    <a:pt x="137636" y="21017"/>
                    <a:pt x="136684" y="14349"/>
                    <a:pt x="135731" y="28637"/>
                  </a:cubicBezTo>
                  <a:cubicBezTo>
                    <a:pt x="130016" y="29589"/>
                    <a:pt x="130969" y="24827"/>
                    <a:pt x="121444" y="22922"/>
                  </a:cubicBezTo>
                  <a:cubicBezTo>
                    <a:pt x="122396" y="33399"/>
                    <a:pt x="123349" y="21017"/>
                    <a:pt x="121444" y="35304"/>
                  </a:cubicBezTo>
                  <a:cubicBezTo>
                    <a:pt x="121444" y="34352"/>
                    <a:pt x="112871" y="31494"/>
                    <a:pt x="112871" y="32447"/>
                  </a:cubicBezTo>
                  <a:cubicBezTo>
                    <a:pt x="117634" y="36257"/>
                    <a:pt x="114776" y="33399"/>
                    <a:pt x="119539" y="38162"/>
                  </a:cubicBezTo>
                  <a:cubicBezTo>
                    <a:pt x="111919" y="32447"/>
                    <a:pt x="89059" y="76262"/>
                    <a:pt x="73819" y="74357"/>
                  </a:cubicBezTo>
                  <a:cubicBezTo>
                    <a:pt x="74771" y="74357"/>
                    <a:pt x="25241" y="152462"/>
                    <a:pt x="14764" y="146747"/>
                  </a:cubicBezTo>
                  <a:cubicBezTo>
                    <a:pt x="22384" y="153414"/>
                    <a:pt x="17621" y="149604"/>
                    <a:pt x="14764" y="152462"/>
                  </a:cubicBezTo>
                  <a:cubicBezTo>
                    <a:pt x="23336" y="155319"/>
                    <a:pt x="14764" y="151509"/>
                    <a:pt x="24289" y="155319"/>
                  </a:cubicBezTo>
                  <a:cubicBezTo>
                    <a:pt x="20479" y="154367"/>
                    <a:pt x="9049" y="184847"/>
                    <a:pt x="7144" y="188657"/>
                  </a:cubicBezTo>
                  <a:cubicBezTo>
                    <a:pt x="9049" y="192467"/>
                    <a:pt x="28099" y="195324"/>
                    <a:pt x="28099" y="195324"/>
                  </a:cubicBezTo>
                  <a:cubicBezTo>
                    <a:pt x="28099" y="194372"/>
                    <a:pt x="25241" y="191514"/>
                    <a:pt x="28099" y="194372"/>
                  </a:cubicBezTo>
                  <a:cubicBezTo>
                    <a:pt x="27146" y="192467"/>
                    <a:pt x="27146" y="192467"/>
                    <a:pt x="30004" y="193419"/>
                  </a:cubicBezTo>
                  <a:cubicBezTo>
                    <a:pt x="27146" y="182942"/>
                    <a:pt x="34766" y="181989"/>
                    <a:pt x="37624" y="177227"/>
                  </a:cubicBezTo>
                  <a:close/>
                  <a:moveTo>
                    <a:pt x="35719" y="155319"/>
                  </a:moveTo>
                  <a:cubicBezTo>
                    <a:pt x="35719" y="155319"/>
                    <a:pt x="35719" y="156272"/>
                    <a:pt x="35719" y="155319"/>
                  </a:cubicBezTo>
                  <a:close/>
                  <a:moveTo>
                    <a:pt x="36671" y="153414"/>
                  </a:moveTo>
                  <a:cubicBezTo>
                    <a:pt x="35719" y="153414"/>
                    <a:pt x="31909" y="153414"/>
                    <a:pt x="36671" y="153414"/>
                  </a:cubicBezTo>
                  <a:close/>
                  <a:moveTo>
                    <a:pt x="16669" y="150557"/>
                  </a:moveTo>
                  <a:cubicBezTo>
                    <a:pt x="16669" y="149604"/>
                    <a:pt x="20479" y="151509"/>
                    <a:pt x="16669" y="1505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9" name="Freeform: Shape 1198">
              <a:extLst>
                <a:ext uri="{FF2B5EF4-FFF2-40B4-BE49-F238E27FC236}">
                  <a16:creationId xmlns:a16="http://schemas.microsoft.com/office/drawing/2014/main" id="{F6B65614-3BB7-4E27-80EE-1E8A7B79AC67}"/>
                </a:ext>
              </a:extLst>
            </p:cNvPr>
            <p:cNvSpPr/>
            <p:nvPr/>
          </p:nvSpPr>
          <p:spPr>
            <a:xfrm>
              <a:off x="6930866" y="8834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0" name="Freeform: Shape 1199">
              <a:extLst>
                <a:ext uri="{FF2B5EF4-FFF2-40B4-BE49-F238E27FC236}">
                  <a16:creationId xmlns:a16="http://schemas.microsoft.com/office/drawing/2014/main" id="{1664FE4D-9A11-40B5-B91F-CBCEDCD03B8D}"/>
                </a:ext>
              </a:extLst>
            </p:cNvPr>
            <p:cNvSpPr/>
            <p:nvPr/>
          </p:nvSpPr>
          <p:spPr>
            <a:xfrm>
              <a:off x="7064216" y="74586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1" name="Freeform: Shape 1200">
              <a:extLst>
                <a:ext uri="{FF2B5EF4-FFF2-40B4-BE49-F238E27FC236}">
                  <a16:creationId xmlns:a16="http://schemas.microsoft.com/office/drawing/2014/main" id="{A669F6BA-6197-4FAE-9BDB-9B093362932B}"/>
                </a:ext>
              </a:extLst>
            </p:cNvPr>
            <p:cNvSpPr/>
            <p:nvPr/>
          </p:nvSpPr>
          <p:spPr>
            <a:xfrm>
              <a:off x="6960500" y="863441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6085" y="7144"/>
                    <a:pt x="7990" y="7144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2" name="Freeform: Shape 1201">
              <a:extLst>
                <a:ext uri="{FF2B5EF4-FFF2-40B4-BE49-F238E27FC236}">
                  <a16:creationId xmlns:a16="http://schemas.microsoft.com/office/drawing/2014/main" id="{CECC3230-82B8-44FF-B249-49D20FBB2B50}"/>
                </a:ext>
              </a:extLst>
            </p:cNvPr>
            <p:cNvSpPr/>
            <p:nvPr/>
          </p:nvSpPr>
          <p:spPr>
            <a:xfrm>
              <a:off x="7076599" y="75104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3" name="Freeform: Shape 1202">
              <a:extLst>
                <a:ext uri="{FF2B5EF4-FFF2-40B4-BE49-F238E27FC236}">
                  <a16:creationId xmlns:a16="http://schemas.microsoft.com/office/drawing/2014/main" id="{1298D878-17F9-4270-9B66-23A042E7E7D3}"/>
                </a:ext>
              </a:extLst>
            </p:cNvPr>
            <p:cNvSpPr/>
            <p:nvPr/>
          </p:nvSpPr>
          <p:spPr>
            <a:xfrm>
              <a:off x="7081361" y="7500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4" name="Freeform: Shape 1203">
              <a:extLst>
                <a:ext uri="{FF2B5EF4-FFF2-40B4-BE49-F238E27FC236}">
                  <a16:creationId xmlns:a16="http://schemas.microsoft.com/office/drawing/2014/main" id="{AAA65FA2-DE4D-4171-8292-B3249D7A2B76}"/>
                </a:ext>
              </a:extLst>
            </p:cNvPr>
            <p:cNvSpPr/>
            <p:nvPr/>
          </p:nvSpPr>
          <p:spPr>
            <a:xfrm>
              <a:off x="7083795" y="748400"/>
              <a:ext cx="9525" cy="9525"/>
            </a:xfrm>
            <a:custGeom>
              <a:avLst/>
              <a:gdLst>
                <a:gd name="connsiteX0" fmla="*/ 7567 w 9525"/>
                <a:gd name="connsiteY0" fmla="*/ 8837 h 9525"/>
                <a:gd name="connsiteX1" fmla="*/ 7567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8837"/>
                  </a:moveTo>
                  <a:cubicBezTo>
                    <a:pt x="7567" y="8837"/>
                    <a:pt x="6615" y="5027"/>
                    <a:pt x="7567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5" name="Freeform: Shape 1204">
              <a:extLst>
                <a:ext uri="{FF2B5EF4-FFF2-40B4-BE49-F238E27FC236}">
                  <a16:creationId xmlns:a16="http://schemas.microsoft.com/office/drawing/2014/main" id="{B986F08D-C04A-4D6C-B93B-DADE9C01E015}"/>
                </a:ext>
              </a:extLst>
            </p:cNvPr>
            <p:cNvSpPr/>
            <p:nvPr/>
          </p:nvSpPr>
          <p:spPr>
            <a:xfrm>
              <a:off x="7044214" y="7767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6" name="Freeform: Shape 1205">
              <a:extLst>
                <a:ext uri="{FF2B5EF4-FFF2-40B4-BE49-F238E27FC236}">
                  <a16:creationId xmlns:a16="http://schemas.microsoft.com/office/drawing/2014/main" id="{8BAC1924-AF3A-404C-BAE2-49552B693F3D}"/>
                </a:ext>
              </a:extLst>
            </p:cNvPr>
            <p:cNvSpPr/>
            <p:nvPr/>
          </p:nvSpPr>
          <p:spPr>
            <a:xfrm>
              <a:off x="7051834" y="7624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8096" y="9049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7" name="Freeform: Shape 1206">
              <a:extLst>
                <a:ext uri="{FF2B5EF4-FFF2-40B4-BE49-F238E27FC236}">
                  <a16:creationId xmlns:a16="http://schemas.microsoft.com/office/drawing/2014/main" id="{7D78B7F9-229A-4C0A-B890-59E09338F834}"/>
                </a:ext>
              </a:extLst>
            </p:cNvPr>
            <p:cNvSpPr/>
            <p:nvPr/>
          </p:nvSpPr>
          <p:spPr>
            <a:xfrm>
              <a:off x="7034689" y="7900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8" name="Freeform: Shape 1207">
              <a:extLst>
                <a:ext uri="{FF2B5EF4-FFF2-40B4-BE49-F238E27FC236}">
                  <a16:creationId xmlns:a16="http://schemas.microsoft.com/office/drawing/2014/main" id="{9FA7EB74-7ADF-4AEF-8BE0-C8411F8A6C4B}"/>
                </a:ext>
              </a:extLst>
            </p:cNvPr>
            <p:cNvSpPr/>
            <p:nvPr/>
          </p:nvSpPr>
          <p:spPr>
            <a:xfrm>
              <a:off x="7051834" y="7643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9" name="Freeform: Shape 1208">
              <a:extLst>
                <a:ext uri="{FF2B5EF4-FFF2-40B4-BE49-F238E27FC236}">
                  <a16:creationId xmlns:a16="http://schemas.microsoft.com/office/drawing/2014/main" id="{EB88DF6B-269C-4C78-8F4B-D67A6C0A3A1C}"/>
                </a:ext>
              </a:extLst>
            </p:cNvPr>
            <p:cNvSpPr/>
            <p:nvPr/>
          </p:nvSpPr>
          <p:spPr>
            <a:xfrm>
              <a:off x="7097554" y="7462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0" name="Freeform: Shape 1209">
              <a:extLst>
                <a:ext uri="{FF2B5EF4-FFF2-40B4-BE49-F238E27FC236}">
                  <a16:creationId xmlns:a16="http://schemas.microsoft.com/office/drawing/2014/main" id="{F1D73E29-9DFB-4495-9A08-95F610D8C97C}"/>
                </a:ext>
              </a:extLst>
            </p:cNvPr>
            <p:cNvSpPr/>
            <p:nvPr/>
          </p:nvSpPr>
          <p:spPr>
            <a:xfrm>
              <a:off x="7097554" y="7462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1" name="Freeform: Shape 1210">
              <a:extLst>
                <a:ext uri="{FF2B5EF4-FFF2-40B4-BE49-F238E27FC236}">
                  <a16:creationId xmlns:a16="http://schemas.microsoft.com/office/drawing/2014/main" id="{A8254CFD-3755-4720-A279-F96243FA72B6}"/>
                </a:ext>
              </a:extLst>
            </p:cNvPr>
            <p:cNvSpPr/>
            <p:nvPr/>
          </p:nvSpPr>
          <p:spPr>
            <a:xfrm>
              <a:off x="7097554" y="7453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2" name="Freeform: Shape 1211">
              <a:extLst>
                <a:ext uri="{FF2B5EF4-FFF2-40B4-BE49-F238E27FC236}">
                  <a16:creationId xmlns:a16="http://schemas.microsoft.com/office/drawing/2014/main" id="{50166E85-BB90-4C56-A564-8C4D66F127E3}"/>
                </a:ext>
              </a:extLst>
            </p:cNvPr>
            <p:cNvSpPr/>
            <p:nvPr/>
          </p:nvSpPr>
          <p:spPr>
            <a:xfrm>
              <a:off x="7092791" y="7462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6"/>
                  </a:lnTo>
                  <a:cubicBezTo>
                    <a:pt x="8096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3" name="Freeform: Shape 1212">
              <a:extLst>
                <a:ext uri="{FF2B5EF4-FFF2-40B4-BE49-F238E27FC236}">
                  <a16:creationId xmlns:a16="http://schemas.microsoft.com/office/drawing/2014/main" id="{3A9B4EF3-50A8-40DA-9922-1E2E95FC8B95}"/>
                </a:ext>
              </a:extLst>
            </p:cNvPr>
            <p:cNvSpPr/>
            <p:nvPr/>
          </p:nvSpPr>
          <p:spPr>
            <a:xfrm>
              <a:off x="7091839" y="7472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190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4" name="Freeform: Shape 1213">
              <a:extLst>
                <a:ext uri="{FF2B5EF4-FFF2-40B4-BE49-F238E27FC236}">
                  <a16:creationId xmlns:a16="http://schemas.microsoft.com/office/drawing/2014/main" id="{0BC7D4E1-E32A-4FB7-8E95-07C90D0F5F10}"/>
                </a:ext>
              </a:extLst>
            </p:cNvPr>
            <p:cNvSpPr/>
            <p:nvPr/>
          </p:nvSpPr>
          <p:spPr>
            <a:xfrm>
              <a:off x="7082314" y="735912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9049" y="6085"/>
                    <a:pt x="8096" y="7990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5" name="Freeform: Shape 1214">
              <a:extLst>
                <a:ext uri="{FF2B5EF4-FFF2-40B4-BE49-F238E27FC236}">
                  <a16:creationId xmlns:a16="http://schemas.microsoft.com/office/drawing/2014/main" id="{EB427787-E672-4D0C-B569-91B5CEC75647}"/>
                </a:ext>
              </a:extLst>
            </p:cNvPr>
            <p:cNvSpPr/>
            <p:nvPr/>
          </p:nvSpPr>
          <p:spPr>
            <a:xfrm>
              <a:off x="7077551" y="734853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cubicBezTo>
                    <a:pt x="8096" y="8096"/>
                    <a:pt x="7144" y="7144"/>
                    <a:pt x="7144" y="7144"/>
                  </a:cubicBezTo>
                  <a:cubicBezTo>
                    <a:pt x="8096" y="8096"/>
                    <a:pt x="8096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6" name="Freeform: Shape 1215">
              <a:extLst>
                <a:ext uri="{FF2B5EF4-FFF2-40B4-BE49-F238E27FC236}">
                  <a16:creationId xmlns:a16="http://schemas.microsoft.com/office/drawing/2014/main" id="{FACA7933-7EC4-4CFD-B564-7B1C8777EEF9}"/>
                </a:ext>
              </a:extLst>
            </p:cNvPr>
            <p:cNvSpPr/>
            <p:nvPr/>
          </p:nvSpPr>
          <p:spPr>
            <a:xfrm>
              <a:off x="7054691" y="745331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7" name="Freeform: Shape 1216">
              <a:extLst>
                <a:ext uri="{FF2B5EF4-FFF2-40B4-BE49-F238E27FC236}">
                  <a16:creationId xmlns:a16="http://schemas.microsoft.com/office/drawing/2014/main" id="{90F6B1F0-CE8F-4D35-9B4D-C7AB2A5815F6}"/>
                </a:ext>
              </a:extLst>
            </p:cNvPr>
            <p:cNvSpPr/>
            <p:nvPr/>
          </p:nvSpPr>
          <p:spPr>
            <a:xfrm>
              <a:off x="7058372" y="761523"/>
              <a:ext cx="9525" cy="9525"/>
            </a:xfrm>
            <a:custGeom>
              <a:avLst/>
              <a:gdLst>
                <a:gd name="connsiteX0" fmla="*/ 7273 w 9525"/>
                <a:gd name="connsiteY0" fmla="*/ 7144 h 9525"/>
                <a:gd name="connsiteX1" fmla="*/ 727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273" y="7144"/>
                  </a:moveTo>
                  <a:cubicBezTo>
                    <a:pt x="11083" y="8096"/>
                    <a:pt x="6320" y="7144"/>
                    <a:pt x="727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8" name="Freeform: Shape 1217">
              <a:extLst>
                <a:ext uri="{FF2B5EF4-FFF2-40B4-BE49-F238E27FC236}">
                  <a16:creationId xmlns:a16="http://schemas.microsoft.com/office/drawing/2014/main" id="{B295E9BB-BA59-4FEB-ABD7-5D3786DB63F8}"/>
                </a:ext>
              </a:extLst>
            </p:cNvPr>
            <p:cNvSpPr/>
            <p:nvPr/>
          </p:nvSpPr>
          <p:spPr>
            <a:xfrm>
              <a:off x="7045844" y="747079"/>
              <a:ext cx="9525" cy="9525"/>
            </a:xfrm>
            <a:custGeom>
              <a:avLst/>
              <a:gdLst>
                <a:gd name="connsiteX0" fmla="*/ 7419 w 9525"/>
                <a:gd name="connsiteY0" fmla="*/ 7301 h 9525"/>
                <a:gd name="connsiteX1" fmla="*/ 7419 w 9525"/>
                <a:gd name="connsiteY1" fmla="*/ 73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7301"/>
                  </a:moveTo>
                  <a:cubicBezTo>
                    <a:pt x="8371" y="6348"/>
                    <a:pt x="6466" y="10158"/>
                    <a:pt x="7419" y="73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9" name="Freeform: Shape 1218">
              <a:extLst>
                <a:ext uri="{FF2B5EF4-FFF2-40B4-BE49-F238E27FC236}">
                  <a16:creationId xmlns:a16="http://schemas.microsoft.com/office/drawing/2014/main" id="{A70AE44F-8B54-4C7F-9DAD-6C83A3BF608D}"/>
                </a:ext>
              </a:extLst>
            </p:cNvPr>
            <p:cNvSpPr/>
            <p:nvPr/>
          </p:nvSpPr>
          <p:spPr>
            <a:xfrm>
              <a:off x="7012781" y="776122"/>
              <a:ext cx="9525" cy="9525"/>
            </a:xfrm>
            <a:custGeom>
              <a:avLst/>
              <a:gdLst>
                <a:gd name="connsiteX0" fmla="*/ 7144 w 9525"/>
                <a:gd name="connsiteY0" fmla="*/ 7785 h 9525"/>
                <a:gd name="connsiteX1" fmla="*/ 10001 w 9525"/>
                <a:gd name="connsiteY1" fmla="*/ 9690 h 9525"/>
                <a:gd name="connsiteX2" fmla="*/ 7144 w 9525"/>
                <a:gd name="connsiteY2" fmla="*/ 778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785"/>
                  </a:moveTo>
                  <a:lnTo>
                    <a:pt x="10001" y="9690"/>
                  </a:lnTo>
                  <a:cubicBezTo>
                    <a:pt x="10001" y="8737"/>
                    <a:pt x="7144" y="5880"/>
                    <a:pt x="7144" y="77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0" name="Freeform: Shape 1219">
              <a:extLst>
                <a:ext uri="{FF2B5EF4-FFF2-40B4-BE49-F238E27FC236}">
                  <a16:creationId xmlns:a16="http://schemas.microsoft.com/office/drawing/2014/main" id="{41BFFBA5-B901-4A73-9F9F-80C478E71C06}"/>
                </a:ext>
              </a:extLst>
            </p:cNvPr>
            <p:cNvSpPr/>
            <p:nvPr/>
          </p:nvSpPr>
          <p:spPr>
            <a:xfrm>
              <a:off x="7002044" y="792241"/>
              <a:ext cx="9525" cy="9525"/>
            </a:xfrm>
            <a:custGeom>
              <a:avLst/>
              <a:gdLst>
                <a:gd name="connsiteX0" fmla="*/ 9308 w 9525"/>
                <a:gd name="connsiteY0" fmla="*/ 7858 h 9525"/>
                <a:gd name="connsiteX1" fmla="*/ 7403 w 9525"/>
                <a:gd name="connsiteY1" fmla="*/ 7858 h 9525"/>
                <a:gd name="connsiteX2" fmla="*/ 9308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308" y="7858"/>
                  </a:moveTo>
                  <a:cubicBezTo>
                    <a:pt x="8356" y="6906"/>
                    <a:pt x="6451" y="6906"/>
                    <a:pt x="7403" y="7858"/>
                  </a:cubicBezTo>
                  <a:cubicBezTo>
                    <a:pt x="8356" y="7858"/>
                    <a:pt x="9308" y="7858"/>
                    <a:pt x="9308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1" name="Freeform: Shape 1220">
              <a:extLst>
                <a:ext uri="{FF2B5EF4-FFF2-40B4-BE49-F238E27FC236}">
                  <a16:creationId xmlns:a16="http://schemas.microsoft.com/office/drawing/2014/main" id="{13385F0E-263E-4249-93F5-77DEF03A465E}"/>
                </a:ext>
              </a:extLst>
            </p:cNvPr>
            <p:cNvSpPr/>
            <p:nvPr/>
          </p:nvSpPr>
          <p:spPr>
            <a:xfrm>
              <a:off x="6938592" y="848730"/>
              <a:ext cx="9525" cy="9525"/>
            </a:xfrm>
            <a:custGeom>
              <a:avLst/>
              <a:gdLst>
                <a:gd name="connsiteX0" fmla="*/ 7990 w 9525"/>
                <a:gd name="connsiteY0" fmla="*/ 7567 h 9525"/>
                <a:gd name="connsiteX1" fmla="*/ 7990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567"/>
                  </a:moveTo>
                  <a:cubicBezTo>
                    <a:pt x="6086" y="6615"/>
                    <a:pt x="7990" y="7567"/>
                    <a:pt x="7990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2" name="Freeform: Shape 1221">
              <a:extLst>
                <a:ext uri="{FF2B5EF4-FFF2-40B4-BE49-F238E27FC236}">
                  <a16:creationId xmlns:a16="http://schemas.microsoft.com/office/drawing/2014/main" id="{BED8CF45-5470-416F-96A0-23CBB83CBA32}"/>
                </a:ext>
              </a:extLst>
            </p:cNvPr>
            <p:cNvSpPr/>
            <p:nvPr/>
          </p:nvSpPr>
          <p:spPr>
            <a:xfrm>
              <a:off x="7761658" y="937259"/>
              <a:ext cx="9525" cy="9525"/>
            </a:xfrm>
            <a:custGeom>
              <a:avLst/>
              <a:gdLst>
                <a:gd name="connsiteX0" fmla="*/ 8837 w 9525"/>
                <a:gd name="connsiteY0" fmla="*/ 8573 h 9525"/>
                <a:gd name="connsiteX1" fmla="*/ 8837 w 9525"/>
                <a:gd name="connsiteY1" fmla="*/ 8573 h 9525"/>
                <a:gd name="connsiteX2" fmla="*/ 8837 w 9525"/>
                <a:gd name="connsiteY2" fmla="*/ 857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837" y="8573"/>
                  </a:moveTo>
                  <a:cubicBezTo>
                    <a:pt x="8837" y="6667"/>
                    <a:pt x="5027" y="6667"/>
                    <a:pt x="8837" y="8573"/>
                  </a:cubicBezTo>
                  <a:lnTo>
                    <a:pt x="8837" y="85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3" name="Freeform: Shape 1222">
              <a:extLst>
                <a:ext uri="{FF2B5EF4-FFF2-40B4-BE49-F238E27FC236}">
                  <a16:creationId xmlns:a16="http://schemas.microsoft.com/office/drawing/2014/main" id="{5B4E7D8E-E422-49E7-B08A-848CBDB00C9D}"/>
                </a:ext>
              </a:extLst>
            </p:cNvPr>
            <p:cNvSpPr/>
            <p:nvPr/>
          </p:nvSpPr>
          <p:spPr>
            <a:xfrm>
              <a:off x="7753403" y="93392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8096"/>
                    <a:pt x="7567" y="14764"/>
                    <a:pt x="7567" y="7144"/>
                  </a:cubicBezTo>
                  <a:lnTo>
                    <a:pt x="7567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4" name="Freeform: Shape 1223">
              <a:extLst>
                <a:ext uri="{FF2B5EF4-FFF2-40B4-BE49-F238E27FC236}">
                  <a16:creationId xmlns:a16="http://schemas.microsoft.com/office/drawing/2014/main" id="{F9BF3A65-4B9E-4905-A138-649D737670FD}"/>
                </a:ext>
              </a:extLst>
            </p:cNvPr>
            <p:cNvSpPr/>
            <p:nvPr/>
          </p:nvSpPr>
          <p:spPr>
            <a:xfrm>
              <a:off x="7630954" y="922496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lnTo>
                    <a:pt x="7144" y="7144"/>
                  </a:lnTo>
                  <a:cubicBezTo>
                    <a:pt x="7144" y="9049"/>
                    <a:pt x="8096" y="8096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5" name="Freeform: Shape 1224">
              <a:extLst>
                <a:ext uri="{FF2B5EF4-FFF2-40B4-BE49-F238E27FC236}">
                  <a16:creationId xmlns:a16="http://schemas.microsoft.com/office/drawing/2014/main" id="{DFC53953-4904-4930-96A6-D45CFCDE87C3}"/>
                </a:ext>
              </a:extLst>
            </p:cNvPr>
            <p:cNvSpPr/>
            <p:nvPr/>
          </p:nvSpPr>
          <p:spPr>
            <a:xfrm>
              <a:off x="7738586" y="94464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9049" y="6906"/>
                    <a:pt x="8096" y="6906"/>
                    <a:pt x="7144" y="7858"/>
                  </a:cubicBezTo>
                  <a:lnTo>
                    <a:pt x="7144" y="78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6" name="Freeform: Shape 1225">
              <a:extLst>
                <a:ext uri="{FF2B5EF4-FFF2-40B4-BE49-F238E27FC236}">
                  <a16:creationId xmlns:a16="http://schemas.microsoft.com/office/drawing/2014/main" id="{2F395E84-42EF-4FC8-8EF7-362549E8C626}"/>
                </a:ext>
              </a:extLst>
            </p:cNvPr>
            <p:cNvSpPr/>
            <p:nvPr/>
          </p:nvSpPr>
          <p:spPr>
            <a:xfrm>
              <a:off x="7665244" y="913606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  <a:gd name="connsiteX2" fmla="*/ 7144 w 9525"/>
                <a:gd name="connsiteY2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7144" y="8414"/>
                    <a:pt x="9049" y="5556"/>
                    <a:pt x="7144" y="8414"/>
                  </a:cubicBezTo>
                  <a:lnTo>
                    <a:pt x="7144" y="841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7" name="Freeform: Shape 1226">
              <a:extLst>
                <a:ext uri="{FF2B5EF4-FFF2-40B4-BE49-F238E27FC236}">
                  <a16:creationId xmlns:a16="http://schemas.microsoft.com/office/drawing/2014/main" id="{4AE347F6-AD8F-45B3-94FD-0748CB2775AB}"/>
                </a:ext>
              </a:extLst>
            </p:cNvPr>
            <p:cNvSpPr/>
            <p:nvPr/>
          </p:nvSpPr>
          <p:spPr>
            <a:xfrm>
              <a:off x="7688909" y="910113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  <a:gd name="connsiteX2" fmla="*/ 82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4434" y="7144"/>
                    <a:pt x="12054" y="13811"/>
                    <a:pt x="8244" y="7144"/>
                  </a:cubicBezTo>
                  <a:lnTo>
                    <a:pt x="82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8" name="Freeform: Shape 1227">
              <a:extLst>
                <a:ext uri="{FF2B5EF4-FFF2-40B4-BE49-F238E27FC236}">
                  <a16:creationId xmlns:a16="http://schemas.microsoft.com/office/drawing/2014/main" id="{A79C1CB6-797F-4A89-9FC5-ACEA1DF02509}"/>
                </a:ext>
              </a:extLst>
            </p:cNvPr>
            <p:cNvSpPr/>
            <p:nvPr/>
          </p:nvSpPr>
          <p:spPr>
            <a:xfrm>
              <a:off x="6845141" y="10129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9" name="Freeform: Shape 1228">
              <a:extLst>
                <a:ext uri="{FF2B5EF4-FFF2-40B4-BE49-F238E27FC236}">
                  <a16:creationId xmlns:a16="http://schemas.microsoft.com/office/drawing/2014/main" id="{0E7BA09F-E712-4026-987D-6E7806FB82EE}"/>
                </a:ext>
              </a:extLst>
            </p:cNvPr>
            <p:cNvSpPr/>
            <p:nvPr/>
          </p:nvSpPr>
          <p:spPr>
            <a:xfrm>
              <a:off x="6844189" y="10120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8096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0" name="Freeform: Shape 1229">
              <a:extLst>
                <a:ext uri="{FF2B5EF4-FFF2-40B4-BE49-F238E27FC236}">
                  <a16:creationId xmlns:a16="http://schemas.microsoft.com/office/drawing/2014/main" id="{3A535AF4-7E8B-4C87-9F20-326E5CBD67F7}"/>
                </a:ext>
              </a:extLst>
            </p:cNvPr>
            <p:cNvSpPr/>
            <p:nvPr/>
          </p:nvSpPr>
          <p:spPr>
            <a:xfrm>
              <a:off x="6844189" y="10120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1" name="Freeform: Shape 1230">
              <a:extLst>
                <a:ext uri="{FF2B5EF4-FFF2-40B4-BE49-F238E27FC236}">
                  <a16:creationId xmlns:a16="http://schemas.microsoft.com/office/drawing/2014/main" id="{B8EB9703-20A8-49F2-9531-0F0793E82697}"/>
                </a:ext>
              </a:extLst>
            </p:cNvPr>
            <p:cNvSpPr/>
            <p:nvPr/>
          </p:nvSpPr>
          <p:spPr>
            <a:xfrm>
              <a:off x="7231856" y="928211"/>
              <a:ext cx="9525" cy="19050"/>
            </a:xfrm>
            <a:custGeom>
              <a:avLst/>
              <a:gdLst>
                <a:gd name="connsiteX0" fmla="*/ 9049 w 9525"/>
                <a:gd name="connsiteY0" fmla="*/ 12859 h 19050"/>
                <a:gd name="connsiteX1" fmla="*/ 7144 w 9525"/>
                <a:gd name="connsiteY1" fmla="*/ 7144 h 19050"/>
                <a:gd name="connsiteX2" fmla="*/ 9049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12859"/>
                  </a:moveTo>
                  <a:cubicBezTo>
                    <a:pt x="8096" y="11906"/>
                    <a:pt x="10954" y="7144"/>
                    <a:pt x="7144" y="7144"/>
                  </a:cubicBezTo>
                  <a:cubicBezTo>
                    <a:pt x="10954" y="8096"/>
                    <a:pt x="4286" y="10954"/>
                    <a:pt x="9049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2" name="Freeform: Shape 1231">
              <a:extLst>
                <a:ext uri="{FF2B5EF4-FFF2-40B4-BE49-F238E27FC236}">
                  <a16:creationId xmlns:a16="http://schemas.microsoft.com/office/drawing/2014/main" id="{62181469-9E68-4B9A-BD13-BE7BDD0F7C7D}"/>
                </a:ext>
              </a:extLst>
            </p:cNvPr>
            <p:cNvSpPr/>
            <p:nvPr/>
          </p:nvSpPr>
          <p:spPr>
            <a:xfrm>
              <a:off x="7233761" y="9339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3" name="Freeform: Shape 1232">
              <a:extLst>
                <a:ext uri="{FF2B5EF4-FFF2-40B4-BE49-F238E27FC236}">
                  <a16:creationId xmlns:a16="http://schemas.microsoft.com/office/drawing/2014/main" id="{A3DCAC3E-1153-4F9F-8CF1-BFA20B7A1080}"/>
                </a:ext>
              </a:extLst>
            </p:cNvPr>
            <p:cNvSpPr/>
            <p:nvPr/>
          </p:nvSpPr>
          <p:spPr>
            <a:xfrm>
              <a:off x="6933898" y="992028"/>
              <a:ext cx="9525" cy="9525"/>
            </a:xfrm>
            <a:custGeom>
              <a:avLst/>
              <a:gdLst>
                <a:gd name="connsiteX0" fmla="*/ 8875 w 9525"/>
                <a:gd name="connsiteY0" fmla="*/ 10001 h 9525"/>
                <a:gd name="connsiteX1" fmla="*/ 7922 w 9525"/>
                <a:gd name="connsiteY1" fmla="*/ 7144 h 9525"/>
                <a:gd name="connsiteX2" fmla="*/ 8875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875" y="10001"/>
                  </a:moveTo>
                  <a:cubicBezTo>
                    <a:pt x="7922" y="9049"/>
                    <a:pt x="7922" y="8096"/>
                    <a:pt x="7922" y="7144"/>
                  </a:cubicBezTo>
                  <a:cubicBezTo>
                    <a:pt x="8875" y="9049"/>
                    <a:pt x="5065" y="10001"/>
                    <a:pt x="8875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4" name="Freeform: Shape 1233">
              <a:extLst>
                <a:ext uri="{FF2B5EF4-FFF2-40B4-BE49-F238E27FC236}">
                  <a16:creationId xmlns:a16="http://schemas.microsoft.com/office/drawing/2014/main" id="{3ACB2B20-2B5A-4643-8F06-B6CB6A3C8905}"/>
                </a:ext>
              </a:extLst>
            </p:cNvPr>
            <p:cNvSpPr/>
            <p:nvPr/>
          </p:nvSpPr>
          <p:spPr>
            <a:xfrm>
              <a:off x="7738586" y="9444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001"/>
                    <a:pt x="7144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5" name="Freeform: Shape 1234">
              <a:extLst>
                <a:ext uri="{FF2B5EF4-FFF2-40B4-BE49-F238E27FC236}">
                  <a16:creationId xmlns:a16="http://schemas.microsoft.com/office/drawing/2014/main" id="{9F5549A9-F109-4DAD-AD3A-45A4ED9B0AC0}"/>
                </a:ext>
              </a:extLst>
            </p:cNvPr>
            <p:cNvSpPr/>
            <p:nvPr/>
          </p:nvSpPr>
          <p:spPr>
            <a:xfrm>
              <a:off x="6981900" y="942369"/>
              <a:ext cx="9525" cy="9525"/>
            </a:xfrm>
            <a:custGeom>
              <a:avLst/>
              <a:gdLst>
                <a:gd name="connsiteX0" fmla="*/ 7544 w 9525"/>
                <a:gd name="connsiteY0" fmla="*/ 7273 h 9525"/>
                <a:gd name="connsiteX1" fmla="*/ 7544 w 9525"/>
                <a:gd name="connsiteY1" fmla="*/ 7273 h 9525"/>
                <a:gd name="connsiteX2" fmla="*/ 7544 w 9525"/>
                <a:gd name="connsiteY2" fmla="*/ 727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44" y="7273"/>
                  </a:moveTo>
                  <a:cubicBezTo>
                    <a:pt x="5640" y="11083"/>
                    <a:pt x="11355" y="6320"/>
                    <a:pt x="7544" y="7273"/>
                  </a:cubicBezTo>
                  <a:lnTo>
                    <a:pt x="7544" y="72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6" name="Freeform: Shape 1235">
              <a:extLst>
                <a:ext uri="{FF2B5EF4-FFF2-40B4-BE49-F238E27FC236}">
                  <a16:creationId xmlns:a16="http://schemas.microsoft.com/office/drawing/2014/main" id="{8116A47B-30D1-4C39-8871-C61906F52454}"/>
                </a:ext>
              </a:extLst>
            </p:cNvPr>
            <p:cNvSpPr/>
            <p:nvPr/>
          </p:nvSpPr>
          <p:spPr>
            <a:xfrm>
              <a:off x="6844189" y="913278"/>
              <a:ext cx="914400" cy="352425"/>
            </a:xfrm>
            <a:custGeom>
              <a:avLst/>
              <a:gdLst>
                <a:gd name="connsiteX0" fmla="*/ 910114 w 914400"/>
                <a:gd name="connsiteY0" fmla="*/ 31601 h 352425"/>
                <a:gd name="connsiteX1" fmla="*/ 816769 w 914400"/>
                <a:gd name="connsiteY1" fmla="*/ 21124 h 352425"/>
                <a:gd name="connsiteX2" fmla="*/ 796767 w 914400"/>
                <a:gd name="connsiteY2" fmla="*/ 18267 h 352425"/>
                <a:gd name="connsiteX3" fmla="*/ 768192 w 914400"/>
                <a:gd name="connsiteY3" fmla="*/ 19219 h 352425"/>
                <a:gd name="connsiteX4" fmla="*/ 768192 w 914400"/>
                <a:gd name="connsiteY4" fmla="*/ 17314 h 352425"/>
                <a:gd name="connsiteX5" fmla="*/ 768192 w 914400"/>
                <a:gd name="connsiteY5" fmla="*/ 19219 h 352425"/>
                <a:gd name="connsiteX6" fmla="*/ 613886 w 914400"/>
                <a:gd name="connsiteY6" fmla="*/ 14456 h 352425"/>
                <a:gd name="connsiteX7" fmla="*/ 620554 w 914400"/>
                <a:gd name="connsiteY7" fmla="*/ 18267 h 352425"/>
                <a:gd name="connsiteX8" fmla="*/ 440531 w 914400"/>
                <a:gd name="connsiteY8" fmla="*/ 21124 h 352425"/>
                <a:gd name="connsiteX9" fmla="*/ 163354 w 914400"/>
                <a:gd name="connsiteY9" fmla="*/ 35411 h 352425"/>
                <a:gd name="connsiteX10" fmla="*/ 142399 w 914400"/>
                <a:gd name="connsiteY10" fmla="*/ 40174 h 352425"/>
                <a:gd name="connsiteX11" fmla="*/ 7144 w 914400"/>
                <a:gd name="connsiteY11" fmla="*/ 104944 h 352425"/>
                <a:gd name="connsiteX12" fmla="*/ 18574 w 914400"/>
                <a:gd name="connsiteY12" fmla="*/ 115421 h 352425"/>
                <a:gd name="connsiteX13" fmla="*/ 20479 w 914400"/>
                <a:gd name="connsiteY13" fmla="*/ 112564 h 352425"/>
                <a:gd name="connsiteX14" fmla="*/ 76676 w 914400"/>
                <a:gd name="connsiteY14" fmla="*/ 94467 h 352425"/>
                <a:gd name="connsiteX15" fmla="*/ 99536 w 914400"/>
                <a:gd name="connsiteY15" fmla="*/ 80179 h 352425"/>
                <a:gd name="connsiteX16" fmla="*/ 106204 w 914400"/>
                <a:gd name="connsiteY16" fmla="*/ 81131 h 352425"/>
                <a:gd name="connsiteX17" fmla="*/ 101441 w 914400"/>
                <a:gd name="connsiteY17" fmla="*/ 89704 h 352425"/>
                <a:gd name="connsiteX18" fmla="*/ 156686 w 914400"/>
                <a:gd name="connsiteY18" fmla="*/ 96371 h 352425"/>
                <a:gd name="connsiteX19" fmla="*/ 112871 w 914400"/>
                <a:gd name="connsiteY19" fmla="*/ 111611 h 352425"/>
                <a:gd name="connsiteX20" fmla="*/ 144304 w 914400"/>
                <a:gd name="connsiteY20" fmla="*/ 213529 h 352425"/>
                <a:gd name="connsiteX21" fmla="*/ 339566 w 914400"/>
                <a:gd name="connsiteY21" fmla="*/ 336401 h 352425"/>
                <a:gd name="connsiteX22" fmla="*/ 423386 w 914400"/>
                <a:gd name="connsiteY22" fmla="*/ 348784 h 352425"/>
                <a:gd name="connsiteX23" fmla="*/ 493871 w 914400"/>
                <a:gd name="connsiteY23" fmla="*/ 305921 h 352425"/>
                <a:gd name="connsiteX24" fmla="*/ 644367 w 914400"/>
                <a:gd name="connsiteY24" fmla="*/ 238294 h 352425"/>
                <a:gd name="connsiteX25" fmla="*/ 702469 w 914400"/>
                <a:gd name="connsiteY25" fmla="*/ 225911 h 352425"/>
                <a:gd name="connsiteX26" fmla="*/ 772001 w 914400"/>
                <a:gd name="connsiteY26" fmla="*/ 149711 h 352425"/>
                <a:gd name="connsiteX27" fmla="*/ 791051 w 914400"/>
                <a:gd name="connsiteY27" fmla="*/ 85894 h 352425"/>
                <a:gd name="connsiteX28" fmla="*/ 746284 w 914400"/>
                <a:gd name="connsiteY28" fmla="*/ 54461 h 352425"/>
                <a:gd name="connsiteX29" fmla="*/ 613886 w 914400"/>
                <a:gd name="connsiteY29" fmla="*/ 59224 h 352425"/>
                <a:gd name="connsiteX30" fmla="*/ 792004 w 914400"/>
                <a:gd name="connsiteY30" fmla="*/ 27792 h 352425"/>
                <a:gd name="connsiteX31" fmla="*/ 908209 w 914400"/>
                <a:gd name="connsiteY31" fmla="*/ 33506 h 352425"/>
                <a:gd name="connsiteX32" fmla="*/ 910114 w 914400"/>
                <a:gd name="connsiteY32" fmla="*/ 31601 h 352425"/>
                <a:gd name="connsiteX33" fmla="*/ 150971 w 914400"/>
                <a:gd name="connsiteY33" fmla="*/ 56367 h 352425"/>
                <a:gd name="connsiteX34" fmla="*/ 150971 w 914400"/>
                <a:gd name="connsiteY34" fmla="*/ 56367 h 352425"/>
                <a:gd name="connsiteX35" fmla="*/ 150971 w 914400"/>
                <a:gd name="connsiteY35" fmla="*/ 56367 h 352425"/>
                <a:gd name="connsiteX36" fmla="*/ 157639 w 914400"/>
                <a:gd name="connsiteY36" fmla="*/ 57319 h 352425"/>
                <a:gd name="connsiteX37" fmla="*/ 157639 w 914400"/>
                <a:gd name="connsiteY37" fmla="*/ 57319 h 352425"/>
                <a:gd name="connsiteX38" fmla="*/ 157639 w 914400"/>
                <a:gd name="connsiteY38" fmla="*/ 57319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14400" h="352425">
                  <a:moveTo>
                    <a:pt x="910114" y="31601"/>
                  </a:moveTo>
                  <a:cubicBezTo>
                    <a:pt x="903446" y="18267"/>
                    <a:pt x="830104" y="13504"/>
                    <a:pt x="816769" y="21124"/>
                  </a:cubicBezTo>
                  <a:cubicBezTo>
                    <a:pt x="812959" y="8742"/>
                    <a:pt x="810101" y="15409"/>
                    <a:pt x="796767" y="18267"/>
                  </a:cubicBezTo>
                  <a:cubicBezTo>
                    <a:pt x="788194" y="19219"/>
                    <a:pt x="778669" y="19219"/>
                    <a:pt x="768192" y="19219"/>
                  </a:cubicBezTo>
                  <a:lnTo>
                    <a:pt x="768192" y="17314"/>
                  </a:lnTo>
                  <a:cubicBezTo>
                    <a:pt x="767239" y="18267"/>
                    <a:pt x="768192" y="18267"/>
                    <a:pt x="768192" y="19219"/>
                  </a:cubicBezTo>
                  <a:cubicBezTo>
                    <a:pt x="711994" y="17314"/>
                    <a:pt x="634842" y="-3641"/>
                    <a:pt x="613886" y="14456"/>
                  </a:cubicBezTo>
                  <a:cubicBezTo>
                    <a:pt x="621506" y="13504"/>
                    <a:pt x="617696" y="13504"/>
                    <a:pt x="620554" y="18267"/>
                  </a:cubicBezTo>
                  <a:cubicBezTo>
                    <a:pt x="609124" y="1121"/>
                    <a:pt x="455771" y="15409"/>
                    <a:pt x="440531" y="21124"/>
                  </a:cubicBezTo>
                  <a:cubicBezTo>
                    <a:pt x="425291" y="50651"/>
                    <a:pt x="164306" y="33506"/>
                    <a:pt x="163354" y="35411"/>
                  </a:cubicBezTo>
                  <a:cubicBezTo>
                    <a:pt x="159544" y="37317"/>
                    <a:pt x="141446" y="38269"/>
                    <a:pt x="142399" y="40174"/>
                  </a:cubicBezTo>
                  <a:cubicBezTo>
                    <a:pt x="122396" y="22076"/>
                    <a:pt x="34766" y="106849"/>
                    <a:pt x="7144" y="104944"/>
                  </a:cubicBezTo>
                  <a:cubicBezTo>
                    <a:pt x="10001" y="106849"/>
                    <a:pt x="16669" y="115421"/>
                    <a:pt x="18574" y="115421"/>
                  </a:cubicBezTo>
                  <a:cubicBezTo>
                    <a:pt x="19526" y="114469"/>
                    <a:pt x="20479" y="113517"/>
                    <a:pt x="20479" y="112564"/>
                  </a:cubicBezTo>
                  <a:cubicBezTo>
                    <a:pt x="28099" y="108754"/>
                    <a:pt x="72866" y="95419"/>
                    <a:pt x="76676" y="94467"/>
                  </a:cubicBezTo>
                  <a:cubicBezTo>
                    <a:pt x="78581" y="93514"/>
                    <a:pt x="98584" y="83989"/>
                    <a:pt x="99536" y="80179"/>
                  </a:cubicBezTo>
                  <a:cubicBezTo>
                    <a:pt x="102394" y="80179"/>
                    <a:pt x="107156" y="81131"/>
                    <a:pt x="106204" y="81131"/>
                  </a:cubicBezTo>
                  <a:cubicBezTo>
                    <a:pt x="108109" y="92561"/>
                    <a:pt x="94774" y="76369"/>
                    <a:pt x="101441" y="89704"/>
                  </a:cubicBezTo>
                  <a:cubicBezTo>
                    <a:pt x="118586" y="92561"/>
                    <a:pt x="136684" y="94467"/>
                    <a:pt x="156686" y="96371"/>
                  </a:cubicBezTo>
                  <a:cubicBezTo>
                    <a:pt x="133826" y="103992"/>
                    <a:pt x="112871" y="111611"/>
                    <a:pt x="112871" y="111611"/>
                  </a:cubicBezTo>
                  <a:lnTo>
                    <a:pt x="144304" y="213529"/>
                  </a:lnTo>
                  <a:lnTo>
                    <a:pt x="339566" y="336401"/>
                  </a:lnTo>
                  <a:lnTo>
                    <a:pt x="423386" y="348784"/>
                  </a:lnTo>
                  <a:lnTo>
                    <a:pt x="493871" y="305921"/>
                  </a:lnTo>
                  <a:lnTo>
                    <a:pt x="644367" y="238294"/>
                  </a:lnTo>
                  <a:cubicBezTo>
                    <a:pt x="644367" y="238294"/>
                    <a:pt x="692944" y="229721"/>
                    <a:pt x="702469" y="225911"/>
                  </a:cubicBezTo>
                  <a:cubicBezTo>
                    <a:pt x="711994" y="223054"/>
                    <a:pt x="762476" y="159236"/>
                    <a:pt x="772001" y="149711"/>
                  </a:cubicBezTo>
                  <a:cubicBezTo>
                    <a:pt x="781526" y="140186"/>
                    <a:pt x="791051" y="85894"/>
                    <a:pt x="791051" y="85894"/>
                  </a:cubicBezTo>
                  <a:cubicBezTo>
                    <a:pt x="791051" y="85894"/>
                    <a:pt x="765334" y="54461"/>
                    <a:pt x="746284" y="54461"/>
                  </a:cubicBezTo>
                  <a:cubicBezTo>
                    <a:pt x="740569" y="54461"/>
                    <a:pt x="686276" y="56367"/>
                    <a:pt x="613886" y="59224"/>
                  </a:cubicBezTo>
                  <a:cubicBezTo>
                    <a:pt x="686276" y="47794"/>
                    <a:pt x="749142" y="36364"/>
                    <a:pt x="792004" y="27792"/>
                  </a:cubicBezTo>
                  <a:cubicBezTo>
                    <a:pt x="812006" y="23981"/>
                    <a:pt x="890111" y="36364"/>
                    <a:pt x="908209" y="33506"/>
                  </a:cubicBezTo>
                  <a:cubicBezTo>
                    <a:pt x="908209" y="33506"/>
                    <a:pt x="908209" y="32554"/>
                    <a:pt x="910114" y="31601"/>
                  </a:cubicBezTo>
                  <a:close/>
                  <a:moveTo>
                    <a:pt x="150971" y="56367"/>
                  </a:moveTo>
                  <a:cubicBezTo>
                    <a:pt x="150019" y="56367"/>
                    <a:pt x="147161" y="57319"/>
                    <a:pt x="150971" y="56367"/>
                  </a:cubicBezTo>
                  <a:lnTo>
                    <a:pt x="150971" y="56367"/>
                  </a:lnTo>
                  <a:close/>
                  <a:moveTo>
                    <a:pt x="157639" y="57319"/>
                  </a:moveTo>
                  <a:cubicBezTo>
                    <a:pt x="153829" y="56367"/>
                    <a:pt x="154781" y="54461"/>
                    <a:pt x="157639" y="57319"/>
                  </a:cubicBezTo>
                  <a:lnTo>
                    <a:pt x="157639" y="573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7" name="Freeform: Shape 1236">
              <a:extLst>
                <a:ext uri="{FF2B5EF4-FFF2-40B4-BE49-F238E27FC236}">
                  <a16:creationId xmlns:a16="http://schemas.microsoft.com/office/drawing/2014/main" id="{A06D4FBF-1E1A-4864-A32D-B4FBA69802E6}"/>
                </a:ext>
              </a:extLst>
            </p:cNvPr>
            <p:cNvSpPr/>
            <p:nvPr/>
          </p:nvSpPr>
          <p:spPr>
            <a:xfrm>
              <a:off x="7747738" y="937166"/>
              <a:ext cx="9525" cy="9525"/>
            </a:xfrm>
            <a:custGeom>
              <a:avLst/>
              <a:gdLst>
                <a:gd name="connsiteX0" fmla="*/ 9422 w 9525"/>
                <a:gd name="connsiteY0" fmla="*/ 7713 h 9525"/>
                <a:gd name="connsiteX1" fmla="*/ 7517 w 9525"/>
                <a:gd name="connsiteY1" fmla="*/ 9618 h 9525"/>
                <a:gd name="connsiteX2" fmla="*/ 9422 w 9525"/>
                <a:gd name="connsiteY2" fmla="*/ 771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422" y="7713"/>
                  </a:moveTo>
                  <a:cubicBezTo>
                    <a:pt x="7517" y="6761"/>
                    <a:pt x="6565" y="6761"/>
                    <a:pt x="7517" y="9618"/>
                  </a:cubicBezTo>
                  <a:cubicBezTo>
                    <a:pt x="9422" y="8666"/>
                    <a:pt x="9422" y="8666"/>
                    <a:pt x="9422" y="77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8" name="Freeform: Shape 1237">
              <a:extLst>
                <a:ext uri="{FF2B5EF4-FFF2-40B4-BE49-F238E27FC236}">
                  <a16:creationId xmlns:a16="http://schemas.microsoft.com/office/drawing/2014/main" id="{B41E650B-A2A7-4878-A03A-AE986EE2F600}"/>
                </a:ext>
              </a:extLst>
            </p:cNvPr>
            <p:cNvSpPr/>
            <p:nvPr/>
          </p:nvSpPr>
          <p:spPr>
            <a:xfrm>
              <a:off x="7747159" y="93964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  <a:gd name="connsiteX3" fmla="*/ 9049 w 9525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7144" y="7144"/>
                    <a:pt x="8096" y="7144"/>
                    <a:pt x="9049" y="7144"/>
                  </a:cubicBezTo>
                  <a:cubicBezTo>
                    <a:pt x="9049" y="7144"/>
                    <a:pt x="9049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9" name="Freeform: Shape 1238">
              <a:extLst>
                <a:ext uri="{FF2B5EF4-FFF2-40B4-BE49-F238E27FC236}">
                  <a16:creationId xmlns:a16="http://schemas.microsoft.com/office/drawing/2014/main" id="{62F61B45-2FBD-4818-A1B6-CE1DE5CBE013}"/>
                </a:ext>
              </a:extLst>
            </p:cNvPr>
            <p:cNvSpPr/>
            <p:nvPr/>
          </p:nvSpPr>
          <p:spPr>
            <a:xfrm>
              <a:off x="6913721" y="10015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0" name="Freeform: Shape 1239">
              <a:extLst>
                <a:ext uri="{FF2B5EF4-FFF2-40B4-BE49-F238E27FC236}">
                  <a16:creationId xmlns:a16="http://schemas.microsoft.com/office/drawing/2014/main" id="{7D3D9B2D-4456-46F3-8ED4-AC3C8BC85926}"/>
                </a:ext>
              </a:extLst>
            </p:cNvPr>
            <p:cNvSpPr/>
            <p:nvPr/>
          </p:nvSpPr>
          <p:spPr>
            <a:xfrm>
              <a:off x="6843236" y="101107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1" name="Freeform: Shape 1240">
              <a:extLst>
                <a:ext uri="{FF2B5EF4-FFF2-40B4-BE49-F238E27FC236}">
                  <a16:creationId xmlns:a16="http://schemas.microsoft.com/office/drawing/2014/main" id="{72435DFF-A762-4495-A07D-750572ECEEB0}"/>
                </a:ext>
              </a:extLst>
            </p:cNvPr>
            <p:cNvSpPr/>
            <p:nvPr/>
          </p:nvSpPr>
          <p:spPr>
            <a:xfrm>
              <a:off x="7633811" y="9234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2" name="Freeform: Shape 1241">
              <a:extLst>
                <a:ext uri="{FF2B5EF4-FFF2-40B4-BE49-F238E27FC236}">
                  <a16:creationId xmlns:a16="http://schemas.microsoft.com/office/drawing/2014/main" id="{8960A708-4535-466D-99C1-7E160C39C60C}"/>
                </a:ext>
              </a:extLst>
            </p:cNvPr>
            <p:cNvSpPr/>
            <p:nvPr/>
          </p:nvSpPr>
          <p:spPr>
            <a:xfrm>
              <a:off x="7698581" y="922707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  <a:gd name="connsiteX2" fmla="*/ 7144 w 9525"/>
                <a:gd name="connsiteY2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lnTo>
                    <a:pt x="7144" y="88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3" name="Freeform: Shape 1242">
              <a:extLst>
                <a:ext uri="{FF2B5EF4-FFF2-40B4-BE49-F238E27FC236}">
                  <a16:creationId xmlns:a16="http://schemas.microsoft.com/office/drawing/2014/main" id="{A3DC8101-F1FB-4213-9F31-29EF825DF013}"/>
                </a:ext>
              </a:extLst>
            </p:cNvPr>
            <p:cNvSpPr/>
            <p:nvPr/>
          </p:nvSpPr>
          <p:spPr>
            <a:xfrm>
              <a:off x="7749064" y="9434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7144"/>
                    <a:pt x="8096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4" name="Freeform: Shape 1243">
              <a:extLst>
                <a:ext uri="{FF2B5EF4-FFF2-40B4-BE49-F238E27FC236}">
                  <a16:creationId xmlns:a16="http://schemas.microsoft.com/office/drawing/2014/main" id="{46447620-2F42-429A-82F5-52BDE0B52C22}"/>
                </a:ext>
              </a:extLst>
            </p:cNvPr>
            <p:cNvSpPr/>
            <p:nvPr/>
          </p:nvSpPr>
          <p:spPr>
            <a:xfrm>
              <a:off x="7750969" y="94154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5" name="Freeform: Shape 1244">
              <a:extLst>
                <a:ext uri="{FF2B5EF4-FFF2-40B4-BE49-F238E27FC236}">
                  <a16:creationId xmlns:a16="http://schemas.microsoft.com/office/drawing/2014/main" id="{691AF23A-CB3A-4050-8AB8-51EC5D8E49E2}"/>
                </a:ext>
              </a:extLst>
            </p:cNvPr>
            <p:cNvSpPr/>
            <p:nvPr/>
          </p:nvSpPr>
          <p:spPr>
            <a:xfrm>
              <a:off x="7729061" y="946837"/>
              <a:ext cx="19050" cy="9525"/>
            </a:xfrm>
            <a:custGeom>
              <a:avLst/>
              <a:gdLst>
                <a:gd name="connsiteX0" fmla="*/ 7144 w 19050"/>
                <a:gd name="connsiteY0" fmla="*/ 7567 h 9525"/>
                <a:gd name="connsiteX1" fmla="*/ 7144 w 19050"/>
                <a:gd name="connsiteY1" fmla="*/ 7567 h 9525"/>
                <a:gd name="connsiteX2" fmla="*/ 7144 w 19050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7567"/>
                  </a:moveTo>
                  <a:cubicBezTo>
                    <a:pt x="7144" y="7567"/>
                    <a:pt x="19526" y="6615"/>
                    <a:pt x="7144" y="7567"/>
                  </a:cubicBezTo>
                  <a:lnTo>
                    <a:pt x="7144" y="7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6" name="Freeform: Shape 1245">
              <a:extLst>
                <a:ext uri="{FF2B5EF4-FFF2-40B4-BE49-F238E27FC236}">
                  <a16:creationId xmlns:a16="http://schemas.microsoft.com/office/drawing/2014/main" id="{F113FF14-3F6F-4449-A040-3DE9E5F9904B}"/>
                </a:ext>
              </a:extLst>
            </p:cNvPr>
            <p:cNvSpPr/>
            <p:nvPr/>
          </p:nvSpPr>
          <p:spPr>
            <a:xfrm>
              <a:off x="7707154" y="908604"/>
              <a:ext cx="9525" cy="9525"/>
            </a:xfrm>
            <a:custGeom>
              <a:avLst/>
              <a:gdLst>
                <a:gd name="connsiteX0" fmla="*/ 7144 w 9525"/>
                <a:gd name="connsiteY0" fmla="*/ 8653 h 9525"/>
                <a:gd name="connsiteX1" fmla="*/ 7144 w 9525"/>
                <a:gd name="connsiteY1" fmla="*/ 8653 h 9525"/>
                <a:gd name="connsiteX2" fmla="*/ 7144 w 9525"/>
                <a:gd name="connsiteY2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653"/>
                  </a:moveTo>
                  <a:cubicBezTo>
                    <a:pt x="10954" y="7700"/>
                    <a:pt x="13811" y="5795"/>
                    <a:pt x="7144" y="8653"/>
                  </a:cubicBezTo>
                  <a:lnTo>
                    <a:pt x="7144" y="86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7" name="Freeform: Shape 1246">
              <a:extLst>
                <a:ext uri="{FF2B5EF4-FFF2-40B4-BE49-F238E27FC236}">
                  <a16:creationId xmlns:a16="http://schemas.microsoft.com/office/drawing/2014/main" id="{6EB66282-2B36-4BDA-A571-67D9C90E85F5}"/>
                </a:ext>
              </a:extLst>
            </p:cNvPr>
            <p:cNvSpPr/>
            <p:nvPr/>
          </p:nvSpPr>
          <p:spPr>
            <a:xfrm>
              <a:off x="7693104" y="909161"/>
              <a:ext cx="9525" cy="9525"/>
            </a:xfrm>
            <a:custGeom>
              <a:avLst/>
              <a:gdLst>
                <a:gd name="connsiteX0" fmla="*/ 7858 w 9525"/>
                <a:gd name="connsiteY0" fmla="*/ 9049 h 9525"/>
                <a:gd name="connsiteX1" fmla="*/ 7858 w 9525"/>
                <a:gd name="connsiteY1" fmla="*/ 7144 h 9525"/>
                <a:gd name="connsiteX2" fmla="*/ 7858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9049"/>
                  </a:moveTo>
                  <a:cubicBezTo>
                    <a:pt x="9763" y="8096"/>
                    <a:pt x="7858" y="7144"/>
                    <a:pt x="7858" y="7144"/>
                  </a:cubicBezTo>
                  <a:cubicBezTo>
                    <a:pt x="6906" y="8096"/>
                    <a:pt x="6906" y="8096"/>
                    <a:pt x="7858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8" name="Freeform: Shape 1247">
              <a:extLst>
                <a:ext uri="{FF2B5EF4-FFF2-40B4-BE49-F238E27FC236}">
                  <a16:creationId xmlns:a16="http://schemas.microsoft.com/office/drawing/2014/main" id="{35C38DA6-97DA-4EA9-8E55-660EFC74EB02}"/>
                </a:ext>
              </a:extLst>
            </p:cNvPr>
            <p:cNvSpPr/>
            <p:nvPr/>
          </p:nvSpPr>
          <p:spPr>
            <a:xfrm>
              <a:off x="7289006" y="920505"/>
              <a:ext cx="9525" cy="9525"/>
            </a:xfrm>
            <a:custGeom>
              <a:avLst/>
              <a:gdLst>
                <a:gd name="connsiteX0" fmla="*/ 10954 w 9525"/>
                <a:gd name="connsiteY0" fmla="*/ 9135 h 9525"/>
                <a:gd name="connsiteX1" fmla="*/ 7144 w 9525"/>
                <a:gd name="connsiteY1" fmla="*/ 8182 h 9525"/>
                <a:gd name="connsiteX2" fmla="*/ 10954 w 9525"/>
                <a:gd name="connsiteY2" fmla="*/ 91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9135"/>
                  </a:moveTo>
                  <a:cubicBezTo>
                    <a:pt x="10001" y="7230"/>
                    <a:pt x="8096" y="6277"/>
                    <a:pt x="7144" y="8182"/>
                  </a:cubicBezTo>
                  <a:cubicBezTo>
                    <a:pt x="9049" y="8182"/>
                    <a:pt x="10954" y="9135"/>
                    <a:pt x="10954" y="91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49" name="Group 1248">
            <a:extLst>
              <a:ext uri="{FF2B5EF4-FFF2-40B4-BE49-F238E27FC236}">
                <a16:creationId xmlns:a16="http://schemas.microsoft.com/office/drawing/2014/main" id="{524BFC86-E744-42C3-9E37-7C218121DD3D}"/>
              </a:ext>
            </a:extLst>
          </p:cNvPr>
          <p:cNvGrpSpPr/>
          <p:nvPr userDrawn="1"/>
        </p:nvGrpSpPr>
        <p:grpSpPr>
          <a:xfrm rot="18823380" flipH="1">
            <a:off x="1483313" y="4959425"/>
            <a:ext cx="442463" cy="326412"/>
            <a:chOff x="3625593" y="6426852"/>
            <a:chExt cx="335279" cy="247341"/>
          </a:xfrm>
          <a:solidFill>
            <a:schemeClr val="accent1"/>
          </a:solidFill>
        </p:grpSpPr>
        <p:sp>
          <p:nvSpPr>
            <p:cNvPr id="1250" name="Freeform: Shape 1249">
              <a:extLst>
                <a:ext uri="{FF2B5EF4-FFF2-40B4-BE49-F238E27FC236}">
                  <a16:creationId xmlns:a16="http://schemas.microsoft.com/office/drawing/2014/main" id="{50B2D1A6-0258-45B6-BA37-940F08286ADF}"/>
                </a:ext>
              </a:extLst>
            </p:cNvPr>
            <p:cNvSpPr/>
            <p:nvPr/>
          </p:nvSpPr>
          <p:spPr>
            <a:xfrm>
              <a:off x="3625691" y="6427877"/>
              <a:ext cx="95250" cy="161925"/>
            </a:xfrm>
            <a:custGeom>
              <a:avLst/>
              <a:gdLst>
                <a:gd name="connsiteX0" fmla="*/ 88106 w 95250"/>
                <a:gd name="connsiteY0" fmla="*/ 8667 h 161925"/>
                <a:gd name="connsiteX1" fmla="*/ 60484 w 95250"/>
                <a:gd name="connsiteY1" fmla="*/ 99155 h 161925"/>
                <a:gd name="connsiteX2" fmla="*/ 7144 w 95250"/>
                <a:gd name="connsiteY2" fmla="*/ 160115 h 161925"/>
                <a:gd name="connsiteX3" fmla="*/ 72866 w 95250"/>
                <a:gd name="connsiteY3" fmla="*/ 86772 h 161925"/>
                <a:gd name="connsiteX4" fmla="*/ 88106 w 95250"/>
                <a:gd name="connsiteY4" fmla="*/ 41052 h 161925"/>
                <a:gd name="connsiteX5" fmla="*/ 88106 w 95250"/>
                <a:gd name="connsiteY5" fmla="*/ 8667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161925">
                  <a:moveTo>
                    <a:pt x="88106" y="8667"/>
                  </a:moveTo>
                  <a:cubicBezTo>
                    <a:pt x="83344" y="40100"/>
                    <a:pt x="76676" y="70580"/>
                    <a:pt x="60484" y="99155"/>
                  </a:cubicBezTo>
                  <a:cubicBezTo>
                    <a:pt x="56674" y="104870"/>
                    <a:pt x="8096" y="161067"/>
                    <a:pt x="7144" y="160115"/>
                  </a:cubicBezTo>
                  <a:cubicBezTo>
                    <a:pt x="12859" y="171545"/>
                    <a:pt x="69056" y="94392"/>
                    <a:pt x="72866" y="86772"/>
                  </a:cubicBezTo>
                  <a:cubicBezTo>
                    <a:pt x="79534" y="72485"/>
                    <a:pt x="84296" y="57245"/>
                    <a:pt x="88106" y="41052"/>
                  </a:cubicBezTo>
                  <a:cubicBezTo>
                    <a:pt x="88106" y="37242"/>
                    <a:pt x="89059" y="-858"/>
                    <a:pt x="88106" y="86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1" name="Freeform: Shape 1250">
              <a:extLst>
                <a:ext uri="{FF2B5EF4-FFF2-40B4-BE49-F238E27FC236}">
                  <a16:creationId xmlns:a16="http://schemas.microsoft.com/office/drawing/2014/main" id="{19E8FF67-37E6-4BA4-927B-A8C5CC0D714E}"/>
                </a:ext>
              </a:extLst>
            </p:cNvPr>
            <p:cNvSpPr/>
            <p:nvPr/>
          </p:nvSpPr>
          <p:spPr>
            <a:xfrm>
              <a:off x="3710463" y="6426852"/>
              <a:ext cx="114300" cy="66675"/>
            </a:xfrm>
            <a:custGeom>
              <a:avLst/>
              <a:gdLst>
                <a:gd name="connsiteX0" fmla="*/ 7144 w 114300"/>
                <a:gd name="connsiteY0" fmla="*/ 11597 h 66675"/>
                <a:gd name="connsiteX1" fmla="*/ 80486 w 114300"/>
                <a:gd name="connsiteY1" fmla="*/ 23979 h 66675"/>
                <a:gd name="connsiteX2" fmla="*/ 113824 w 114300"/>
                <a:gd name="connsiteY2" fmla="*/ 60174 h 66675"/>
                <a:gd name="connsiteX3" fmla="*/ 64294 w 114300"/>
                <a:gd name="connsiteY3" fmla="*/ 11597 h 66675"/>
                <a:gd name="connsiteX4" fmla="*/ 7144 w 114300"/>
                <a:gd name="connsiteY4" fmla="*/ 11597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66675">
                  <a:moveTo>
                    <a:pt x="7144" y="11597"/>
                  </a:moveTo>
                  <a:cubicBezTo>
                    <a:pt x="30004" y="7787"/>
                    <a:pt x="59531" y="9692"/>
                    <a:pt x="80486" y="23979"/>
                  </a:cubicBezTo>
                  <a:cubicBezTo>
                    <a:pt x="86201" y="27789"/>
                    <a:pt x="110966" y="63032"/>
                    <a:pt x="113824" y="60174"/>
                  </a:cubicBezTo>
                  <a:cubicBezTo>
                    <a:pt x="122396" y="52554"/>
                    <a:pt x="70009" y="14454"/>
                    <a:pt x="64294" y="11597"/>
                  </a:cubicBezTo>
                  <a:cubicBezTo>
                    <a:pt x="44291" y="2072"/>
                    <a:pt x="13811" y="10644"/>
                    <a:pt x="7144" y="115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2" name="Freeform: Shape 1251">
              <a:extLst>
                <a:ext uri="{FF2B5EF4-FFF2-40B4-BE49-F238E27FC236}">
                  <a16:creationId xmlns:a16="http://schemas.microsoft.com/office/drawing/2014/main" id="{EB8859E3-B659-47B9-B6BB-687BA101293F}"/>
                </a:ext>
              </a:extLst>
            </p:cNvPr>
            <p:cNvSpPr/>
            <p:nvPr/>
          </p:nvSpPr>
          <p:spPr>
            <a:xfrm>
              <a:off x="3817997" y="6469223"/>
              <a:ext cx="142875" cy="76200"/>
            </a:xfrm>
            <a:custGeom>
              <a:avLst/>
              <a:gdLst>
                <a:gd name="connsiteX0" fmla="*/ 8195 w 142875"/>
                <a:gd name="connsiteY0" fmla="*/ 18756 h 76200"/>
                <a:gd name="connsiteX1" fmla="*/ 80585 w 142875"/>
                <a:gd name="connsiteY1" fmla="*/ 24471 h 76200"/>
                <a:gd name="connsiteX2" fmla="*/ 133925 w 142875"/>
                <a:gd name="connsiteY2" fmla="*/ 70191 h 76200"/>
                <a:gd name="connsiteX3" fmla="*/ 70108 w 142875"/>
                <a:gd name="connsiteY3" fmla="*/ 13994 h 76200"/>
                <a:gd name="connsiteX4" fmla="*/ 30103 w 142875"/>
                <a:gd name="connsiteY4" fmla="*/ 7326 h 76200"/>
                <a:gd name="connsiteX5" fmla="*/ 8195 w 142875"/>
                <a:gd name="connsiteY5" fmla="*/ 187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5" h="76200">
                  <a:moveTo>
                    <a:pt x="8195" y="18756"/>
                  </a:moveTo>
                  <a:cubicBezTo>
                    <a:pt x="30103" y="5421"/>
                    <a:pt x="59630" y="13994"/>
                    <a:pt x="80585" y="24471"/>
                  </a:cubicBezTo>
                  <a:cubicBezTo>
                    <a:pt x="87253" y="27329"/>
                    <a:pt x="137735" y="67334"/>
                    <a:pt x="133925" y="70191"/>
                  </a:cubicBezTo>
                  <a:cubicBezTo>
                    <a:pt x="150118" y="60666"/>
                    <a:pt x="76775" y="16851"/>
                    <a:pt x="70108" y="13994"/>
                  </a:cubicBezTo>
                  <a:cubicBezTo>
                    <a:pt x="57725" y="9231"/>
                    <a:pt x="43438" y="6374"/>
                    <a:pt x="30103" y="7326"/>
                  </a:cubicBezTo>
                  <a:cubicBezTo>
                    <a:pt x="21530" y="9231"/>
                    <a:pt x="2480" y="22566"/>
                    <a:pt x="8195" y="187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3" name="Freeform: Shape 1252">
              <a:extLst>
                <a:ext uri="{FF2B5EF4-FFF2-40B4-BE49-F238E27FC236}">
                  <a16:creationId xmlns:a16="http://schemas.microsoft.com/office/drawing/2014/main" id="{225FE87D-99D9-47A8-9F31-FECC272B98A8}"/>
                </a:ext>
              </a:extLst>
            </p:cNvPr>
            <p:cNvSpPr/>
            <p:nvPr/>
          </p:nvSpPr>
          <p:spPr>
            <a:xfrm>
              <a:off x="3864768" y="6530365"/>
              <a:ext cx="85725" cy="142875"/>
            </a:xfrm>
            <a:custGeom>
              <a:avLst/>
              <a:gdLst>
                <a:gd name="connsiteX0" fmla="*/ 86201 w 85725"/>
                <a:gd name="connsiteY0" fmla="*/ 7144 h 142875"/>
                <a:gd name="connsiteX1" fmla="*/ 33814 w 85725"/>
                <a:gd name="connsiteY1" fmla="*/ 80486 h 142875"/>
                <a:gd name="connsiteX2" fmla="*/ 10001 w 85725"/>
                <a:gd name="connsiteY2" fmla="*/ 138589 h 142875"/>
                <a:gd name="connsiteX3" fmla="*/ 7144 w 85725"/>
                <a:gd name="connsiteY3" fmla="*/ 134779 h 142875"/>
                <a:gd name="connsiteX4" fmla="*/ 46196 w 85725"/>
                <a:gd name="connsiteY4" fmla="*/ 67151 h 142875"/>
                <a:gd name="connsiteX5" fmla="*/ 86201 w 85725"/>
                <a:gd name="connsiteY5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725" h="142875">
                  <a:moveTo>
                    <a:pt x="86201" y="7144"/>
                  </a:moveTo>
                  <a:cubicBezTo>
                    <a:pt x="60484" y="19526"/>
                    <a:pt x="46196" y="56674"/>
                    <a:pt x="33814" y="80486"/>
                  </a:cubicBezTo>
                  <a:cubicBezTo>
                    <a:pt x="27146" y="92869"/>
                    <a:pt x="12859" y="135731"/>
                    <a:pt x="10001" y="138589"/>
                  </a:cubicBezTo>
                  <a:cubicBezTo>
                    <a:pt x="16669" y="132874"/>
                    <a:pt x="7144" y="131921"/>
                    <a:pt x="7144" y="134779"/>
                  </a:cubicBezTo>
                  <a:cubicBezTo>
                    <a:pt x="8096" y="130016"/>
                    <a:pt x="39529" y="80486"/>
                    <a:pt x="46196" y="67151"/>
                  </a:cubicBezTo>
                  <a:cubicBezTo>
                    <a:pt x="54769" y="53816"/>
                    <a:pt x="76676" y="11906"/>
                    <a:pt x="862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4" name="Freeform: Shape 1253">
              <a:extLst>
                <a:ext uri="{FF2B5EF4-FFF2-40B4-BE49-F238E27FC236}">
                  <a16:creationId xmlns:a16="http://schemas.microsoft.com/office/drawing/2014/main" id="{C277035B-35D7-40BE-828E-AE99DEC582C5}"/>
                </a:ext>
              </a:extLst>
            </p:cNvPr>
            <p:cNvSpPr/>
            <p:nvPr/>
          </p:nvSpPr>
          <p:spPr>
            <a:xfrm>
              <a:off x="3742608" y="6477978"/>
              <a:ext cx="85725" cy="161925"/>
            </a:xfrm>
            <a:custGeom>
              <a:avLst/>
              <a:gdLst>
                <a:gd name="connsiteX0" fmla="*/ 79774 w 85725"/>
                <a:gd name="connsiteY0" fmla="*/ 7144 h 161925"/>
                <a:gd name="connsiteX1" fmla="*/ 7384 w 85725"/>
                <a:gd name="connsiteY1" fmla="*/ 155734 h 161925"/>
                <a:gd name="connsiteX2" fmla="*/ 79774 w 85725"/>
                <a:gd name="connsiteY2" fmla="*/ 71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61925">
                  <a:moveTo>
                    <a:pt x="79774" y="7144"/>
                  </a:moveTo>
                  <a:cubicBezTo>
                    <a:pt x="70249" y="19526"/>
                    <a:pt x="2621" y="153829"/>
                    <a:pt x="7384" y="155734"/>
                  </a:cubicBezTo>
                  <a:cubicBezTo>
                    <a:pt x="15004" y="157639"/>
                    <a:pt x="77869" y="10001"/>
                    <a:pt x="7977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5" name="Freeform: Shape 1254">
              <a:extLst>
                <a:ext uri="{FF2B5EF4-FFF2-40B4-BE49-F238E27FC236}">
                  <a16:creationId xmlns:a16="http://schemas.microsoft.com/office/drawing/2014/main" id="{E90F11E6-EB2A-4FE5-B1CA-732E122032F9}"/>
                </a:ext>
              </a:extLst>
            </p:cNvPr>
            <p:cNvSpPr/>
            <p:nvPr/>
          </p:nvSpPr>
          <p:spPr>
            <a:xfrm>
              <a:off x="3625593" y="6575022"/>
              <a:ext cx="123825" cy="57150"/>
            </a:xfrm>
            <a:custGeom>
              <a:avLst/>
              <a:gdLst>
                <a:gd name="connsiteX0" fmla="*/ 125351 w 123825"/>
                <a:gd name="connsiteY0" fmla="*/ 56785 h 57150"/>
                <a:gd name="connsiteX1" fmla="*/ 71059 w 123825"/>
                <a:gd name="connsiteY1" fmla="*/ 15827 h 57150"/>
                <a:gd name="connsiteX2" fmla="*/ 7241 w 123825"/>
                <a:gd name="connsiteY2" fmla="*/ 12970 h 57150"/>
                <a:gd name="connsiteX3" fmla="*/ 79631 w 123825"/>
                <a:gd name="connsiteY3" fmla="*/ 26305 h 57150"/>
                <a:gd name="connsiteX4" fmla="*/ 125351 w 123825"/>
                <a:gd name="connsiteY4" fmla="*/ 5678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5" h="57150">
                  <a:moveTo>
                    <a:pt x="125351" y="56785"/>
                  </a:moveTo>
                  <a:cubicBezTo>
                    <a:pt x="107254" y="42497"/>
                    <a:pt x="92014" y="25352"/>
                    <a:pt x="71059" y="15827"/>
                  </a:cubicBezTo>
                  <a:cubicBezTo>
                    <a:pt x="65344" y="12970"/>
                    <a:pt x="4384" y="-365"/>
                    <a:pt x="7241" y="12970"/>
                  </a:cubicBezTo>
                  <a:cubicBezTo>
                    <a:pt x="5336" y="5350"/>
                    <a:pt x="73916" y="23447"/>
                    <a:pt x="79631" y="26305"/>
                  </a:cubicBezTo>
                  <a:cubicBezTo>
                    <a:pt x="92014" y="33925"/>
                    <a:pt x="121541" y="53927"/>
                    <a:pt x="125351" y="567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6" name="Freeform: Shape 1255">
              <a:extLst>
                <a:ext uri="{FF2B5EF4-FFF2-40B4-BE49-F238E27FC236}">
                  <a16:creationId xmlns:a16="http://schemas.microsoft.com/office/drawing/2014/main" id="{EBEA6F8F-0E21-47E8-83E2-59046AA1D591}"/>
                </a:ext>
              </a:extLst>
            </p:cNvPr>
            <p:cNvSpPr/>
            <p:nvPr/>
          </p:nvSpPr>
          <p:spPr>
            <a:xfrm>
              <a:off x="3741876" y="6616990"/>
              <a:ext cx="133350" cy="57150"/>
            </a:xfrm>
            <a:custGeom>
              <a:avLst/>
              <a:gdLst>
                <a:gd name="connsiteX0" fmla="*/ 7163 w 133350"/>
                <a:gd name="connsiteY0" fmla="*/ 18626 h 57150"/>
                <a:gd name="connsiteX1" fmla="*/ 84316 w 133350"/>
                <a:gd name="connsiteY1" fmla="*/ 21484 h 57150"/>
                <a:gd name="connsiteX2" fmla="*/ 134798 w 133350"/>
                <a:gd name="connsiteY2" fmla="*/ 51011 h 57150"/>
                <a:gd name="connsiteX3" fmla="*/ 51931 w 133350"/>
                <a:gd name="connsiteY3" fmla="*/ 7196 h 57150"/>
                <a:gd name="connsiteX4" fmla="*/ 7163 w 133350"/>
                <a:gd name="connsiteY4" fmla="*/ 18626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57150">
                  <a:moveTo>
                    <a:pt x="7163" y="18626"/>
                  </a:moveTo>
                  <a:cubicBezTo>
                    <a:pt x="33833" y="23389"/>
                    <a:pt x="53836" y="8149"/>
                    <a:pt x="84316" y="21484"/>
                  </a:cubicBezTo>
                  <a:cubicBezTo>
                    <a:pt x="90983" y="24341"/>
                    <a:pt x="131941" y="54821"/>
                    <a:pt x="134798" y="51011"/>
                  </a:cubicBezTo>
                  <a:cubicBezTo>
                    <a:pt x="140513" y="41486"/>
                    <a:pt x="58598" y="7196"/>
                    <a:pt x="51931" y="7196"/>
                  </a:cubicBezTo>
                  <a:cubicBezTo>
                    <a:pt x="40501" y="6244"/>
                    <a:pt x="6211" y="18626"/>
                    <a:pt x="7163" y="186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7" name="Freeform: Shape 1256">
              <a:extLst>
                <a:ext uri="{FF2B5EF4-FFF2-40B4-BE49-F238E27FC236}">
                  <a16:creationId xmlns:a16="http://schemas.microsoft.com/office/drawing/2014/main" id="{69F9023C-1550-447A-8692-6DD1E7FC1581}"/>
                </a:ext>
              </a:extLst>
            </p:cNvPr>
            <p:cNvSpPr/>
            <p:nvPr/>
          </p:nvSpPr>
          <p:spPr>
            <a:xfrm>
              <a:off x="3865721" y="6531318"/>
              <a:ext cx="85725" cy="142875"/>
            </a:xfrm>
            <a:custGeom>
              <a:avLst/>
              <a:gdLst>
                <a:gd name="connsiteX0" fmla="*/ 84296 w 85725"/>
                <a:gd name="connsiteY0" fmla="*/ 7144 h 142875"/>
                <a:gd name="connsiteX1" fmla="*/ 7144 w 85725"/>
                <a:gd name="connsiteY1" fmla="*/ 138589 h 142875"/>
                <a:gd name="connsiteX2" fmla="*/ 84296 w 85725"/>
                <a:gd name="connsiteY2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42875">
                  <a:moveTo>
                    <a:pt x="84296" y="7144"/>
                  </a:moveTo>
                  <a:cubicBezTo>
                    <a:pt x="77629" y="18574"/>
                    <a:pt x="8096" y="139541"/>
                    <a:pt x="7144" y="138589"/>
                  </a:cubicBezTo>
                  <a:cubicBezTo>
                    <a:pt x="19526" y="148114"/>
                    <a:pt x="82391" y="9049"/>
                    <a:pt x="842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8" name="Freeform: Shape 1257">
              <a:extLst>
                <a:ext uri="{FF2B5EF4-FFF2-40B4-BE49-F238E27FC236}">
                  <a16:creationId xmlns:a16="http://schemas.microsoft.com/office/drawing/2014/main" id="{6ED873DA-1116-4CFD-BA8F-C9BDDD52D9A6}"/>
                </a:ext>
              </a:extLst>
            </p:cNvPr>
            <p:cNvSpPr/>
            <p:nvPr/>
          </p:nvSpPr>
          <p:spPr>
            <a:xfrm>
              <a:off x="3724620" y="6451704"/>
              <a:ext cx="66675" cy="38100"/>
            </a:xfrm>
            <a:custGeom>
              <a:avLst/>
              <a:gdLst>
                <a:gd name="connsiteX0" fmla="*/ 9180 w 66675"/>
                <a:gd name="connsiteY0" fmla="*/ 8653 h 38100"/>
                <a:gd name="connsiteX1" fmla="*/ 61567 w 66675"/>
                <a:gd name="connsiteY1" fmla="*/ 34370 h 38100"/>
                <a:gd name="connsiteX2" fmla="*/ 32040 w 66675"/>
                <a:gd name="connsiteY2" fmla="*/ 8653 h 38100"/>
                <a:gd name="connsiteX3" fmla="*/ 9180 w 66675"/>
                <a:gd name="connsiteY3" fmla="*/ 865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9180" y="8653"/>
                  </a:moveTo>
                  <a:cubicBezTo>
                    <a:pt x="16800" y="8653"/>
                    <a:pt x="64425" y="33418"/>
                    <a:pt x="61567" y="34370"/>
                  </a:cubicBezTo>
                  <a:cubicBezTo>
                    <a:pt x="71092" y="28655"/>
                    <a:pt x="34897" y="9605"/>
                    <a:pt x="32040" y="8653"/>
                  </a:cubicBezTo>
                  <a:cubicBezTo>
                    <a:pt x="26325" y="5795"/>
                    <a:pt x="-345" y="7700"/>
                    <a:pt x="9180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9" name="Freeform: Shape 1258">
              <a:extLst>
                <a:ext uri="{FF2B5EF4-FFF2-40B4-BE49-F238E27FC236}">
                  <a16:creationId xmlns:a16="http://schemas.microsoft.com/office/drawing/2014/main" id="{6EB1E424-9E82-40D5-AB85-FA8A0311065E}"/>
                </a:ext>
              </a:extLst>
            </p:cNvPr>
            <p:cNvSpPr/>
            <p:nvPr/>
          </p:nvSpPr>
          <p:spPr>
            <a:xfrm>
              <a:off x="3716178" y="6468463"/>
              <a:ext cx="66675" cy="38100"/>
            </a:xfrm>
            <a:custGeom>
              <a:avLst/>
              <a:gdLst>
                <a:gd name="connsiteX0" fmla="*/ 7144 w 66675"/>
                <a:gd name="connsiteY0" fmla="*/ 9991 h 38100"/>
                <a:gd name="connsiteX1" fmla="*/ 64294 w 66675"/>
                <a:gd name="connsiteY1" fmla="*/ 37614 h 38100"/>
                <a:gd name="connsiteX2" fmla="*/ 32861 w 66675"/>
                <a:gd name="connsiteY2" fmla="*/ 9039 h 38100"/>
                <a:gd name="connsiteX3" fmla="*/ 7144 w 66675"/>
                <a:gd name="connsiteY3" fmla="*/ 999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7144" y="9991"/>
                  </a:moveTo>
                  <a:cubicBezTo>
                    <a:pt x="18574" y="7134"/>
                    <a:pt x="67151" y="35709"/>
                    <a:pt x="64294" y="37614"/>
                  </a:cubicBezTo>
                  <a:cubicBezTo>
                    <a:pt x="70009" y="31899"/>
                    <a:pt x="34766" y="9991"/>
                    <a:pt x="32861" y="9039"/>
                  </a:cubicBezTo>
                  <a:cubicBezTo>
                    <a:pt x="19526" y="4276"/>
                    <a:pt x="7144" y="9991"/>
                    <a:pt x="7144" y="99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0" name="Freeform: Shape 1259">
              <a:extLst>
                <a:ext uri="{FF2B5EF4-FFF2-40B4-BE49-F238E27FC236}">
                  <a16:creationId xmlns:a16="http://schemas.microsoft.com/office/drawing/2014/main" id="{8373E303-F489-4B0E-BD31-DC6499072D15}"/>
                </a:ext>
              </a:extLst>
            </p:cNvPr>
            <p:cNvSpPr/>
            <p:nvPr/>
          </p:nvSpPr>
          <p:spPr>
            <a:xfrm>
              <a:off x="3705413" y="6482048"/>
              <a:ext cx="66675" cy="38100"/>
            </a:xfrm>
            <a:custGeom>
              <a:avLst/>
              <a:gdLst>
                <a:gd name="connsiteX0" fmla="*/ 10289 w 66675"/>
                <a:gd name="connsiteY0" fmla="*/ 13551 h 38100"/>
                <a:gd name="connsiteX1" fmla="*/ 66486 w 66675"/>
                <a:gd name="connsiteY1" fmla="*/ 37364 h 38100"/>
                <a:gd name="connsiteX2" fmla="*/ 43626 w 66675"/>
                <a:gd name="connsiteY2" fmla="*/ 15456 h 38100"/>
                <a:gd name="connsiteX3" fmla="*/ 15051 w 66675"/>
                <a:gd name="connsiteY3" fmla="*/ 7836 h 38100"/>
                <a:gd name="connsiteX4" fmla="*/ 10289 w 66675"/>
                <a:gd name="connsiteY4" fmla="*/ 1355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38100">
                  <a:moveTo>
                    <a:pt x="10289" y="13551"/>
                  </a:moveTo>
                  <a:cubicBezTo>
                    <a:pt x="20766" y="11646"/>
                    <a:pt x="67439" y="36411"/>
                    <a:pt x="66486" y="37364"/>
                  </a:cubicBezTo>
                  <a:cubicBezTo>
                    <a:pt x="72201" y="31649"/>
                    <a:pt x="44579" y="16409"/>
                    <a:pt x="43626" y="15456"/>
                  </a:cubicBezTo>
                  <a:cubicBezTo>
                    <a:pt x="35054" y="11646"/>
                    <a:pt x="25529" y="4979"/>
                    <a:pt x="15051" y="7836"/>
                  </a:cubicBezTo>
                  <a:cubicBezTo>
                    <a:pt x="16004" y="8789"/>
                    <a:pt x="764" y="15456"/>
                    <a:pt x="10289" y="135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1" name="Freeform: Shape 1260">
              <a:extLst>
                <a:ext uri="{FF2B5EF4-FFF2-40B4-BE49-F238E27FC236}">
                  <a16:creationId xmlns:a16="http://schemas.microsoft.com/office/drawing/2014/main" id="{5782D679-884E-4D2F-A51A-5EEC042F7445}"/>
                </a:ext>
              </a:extLst>
            </p:cNvPr>
            <p:cNvSpPr/>
            <p:nvPr/>
          </p:nvSpPr>
          <p:spPr>
            <a:xfrm>
              <a:off x="3701359" y="6504078"/>
              <a:ext cx="66675" cy="38100"/>
            </a:xfrm>
            <a:custGeom>
              <a:avLst/>
              <a:gdLst>
                <a:gd name="connsiteX0" fmla="*/ 8628 w 66675"/>
                <a:gd name="connsiteY0" fmla="*/ 7713 h 38100"/>
                <a:gd name="connsiteX1" fmla="*/ 65778 w 66675"/>
                <a:gd name="connsiteY1" fmla="*/ 35336 h 38100"/>
                <a:gd name="connsiteX2" fmla="*/ 32441 w 66675"/>
                <a:gd name="connsiteY2" fmla="*/ 9618 h 38100"/>
                <a:gd name="connsiteX3" fmla="*/ 8628 w 66675"/>
                <a:gd name="connsiteY3" fmla="*/ 771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8628" y="7713"/>
                  </a:moveTo>
                  <a:cubicBezTo>
                    <a:pt x="14343" y="8666"/>
                    <a:pt x="67683" y="33431"/>
                    <a:pt x="65778" y="35336"/>
                  </a:cubicBezTo>
                  <a:cubicBezTo>
                    <a:pt x="71493" y="29621"/>
                    <a:pt x="37203" y="10571"/>
                    <a:pt x="32441" y="9618"/>
                  </a:cubicBezTo>
                  <a:cubicBezTo>
                    <a:pt x="24821" y="6761"/>
                    <a:pt x="1008" y="6761"/>
                    <a:pt x="8628" y="77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2" name="Freeform: Shape 1261">
              <a:extLst>
                <a:ext uri="{FF2B5EF4-FFF2-40B4-BE49-F238E27FC236}">
                  <a16:creationId xmlns:a16="http://schemas.microsoft.com/office/drawing/2014/main" id="{3C7668E2-4270-4625-A42F-30F11EBFBC89}"/>
                </a:ext>
              </a:extLst>
            </p:cNvPr>
            <p:cNvSpPr/>
            <p:nvPr/>
          </p:nvSpPr>
          <p:spPr>
            <a:xfrm>
              <a:off x="3685433" y="6524693"/>
              <a:ext cx="76200" cy="47625"/>
            </a:xfrm>
            <a:custGeom>
              <a:avLst/>
              <a:gdLst>
                <a:gd name="connsiteX0" fmla="*/ 13124 w 76200"/>
                <a:gd name="connsiteY0" fmla="*/ 13768 h 47625"/>
                <a:gd name="connsiteX1" fmla="*/ 71227 w 76200"/>
                <a:gd name="connsiteY1" fmla="*/ 40438 h 47625"/>
                <a:gd name="connsiteX2" fmla="*/ 7409 w 76200"/>
                <a:gd name="connsiteY2" fmla="*/ 10911 h 47625"/>
                <a:gd name="connsiteX3" fmla="*/ 13124 w 76200"/>
                <a:gd name="connsiteY3" fmla="*/ 1376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47625">
                  <a:moveTo>
                    <a:pt x="13124" y="13768"/>
                  </a:moveTo>
                  <a:cubicBezTo>
                    <a:pt x="33127" y="5196"/>
                    <a:pt x="60749" y="42343"/>
                    <a:pt x="71227" y="40438"/>
                  </a:cubicBezTo>
                  <a:cubicBezTo>
                    <a:pt x="90277" y="35676"/>
                    <a:pt x="1694" y="-5282"/>
                    <a:pt x="7409" y="10911"/>
                  </a:cubicBezTo>
                  <a:cubicBezTo>
                    <a:pt x="8362" y="15673"/>
                    <a:pt x="12172" y="13768"/>
                    <a:pt x="13124" y="137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3" name="Freeform: Shape 1262">
              <a:extLst>
                <a:ext uri="{FF2B5EF4-FFF2-40B4-BE49-F238E27FC236}">
                  <a16:creationId xmlns:a16="http://schemas.microsoft.com/office/drawing/2014/main" id="{80DD050D-6B3F-452A-9316-6AF269552616}"/>
                </a:ext>
              </a:extLst>
            </p:cNvPr>
            <p:cNvSpPr/>
            <p:nvPr/>
          </p:nvSpPr>
          <p:spPr>
            <a:xfrm>
              <a:off x="3681253" y="6548071"/>
              <a:ext cx="76200" cy="38100"/>
            </a:xfrm>
            <a:custGeom>
              <a:avLst/>
              <a:gdLst>
                <a:gd name="connsiteX0" fmla="*/ 8732 w 76200"/>
                <a:gd name="connsiteY0" fmla="*/ 10393 h 38100"/>
                <a:gd name="connsiteX1" fmla="*/ 71597 w 76200"/>
                <a:gd name="connsiteY1" fmla="*/ 37063 h 38100"/>
                <a:gd name="connsiteX2" fmla="*/ 36354 w 76200"/>
                <a:gd name="connsiteY2" fmla="*/ 7535 h 38100"/>
                <a:gd name="connsiteX3" fmla="*/ 8732 w 76200"/>
                <a:gd name="connsiteY3" fmla="*/ 1039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38100">
                  <a:moveTo>
                    <a:pt x="8732" y="10393"/>
                  </a:moveTo>
                  <a:cubicBezTo>
                    <a:pt x="16352" y="10393"/>
                    <a:pt x="80169" y="28490"/>
                    <a:pt x="71597" y="37063"/>
                  </a:cubicBezTo>
                  <a:cubicBezTo>
                    <a:pt x="80169" y="28490"/>
                    <a:pt x="41117" y="8488"/>
                    <a:pt x="36354" y="7535"/>
                  </a:cubicBezTo>
                  <a:cubicBezTo>
                    <a:pt x="28734" y="5630"/>
                    <a:pt x="159" y="11345"/>
                    <a:pt x="8732" y="103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4" name="Freeform: Shape 1263">
              <a:extLst>
                <a:ext uri="{FF2B5EF4-FFF2-40B4-BE49-F238E27FC236}">
                  <a16:creationId xmlns:a16="http://schemas.microsoft.com/office/drawing/2014/main" id="{50D86DBC-C8FE-45D2-8166-EB326F3A5F60}"/>
                </a:ext>
              </a:extLst>
            </p:cNvPr>
            <p:cNvSpPr/>
            <p:nvPr/>
          </p:nvSpPr>
          <p:spPr>
            <a:xfrm>
              <a:off x="3827621" y="6493895"/>
              <a:ext cx="104775" cy="47625"/>
            </a:xfrm>
            <a:custGeom>
              <a:avLst/>
              <a:gdLst>
                <a:gd name="connsiteX0" fmla="*/ 7144 w 104775"/>
                <a:gd name="connsiteY0" fmla="*/ 8372 h 47625"/>
                <a:gd name="connsiteX1" fmla="*/ 97631 w 104775"/>
                <a:gd name="connsiteY1" fmla="*/ 46472 h 47625"/>
                <a:gd name="connsiteX2" fmla="*/ 50959 w 104775"/>
                <a:gd name="connsiteY2" fmla="*/ 13134 h 47625"/>
                <a:gd name="connsiteX3" fmla="*/ 7144 w 104775"/>
                <a:gd name="connsiteY3" fmla="*/ 8372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47625">
                  <a:moveTo>
                    <a:pt x="7144" y="8372"/>
                  </a:moveTo>
                  <a:cubicBezTo>
                    <a:pt x="28099" y="752"/>
                    <a:pt x="92869" y="50282"/>
                    <a:pt x="97631" y="46472"/>
                  </a:cubicBezTo>
                  <a:cubicBezTo>
                    <a:pt x="104299" y="41710"/>
                    <a:pt x="53816" y="14087"/>
                    <a:pt x="50959" y="13134"/>
                  </a:cubicBezTo>
                  <a:cubicBezTo>
                    <a:pt x="32861" y="4562"/>
                    <a:pt x="10954" y="7419"/>
                    <a:pt x="7144" y="83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5" name="Freeform: Shape 1264">
              <a:extLst>
                <a:ext uri="{FF2B5EF4-FFF2-40B4-BE49-F238E27FC236}">
                  <a16:creationId xmlns:a16="http://schemas.microsoft.com/office/drawing/2014/main" id="{9A435E42-1687-457E-9F0C-242A221022AA}"/>
                </a:ext>
              </a:extLst>
            </p:cNvPr>
            <p:cNvSpPr/>
            <p:nvPr/>
          </p:nvSpPr>
          <p:spPr>
            <a:xfrm>
              <a:off x="3826439" y="6512030"/>
              <a:ext cx="85725" cy="38100"/>
            </a:xfrm>
            <a:custGeom>
              <a:avLst/>
              <a:gdLst>
                <a:gd name="connsiteX0" fmla="*/ 8325 w 85725"/>
                <a:gd name="connsiteY0" fmla="*/ 7382 h 38100"/>
                <a:gd name="connsiteX1" fmla="*/ 79763 w 85725"/>
                <a:gd name="connsiteY1" fmla="*/ 35004 h 38100"/>
                <a:gd name="connsiteX2" fmla="*/ 39758 w 85725"/>
                <a:gd name="connsiteY2" fmla="*/ 8334 h 38100"/>
                <a:gd name="connsiteX3" fmla="*/ 8325 w 85725"/>
                <a:gd name="connsiteY3" fmla="*/ 738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38100">
                  <a:moveTo>
                    <a:pt x="8325" y="7382"/>
                  </a:moveTo>
                  <a:cubicBezTo>
                    <a:pt x="17850" y="8334"/>
                    <a:pt x="80715" y="34052"/>
                    <a:pt x="79763" y="35004"/>
                  </a:cubicBezTo>
                  <a:cubicBezTo>
                    <a:pt x="87383" y="30242"/>
                    <a:pt x="42615" y="9287"/>
                    <a:pt x="39758" y="8334"/>
                  </a:cubicBezTo>
                  <a:cubicBezTo>
                    <a:pt x="32138" y="6429"/>
                    <a:pt x="705" y="7382"/>
                    <a:pt x="8325" y="73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6" name="Freeform: Shape 1265">
              <a:extLst>
                <a:ext uri="{FF2B5EF4-FFF2-40B4-BE49-F238E27FC236}">
                  <a16:creationId xmlns:a16="http://schemas.microsoft.com/office/drawing/2014/main" id="{221B6251-BB28-4FE1-A0F5-90BE9A375808}"/>
                </a:ext>
              </a:extLst>
            </p:cNvPr>
            <p:cNvSpPr/>
            <p:nvPr/>
          </p:nvSpPr>
          <p:spPr>
            <a:xfrm>
              <a:off x="3817762" y="6528865"/>
              <a:ext cx="76200" cy="38100"/>
            </a:xfrm>
            <a:custGeom>
              <a:avLst/>
              <a:gdLst>
                <a:gd name="connsiteX0" fmla="*/ 8430 w 76200"/>
                <a:gd name="connsiteY0" fmla="*/ 8644 h 38100"/>
                <a:gd name="connsiteX1" fmla="*/ 72248 w 76200"/>
                <a:gd name="connsiteY1" fmla="*/ 33409 h 38100"/>
                <a:gd name="connsiteX2" fmla="*/ 32243 w 76200"/>
                <a:gd name="connsiteY2" fmla="*/ 8644 h 38100"/>
                <a:gd name="connsiteX3" fmla="*/ 8430 w 76200"/>
                <a:gd name="connsiteY3" fmla="*/ 86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38100">
                  <a:moveTo>
                    <a:pt x="8430" y="8644"/>
                  </a:moveTo>
                  <a:cubicBezTo>
                    <a:pt x="20813" y="6739"/>
                    <a:pt x="68438" y="36267"/>
                    <a:pt x="72248" y="33409"/>
                  </a:cubicBezTo>
                  <a:cubicBezTo>
                    <a:pt x="77963" y="29599"/>
                    <a:pt x="37005" y="9597"/>
                    <a:pt x="32243" y="8644"/>
                  </a:cubicBezTo>
                  <a:cubicBezTo>
                    <a:pt x="22718" y="4834"/>
                    <a:pt x="1763" y="9597"/>
                    <a:pt x="8430" y="86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7" name="Freeform: Shape 1266">
              <a:extLst>
                <a:ext uri="{FF2B5EF4-FFF2-40B4-BE49-F238E27FC236}">
                  <a16:creationId xmlns:a16="http://schemas.microsoft.com/office/drawing/2014/main" id="{74482186-114E-4ABA-BFB7-B06A67A961F8}"/>
                </a:ext>
              </a:extLst>
            </p:cNvPr>
            <p:cNvSpPr/>
            <p:nvPr/>
          </p:nvSpPr>
          <p:spPr>
            <a:xfrm>
              <a:off x="3809911" y="6546215"/>
              <a:ext cx="76200" cy="47625"/>
            </a:xfrm>
            <a:custGeom>
              <a:avLst/>
              <a:gdLst>
                <a:gd name="connsiteX0" fmla="*/ 7708 w 76200"/>
                <a:gd name="connsiteY0" fmla="*/ 11296 h 47625"/>
                <a:gd name="connsiteX1" fmla="*/ 49618 w 76200"/>
                <a:gd name="connsiteY1" fmla="*/ 18916 h 47625"/>
                <a:gd name="connsiteX2" fmla="*/ 76288 w 76200"/>
                <a:gd name="connsiteY2" fmla="*/ 44634 h 47625"/>
                <a:gd name="connsiteX3" fmla="*/ 39141 w 76200"/>
                <a:gd name="connsiteY3" fmla="*/ 8439 h 47625"/>
                <a:gd name="connsiteX4" fmla="*/ 7708 w 76200"/>
                <a:gd name="connsiteY4" fmla="*/ 1129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47625">
                  <a:moveTo>
                    <a:pt x="7708" y="11296"/>
                  </a:moveTo>
                  <a:cubicBezTo>
                    <a:pt x="24853" y="12249"/>
                    <a:pt x="34378" y="9391"/>
                    <a:pt x="49618" y="18916"/>
                  </a:cubicBezTo>
                  <a:cubicBezTo>
                    <a:pt x="54381" y="21774"/>
                    <a:pt x="75336" y="45586"/>
                    <a:pt x="76288" y="44634"/>
                  </a:cubicBezTo>
                  <a:cubicBezTo>
                    <a:pt x="88671" y="37966"/>
                    <a:pt x="42951" y="9391"/>
                    <a:pt x="39141" y="8439"/>
                  </a:cubicBezTo>
                  <a:cubicBezTo>
                    <a:pt x="29616" y="4629"/>
                    <a:pt x="2946" y="10344"/>
                    <a:pt x="7708" y="112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8" name="Freeform: Shape 1267">
              <a:extLst>
                <a:ext uri="{FF2B5EF4-FFF2-40B4-BE49-F238E27FC236}">
                  <a16:creationId xmlns:a16="http://schemas.microsoft.com/office/drawing/2014/main" id="{44566ADB-8858-4061-92D1-9F40ABB3C1CB}"/>
                </a:ext>
              </a:extLst>
            </p:cNvPr>
            <p:cNvSpPr/>
            <p:nvPr/>
          </p:nvSpPr>
          <p:spPr>
            <a:xfrm>
              <a:off x="3800458" y="6572009"/>
              <a:ext cx="76200" cy="38100"/>
            </a:xfrm>
            <a:custGeom>
              <a:avLst/>
              <a:gdLst>
                <a:gd name="connsiteX0" fmla="*/ 8589 w 76200"/>
                <a:gd name="connsiteY0" fmla="*/ 8363 h 38100"/>
                <a:gd name="connsiteX1" fmla="*/ 73359 w 76200"/>
                <a:gd name="connsiteY1" fmla="*/ 31223 h 38100"/>
                <a:gd name="connsiteX2" fmla="*/ 30496 w 76200"/>
                <a:gd name="connsiteY2" fmla="*/ 7410 h 38100"/>
                <a:gd name="connsiteX3" fmla="*/ 8589 w 76200"/>
                <a:gd name="connsiteY3" fmla="*/ 836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38100">
                  <a:moveTo>
                    <a:pt x="8589" y="8363"/>
                  </a:moveTo>
                  <a:cubicBezTo>
                    <a:pt x="17161" y="8363"/>
                    <a:pt x="73359" y="31223"/>
                    <a:pt x="73359" y="31223"/>
                  </a:cubicBezTo>
                  <a:cubicBezTo>
                    <a:pt x="81931" y="26460"/>
                    <a:pt x="33354" y="8363"/>
                    <a:pt x="30496" y="7410"/>
                  </a:cubicBezTo>
                  <a:cubicBezTo>
                    <a:pt x="25734" y="6458"/>
                    <a:pt x="969" y="8363"/>
                    <a:pt x="8589" y="83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9" name="Freeform: Shape 1268">
              <a:extLst>
                <a:ext uri="{FF2B5EF4-FFF2-40B4-BE49-F238E27FC236}">
                  <a16:creationId xmlns:a16="http://schemas.microsoft.com/office/drawing/2014/main" id="{86E6F875-3394-4E84-A511-8CF2DDC2CB69}"/>
                </a:ext>
              </a:extLst>
            </p:cNvPr>
            <p:cNvSpPr/>
            <p:nvPr/>
          </p:nvSpPr>
          <p:spPr>
            <a:xfrm>
              <a:off x="3793301" y="6586774"/>
              <a:ext cx="85725" cy="38100"/>
            </a:xfrm>
            <a:custGeom>
              <a:avLst/>
              <a:gdLst>
                <a:gd name="connsiteX0" fmla="*/ 7174 w 85725"/>
                <a:gd name="connsiteY0" fmla="*/ 8837 h 38100"/>
                <a:gd name="connsiteX1" fmla="*/ 78611 w 85725"/>
                <a:gd name="connsiteY1" fmla="*/ 34555 h 38100"/>
                <a:gd name="connsiteX2" fmla="*/ 38606 w 85725"/>
                <a:gd name="connsiteY2" fmla="*/ 8837 h 38100"/>
                <a:gd name="connsiteX3" fmla="*/ 7174 w 85725"/>
                <a:gd name="connsiteY3" fmla="*/ 8837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38100">
                  <a:moveTo>
                    <a:pt x="7174" y="8837"/>
                  </a:moveTo>
                  <a:cubicBezTo>
                    <a:pt x="15746" y="8837"/>
                    <a:pt x="81469" y="28840"/>
                    <a:pt x="78611" y="34555"/>
                  </a:cubicBezTo>
                  <a:cubicBezTo>
                    <a:pt x="82421" y="28840"/>
                    <a:pt x="43369" y="9790"/>
                    <a:pt x="38606" y="8837"/>
                  </a:cubicBezTo>
                  <a:cubicBezTo>
                    <a:pt x="28129" y="5027"/>
                    <a:pt x="6221" y="8837"/>
                    <a:pt x="717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0" name="Freeform: Shape 1269">
              <a:extLst>
                <a:ext uri="{FF2B5EF4-FFF2-40B4-BE49-F238E27FC236}">
                  <a16:creationId xmlns:a16="http://schemas.microsoft.com/office/drawing/2014/main" id="{37CAAAF8-7F56-40CF-AD75-EB0FF37ABE53}"/>
                </a:ext>
              </a:extLst>
            </p:cNvPr>
            <p:cNvSpPr/>
            <p:nvPr/>
          </p:nvSpPr>
          <p:spPr>
            <a:xfrm>
              <a:off x="3782181" y="6602186"/>
              <a:ext cx="76200" cy="28575"/>
            </a:xfrm>
            <a:custGeom>
              <a:avLst/>
              <a:gdLst>
                <a:gd name="connsiteX0" fmla="*/ 7816 w 76200"/>
                <a:gd name="connsiteY0" fmla="*/ 7713 h 28575"/>
                <a:gd name="connsiteX1" fmla="*/ 76396 w 76200"/>
                <a:gd name="connsiteY1" fmla="*/ 30573 h 28575"/>
                <a:gd name="connsiteX2" fmla="*/ 42106 w 76200"/>
                <a:gd name="connsiteY2" fmla="*/ 9618 h 28575"/>
                <a:gd name="connsiteX3" fmla="*/ 7816 w 76200"/>
                <a:gd name="connsiteY3" fmla="*/ 771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28575">
                  <a:moveTo>
                    <a:pt x="7816" y="7713"/>
                  </a:moveTo>
                  <a:cubicBezTo>
                    <a:pt x="13531" y="7713"/>
                    <a:pt x="76396" y="31526"/>
                    <a:pt x="76396" y="30573"/>
                  </a:cubicBezTo>
                  <a:cubicBezTo>
                    <a:pt x="79254" y="27716"/>
                    <a:pt x="45916" y="11523"/>
                    <a:pt x="42106" y="9618"/>
                  </a:cubicBezTo>
                  <a:cubicBezTo>
                    <a:pt x="34486" y="6761"/>
                    <a:pt x="2101" y="6761"/>
                    <a:pt x="7816" y="77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1" name="Freeform: Shape 1270">
              <a:extLst>
                <a:ext uri="{FF2B5EF4-FFF2-40B4-BE49-F238E27FC236}">
                  <a16:creationId xmlns:a16="http://schemas.microsoft.com/office/drawing/2014/main" id="{15913191-73B1-4081-9F88-0975271F2B0A}"/>
                </a:ext>
              </a:extLst>
            </p:cNvPr>
            <p:cNvSpPr/>
            <p:nvPr/>
          </p:nvSpPr>
          <p:spPr>
            <a:xfrm>
              <a:off x="3742848" y="6626346"/>
              <a:ext cx="133350" cy="47625"/>
            </a:xfrm>
            <a:custGeom>
              <a:avLst/>
              <a:gdLst>
                <a:gd name="connsiteX0" fmla="*/ 7144 w 133350"/>
                <a:gd name="connsiteY0" fmla="*/ 9271 h 47625"/>
                <a:gd name="connsiteX1" fmla="*/ 79534 w 133350"/>
                <a:gd name="connsiteY1" fmla="*/ 19748 h 47625"/>
                <a:gd name="connsiteX2" fmla="*/ 133826 w 133350"/>
                <a:gd name="connsiteY2" fmla="*/ 43561 h 47625"/>
                <a:gd name="connsiteX3" fmla="*/ 64294 w 133350"/>
                <a:gd name="connsiteY3" fmla="*/ 10223 h 47625"/>
                <a:gd name="connsiteX4" fmla="*/ 7144 w 133350"/>
                <a:gd name="connsiteY4" fmla="*/ 927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47625">
                  <a:moveTo>
                    <a:pt x="7144" y="9271"/>
                  </a:moveTo>
                  <a:cubicBezTo>
                    <a:pt x="31909" y="6413"/>
                    <a:pt x="55721" y="11176"/>
                    <a:pt x="79534" y="19748"/>
                  </a:cubicBezTo>
                  <a:cubicBezTo>
                    <a:pt x="86201" y="21653"/>
                    <a:pt x="130016" y="46418"/>
                    <a:pt x="133826" y="43561"/>
                  </a:cubicBezTo>
                  <a:cubicBezTo>
                    <a:pt x="137636" y="39751"/>
                    <a:pt x="70961" y="12128"/>
                    <a:pt x="64294" y="10223"/>
                  </a:cubicBezTo>
                  <a:cubicBezTo>
                    <a:pt x="44291" y="4508"/>
                    <a:pt x="12859" y="8318"/>
                    <a:pt x="7144" y="92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72" name="Graphic 2712">
            <a:extLst>
              <a:ext uri="{FF2B5EF4-FFF2-40B4-BE49-F238E27FC236}">
                <a16:creationId xmlns:a16="http://schemas.microsoft.com/office/drawing/2014/main" id="{958736B1-4213-4B3F-A36A-4C5588759AC1}"/>
              </a:ext>
            </a:extLst>
          </p:cNvPr>
          <p:cNvGrpSpPr/>
          <p:nvPr userDrawn="1"/>
        </p:nvGrpSpPr>
        <p:grpSpPr>
          <a:xfrm>
            <a:off x="264083" y="6458165"/>
            <a:ext cx="1793928" cy="236043"/>
            <a:chOff x="8251658" y="4916654"/>
            <a:chExt cx="2895600" cy="381000"/>
          </a:xfrm>
          <a:solidFill>
            <a:schemeClr val="accent1"/>
          </a:solidFill>
        </p:grpSpPr>
        <p:sp>
          <p:nvSpPr>
            <p:cNvPr id="1273" name="Freeform: Shape 1272">
              <a:extLst>
                <a:ext uri="{FF2B5EF4-FFF2-40B4-BE49-F238E27FC236}">
                  <a16:creationId xmlns:a16="http://schemas.microsoft.com/office/drawing/2014/main" id="{EE897BF6-079E-42D9-80E1-32253B6839EA}"/>
                </a:ext>
              </a:extLst>
            </p:cNvPr>
            <p:cNvSpPr/>
            <p:nvPr/>
          </p:nvSpPr>
          <p:spPr>
            <a:xfrm>
              <a:off x="8244503" y="5003666"/>
              <a:ext cx="66675" cy="238125"/>
            </a:xfrm>
            <a:custGeom>
              <a:avLst/>
              <a:gdLst>
                <a:gd name="connsiteX0" fmla="*/ 7155 w 66675"/>
                <a:gd name="connsiteY0" fmla="*/ 7286 h 238125"/>
                <a:gd name="connsiteX1" fmla="*/ 61447 w 66675"/>
                <a:gd name="connsiteY1" fmla="*/ 234933 h 238125"/>
                <a:gd name="connsiteX2" fmla="*/ 7155 w 66675"/>
                <a:gd name="connsiteY2" fmla="*/ 7286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238125">
                  <a:moveTo>
                    <a:pt x="7155" y="7286"/>
                  </a:moveTo>
                  <a:cubicBezTo>
                    <a:pt x="8107" y="19668"/>
                    <a:pt x="38587" y="258746"/>
                    <a:pt x="61447" y="234933"/>
                  </a:cubicBezTo>
                  <a:cubicBezTo>
                    <a:pt x="66210" y="231123"/>
                    <a:pt x="6202" y="618"/>
                    <a:pt x="7155" y="7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4" name="Freeform: Shape 1273">
              <a:extLst>
                <a:ext uri="{FF2B5EF4-FFF2-40B4-BE49-F238E27FC236}">
                  <a16:creationId xmlns:a16="http://schemas.microsoft.com/office/drawing/2014/main" id="{80F6C23B-0ED8-42D0-88B8-BFE1C5865C3B}"/>
                </a:ext>
              </a:extLst>
            </p:cNvPr>
            <p:cNvSpPr/>
            <p:nvPr/>
          </p:nvSpPr>
          <p:spPr>
            <a:xfrm>
              <a:off x="8263336" y="4998252"/>
              <a:ext cx="114300" cy="161925"/>
            </a:xfrm>
            <a:custGeom>
              <a:avLst/>
              <a:gdLst>
                <a:gd name="connsiteX0" fmla="*/ 8325 w 114300"/>
                <a:gd name="connsiteY0" fmla="*/ 161290 h 161925"/>
                <a:gd name="connsiteX1" fmla="*/ 112147 w 114300"/>
                <a:gd name="connsiteY1" fmla="*/ 12700 h 161925"/>
                <a:gd name="connsiteX2" fmla="*/ 8325 w 114300"/>
                <a:gd name="connsiteY2" fmla="*/ 16129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61925">
                  <a:moveTo>
                    <a:pt x="8325" y="161290"/>
                  </a:moveTo>
                  <a:cubicBezTo>
                    <a:pt x="6420" y="165100"/>
                    <a:pt x="115957" y="15557"/>
                    <a:pt x="112147" y="12700"/>
                  </a:cubicBezTo>
                  <a:cubicBezTo>
                    <a:pt x="71190" y="-29210"/>
                    <a:pt x="-3105" y="180340"/>
                    <a:pt x="8325" y="1612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5" name="Freeform: Shape 1274">
              <a:extLst>
                <a:ext uri="{FF2B5EF4-FFF2-40B4-BE49-F238E27FC236}">
                  <a16:creationId xmlns:a16="http://schemas.microsoft.com/office/drawing/2014/main" id="{85150FB7-5A52-42BF-9706-578309142D7C}"/>
                </a:ext>
              </a:extLst>
            </p:cNvPr>
            <p:cNvSpPr/>
            <p:nvPr/>
          </p:nvSpPr>
          <p:spPr>
            <a:xfrm>
              <a:off x="8315217" y="5083741"/>
              <a:ext cx="171450" cy="142875"/>
            </a:xfrm>
            <a:custGeom>
              <a:avLst/>
              <a:gdLst>
                <a:gd name="connsiteX0" fmla="*/ 7878 w 171450"/>
                <a:gd name="connsiteY0" fmla="*/ 7221 h 142875"/>
                <a:gd name="connsiteX1" fmla="*/ 156468 w 171450"/>
                <a:gd name="connsiteY1" fmla="*/ 139618 h 142875"/>
                <a:gd name="connsiteX2" fmla="*/ 7878 w 171450"/>
                <a:gd name="connsiteY2" fmla="*/ 7221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450" h="142875">
                  <a:moveTo>
                    <a:pt x="7878" y="7221"/>
                  </a:moveTo>
                  <a:cubicBezTo>
                    <a:pt x="47883" y="3411"/>
                    <a:pt x="153611" y="142476"/>
                    <a:pt x="156468" y="139618"/>
                  </a:cubicBezTo>
                  <a:cubicBezTo>
                    <a:pt x="220286" y="76753"/>
                    <a:pt x="-7362" y="9126"/>
                    <a:pt x="7878" y="72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6" name="Freeform: Shape 1275">
              <a:extLst>
                <a:ext uri="{FF2B5EF4-FFF2-40B4-BE49-F238E27FC236}">
                  <a16:creationId xmlns:a16="http://schemas.microsoft.com/office/drawing/2014/main" id="{75057F08-7998-4AB1-81B1-9A16B67B04FF}"/>
                </a:ext>
              </a:extLst>
            </p:cNvPr>
            <p:cNvSpPr/>
            <p:nvPr/>
          </p:nvSpPr>
          <p:spPr>
            <a:xfrm>
              <a:off x="8449833" y="4909526"/>
              <a:ext cx="114300" cy="142875"/>
            </a:xfrm>
            <a:custGeom>
              <a:avLst/>
              <a:gdLst>
                <a:gd name="connsiteX0" fmla="*/ 101863 w 114300"/>
                <a:gd name="connsiteY0" fmla="*/ 20463 h 142875"/>
                <a:gd name="connsiteX1" fmla="*/ 49475 w 114300"/>
                <a:gd name="connsiteY1" fmla="*/ 132858 h 142875"/>
                <a:gd name="connsiteX2" fmla="*/ 67573 w 114300"/>
                <a:gd name="connsiteY2" fmla="*/ 16653 h 142875"/>
                <a:gd name="connsiteX3" fmla="*/ 98053 w 114300"/>
                <a:gd name="connsiteY3" fmla="*/ 98568 h 142875"/>
                <a:gd name="connsiteX4" fmla="*/ 22805 w 114300"/>
                <a:gd name="connsiteY4" fmla="*/ 93806 h 142875"/>
                <a:gd name="connsiteX5" fmla="*/ 101863 w 114300"/>
                <a:gd name="connsiteY5" fmla="*/ 2046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300" h="142875">
                  <a:moveTo>
                    <a:pt x="101863" y="20463"/>
                  </a:moveTo>
                  <a:cubicBezTo>
                    <a:pt x="58048" y="-37639"/>
                    <a:pt x="-53395" y="111903"/>
                    <a:pt x="49475" y="132858"/>
                  </a:cubicBezTo>
                  <a:cubicBezTo>
                    <a:pt x="179968" y="159528"/>
                    <a:pt x="73288" y="-4302"/>
                    <a:pt x="67573" y="16653"/>
                  </a:cubicBezTo>
                  <a:cubicBezTo>
                    <a:pt x="65668" y="22368"/>
                    <a:pt x="148535" y="90948"/>
                    <a:pt x="98053" y="98568"/>
                  </a:cubicBezTo>
                  <a:cubicBezTo>
                    <a:pt x="87575" y="100473"/>
                    <a:pt x="7565" y="150003"/>
                    <a:pt x="22805" y="93806"/>
                  </a:cubicBezTo>
                  <a:cubicBezTo>
                    <a:pt x="29473" y="68088"/>
                    <a:pt x="83765" y="-4302"/>
                    <a:pt x="101863" y="204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7" name="Freeform: Shape 1276">
              <a:extLst>
                <a:ext uri="{FF2B5EF4-FFF2-40B4-BE49-F238E27FC236}">
                  <a16:creationId xmlns:a16="http://schemas.microsoft.com/office/drawing/2014/main" id="{4FE897D3-B35D-4001-B132-4CD981C07996}"/>
                </a:ext>
              </a:extLst>
            </p:cNvPr>
            <p:cNvSpPr/>
            <p:nvPr/>
          </p:nvSpPr>
          <p:spPr>
            <a:xfrm>
              <a:off x="8483949" y="4913169"/>
              <a:ext cx="57150" cy="114300"/>
            </a:xfrm>
            <a:custGeom>
              <a:avLst/>
              <a:gdLst>
                <a:gd name="connsiteX0" fmla="*/ 22027 w 57150"/>
                <a:gd name="connsiteY0" fmla="*/ 11105 h 114300"/>
                <a:gd name="connsiteX1" fmla="*/ 36314 w 57150"/>
                <a:gd name="connsiteY1" fmla="*/ 114928 h 114300"/>
                <a:gd name="connsiteX2" fmla="*/ 22027 w 57150"/>
                <a:gd name="connsiteY2" fmla="*/ 1110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14300">
                  <a:moveTo>
                    <a:pt x="22027" y="11105"/>
                  </a:moveTo>
                  <a:cubicBezTo>
                    <a:pt x="-1786" y="63493"/>
                    <a:pt x="2977" y="97783"/>
                    <a:pt x="36314" y="114928"/>
                  </a:cubicBezTo>
                  <a:cubicBezTo>
                    <a:pt x="87749" y="100640"/>
                    <a:pt x="22027" y="-15565"/>
                    <a:pt x="22027" y="111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8" name="Freeform: Shape 1277">
              <a:extLst>
                <a:ext uri="{FF2B5EF4-FFF2-40B4-BE49-F238E27FC236}">
                  <a16:creationId xmlns:a16="http://schemas.microsoft.com/office/drawing/2014/main" id="{FBCEF9B5-6459-4BD5-80F4-1CFFAEE63AF6}"/>
                </a:ext>
              </a:extLst>
            </p:cNvPr>
            <p:cNvSpPr/>
            <p:nvPr/>
          </p:nvSpPr>
          <p:spPr>
            <a:xfrm>
              <a:off x="8450069" y="4949748"/>
              <a:ext cx="95250" cy="47625"/>
            </a:xfrm>
            <a:custGeom>
              <a:avLst/>
              <a:gdLst>
                <a:gd name="connsiteX0" fmla="*/ 13044 w 95250"/>
                <a:gd name="connsiteY0" fmla="*/ 40249 h 47625"/>
                <a:gd name="connsiteX1" fmla="*/ 93054 w 95250"/>
                <a:gd name="connsiteY1" fmla="*/ 27866 h 47625"/>
                <a:gd name="connsiteX2" fmla="*/ 13044 w 95250"/>
                <a:gd name="connsiteY2" fmla="*/ 4024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47625">
                  <a:moveTo>
                    <a:pt x="13044" y="40249"/>
                  </a:moveTo>
                  <a:cubicBezTo>
                    <a:pt x="47334" y="54536"/>
                    <a:pt x="74004" y="49774"/>
                    <a:pt x="93054" y="27866"/>
                  </a:cubicBezTo>
                  <a:cubicBezTo>
                    <a:pt x="92102" y="-27379"/>
                    <a:pt x="-19341" y="45964"/>
                    <a:pt x="13044" y="402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9" name="Freeform: Shape 1278">
              <a:extLst>
                <a:ext uri="{FF2B5EF4-FFF2-40B4-BE49-F238E27FC236}">
                  <a16:creationId xmlns:a16="http://schemas.microsoft.com/office/drawing/2014/main" id="{E6A933CE-7AFE-4A8A-81BF-651840B8380B}"/>
                </a:ext>
              </a:extLst>
            </p:cNvPr>
            <p:cNvSpPr/>
            <p:nvPr/>
          </p:nvSpPr>
          <p:spPr>
            <a:xfrm>
              <a:off x="8625491" y="5099660"/>
              <a:ext cx="180975" cy="171450"/>
            </a:xfrm>
            <a:custGeom>
              <a:avLst/>
              <a:gdLst>
                <a:gd name="connsiteX0" fmla="*/ 122419 w 180975"/>
                <a:gd name="connsiteY0" fmla="*/ 14161 h 171450"/>
                <a:gd name="connsiteX1" fmla="*/ 29074 w 180975"/>
                <a:gd name="connsiteY1" fmla="*/ 148464 h 171450"/>
                <a:gd name="connsiteX2" fmla="*/ 182427 w 180975"/>
                <a:gd name="connsiteY2" fmla="*/ 35116 h 171450"/>
                <a:gd name="connsiteX3" fmla="*/ 23359 w 180975"/>
                <a:gd name="connsiteY3" fmla="*/ 118936 h 171450"/>
                <a:gd name="connsiteX4" fmla="*/ 122419 w 180975"/>
                <a:gd name="connsiteY4" fmla="*/ 1416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71450">
                  <a:moveTo>
                    <a:pt x="122419" y="14161"/>
                  </a:moveTo>
                  <a:cubicBezTo>
                    <a:pt x="105274" y="-21081"/>
                    <a:pt x="-49031" y="84646"/>
                    <a:pt x="29074" y="148464"/>
                  </a:cubicBezTo>
                  <a:cubicBezTo>
                    <a:pt x="132897" y="234189"/>
                    <a:pt x="178617" y="36069"/>
                    <a:pt x="182427" y="35116"/>
                  </a:cubicBezTo>
                  <a:cubicBezTo>
                    <a:pt x="179569" y="36069"/>
                    <a:pt x="62412" y="242761"/>
                    <a:pt x="23359" y="118936"/>
                  </a:cubicBezTo>
                  <a:cubicBezTo>
                    <a:pt x="9072" y="72264"/>
                    <a:pt x="118609" y="4636"/>
                    <a:pt x="122419" y="141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0" name="Freeform: Shape 1279">
              <a:extLst>
                <a:ext uri="{FF2B5EF4-FFF2-40B4-BE49-F238E27FC236}">
                  <a16:creationId xmlns:a16="http://schemas.microsoft.com/office/drawing/2014/main" id="{CE753EAF-3BD4-4CEA-871D-B57A1C38E821}"/>
                </a:ext>
              </a:extLst>
            </p:cNvPr>
            <p:cNvSpPr/>
            <p:nvPr/>
          </p:nvSpPr>
          <p:spPr>
            <a:xfrm>
              <a:off x="8708488" y="4945324"/>
              <a:ext cx="123825" cy="104775"/>
            </a:xfrm>
            <a:custGeom>
              <a:avLst/>
              <a:gdLst>
                <a:gd name="connsiteX0" fmla="*/ 45138 w 123825"/>
                <a:gd name="connsiteY0" fmla="*/ 10382 h 104775"/>
                <a:gd name="connsiteX1" fmla="*/ 79428 w 123825"/>
                <a:gd name="connsiteY1" fmla="*/ 96107 h 104775"/>
                <a:gd name="connsiteX2" fmla="*/ 74665 w 123825"/>
                <a:gd name="connsiteY2" fmla="*/ 7525 h 104775"/>
                <a:gd name="connsiteX3" fmla="*/ 19420 w 123825"/>
                <a:gd name="connsiteY3" fmla="*/ 67532 h 104775"/>
                <a:gd name="connsiteX4" fmla="*/ 45138 w 123825"/>
                <a:gd name="connsiteY4" fmla="*/ 10382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5" h="104775">
                  <a:moveTo>
                    <a:pt x="45138" y="10382"/>
                  </a:moveTo>
                  <a:cubicBezTo>
                    <a:pt x="-20585" y="45625"/>
                    <a:pt x="4180" y="105632"/>
                    <a:pt x="79428" y="96107"/>
                  </a:cubicBezTo>
                  <a:cubicBezTo>
                    <a:pt x="178488" y="83725"/>
                    <a:pt x="81333" y="857"/>
                    <a:pt x="74665" y="7525"/>
                  </a:cubicBezTo>
                  <a:cubicBezTo>
                    <a:pt x="82285" y="-95"/>
                    <a:pt x="142293" y="163735"/>
                    <a:pt x="19420" y="67532"/>
                  </a:cubicBezTo>
                  <a:cubicBezTo>
                    <a:pt x="7990" y="58007"/>
                    <a:pt x="69903" y="-2000"/>
                    <a:pt x="45138" y="103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1" name="Freeform: Shape 1280">
              <a:extLst>
                <a:ext uri="{FF2B5EF4-FFF2-40B4-BE49-F238E27FC236}">
                  <a16:creationId xmlns:a16="http://schemas.microsoft.com/office/drawing/2014/main" id="{911B5FBE-7A22-4A10-BF1C-1D03DB6981FA}"/>
                </a:ext>
              </a:extLst>
            </p:cNvPr>
            <p:cNvSpPr/>
            <p:nvPr/>
          </p:nvSpPr>
          <p:spPr>
            <a:xfrm>
              <a:off x="8679777" y="4971800"/>
              <a:ext cx="133350" cy="38100"/>
            </a:xfrm>
            <a:custGeom>
              <a:avLst/>
              <a:gdLst>
                <a:gd name="connsiteX0" fmla="*/ 9079 w 133350"/>
                <a:gd name="connsiteY0" fmla="*/ 32484 h 38100"/>
                <a:gd name="connsiteX1" fmla="*/ 127189 w 133350"/>
                <a:gd name="connsiteY1" fmla="*/ 19149 h 38100"/>
                <a:gd name="connsiteX2" fmla="*/ 9079 w 133350"/>
                <a:gd name="connsiteY2" fmla="*/ 3248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350" h="38100">
                  <a:moveTo>
                    <a:pt x="9079" y="32484"/>
                  </a:moveTo>
                  <a:cubicBezTo>
                    <a:pt x="6221" y="32484"/>
                    <a:pt x="132904" y="37246"/>
                    <a:pt x="127189" y="19149"/>
                  </a:cubicBezTo>
                  <a:cubicBezTo>
                    <a:pt x="117664" y="-14189"/>
                    <a:pt x="-9971" y="32484"/>
                    <a:pt x="9079" y="324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2" name="Freeform: Shape 1281">
              <a:extLst>
                <a:ext uri="{FF2B5EF4-FFF2-40B4-BE49-F238E27FC236}">
                  <a16:creationId xmlns:a16="http://schemas.microsoft.com/office/drawing/2014/main" id="{C0D5252C-B427-4B18-932D-459788C23F35}"/>
                </a:ext>
              </a:extLst>
            </p:cNvPr>
            <p:cNvSpPr/>
            <p:nvPr/>
          </p:nvSpPr>
          <p:spPr>
            <a:xfrm>
              <a:off x="8877354" y="5080884"/>
              <a:ext cx="190500" cy="57150"/>
            </a:xfrm>
            <a:custGeom>
              <a:avLst/>
              <a:gdLst>
                <a:gd name="connsiteX0" fmla="*/ 8669 w 190500"/>
                <a:gd name="connsiteY0" fmla="*/ 53892 h 57150"/>
                <a:gd name="connsiteX1" fmla="*/ 188691 w 190500"/>
                <a:gd name="connsiteY1" fmla="*/ 27222 h 57150"/>
                <a:gd name="connsiteX2" fmla="*/ 8669 w 190500"/>
                <a:gd name="connsiteY2" fmla="*/ 5389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0" h="57150">
                  <a:moveTo>
                    <a:pt x="8669" y="53892"/>
                  </a:moveTo>
                  <a:cubicBezTo>
                    <a:pt x="4859" y="54845"/>
                    <a:pt x="188691" y="31985"/>
                    <a:pt x="188691" y="27222"/>
                  </a:cubicBezTo>
                  <a:cubicBezTo>
                    <a:pt x="189644" y="-31833"/>
                    <a:pt x="-12286" y="58655"/>
                    <a:pt x="8669" y="538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3" name="Freeform: Shape 1282">
              <a:extLst>
                <a:ext uri="{FF2B5EF4-FFF2-40B4-BE49-F238E27FC236}">
                  <a16:creationId xmlns:a16="http://schemas.microsoft.com/office/drawing/2014/main" id="{157021E0-C15E-4DAF-ABE2-3DA7F8136191}"/>
                </a:ext>
              </a:extLst>
            </p:cNvPr>
            <p:cNvSpPr/>
            <p:nvPr/>
          </p:nvSpPr>
          <p:spPr>
            <a:xfrm>
              <a:off x="8852515" y="5098307"/>
              <a:ext cx="190500" cy="76200"/>
            </a:xfrm>
            <a:custGeom>
              <a:avLst/>
              <a:gdLst>
                <a:gd name="connsiteX0" fmla="*/ 9696 w 190500"/>
                <a:gd name="connsiteY0" fmla="*/ 73617 h 76200"/>
                <a:gd name="connsiteX1" fmla="*/ 187813 w 190500"/>
                <a:gd name="connsiteY1" fmla="*/ 27897 h 76200"/>
                <a:gd name="connsiteX2" fmla="*/ 9696 w 190500"/>
                <a:gd name="connsiteY2" fmla="*/ 7361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0" h="76200">
                  <a:moveTo>
                    <a:pt x="9696" y="73617"/>
                  </a:moveTo>
                  <a:cubicBezTo>
                    <a:pt x="5886" y="75522"/>
                    <a:pt x="187813" y="27897"/>
                    <a:pt x="187813" y="27897"/>
                  </a:cubicBezTo>
                  <a:cubicBezTo>
                    <a:pt x="187813" y="-41635"/>
                    <a:pt x="-17927" y="86952"/>
                    <a:pt x="9696" y="736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4" name="Freeform: Shape 1283">
              <a:extLst>
                <a:ext uri="{FF2B5EF4-FFF2-40B4-BE49-F238E27FC236}">
                  <a16:creationId xmlns:a16="http://schemas.microsoft.com/office/drawing/2014/main" id="{1898E604-9C5E-4439-A20C-19B6C2EF13F5}"/>
                </a:ext>
              </a:extLst>
            </p:cNvPr>
            <p:cNvSpPr/>
            <p:nvPr/>
          </p:nvSpPr>
          <p:spPr>
            <a:xfrm>
              <a:off x="8855886" y="5172475"/>
              <a:ext cx="142875" cy="57150"/>
            </a:xfrm>
            <a:custGeom>
              <a:avLst/>
              <a:gdLst>
                <a:gd name="connsiteX0" fmla="*/ 11087 w 142875"/>
                <a:gd name="connsiteY0" fmla="*/ 57551 h 57150"/>
                <a:gd name="connsiteX1" fmla="*/ 136817 w 142875"/>
                <a:gd name="connsiteY1" fmla="*/ 26119 h 57150"/>
                <a:gd name="connsiteX2" fmla="*/ 11087 w 142875"/>
                <a:gd name="connsiteY2" fmla="*/ 5755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57150">
                  <a:moveTo>
                    <a:pt x="11087" y="57551"/>
                  </a:moveTo>
                  <a:cubicBezTo>
                    <a:pt x="12992" y="56599"/>
                    <a:pt x="136817" y="32786"/>
                    <a:pt x="136817" y="26119"/>
                  </a:cubicBezTo>
                  <a:cubicBezTo>
                    <a:pt x="136817" y="-34841"/>
                    <a:pt x="-19393" y="71839"/>
                    <a:pt x="11087" y="575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5" name="Freeform: Shape 1284">
              <a:extLst>
                <a:ext uri="{FF2B5EF4-FFF2-40B4-BE49-F238E27FC236}">
                  <a16:creationId xmlns:a16="http://schemas.microsoft.com/office/drawing/2014/main" id="{E16ACB4C-2CBB-4355-A8BE-75127C6024E5}"/>
                </a:ext>
              </a:extLst>
            </p:cNvPr>
            <p:cNvSpPr/>
            <p:nvPr/>
          </p:nvSpPr>
          <p:spPr>
            <a:xfrm>
              <a:off x="9106527" y="5060005"/>
              <a:ext cx="123825" cy="200025"/>
            </a:xfrm>
            <a:custGeom>
              <a:avLst/>
              <a:gdLst>
                <a:gd name="connsiteX0" fmla="*/ 7144 w 123825"/>
                <a:gd name="connsiteY0" fmla="*/ 201454 h 200025"/>
                <a:gd name="connsiteX1" fmla="*/ 22384 w 123825"/>
                <a:gd name="connsiteY1" fmla="*/ 33814 h 200025"/>
                <a:gd name="connsiteX2" fmla="*/ 104299 w 123825"/>
                <a:gd name="connsiteY2" fmla="*/ 7144 h 200025"/>
                <a:gd name="connsiteX3" fmla="*/ 103346 w 123825"/>
                <a:gd name="connsiteY3" fmla="*/ 130016 h 200025"/>
                <a:gd name="connsiteX4" fmla="*/ 21431 w 123825"/>
                <a:gd name="connsiteY4" fmla="*/ 28099 h 200025"/>
                <a:gd name="connsiteX5" fmla="*/ 7144 w 123825"/>
                <a:gd name="connsiteY5" fmla="*/ 20145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" h="200025">
                  <a:moveTo>
                    <a:pt x="7144" y="201454"/>
                  </a:moveTo>
                  <a:cubicBezTo>
                    <a:pt x="22384" y="176689"/>
                    <a:pt x="52864" y="30004"/>
                    <a:pt x="22384" y="33814"/>
                  </a:cubicBezTo>
                  <a:cubicBezTo>
                    <a:pt x="178594" y="323374"/>
                    <a:pt x="97631" y="9049"/>
                    <a:pt x="104299" y="7144"/>
                  </a:cubicBezTo>
                  <a:cubicBezTo>
                    <a:pt x="70009" y="16669"/>
                    <a:pt x="168116" y="113824"/>
                    <a:pt x="103346" y="130016"/>
                  </a:cubicBezTo>
                  <a:cubicBezTo>
                    <a:pt x="81439" y="134779"/>
                    <a:pt x="24289" y="10954"/>
                    <a:pt x="21431" y="28099"/>
                  </a:cubicBezTo>
                  <a:cubicBezTo>
                    <a:pt x="12859" y="65246"/>
                    <a:pt x="9049" y="198596"/>
                    <a:pt x="7144" y="2014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6" name="Freeform: Shape 1285">
              <a:extLst>
                <a:ext uri="{FF2B5EF4-FFF2-40B4-BE49-F238E27FC236}">
                  <a16:creationId xmlns:a16="http://schemas.microsoft.com/office/drawing/2014/main" id="{17FE6D7C-0EE1-4690-B1B4-11EF78B0C22F}"/>
                </a:ext>
              </a:extLst>
            </p:cNvPr>
            <p:cNvSpPr/>
            <p:nvPr/>
          </p:nvSpPr>
          <p:spPr>
            <a:xfrm>
              <a:off x="9578967" y="5003668"/>
              <a:ext cx="47625" cy="247650"/>
            </a:xfrm>
            <a:custGeom>
              <a:avLst/>
              <a:gdLst>
                <a:gd name="connsiteX0" fmla="*/ 7144 w 47625"/>
                <a:gd name="connsiteY0" fmla="*/ 7284 h 247650"/>
                <a:gd name="connsiteX1" fmla="*/ 37624 w 47625"/>
                <a:gd name="connsiteY1" fmla="*/ 241599 h 247650"/>
                <a:gd name="connsiteX2" fmla="*/ 7144 w 47625"/>
                <a:gd name="connsiteY2" fmla="*/ 7284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247650">
                  <a:moveTo>
                    <a:pt x="7144" y="7284"/>
                  </a:moveTo>
                  <a:cubicBezTo>
                    <a:pt x="8096" y="26334"/>
                    <a:pt x="17621" y="247314"/>
                    <a:pt x="37624" y="241599"/>
                  </a:cubicBezTo>
                  <a:cubicBezTo>
                    <a:pt x="65246" y="233979"/>
                    <a:pt x="7144" y="616"/>
                    <a:pt x="7144" y="72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7" name="Freeform: Shape 1286">
              <a:extLst>
                <a:ext uri="{FF2B5EF4-FFF2-40B4-BE49-F238E27FC236}">
                  <a16:creationId xmlns:a16="http://schemas.microsoft.com/office/drawing/2014/main" id="{ECA6362E-5288-4F37-BC58-11B6833842C6}"/>
                </a:ext>
              </a:extLst>
            </p:cNvPr>
            <p:cNvSpPr/>
            <p:nvPr/>
          </p:nvSpPr>
          <p:spPr>
            <a:xfrm>
              <a:off x="9642742" y="5074853"/>
              <a:ext cx="47625" cy="161925"/>
            </a:xfrm>
            <a:custGeom>
              <a:avLst/>
              <a:gdLst>
                <a:gd name="connsiteX0" fmla="*/ 7186 w 47625"/>
                <a:gd name="connsiteY0" fmla="*/ 8489 h 161925"/>
                <a:gd name="connsiteX1" fmla="*/ 26236 w 47625"/>
                <a:gd name="connsiteY1" fmla="*/ 160889 h 161925"/>
                <a:gd name="connsiteX2" fmla="*/ 7186 w 47625"/>
                <a:gd name="connsiteY2" fmla="*/ 848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161925">
                  <a:moveTo>
                    <a:pt x="7186" y="8489"/>
                  </a:moveTo>
                  <a:cubicBezTo>
                    <a:pt x="7186" y="7536"/>
                    <a:pt x="11948" y="160889"/>
                    <a:pt x="26236" y="160889"/>
                  </a:cubicBezTo>
                  <a:cubicBezTo>
                    <a:pt x="69098" y="160889"/>
                    <a:pt x="5281" y="-9609"/>
                    <a:pt x="7186" y="84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8" name="Freeform: Shape 1287">
              <a:extLst>
                <a:ext uri="{FF2B5EF4-FFF2-40B4-BE49-F238E27FC236}">
                  <a16:creationId xmlns:a16="http://schemas.microsoft.com/office/drawing/2014/main" id="{DB20B340-F921-42E0-A629-C710F02A482A}"/>
                </a:ext>
              </a:extLst>
            </p:cNvPr>
            <p:cNvSpPr/>
            <p:nvPr/>
          </p:nvSpPr>
          <p:spPr>
            <a:xfrm>
              <a:off x="9577884" y="5091869"/>
              <a:ext cx="123825" cy="57150"/>
            </a:xfrm>
            <a:custGeom>
              <a:avLst/>
              <a:gdLst>
                <a:gd name="connsiteX0" fmla="*/ 11084 w 123825"/>
                <a:gd name="connsiteY0" fmla="*/ 42907 h 57150"/>
                <a:gd name="connsiteX1" fmla="*/ 118717 w 123825"/>
                <a:gd name="connsiteY1" fmla="*/ 30525 h 57150"/>
                <a:gd name="connsiteX2" fmla="*/ 11084 w 123825"/>
                <a:gd name="connsiteY2" fmla="*/ 4290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57150">
                  <a:moveTo>
                    <a:pt x="11084" y="42907"/>
                  </a:moveTo>
                  <a:cubicBezTo>
                    <a:pt x="58709" y="63862"/>
                    <a:pt x="94904" y="60052"/>
                    <a:pt x="118717" y="30525"/>
                  </a:cubicBezTo>
                  <a:cubicBezTo>
                    <a:pt x="118717" y="-28530"/>
                    <a:pt x="-17491" y="42907"/>
                    <a:pt x="11084" y="429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9" name="Freeform: Shape 1288">
              <a:extLst>
                <a:ext uri="{FF2B5EF4-FFF2-40B4-BE49-F238E27FC236}">
                  <a16:creationId xmlns:a16="http://schemas.microsoft.com/office/drawing/2014/main" id="{AFE7B9FC-1551-49FD-9BFC-31EF73ED1C8A}"/>
                </a:ext>
              </a:extLst>
            </p:cNvPr>
            <p:cNvSpPr/>
            <p:nvPr/>
          </p:nvSpPr>
          <p:spPr>
            <a:xfrm>
              <a:off x="9703139" y="5107630"/>
              <a:ext cx="114300" cy="142875"/>
            </a:xfrm>
            <a:custGeom>
              <a:avLst/>
              <a:gdLst>
                <a:gd name="connsiteX0" fmla="*/ 97284 w 114300"/>
                <a:gd name="connsiteY0" fmla="*/ 7144 h 142875"/>
                <a:gd name="connsiteX1" fmla="*/ 79186 w 114300"/>
                <a:gd name="connsiteY1" fmla="*/ 127159 h 142875"/>
                <a:gd name="connsiteX2" fmla="*/ 52516 w 114300"/>
                <a:gd name="connsiteY2" fmla="*/ 18574 h 142875"/>
                <a:gd name="connsiteX3" fmla="*/ 33466 w 114300"/>
                <a:gd name="connsiteY3" fmla="*/ 118586 h 142875"/>
                <a:gd name="connsiteX4" fmla="*/ 97284 w 114300"/>
                <a:gd name="connsiteY4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42875">
                  <a:moveTo>
                    <a:pt x="97284" y="7144"/>
                  </a:moveTo>
                  <a:cubicBezTo>
                    <a:pt x="-26541" y="7144"/>
                    <a:pt x="-13206" y="180499"/>
                    <a:pt x="79186" y="127159"/>
                  </a:cubicBezTo>
                  <a:cubicBezTo>
                    <a:pt x="157291" y="82391"/>
                    <a:pt x="55374" y="7144"/>
                    <a:pt x="52516" y="18574"/>
                  </a:cubicBezTo>
                  <a:cubicBezTo>
                    <a:pt x="41086" y="61436"/>
                    <a:pt x="151576" y="89059"/>
                    <a:pt x="33466" y="118586"/>
                  </a:cubicBezTo>
                  <a:cubicBezTo>
                    <a:pt x="-5586" y="128111"/>
                    <a:pt x="95379" y="7144"/>
                    <a:pt x="9728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0" name="Freeform: Shape 1289">
              <a:extLst>
                <a:ext uri="{FF2B5EF4-FFF2-40B4-BE49-F238E27FC236}">
                  <a16:creationId xmlns:a16="http://schemas.microsoft.com/office/drawing/2014/main" id="{65E92FBB-E324-4921-AA52-315D7DF724F9}"/>
                </a:ext>
              </a:extLst>
            </p:cNvPr>
            <p:cNvSpPr/>
            <p:nvPr/>
          </p:nvSpPr>
          <p:spPr>
            <a:xfrm>
              <a:off x="9864058" y="5127880"/>
              <a:ext cx="114300" cy="57150"/>
            </a:xfrm>
            <a:custGeom>
              <a:avLst/>
              <a:gdLst>
                <a:gd name="connsiteX0" fmla="*/ 10660 w 114300"/>
                <a:gd name="connsiteY0" fmla="*/ 45949 h 57150"/>
                <a:gd name="connsiteX1" fmla="*/ 107815 w 114300"/>
                <a:gd name="connsiteY1" fmla="*/ 27852 h 57150"/>
                <a:gd name="connsiteX2" fmla="*/ 10660 w 114300"/>
                <a:gd name="connsiteY2" fmla="*/ 459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57150">
                  <a:moveTo>
                    <a:pt x="10660" y="45949"/>
                  </a:moveTo>
                  <a:cubicBezTo>
                    <a:pt x="54475" y="61189"/>
                    <a:pt x="86860" y="55474"/>
                    <a:pt x="107815" y="27852"/>
                  </a:cubicBezTo>
                  <a:cubicBezTo>
                    <a:pt x="108767" y="-28346"/>
                    <a:pt x="-15058" y="47854"/>
                    <a:pt x="10660" y="459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1" name="Freeform: Shape 1290">
              <a:extLst>
                <a:ext uri="{FF2B5EF4-FFF2-40B4-BE49-F238E27FC236}">
                  <a16:creationId xmlns:a16="http://schemas.microsoft.com/office/drawing/2014/main" id="{A8FD2D06-77B8-460D-9525-683C7A4FEA52}"/>
                </a:ext>
              </a:extLst>
            </p:cNvPr>
            <p:cNvSpPr/>
            <p:nvPr/>
          </p:nvSpPr>
          <p:spPr>
            <a:xfrm>
              <a:off x="9986849" y="5054084"/>
              <a:ext cx="200025" cy="171450"/>
            </a:xfrm>
            <a:custGeom>
              <a:avLst/>
              <a:gdLst>
                <a:gd name="connsiteX0" fmla="*/ 197431 w 200025"/>
                <a:gd name="connsiteY0" fmla="*/ 35925 h 171450"/>
                <a:gd name="connsiteX1" fmla="*/ 9789 w 200025"/>
                <a:gd name="connsiteY1" fmla="*/ 131175 h 171450"/>
                <a:gd name="connsiteX2" fmla="*/ 200289 w 200025"/>
                <a:gd name="connsiteY2" fmla="*/ 125460 h 171450"/>
                <a:gd name="connsiteX3" fmla="*/ 44079 w 200025"/>
                <a:gd name="connsiteY3" fmla="*/ 74977 h 171450"/>
                <a:gd name="connsiteX4" fmla="*/ 197431 w 200025"/>
                <a:gd name="connsiteY4" fmla="*/ 3592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25" h="171450">
                  <a:moveTo>
                    <a:pt x="197431" y="35925"/>
                  </a:moveTo>
                  <a:cubicBezTo>
                    <a:pt x="207909" y="-39323"/>
                    <a:pt x="-19739" y="47355"/>
                    <a:pt x="9789" y="131175"/>
                  </a:cubicBezTo>
                  <a:cubicBezTo>
                    <a:pt x="44079" y="227377"/>
                    <a:pt x="205051" y="130222"/>
                    <a:pt x="200289" y="125460"/>
                  </a:cubicBezTo>
                  <a:cubicBezTo>
                    <a:pt x="183144" y="108315"/>
                    <a:pt x="-36884" y="241665"/>
                    <a:pt x="44079" y="74977"/>
                  </a:cubicBezTo>
                  <a:cubicBezTo>
                    <a:pt x="62176" y="36877"/>
                    <a:pt x="201241" y="5445"/>
                    <a:pt x="197431" y="359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2" name="Freeform: Shape 1291">
              <a:extLst>
                <a:ext uri="{FF2B5EF4-FFF2-40B4-BE49-F238E27FC236}">
                  <a16:creationId xmlns:a16="http://schemas.microsoft.com/office/drawing/2014/main" id="{A6CE6B35-9263-46B3-AEF0-E86DD470C302}"/>
                </a:ext>
              </a:extLst>
            </p:cNvPr>
            <p:cNvSpPr/>
            <p:nvPr/>
          </p:nvSpPr>
          <p:spPr>
            <a:xfrm>
              <a:off x="10219999" y="5025617"/>
              <a:ext cx="57150" cy="200025"/>
            </a:xfrm>
            <a:custGeom>
              <a:avLst/>
              <a:gdLst>
                <a:gd name="connsiteX0" fmla="*/ 7144 w 57150"/>
                <a:gd name="connsiteY0" fmla="*/ 7242 h 200025"/>
                <a:gd name="connsiteX1" fmla="*/ 50959 w 57150"/>
                <a:gd name="connsiteY1" fmla="*/ 190122 h 200025"/>
                <a:gd name="connsiteX2" fmla="*/ 7144 w 57150"/>
                <a:gd name="connsiteY2" fmla="*/ 7242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200025">
                  <a:moveTo>
                    <a:pt x="7144" y="7242"/>
                  </a:moveTo>
                  <a:cubicBezTo>
                    <a:pt x="10001" y="27244"/>
                    <a:pt x="35719" y="235842"/>
                    <a:pt x="50959" y="190122"/>
                  </a:cubicBezTo>
                  <a:cubicBezTo>
                    <a:pt x="56674" y="172977"/>
                    <a:pt x="7144" y="2479"/>
                    <a:pt x="7144" y="7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3" name="Freeform: Shape 1292">
              <a:extLst>
                <a:ext uri="{FF2B5EF4-FFF2-40B4-BE49-F238E27FC236}">
                  <a16:creationId xmlns:a16="http://schemas.microsoft.com/office/drawing/2014/main" id="{C130E0C1-BEDE-4B5E-8778-79C72813AF6E}"/>
                </a:ext>
              </a:extLst>
            </p:cNvPr>
            <p:cNvSpPr/>
            <p:nvPr/>
          </p:nvSpPr>
          <p:spPr>
            <a:xfrm>
              <a:off x="10304678" y="5065025"/>
              <a:ext cx="47625" cy="142875"/>
            </a:xfrm>
            <a:custGeom>
              <a:avLst/>
              <a:gdLst>
                <a:gd name="connsiteX0" fmla="*/ 7237 w 47625"/>
                <a:gd name="connsiteY0" fmla="*/ 8792 h 142875"/>
                <a:gd name="connsiteX1" fmla="*/ 26287 w 47625"/>
                <a:gd name="connsiteY1" fmla="*/ 142142 h 142875"/>
                <a:gd name="connsiteX2" fmla="*/ 7237 w 47625"/>
                <a:gd name="connsiteY2" fmla="*/ 8792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142875">
                  <a:moveTo>
                    <a:pt x="7237" y="8792"/>
                  </a:moveTo>
                  <a:cubicBezTo>
                    <a:pt x="7237" y="9744"/>
                    <a:pt x="11047" y="142142"/>
                    <a:pt x="26287" y="142142"/>
                  </a:cubicBezTo>
                  <a:cubicBezTo>
                    <a:pt x="68197" y="142142"/>
                    <a:pt x="4380" y="-10258"/>
                    <a:pt x="7237" y="87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4" name="Freeform: Shape 1293">
              <a:extLst>
                <a:ext uri="{FF2B5EF4-FFF2-40B4-BE49-F238E27FC236}">
                  <a16:creationId xmlns:a16="http://schemas.microsoft.com/office/drawing/2014/main" id="{CC25B81B-DDE4-4A13-9202-3A40C8B73B3E}"/>
                </a:ext>
              </a:extLst>
            </p:cNvPr>
            <p:cNvSpPr/>
            <p:nvPr/>
          </p:nvSpPr>
          <p:spPr>
            <a:xfrm>
              <a:off x="10219026" y="5096312"/>
              <a:ext cx="104775" cy="57150"/>
            </a:xfrm>
            <a:custGeom>
              <a:avLst/>
              <a:gdLst>
                <a:gd name="connsiteX0" fmla="*/ 10974 w 104775"/>
                <a:gd name="connsiteY0" fmla="*/ 43227 h 57150"/>
                <a:gd name="connsiteX1" fmla="*/ 103367 w 104775"/>
                <a:gd name="connsiteY1" fmla="*/ 25129 h 57150"/>
                <a:gd name="connsiteX2" fmla="*/ 10974 w 104775"/>
                <a:gd name="connsiteY2" fmla="*/ 4322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" h="57150">
                  <a:moveTo>
                    <a:pt x="10974" y="43227"/>
                  </a:moveTo>
                  <a:cubicBezTo>
                    <a:pt x="56694" y="61324"/>
                    <a:pt x="87174" y="54657"/>
                    <a:pt x="103367" y="25129"/>
                  </a:cubicBezTo>
                  <a:cubicBezTo>
                    <a:pt x="89079" y="-24401"/>
                    <a:pt x="-13791" y="44179"/>
                    <a:pt x="10974" y="432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5" name="Freeform: Shape 1294">
              <a:extLst>
                <a:ext uri="{FF2B5EF4-FFF2-40B4-BE49-F238E27FC236}">
                  <a16:creationId xmlns:a16="http://schemas.microsoft.com/office/drawing/2014/main" id="{6E6D16FD-9C6C-4978-91F7-E662DDC1F43C}"/>
                </a:ext>
              </a:extLst>
            </p:cNvPr>
            <p:cNvSpPr/>
            <p:nvPr/>
          </p:nvSpPr>
          <p:spPr>
            <a:xfrm>
              <a:off x="10355950" y="5177101"/>
              <a:ext cx="85725" cy="114300"/>
            </a:xfrm>
            <a:custGeom>
              <a:avLst/>
              <a:gdLst>
                <a:gd name="connsiteX0" fmla="*/ 50263 w 85725"/>
                <a:gd name="connsiteY0" fmla="*/ 45305 h 114300"/>
                <a:gd name="connsiteX1" fmla="*/ 9305 w 85725"/>
                <a:gd name="connsiteY1" fmla="*/ 87215 h 114300"/>
                <a:gd name="connsiteX2" fmla="*/ 82648 w 85725"/>
                <a:gd name="connsiteY2" fmla="*/ 104360 h 114300"/>
                <a:gd name="connsiteX3" fmla="*/ 16925 w 85725"/>
                <a:gd name="connsiteY3" fmla="*/ 100550 h 114300"/>
                <a:gd name="connsiteX4" fmla="*/ 83600 w 85725"/>
                <a:gd name="connsiteY4" fmla="*/ 21493 h 114300"/>
                <a:gd name="connsiteX5" fmla="*/ 50263 w 85725"/>
                <a:gd name="connsiteY5" fmla="*/ 4530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725" h="114300">
                  <a:moveTo>
                    <a:pt x="50263" y="45305"/>
                  </a:moveTo>
                  <a:cubicBezTo>
                    <a:pt x="75028" y="59593"/>
                    <a:pt x="23593" y="78643"/>
                    <a:pt x="9305" y="87215"/>
                  </a:cubicBezTo>
                  <a:cubicBezTo>
                    <a:pt x="-7840" y="96740"/>
                    <a:pt x="82648" y="128173"/>
                    <a:pt x="82648" y="104360"/>
                  </a:cubicBezTo>
                  <a:cubicBezTo>
                    <a:pt x="82648" y="98645"/>
                    <a:pt x="12163" y="65308"/>
                    <a:pt x="16925" y="100550"/>
                  </a:cubicBezTo>
                  <a:cubicBezTo>
                    <a:pt x="57883" y="89120"/>
                    <a:pt x="79790" y="62450"/>
                    <a:pt x="83600" y="21493"/>
                  </a:cubicBezTo>
                  <a:cubicBezTo>
                    <a:pt x="71218" y="-29942"/>
                    <a:pt x="27403" y="75785"/>
                    <a:pt x="50263" y="453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6" name="Freeform: Shape 1295">
              <a:extLst>
                <a:ext uri="{FF2B5EF4-FFF2-40B4-BE49-F238E27FC236}">
                  <a16:creationId xmlns:a16="http://schemas.microsoft.com/office/drawing/2014/main" id="{1A08E861-FC5C-45B5-A1B2-275DBA9CF86B}"/>
                </a:ext>
              </a:extLst>
            </p:cNvPr>
            <p:cNvSpPr/>
            <p:nvPr/>
          </p:nvSpPr>
          <p:spPr>
            <a:xfrm>
              <a:off x="10294302" y="5097088"/>
              <a:ext cx="133350" cy="38100"/>
            </a:xfrm>
            <a:custGeom>
              <a:avLst/>
              <a:gdLst>
                <a:gd name="connsiteX0" fmla="*/ 9041 w 133350"/>
                <a:gd name="connsiteY0" fmla="*/ 32926 h 38100"/>
                <a:gd name="connsiteX1" fmla="*/ 132866 w 133350"/>
                <a:gd name="connsiteY1" fmla="*/ 25306 h 38100"/>
                <a:gd name="connsiteX2" fmla="*/ 9041 w 133350"/>
                <a:gd name="connsiteY2" fmla="*/ 3292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350" h="38100">
                  <a:moveTo>
                    <a:pt x="9041" y="32926"/>
                  </a:moveTo>
                  <a:cubicBezTo>
                    <a:pt x="9993" y="32926"/>
                    <a:pt x="132866" y="37688"/>
                    <a:pt x="132866" y="25306"/>
                  </a:cubicBezTo>
                  <a:cubicBezTo>
                    <a:pt x="133819" y="-20414"/>
                    <a:pt x="-10961" y="34831"/>
                    <a:pt x="9041" y="329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7" name="Freeform: Shape 1296">
              <a:extLst>
                <a:ext uri="{FF2B5EF4-FFF2-40B4-BE49-F238E27FC236}">
                  <a16:creationId xmlns:a16="http://schemas.microsoft.com/office/drawing/2014/main" id="{29BCF32A-CA16-41CE-91AF-25DC75ABC06B}"/>
                </a:ext>
              </a:extLst>
            </p:cNvPr>
            <p:cNvSpPr/>
            <p:nvPr/>
          </p:nvSpPr>
          <p:spPr>
            <a:xfrm>
              <a:off x="10514798" y="5074436"/>
              <a:ext cx="152400" cy="47625"/>
            </a:xfrm>
            <a:custGeom>
              <a:avLst/>
              <a:gdLst>
                <a:gd name="connsiteX0" fmla="*/ 7620 w 152400"/>
                <a:gd name="connsiteY0" fmla="*/ 42243 h 47625"/>
                <a:gd name="connsiteX1" fmla="*/ 151448 w 152400"/>
                <a:gd name="connsiteY1" fmla="*/ 27956 h 47625"/>
                <a:gd name="connsiteX2" fmla="*/ 7620 w 152400"/>
                <a:gd name="connsiteY2" fmla="*/ 4224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47625">
                  <a:moveTo>
                    <a:pt x="7620" y="42243"/>
                  </a:moveTo>
                  <a:cubicBezTo>
                    <a:pt x="14288" y="29861"/>
                    <a:pt x="155258" y="43196"/>
                    <a:pt x="151448" y="27956"/>
                  </a:cubicBezTo>
                  <a:cubicBezTo>
                    <a:pt x="134303" y="-32052"/>
                    <a:pt x="-1905" y="58436"/>
                    <a:pt x="7620" y="422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8" name="Freeform: Shape 1297">
              <a:extLst>
                <a:ext uri="{FF2B5EF4-FFF2-40B4-BE49-F238E27FC236}">
                  <a16:creationId xmlns:a16="http://schemas.microsoft.com/office/drawing/2014/main" id="{4B40E019-2020-45AB-9E91-7C893FB50DAA}"/>
                </a:ext>
              </a:extLst>
            </p:cNvPr>
            <p:cNvSpPr/>
            <p:nvPr/>
          </p:nvSpPr>
          <p:spPr>
            <a:xfrm>
              <a:off x="10693964" y="5055838"/>
              <a:ext cx="152400" cy="161925"/>
            </a:xfrm>
            <a:custGeom>
              <a:avLst/>
              <a:gdLst>
                <a:gd name="connsiteX0" fmla="*/ 127538 w 152400"/>
                <a:gd name="connsiteY0" fmla="*/ 34171 h 161925"/>
                <a:gd name="connsiteX1" fmla="*/ 17049 w 152400"/>
                <a:gd name="connsiteY1" fmla="*/ 59889 h 161925"/>
                <a:gd name="connsiteX2" fmla="*/ 151351 w 152400"/>
                <a:gd name="connsiteY2" fmla="*/ 145614 h 161925"/>
                <a:gd name="connsiteX3" fmla="*/ 38004 w 152400"/>
                <a:gd name="connsiteY3" fmla="*/ 59889 h 161925"/>
                <a:gd name="connsiteX4" fmla="*/ 127538 w 152400"/>
                <a:gd name="connsiteY4" fmla="*/ 34171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61925">
                  <a:moveTo>
                    <a:pt x="127538" y="34171"/>
                  </a:moveTo>
                  <a:cubicBezTo>
                    <a:pt x="143731" y="20836"/>
                    <a:pt x="48481" y="-31551"/>
                    <a:pt x="17049" y="59889"/>
                  </a:cubicBezTo>
                  <a:cubicBezTo>
                    <a:pt x="-36291" y="216099"/>
                    <a:pt x="142779" y="131326"/>
                    <a:pt x="151351" y="145614"/>
                  </a:cubicBezTo>
                  <a:cubicBezTo>
                    <a:pt x="132301" y="113229"/>
                    <a:pt x="-37244" y="205621"/>
                    <a:pt x="38004" y="59889"/>
                  </a:cubicBezTo>
                  <a:cubicBezTo>
                    <a:pt x="73246" y="-9644"/>
                    <a:pt x="117061" y="41791"/>
                    <a:pt x="127538" y="341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9" name="Freeform: Shape 1298">
              <a:extLst>
                <a:ext uri="{FF2B5EF4-FFF2-40B4-BE49-F238E27FC236}">
                  <a16:creationId xmlns:a16="http://schemas.microsoft.com/office/drawing/2014/main" id="{AA166827-60F6-406E-86F8-ECD3D6D45712}"/>
                </a:ext>
              </a:extLst>
            </p:cNvPr>
            <p:cNvSpPr/>
            <p:nvPr/>
          </p:nvSpPr>
          <p:spPr>
            <a:xfrm>
              <a:off x="10914003" y="5022155"/>
              <a:ext cx="38100" cy="180975"/>
            </a:xfrm>
            <a:custGeom>
              <a:avLst/>
              <a:gdLst>
                <a:gd name="connsiteX0" fmla="*/ 7512 w 38100"/>
                <a:gd name="connsiteY0" fmla="*/ 7847 h 180975"/>
                <a:gd name="connsiteX1" fmla="*/ 18942 w 38100"/>
                <a:gd name="connsiteY1" fmla="*/ 173582 h 180975"/>
                <a:gd name="connsiteX2" fmla="*/ 36087 w 38100"/>
                <a:gd name="connsiteY2" fmla="*/ 151674 h 180975"/>
                <a:gd name="connsiteX3" fmla="*/ 15133 w 38100"/>
                <a:gd name="connsiteY3" fmla="*/ 164057 h 180975"/>
                <a:gd name="connsiteX4" fmla="*/ 7512 w 38100"/>
                <a:gd name="connsiteY4" fmla="*/ 7847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180975">
                  <a:moveTo>
                    <a:pt x="7512" y="7847"/>
                  </a:moveTo>
                  <a:cubicBezTo>
                    <a:pt x="6560" y="65949"/>
                    <a:pt x="6560" y="122147"/>
                    <a:pt x="18942" y="173582"/>
                  </a:cubicBezTo>
                  <a:cubicBezTo>
                    <a:pt x="19895" y="179297"/>
                    <a:pt x="46565" y="162152"/>
                    <a:pt x="36087" y="151674"/>
                  </a:cubicBezTo>
                  <a:cubicBezTo>
                    <a:pt x="25610" y="148817"/>
                    <a:pt x="18942" y="153579"/>
                    <a:pt x="15133" y="164057"/>
                  </a:cubicBezTo>
                  <a:cubicBezTo>
                    <a:pt x="55137" y="175487"/>
                    <a:pt x="7512" y="-5488"/>
                    <a:pt x="7512" y="78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0" name="Freeform: Shape 1299">
              <a:extLst>
                <a:ext uri="{FF2B5EF4-FFF2-40B4-BE49-F238E27FC236}">
                  <a16:creationId xmlns:a16="http://schemas.microsoft.com/office/drawing/2014/main" id="{A7C5F4EA-C8CB-4C25-B0B5-A0D5B51FDCF7}"/>
                </a:ext>
              </a:extLst>
            </p:cNvPr>
            <p:cNvSpPr/>
            <p:nvPr/>
          </p:nvSpPr>
          <p:spPr>
            <a:xfrm>
              <a:off x="10987714" y="5017420"/>
              <a:ext cx="47625" cy="190500"/>
            </a:xfrm>
            <a:custGeom>
              <a:avLst/>
              <a:gdLst>
                <a:gd name="connsiteX0" fmla="*/ 7144 w 47625"/>
                <a:gd name="connsiteY0" fmla="*/ 7819 h 190500"/>
                <a:gd name="connsiteX1" fmla="*/ 38576 w 47625"/>
                <a:gd name="connsiteY1" fmla="*/ 188794 h 190500"/>
                <a:gd name="connsiteX2" fmla="*/ 7144 w 47625"/>
                <a:gd name="connsiteY2" fmla="*/ 781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190500">
                  <a:moveTo>
                    <a:pt x="7144" y="7819"/>
                  </a:moveTo>
                  <a:cubicBezTo>
                    <a:pt x="7144" y="1151"/>
                    <a:pt x="10954" y="196414"/>
                    <a:pt x="38576" y="188794"/>
                  </a:cubicBezTo>
                  <a:cubicBezTo>
                    <a:pt x="60484" y="183079"/>
                    <a:pt x="7144" y="-5516"/>
                    <a:pt x="7144" y="78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1" name="Freeform: Shape 1300">
              <a:extLst>
                <a:ext uri="{FF2B5EF4-FFF2-40B4-BE49-F238E27FC236}">
                  <a16:creationId xmlns:a16="http://schemas.microsoft.com/office/drawing/2014/main" id="{2C6D8D30-19A8-4354-B830-554CAE0B9BC3}"/>
                </a:ext>
              </a:extLst>
            </p:cNvPr>
            <p:cNvSpPr/>
            <p:nvPr/>
          </p:nvSpPr>
          <p:spPr>
            <a:xfrm>
              <a:off x="10912959" y="5089769"/>
              <a:ext cx="123825" cy="38100"/>
            </a:xfrm>
            <a:custGeom>
              <a:avLst/>
              <a:gdLst>
                <a:gd name="connsiteX0" fmla="*/ 10462 w 123825"/>
                <a:gd name="connsiteY0" fmla="*/ 25958 h 38100"/>
                <a:gd name="connsiteX1" fmla="*/ 123809 w 123825"/>
                <a:gd name="connsiteY1" fmla="*/ 29768 h 38100"/>
                <a:gd name="connsiteX2" fmla="*/ 10462 w 123825"/>
                <a:gd name="connsiteY2" fmla="*/ 2595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38100">
                  <a:moveTo>
                    <a:pt x="10462" y="25958"/>
                  </a:moveTo>
                  <a:cubicBezTo>
                    <a:pt x="12367" y="25958"/>
                    <a:pt x="120952" y="39293"/>
                    <a:pt x="123809" y="29768"/>
                  </a:cubicBezTo>
                  <a:cubicBezTo>
                    <a:pt x="137144" y="-18810"/>
                    <a:pt x="-17161" y="25958"/>
                    <a:pt x="10462" y="259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2" name="Freeform: Shape 1301">
              <a:extLst>
                <a:ext uri="{FF2B5EF4-FFF2-40B4-BE49-F238E27FC236}">
                  <a16:creationId xmlns:a16="http://schemas.microsoft.com/office/drawing/2014/main" id="{73031C95-B2B4-4316-948E-4595E9E274CD}"/>
                </a:ext>
              </a:extLst>
            </p:cNvPr>
            <p:cNvSpPr/>
            <p:nvPr/>
          </p:nvSpPr>
          <p:spPr>
            <a:xfrm>
              <a:off x="11041054" y="5178016"/>
              <a:ext cx="104775" cy="123825"/>
            </a:xfrm>
            <a:custGeom>
              <a:avLst/>
              <a:gdLst>
                <a:gd name="connsiteX0" fmla="*/ 30956 w 104775"/>
                <a:gd name="connsiteY0" fmla="*/ 17720 h 123825"/>
                <a:gd name="connsiteX1" fmla="*/ 63341 w 104775"/>
                <a:gd name="connsiteY1" fmla="*/ 12958 h 123825"/>
                <a:gd name="connsiteX2" fmla="*/ 80486 w 104775"/>
                <a:gd name="connsiteY2" fmla="*/ 77728 h 123825"/>
                <a:gd name="connsiteX3" fmla="*/ 7144 w 104775"/>
                <a:gd name="connsiteY3" fmla="*/ 119638 h 123825"/>
                <a:gd name="connsiteX4" fmla="*/ 71914 w 104775"/>
                <a:gd name="connsiteY4" fmla="*/ 46295 h 123825"/>
                <a:gd name="connsiteX5" fmla="*/ 30956 w 104775"/>
                <a:gd name="connsiteY5" fmla="*/ 17720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123825">
                  <a:moveTo>
                    <a:pt x="30956" y="17720"/>
                  </a:moveTo>
                  <a:cubicBezTo>
                    <a:pt x="41434" y="15815"/>
                    <a:pt x="52864" y="14863"/>
                    <a:pt x="63341" y="12958"/>
                  </a:cubicBezTo>
                  <a:cubicBezTo>
                    <a:pt x="47149" y="-1330"/>
                    <a:pt x="71914" y="87253"/>
                    <a:pt x="80486" y="77728"/>
                  </a:cubicBezTo>
                  <a:cubicBezTo>
                    <a:pt x="76676" y="82490"/>
                    <a:pt x="7144" y="111065"/>
                    <a:pt x="7144" y="119638"/>
                  </a:cubicBezTo>
                  <a:cubicBezTo>
                    <a:pt x="7144" y="140593"/>
                    <a:pt x="175736" y="63440"/>
                    <a:pt x="71914" y="46295"/>
                  </a:cubicBezTo>
                  <a:cubicBezTo>
                    <a:pt x="70009" y="36770"/>
                    <a:pt x="68104" y="-14665"/>
                    <a:pt x="30956" y="17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03" name="Graphic 2714">
            <a:extLst>
              <a:ext uri="{FF2B5EF4-FFF2-40B4-BE49-F238E27FC236}">
                <a16:creationId xmlns:a16="http://schemas.microsoft.com/office/drawing/2014/main" id="{8ECC4B5B-0894-4B86-9BC9-FD848D9FF8B8}"/>
              </a:ext>
            </a:extLst>
          </p:cNvPr>
          <p:cNvGrpSpPr/>
          <p:nvPr userDrawn="1"/>
        </p:nvGrpSpPr>
        <p:grpSpPr>
          <a:xfrm rot="520099">
            <a:off x="1218351" y="5445213"/>
            <a:ext cx="616527" cy="807163"/>
            <a:chOff x="6096000" y="4249903"/>
            <a:chExt cx="1447800" cy="1895475"/>
          </a:xfrm>
          <a:solidFill>
            <a:schemeClr val="accent1"/>
          </a:solidFill>
        </p:grpSpPr>
        <p:sp>
          <p:nvSpPr>
            <p:cNvPr id="1304" name="Freeform: Shape 1303">
              <a:extLst>
                <a:ext uri="{FF2B5EF4-FFF2-40B4-BE49-F238E27FC236}">
                  <a16:creationId xmlns:a16="http://schemas.microsoft.com/office/drawing/2014/main" id="{BF2405A8-771F-41C3-9C02-CE4E04548F94}"/>
                </a:ext>
              </a:extLst>
            </p:cNvPr>
            <p:cNvSpPr/>
            <p:nvPr/>
          </p:nvSpPr>
          <p:spPr>
            <a:xfrm>
              <a:off x="6557069" y="4530414"/>
              <a:ext cx="28575" cy="1419225"/>
            </a:xfrm>
            <a:custGeom>
              <a:avLst/>
              <a:gdLst>
                <a:gd name="connsiteX0" fmla="*/ 29469 w 28575"/>
                <a:gd name="connsiteY0" fmla="*/ 47149 h 1419225"/>
                <a:gd name="connsiteX1" fmla="*/ 29469 w 28575"/>
                <a:gd name="connsiteY1" fmla="*/ 7144 h 1419225"/>
                <a:gd name="connsiteX2" fmla="*/ 29469 w 28575"/>
                <a:gd name="connsiteY2" fmla="*/ 1414939 h 1419225"/>
                <a:gd name="connsiteX3" fmla="*/ 14229 w 28575"/>
                <a:gd name="connsiteY3" fmla="*/ 7144 h 1419225"/>
                <a:gd name="connsiteX4" fmla="*/ 29469 w 28575"/>
                <a:gd name="connsiteY4" fmla="*/ 47149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1419225">
                  <a:moveTo>
                    <a:pt x="29469" y="47149"/>
                  </a:moveTo>
                  <a:cubicBezTo>
                    <a:pt x="29469" y="33814"/>
                    <a:pt x="29469" y="20479"/>
                    <a:pt x="29469" y="7144"/>
                  </a:cubicBezTo>
                  <a:cubicBezTo>
                    <a:pt x="29469" y="441484"/>
                    <a:pt x="29469" y="979646"/>
                    <a:pt x="29469" y="1414939"/>
                  </a:cubicBezTo>
                  <a:cubicBezTo>
                    <a:pt x="29469" y="951071"/>
                    <a:pt x="14229" y="446246"/>
                    <a:pt x="14229" y="7144"/>
                  </a:cubicBezTo>
                  <a:cubicBezTo>
                    <a:pt x="894" y="38576"/>
                    <a:pt x="6609" y="51911"/>
                    <a:pt x="29469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5" name="Freeform: Shape 1304">
              <a:extLst>
                <a:ext uri="{FF2B5EF4-FFF2-40B4-BE49-F238E27FC236}">
                  <a16:creationId xmlns:a16="http://schemas.microsoft.com/office/drawing/2014/main" id="{704BD5C3-A0D9-400E-A294-9D9D9D5CE12E}"/>
                </a:ext>
              </a:extLst>
            </p:cNvPr>
            <p:cNvSpPr/>
            <p:nvPr/>
          </p:nvSpPr>
          <p:spPr>
            <a:xfrm>
              <a:off x="6557486" y="4510412"/>
              <a:ext cx="895350" cy="1428750"/>
            </a:xfrm>
            <a:custGeom>
              <a:avLst/>
              <a:gdLst>
                <a:gd name="connsiteX0" fmla="*/ 7144 w 895350"/>
                <a:gd name="connsiteY0" fmla="*/ 7144 h 1428750"/>
                <a:gd name="connsiteX1" fmla="*/ 891064 w 895350"/>
                <a:gd name="connsiteY1" fmla="*/ 1429226 h 1428750"/>
                <a:gd name="connsiteX2" fmla="*/ 7144 w 895350"/>
                <a:gd name="connsiteY2" fmla="*/ 7144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5350" h="1428750">
                  <a:moveTo>
                    <a:pt x="7144" y="7144"/>
                  </a:moveTo>
                  <a:cubicBezTo>
                    <a:pt x="72866" y="139541"/>
                    <a:pt x="805339" y="1478756"/>
                    <a:pt x="891064" y="1429226"/>
                  </a:cubicBezTo>
                  <a:cubicBezTo>
                    <a:pt x="840581" y="1458754"/>
                    <a:pt x="56674" y="10525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6" name="Freeform: Shape 1305">
              <a:extLst>
                <a:ext uri="{FF2B5EF4-FFF2-40B4-BE49-F238E27FC236}">
                  <a16:creationId xmlns:a16="http://schemas.microsoft.com/office/drawing/2014/main" id="{723D650A-4F3C-4F42-BBF1-FF8877EA164D}"/>
                </a:ext>
              </a:extLst>
            </p:cNvPr>
            <p:cNvSpPr/>
            <p:nvPr/>
          </p:nvSpPr>
          <p:spPr>
            <a:xfrm>
              <a:off x="6593681" y="5923922"/>
              <a:ext cx="847725" cy="28575"/>
            </a:xfrm>
            <a:custGeom>
              <a:avLst/>
              <a:gdLst>
                <a:gd name="connsiteX0" fmla="*/ 847249 w 847725"/>
                <a:gd name="connsiteY0" fmla="*/ 7144 h 28575"/>
                <a:gd name="connsiteX1" fmla="*/ 7144 w 847725"/>
                <a:gd name="connsiteY1" fmla="*/ 22384 h 28575"/>
                <a:gd name="connsiteX2" fmla="*/ 847249 w 847725"/>
                <a:gd name="connsiteY2" fmla="*/ 7144 h 28575"/>
                <a:gd name="connsiteX3" fmla="*/ 847249 w 847725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7725" h="28575">
                  <a:moveTo>
                    <a:pt x="847249" y="7144"/>
                  </a:moveTo>
                  <a:cubicBezTo>
                    <a:pt x="571976" y="7144"/>
                    <a:pt x="257651" y="22384"/>
                    <a:pt x="7144" y="22384"/>
                  </a:cubicBezTo>
                  <a:cubicBezTo>
                    <a:pt x="282416" y="22384"/>
                    <a:pt x="596741" y="7144"/>
                    <a:pt x="847249" y="7144"/>
                  </a:cubicBezTo>
                  <a:lnTo>
                    <a:pt x="8472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7" name="Freeform: Shape 1306">
              <a:extLst>
                <a:ext uri="{FF2B5EF4-FFF2-40B4-BE49-F238E27FC236}">
                  <a16:creationId xmlns:a16="http://schemas.microsoft.com/office/drawing/2014/main" id="{F7AE3E30-1C53-4479-9816-74B70B96FAAA}"/>
                </a:ext>
              </a:extLst>
            </p:cNvPr>
            <p:cNvSpPr/>
            <p:nvPr/>
          </p:nvSpPr>
          <p:spPr>
            <a:xfrm>
              <a:off x="6577489" y="5759333"/>
              <a:ext cx="161925" cy="190500"/>
            </a:xfrm>
            <a:custGeom>
              <a:avLst/>
              <a:gdLst>
                <a:gd name="connsiteX0" fmla="*/ 7144 w 161925"/>
                <a:gd name="connsiteY0" fmla="*/ 43145 h 190500"/>
                <a:gd name="connsiteX1" fmla="*/ 121444 w 161925"/>
                <a:gd name="connsiteY1" fmla="*/ 62195 h 190500"/>
                <a:gd name="connsiteX2" fmla="*/ 130969 w 161925"/>
                <a:gd name="connsiteY2" fmla="*/ 183162 h 190500"/>
                <a:gd name="connsiteX3" fmla="*/ 7144 w 161925"/>
                <a:gd name="connsiteY3" fmla="*/ 4314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190500">
                  <a:moveTo>
                    <a:pt x="7144" y="43145"/>
                  </a:moveTo>
                  <a:cubicBezTo>
                    <a:pt x="7144" y="6950"/>
                    <a:pt x="119539" y="60290"/>
                    <a:pt x="121444" y="62195"/>
                  </a:cubicBezTo>
                  <a:cubicBezTo>
                    <a:pt x="128111" y="66957"/>
                    <a:pt x="101441" y="200307"/>
                    <a:pt x="130969" y="183162"/>
                  </a:cubicBezTo>
                  <a:cubicBezTo>
                    <a:pt x="243364" y="117440"/>
                    <a:pt x="7144" y="-71155"/>
                    <a:pt x="7144" y="431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8" name="Freeform: Shape 1307">
              <a:extLst>
                <a:ext uri="{FF2B5EF4-FFF2-40B4-BE49-F238E27FC236}">
                  <a16:creationId xmlns:a16="http://schemas.microsoft.com/office/drawing/2014/main" id="{1F856008-CD41-4FBB-8102-EDA319C926C5}"/>
                </a:ext>
              </a:extLst>
            </p:cNvPr>
            <p:cNvSpPr/>
            <p:nvPr/>
          </p:nvSpPr>
          <p:spPr>
            <a:xfrm>
              <a:off x="6513496" y="4265397"/>
              <a:ext cx="19050" cy="171450"/>
            </a:xfrm>
            <a:custGeom>
              <a:avLst/>
              <a:gdLst>
                <a:gd name="connsiteX0" fmla="*/ 7319 w 19050"/>
                <a:gd name="connsiteY0" fmla="*/ 9271 h 171450"/>
                <a:gd name="connsiteX1" fmla="*/ 17796 w 19050"/>
                <a:gd name="connsiteY1" fmla="*/ 163576 h 171450"/>
                <a:gd name="connsiteX2" fmla="*/ 7319 w 19050"/>
                <a:gd name="connsiteY2" fmla="*/ 927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71450">
                  <a:moveTo>
                    <a:pt x="7319" y="9271"/>
                  </a:moveTo>
                  <a:cubicBezTo>
                    <a:pt x="6366" y="60706"/>
                    <a:pt x="9224" y="112141"/>
                    <a:pt x="17796" y="163576"/>
                  </a:cubicBezTo>
                  <a:cubicBezTo>
                    <a:pt x="22559" y="184531"/>
                    <a:pt x="7319" y="-15494"/>
                    <a:pt x="7319" y="92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9" name="Freeform: Shape 1308">
              <a:extLst>
                <a:ext uri="{FF2B5EF4-FFF2-40B4-BE49-F238E27FC236}">
                  <a16:creationId xmlns:a16="http://schemas.microsoft.com/office/drawing/2014/main" id="{44C7BD54-995E-4269-A772-769436F84D50}"/>
                </a:ext>
              </a:extLst>
            </p:cNvPr>
            <p:cNvSpPr/>
            <p:nvPr/>
          </p:nvSpPr>
          <p:spPr>
            <a:xfrm>
              <a:off x="6499688" y="4242860"/>
              <a:ext cx="161925" cy="171450"/>
            </a:xfrm>
            <a:custGeom>
              <a:avLst/>
              <a:gdLst>
                <a:gd name="connsiteX0" fmla="*/ 7792 w 161925"/>
                <a:gd name="connsiteY0" fmla="*/ 34665 h 171450"/>
                <a:gd name="connsiteX1" fmla="*/ 62085 w 161925"/>
                <a:gd name="connsiteY1" fmla="*/ 31808 h 171450"/>
                <a:gd name="connsiteX2" fmla="*/ 19222 w 161925"/>
                <a:gd name="connsiteY2" fmla="*/ 73718 h 171450"/>
                <a:gd name="connsiteX3" fmla="*/ 140190 w 161925"/>
                <a:gd name="connsiteY3" fmla="*/ 106103 h 171450"/>
                <a:gd name="connsiteX4" fmla="*/ 14460 w 161925"/>
                <a:gd name="connsiteY4" fmla="*/ 157538 h 171450"/>
                <a:gd name="connsiteX5" fmla="*/ 21127 w 161925"/>
                <a:gd name="connsiteY5" fmla="*/ 72765 h 171450"/>
                <a:gd name="connsiteX6" fmla="*/ 89707 w 161925"/>
                <a:gd name="connsiteY6" fmla="*/ 34665 h 171450"/>
                <a:gd name="connsiteX7" fmla="*/ 7792 w 161925"/>
                <a:gd name="connsiteY7" fmla="*/ 3466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925" h="171450">
                  <a:moveTo>
                    <a:pt x="7792" y="34665"/>
                  </a:moveTo>
                  <a:cubicBezTo>
                    <a:pt x="24937" y="28950"/>
                    <a:pt x="43987" y="27045"/>
                    <a:pt x="62085" y="31808"/>
                  </a:cubicBezTo>
                  <a:cubicBezTo>
                    <a:pt x="62085" y="56573"/>
                    <a:pt x="47797" y="70860"/>
                    <a:pt x="19222" y="73718"/>
                  </a:cubicBezTo>
                  <a:cubicBezTo>
                    <a:pt x="9697" y="79433"/>
                    <a:pt x="145905" y="70860"/>
                    <a:pt x="140190" y="106103"/>
                  </a:cubicBezTo>
                  <a:cubicBezTo>
                    <a:pt x="128760" y="172778"/>
                    <a:pt x="24937" y="118485"/>
                    <a:pt x="14460" y="157538"/>
                  </a:cubicBezTo>
                  <a:cubicBezTo>
                    <a:pt x="-7448" y="235643"/>
                    <a:pt x="344977" y="-34867"/>
                    <a:pt x="21127" y="72765"/>
                  </a:cubicBezTo>
                  <a:cubicBezTo>
                    <a:pt x="33510" y="101340"/>
                    <a:pt x="92565" y="53715"/>
                    <a:pt x="89707" y="34665"/>
                  </a:cubicBezTo>
                  <a:cubicBezTo>
                    <a:pt x="78277" y="-28200"/>
                    <a:pt x="-780" y="36570"/>
                    <a:pt x="7792" y="346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0" name="Freeform: Shape 1309">
              <a:extLst>
                <a:ext uri="{FF2B5EF4-FFF2-40B4-BE49-F238E27FC236}">
                  <a16:creationId xmlns:a16="http://schemas.microsoft.com/office/drawing/2014/main" id="{CEB26C7F-D952-445C-8567-24CCB7B2CB97}"/>
                </a:ext>
              </a:extLst>
            </p:cNvPr>
            <p:cNvSpPr/>
            <p:nvPr/>
          </p:nvSpPr>
          <p:spPr>
            <a:xfrm>
              <a:off x="7109099" y="5054784"/>
              <a:ext cx="171450" cy="133350"/>
            </a:xfrm>
            <a:custGeom>
              <a:avLst/>
              <a:gdLst>
                <a:gd name="connsiteX0" fmla="*/ 10839 w 171450"/>
                <a:gd name="connsiteY0" fmla="*/ 68562 h 133350"/>
                <a:gd name="connsiteX1" fmla="*/ 82276 w 171450"/>
                <a:gd name="connsiteY1" fmla="*/ 24747 h 133350"/>
                <a:gd name="connsiteX2" fmla="*/ 7981 w 171450"/>
                <a:gd name="connsiteY2" fmla="*/ 128569 h 133350"/>
                <a:gd name="connsiteX3" fmla="*/ 171811 w 171450"/>
                <a:gd name="connsiteY3" fmla="*/ 93327 h 133350"/>
                <a:gd name="connsiteX4" fmla="*/ 12744 w 171450"/>
                <a:gd name="connsiteY4" fmla="*/ 126664 h 133350"/>
                <a:gd name="connsiteX5" fmla="*/ 10839 w 171450"/>
                <a:gd name="connsiteY5" fmla="*/ 68562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450" h="133350">
                  <a:moveTo>
                    <a:pt x="10839" y="68562"/>
                  </a:moveTo>
                  <a:cubicBezTo>
                    <a:pt x="8934" y="51417"/>
                    <a:pt x="74656" y="-2876"/>
                    <a:pt x="82276" y="24747"/>
                  </a:cubicBezTo>
                  <a:cubicBezTo>
                    <a:pt x="88944" y="48559"/>
                    <a:pt x="-2496" y="128569"/>
                    <a:pt x="7981" y="128569"/>
                  </a:cubicBezTo>
                  <a:cubicBezTo>
                    <a:pt x="54654" y="128569"/>
                    <a:pt x="146094" y="96184"/>
                    <a:pt x="171811" y="93327"/>
                  </a:cubicBezTo>
                  <a:cubicBezTo>
                    <a:pt x="157524" y="95232"/>
                    <a:pt x="5124" y="105709"/>
                    <a:pt x="12744" y="126664"/>
                  </a:cubicBezTo>
                  <a:cubicBezTo>
                    <a:pt x="168954" y="-60026"/>
                    <a:pt x="7029" y="14269"/>
                    <a:pt x="10839" y="685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1" name="Freeform: Shape 1310">
              <a:extLst>
                <a:ext uri="{FF2B5EF4-FFF2-40B4-BE49-F238E27FC236}">
                  <a16:creationId xmlns:a16="http://schemas.microsoft.com/office/drawing/2014/main" id="{19242D3B-C8BD-4119-A655-8E220DB995F2}"/>
                </a:ext>
              </a:extLst>
            </p:cNvPr>
            <p:cNvSpPr/>
            <p:nvPr/>
          </p:nvSpPr>
          <p:spPr>
            <a:xfrm>
              <a:off x="7433295" y="5822265"/>
              <a:ext cx="47625" cy="219075"/>
            </a:xfrm>
            <a:custGeom>
              <a:avLst/>
              <a:gdLst>
                <a:gd name="connsiteX0" fmla="*/ 42877 w 47625"/>
                <a:gd name="connsiteY0" fmla="*/ 8788 h 219075"/>
                <a:gd name="connsiteX1" fmla="*/ 9540 w 47625"/>
                <a:gd name="connsiteY1" fmla="*/ 217385 h 219075"/>
                <a:gd name="connsiteX2" fmla="*/ 42877 w 47625"/>
                <a:gd name="connsiteY2" fmla="*/ 8788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219075">
                  <a:moveTo>
                    <a:pt x="42877" y="8788"/>
                  </a:moveTo>
                  <a:cubicBezTo>
                    <a:pt x="42877" y="5930"/>
                    <a:pt x="-3795" y="214528"/>
                    <a:pt x="9540" y="217385"/>
                  </a:cubicBezTo>
                  <a:cubicBezTo>
                    <a:pt x="46687" y="227863"/>
                    <a:pt x="42877" y="-15025"/>
                    <a:pt x="42877" y="87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2" name="Freeform: Shape 1311">
              <a:extLst>
                <a:ext uri="{FF2B5EF4-FFF2-40B4-BE49-F238E27FC236}">
                  <a16:creationId xmlns:a16="http://schemas.microsoft.com/office/drawing/2014/main" id="{2AB3EE5A-FD2C-4558-81D2-208B8F1CF03B}"/>
                </a:ext>
              </a:extLst>
            </p:cNvPr>
            <p:cNvSpPr/>
            <p:nvPr/>
          </p:nvSpPr>
          <p:spPr>
            <a:xfrm>
              <a:off x="7474452" y="5814449"/>
              <a:ext cx="57150" cy="219075"/>
            </a:xfrm>
            <a:custGeom>
              <a:avLst/>
              <a:gdLst>
                <a:gd name="connsiteX0" fmla="*/ 7435 w 57150"/>
                <a:gd name="connsiteY0" fmla="*/ 8031 h 219075"/>
                <a:gd name="connsiteX1" fmla="*/ 54108 w 57150"/>
                <a:gd name="connsiteY1" fmla="*/ 212819 h 219075"/>
                <a:gd name="connsiteX2" fmla="*/ 7435 w 57150"/>
                <a:gd name="connsiteY2" fmla="*/ 8031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219075">
                  <a:moveTo>
                    <a:pt x="7435" y="8031"/>
                  </a:moveTo>
                  <a:cubicBezTo>
                    <a:pt x="22675" y="76611"/>
                    <a:pt x="37915" y="144238"/>
                    <a:pt x="54108" y="212819"/>
                  </a:cubicBezTo>
                  <a:cubicBezTo>
                    <a:pt x="57918" y="228059"/>
                    <a:pt x="2673" y="-9114"/>
                    <a:pt x="7435" y="80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3" name="Freeform: Shape 1312">
              <a:extLst>
                <a:ext uri="{FF2B5EF4-FFF2-40B4-BE49-F238E27FC236}">
                  <a16:creationId xmlns:a16="http://schemas.microsoft.com/office/drawing/2014/main" id="{B26B5E10-D848-463A-A332-CF3512B8A9D3}"/>
                </a:ext>
              </a:extLst>
            </p:cNvPr>
            <p:cNvSpPr/>
            <p:nvPr/>
          </p:nvSpPr>
          <p:spPr>
            <a:xfrm>
              <a:off x="7444406" y="5964786"/>
              <a:ext cx="104775" cy="19050"/>
            </a:xfrm>
            <a:custGeom>
              <a:avLst/>
              <a:gdLst>
                <a:gd name="connsiteX0" fmla="*/ 7954 w 104775"/>
                <a:gd name="connsiteY0" fmla="*/ 7237 h 19050"/>
                <a:gd name="connsiteX1" fmla="*/ 102252 w 104775"/>
                <a:gd name="connsiteY1" fmla="*/ 12000 h 19050"/>
                <a:gd name="connsiteX2" fmla="*/ 7954 w 104775"/>
                <a:gd name="connsiteY2" fmla="*/ 723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" h="19050">
                  <a:moveTo>
                    <a:pt x="7954" y="7237"/>
                  </a:moveTo>
                  <a:cubicBezTo>
                    <a:pt x="39387" y="9142"/>
                    <a:pt x="70819" y="10095"/>
                    <a:pt x="102252" y="12000"/>
                  </a:cubicBezTo>
                  <a:cubicBezTo>
                    <a:pt x="109872" y="12952"/>
                    <a:pt x="-3476" y="6285"/>
                    <a:pt x="7954" y="72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4" name="Freeform: Shape 1313">
              <a:extLst>
                <a:ext uri="{FF2B5EF4-FFF2-40B4-BE49-F238E27FC236}">
                  <a16:creationId xmlns:a16="http://schemas.microsoft.com/office/drawing/2014/main" id="{7DCC130C-CC77-4418-BDE5-762ABC6BD76F}"/>
                </a:ext>
              </a:extLst>
            </p:cNvPr>
            <p:cNvSpPr/>
            <p:nvPr/>
          </p:nvSpPr>
          <p:spPr>
            <a:xfrm>
              <a:off x="6088856" y="5041244"/>
              <a:ext cx="323850" cy="171450"/>
            </a:xfrm>
            <a:custGeom>
              <a:avLst/>
              <a:gdLst>
                <a:gd name="connsiteX0" fmla="*/ 7144 w 323850"/>
                <a:gd name="connsiteY0" fmla="*/ 84959 h 171450"/>
                <a:gd name="connsiteX1" fmla="*/ 79534 w 323850"/>
                <a:gd name="connsiteY1" fmla="*/ 169731 h 171450"/>
                <a:gd name="connsiteX2" fmla="*/ 319564 w 323850"/>
                <a:gd name="connsiteY2" fmla="*/ 7806 h 171450"/>
                <a:gd name="connsiteX3" fmla="*/ 88106 w 323850"/>
                <a:gd name="connsiteY3" fmla="*/ 136394 h 171450"/>
                <a:gd name="connsiteX4" fmla="*/ 7144 w 323850"/>
                <a:gd name="connsiteY4" fmla="*/ 84959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850" h="171450">
                  <a:moveTo>
                    <a:pt x="7144" y="84959"/>
                  </a:moveTo>
                  <a:cubicBezTo>
                    <a:pt x="60484" y="64004"/>
                    <a:pt x="62389" y="140204"/>
                    <a:pt x="79534" y="169731"/>
                  </a:cubicBezTo>
                  <a:cubicBezTo>
                    <a:pt x="2381" y="29714"/>
                    <a:pt x="277654" y="7806"/>
                    <a:pt x="319564" y="7806"/>
                  </a:cubicBezTo>
                  <a:cubicBezTo>
                    <a:pt x="133826" y="6854"/>
                    <a:pt x="138589" y="-5529"/>
                    <a:pt x="88106" y="136394"/>
                  </a:cubicBezTo>
                  <a:cubicBezTo>
                    <a:pt x="117634" y="53526"/>
                    <a:pt x="23336" y="78291"/>
                    <a:pt x="7144" y="849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5" name="Freeform: Shape 1314">
              <a:extLst>
                <a:ext uri="{FF2B5EF4-FFF2-40B4-BE49-F238E27FC236}">
                  <a16:creationId xmlns:a16="http://schemas.microsoft.com/office/drawing/2014/main" id="{0700676D-BA5E-4D64-B0DF-4DC7DE21D50D}"/>
                </a:ext>
              </a:extLst>
            </p:cNvPr>
            <p:cNvSpPr/>
            <p:nvPr/>
          </p:nvSpPr>
          <p:spPr>
            <a:xfrm>
              <a:off x="6230127" y="5092577"/>
              <a:ext cx="133350" cy="95250"/>
            </a:xfrm>
            <a:custGeom>
              <a:avLst/>
              <a:gdLst>
                <a:gd name="connsiteX0" fmla="*/ 44943 w 133350"/>
                <a:gd name="connsiteY0" fmla="*/ 21243 h 95250"/>
                <a:gd name="connsiteX1" fmla="*/ 88758 w 133350"/>
                <a:gd name="connsiteY1" fmla="*/ 10766 h 95250"/>
                <a:gd name="connsiteX2" fmla="*/ 49706 w 133350"/>
                <a:gd name="connsiteY2" fmla="*/ 46008 h 95250"/>
                <a:gd name="connsiteX3" fmla="*/ 99236 w 133350"/>
                <a:gd name="connsiteY3" fmla="*/ 73631 h 95250"/>
                <a:gd name="connsiteX4" fmla="*/ 8748 w 133350"/>
                <a:gd name="connsiteY4" fmla="*/ 62201 h 95250"/>
                <a:gd name="connsiteX5" fmla="*/ 125906 w 133350"/>
                <a:gd name="connsiteY5" fmla="*/ 66963 h 95250"/>
                <a:gd name="connsiteX6" fmla="*/ 51611 w 133350"/>
                <a:gd name="connsiteY6" fmla="*/ 45056 h 95250"/>
                <a:gd name="connsiteX7" fmla="*/ 44943 w 133350"/>
                <a:gd name="connsiteY7" fmla="*/ 21243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95250">
                  <a:moveTo>
                    <a:pt x="44943" y="21243"/>
                  </a:moveTo>
                  <a:cubicBezTo>
                    <a:pt x="59231" y="17433"/>
                    <a:pt x="74471" y="13623"/>
                    <a:pt x="88758" y="10766"/>
                  </a:cubicBezTo>
                  <a:cubicBezTo>
                    <a:pt x="81138" y="27911"/>
                    <a:pt x="68756" y="40293"/>
                    <a:pt x="49706" y="46008"/>
                  </a:cubicBezTo>
                  <a:cubicBezTo>
                    <a:pt x="43991" y="48866"/>
                    <a:pt x="99236" y="71726"/>
                    <a:pt x="99236" y="73631"/>
                  </a:cubicBezTo>
                  <a:cubicBezTo>
                    <a:pt x="83996" y="85061"/>
                    <a:pt x="9701" y="60296"/>
                    <a:pt x="8748" y="62201"/>
                  </a:cubicBezTo>
                  <a:cubicBezTo>
                    <a:pt x="-8397" y="90776"/>
                    <a:pt x="117333" y="118398"/>
                    <a:pt x="125906" y="66963"/>
                  </a:cubicBezTo>
                  <a:cubicBezTo>
                    <a:pt x="133526" y="22196"/>
                    <a:pt x="68756" y="40293"/>
                    <a:pt x="51611" y="45056"/>
                  </a:cubicBezTo>
                  <a:cubicBezTo>
                    <a:pt x="48753" y="38388"/>
                    <a:pt x="154481" y="-18762"/>
                    <a:pt x="44943" y="212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6" name="Freeform: Shape 1315">
              <a:extLst>
                <a:ext uri="{FF2B5EF4-FFF2-40B4-BE49-F238E27FC236}">
                  <a16:creationId xmlns:a16="http://schemas.microsoft.com/office/drawing/2014/main" id="{2CF27D29-B396-45B9-9243-1A37812D5549}"/>
                </a:ext>
              </a:extLst>
            </p:cNvPr>
            <p:cNvSpPr/>
            <p:nvPr/>
          </p:nvSpPr>
          <p:spPr>
            <a:xfrm>
              <a:off x="6652892" y="4833704"/>
              <a:ext cx="85725" cy="123825"/>
            </a:xfrm>
            <a:custGeom>
              <a:avLst/>
              <a:gdLst>
                <a:gd name="connsiteX0" fmla="*/ 29848 w 85725"/>
                <a:gd name="connsiteY0" fmla="*/ 13417 h 123825"/>
                <a:gd name="connsiteX1" fmla="*/ 18418 w 85725"/>
                <a:gd name="connsiteY1" fmla="*/ 110572 h 123825"/>
                <a:gd name="connsiteX2" fmla="*/ 34611 w 85725"/>
                <a:gd name="connsiteY2" fmla="*/ 7702 h 123825"/>
                <a:gd name="connsiteX3" fmla="*/ 23181 w 85725"/>
                <a:gd name="connsiteY3" fmla="*/ 85807 h 123825"/>
                <a:gd name="connsiteX4" fmla="*/ 29848 w 85725"/>
                <a:gd name="connsiteY4" fmla="*/ 1341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123825">
                  <a:moveTo>
                    <a:pt x="29848" y="13417"/>
                  </a:moveTo>
                  <a:cubicBezTo>
                    <a:pt x="-12062" y="1034"/>
                    <a:pt x="16513" y="102952"/>
                    <a:pt x="18418" y="110572"/>
                  </a:cubicBezTo>
                  <a:cubicBezTo>
                    <a:pt x="32706" y="164864"/>
                    <a:pt x="149863" y="-3728"/>
                    <a:pt x="34611" y="7702"/>
                  </a:cubicBezTo>
                  <a:cubicBezTo>
                    <a:pt x="55566" y="5797"/>
                    <a:pt x="92713" y="120097"/>
                    <a:pt x="23181" y="85807"/>
                  </a:cubicBezTo>
                  <a:cubicBezTo>
                    <a:pt x="19371" y="72472"/>
                    <a:pt x="32706" y="14369"/>
                    <a:pt x="29848" y="134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7" name="Freeform: Shape 1316">
              <a:extLst>
                <a:ext uri="{FF2B5EF4-FFF2-40B4-BE49-F238E27FC236}">
                  <a16:creationId xmlns:a16="http://schemas.microsoft.com/office/drawing/2014/main" id="{1ED2F695-EA68-4C49-944F-261E76B0F1CD}"/>
                </a:ext>
              </a:extLst>
            </p:cNvPr>
            <p:cNvSpPr/>
            <p:nvPr/>
          </p:nvSpPr>
          <p:spPr>
            <a:xfrm>
              <a:off x="6637496" y="4863207"/>
              <a:ext cx="114300" cy="66675"/>
            </a:xfrm>
            <a:custGeom>
              <a:avLst/>
              <a:gdLst>
                <a:gd name="connsiteX0" fmla="*/ 7144 w 114300"/>
                <a:gd name="connsiteY0" fmla="*/ 41064 h 66675"/>
                <a:gd name="connsiteX1" fmla="*/ 110966 w 114300"/>
                <a:gd name="connsiteY1" fmla="*/ 33444 h 66675"/>
                <a:gd name="connsiteX2" fmla="*/ 7144 w 114300"/>
                <a:gd name="connsiteY2" fmla="*/ 4106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66675">
                  <a:moveTo>
                    <a:pt x="7144" y="41064"/>
                  </a:moveTo>
                  <a:cubicBezTo>
                    <a:pt x="70009" y="78211"/>
                    <a:pt x="104299" y="75354"/>
                    <a:pt x="110966" y="33444"/>
                  </a:cubicBezTo>
                  <a:cubicBezTo>
                    <a:pt x="48101" y="-3704"/>
                    <a:pt x="13811" y="-1799"/>
                    <a:pt x="7144" y="41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8" name="Freeform: Shape 1317">
              <a:extLst>
                <a:ext uri="{FF2B5EF4-FFF2-40B4-BE49-F238E27FC236}">
                  <a16:creationId xmlns:a16="http://schemas.microsoft.com/office/drawing/2014/main" id="{EC7DAF6D-4415-485E-B524-FF3FA863EE79}"/>
                </a:ext>
              </a:extLst>
            </p:cNvPr>
            <p:cNvSpPr/>
            <p:nvPr/>
          </p:nvSpPr>
          <p:spPr>
            <a:xfrm>
              <a:off x="6948352" y="5972931"/>
              <a:ext cx="66675" cy="152400"/>
            </a:xfrm>
            <a:custGeom>
              <a:avLst/>
              <a:gdLst>
                <a:gd name="connsiteX0" fmla="*/ 12518 w 66675"/>
                <a:gd name="connsiteY0" fmla="*/ 61957 h 152400"/>
                <a:gd name="connsiteX1" fmla="*/ 46808 w 66675"/>
                <a:gd name="connsiteY1" fmla="*/ 43859 h 152400"/>
                <a:gd name="connsiteX2" fmla="*/ 64905 w 66675"/>
                <a:gd name="connsiteY2" fmla="*/ 150539 h 152400"/>
                <a:gd name="connsiteX3" fmla="*/ 57285 w 66675"/>
                <a:gd name="connsiteY3" fmla="*/ 17189 h 152400"/>
                <a:gd name="connsiteX4" fmla="*/ 12518 w 66675"/>
                <a:gd name="connsiteY4" fmla="*/ 61957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152400">
                  <a:moveTo>
                    <a:pt x="12518" y="61957"/>
                  </a:moveTo>
                  <a:cubicBezTo>
                    <a:pt x="20137" y="42907"/>
                    <a:pt x="30615" y="37192"/>
                    <a:pt x="46808" y="43859"/>
                  </a:cubicBezTo>
                  <a:cubicBezTo>
                    <a:pt x="53475" y="60052"/>
                    <a:pt x="62048" y="165779"/>
                    <a:pt x="64905" y="150539"/>
                  </a:cubicBezTo>
                  <a:cubicBezTo>
                    <a:pt x="67762" y="105772"/>
                    <a:pt x="65858" y="61004"/>
                    <a:pt x="57285" y="17189"/>
                  </a:cubicBezTo>
                  <a:cubicBezTo>
                    <a:pt x="37283" y="-25673"/>
                    <a:pt x="-8438" y="83864"/>
                    <a:pt x="12518" y="619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9" name="Freeform: Shape 1318">
              <a:extLst>
                <a:ext uri="{FF2B5EF4-FFF2-40B4-BE49-F238E27FC236}">
                  <a16:creationId xmlns:a16="http://schemas.microsoft.com/office/drawing/2014/main" id="{B0B5D571-7435-4E82-B929-B94A3F002BBE}"/>
                </a:ext>
              </a:extLst>
            </p:cNvPr>
            <p:cNvSpPr/>
            <p:nvPr/>
          </p:nvSpPr>
          <p:spPr>
            <a:xfrm>
              <a:off x="6966536" y="6089849"/>
              <a:ext cx="95250" cy="57150"/>
            </a:xfrm>
            <a:custGeom>
              <a:avLst/>
              <a:gdLst>
                <a:gd name="connsiteX0" fmla="*/ 7669 w 95250"/>
                <a:gd name="connsiteY0" fmla="*/ 42194 h 57150"/>
                <a:gd name="connsiteX1" fmla="*/ 90537 w 95250"/>
                <a:gd name="connsiteY1" fmla="*/ 19334 h 57150"/>
                <a:gd name="connsiteX2" fmla="*/ 7669 w 95250"/>
                <a:gd name="connsiteY2" fmla="*/ 4219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57150">
                  <a:moveTo>
                    <a:pt x="7669" y="42194"/>
                  </a:moveTo>
                  <a:cubicBezTo>
                    <a:pt x="67677" y="64102"/>
                    <a:pt x="95299" y="56482"/>
                    <a:pt x="90537" y="19334"/>
                  </a:cubicBezTo>
                  <a:cubicBezTo>
                    <a:pt x="30529" y="-2573"/>
                    <a:pt x="2907" y="5047"/>
                    <a:pt x="7669" y="421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0" name="Freeform: Shape 1319">
              <a:extLst>
                <a:ext uri="{FF2B5EF4-FFF2-40B4-BE49-F238E27FC236}">
                  <a16:creationId xmlns:a16="http://schemas.microsoft.com/office/drawing/2014/main" id="{B8F3D7E8-0838-4232-AF9B-8BFC4215B809}"/>
                </a:ext>
              </a:extLst>
            </p:cNvPr>
            <p:cNvSpPr/>
            <p:nvPr/>
          </p:nvSpPr>
          <p:spPr>
            <a:xfrm>
              <a:off x="6389017" y="5953983"/>
              <a:ext cx="171450" cy="152400"/>
            </a:xfrm>
            <a:custGeom>
              <a:avLst/>
              <a:gdLst>
                <a:gd name="connsiteX0" fmla="*/ 151801 w 171450"/>
                <a:gd name="connsiteY0" fmla="*/ 40900 h 152400"/>
                <a:gd name="connsiteX1" fmla="*/ 21308 w 171450"/>
                <a:gd name="connsiteY1" fmla="*/ 129483 h 152400"/>
                <a:gd name="connsiteX2" fmla="*/ 165136 w 171450"/>
                <a:gd name="connsiteY2" fmla="*/ 79000 h 152400"/>
                <a:gd name="connsiteX3" fmla="*/ 25118 w 171450"/>
                <a:gd name="connsiteY3" fmla="*/ 94240 h 152400"/>
                <a:gd name="connsiteX4" fmla="*/ 151801 w 171450"/>
                <a:gd name="connsiteY4" fmla="*/ 409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0" h="152400">
                  <a:moveTo>
                    <a:pt x="151801" y="40900"/>
                  </a:moveTo>
                  <a:cubicBezTo>
                    <a:pt x="94651" y="-47682"/>
                    <a:pt x="-35842" y="58045"/>
                    <a:pt x="21308" y="129483"/>
                  </a:cubicBezTo>
                  <a:cubicBezTo>
                    <a:pt x="81316" y="203778"/>
                    <a:pt x="166088" y="79000"/>
                    <a:pt x="165136" y="79000"/>
                  </a:cubicBezTo>
                  <a:cubicBezTo>
                    <a:pt x="150848" y="70428"/>
                    <a:pt x="25118" y="210445"/>
                    <a:pt x="25118" y="94240"/>
                  </a:cubicBezTo>
                  <a:cubicBezTo>
                    <a:pt x="25118" y="12325"/>
                    <a:pt x="139418" y="22803"/>
                    <a:pt x="151801" y="409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1" name="Freeform: Shape 1320">
              <a:extLst>
                <a:ext uri="{FF2B5EF4-FFF2-40B4-BE49-F238E27FC236}">
                  <a16:creationId xmlns:a16="http://schemas.microsoft.com/office/drawing/2014/main" id="{0EE8662D-E42A-44A2-971F-684B8FC2D3EA}"/>
                </a:ext>
              </a:extLst>
            </p:cNvPr>
            <p:cNvSpPr/>
            <p:nvPr/>
          </p:nvSpPr>
          <p:spPr>
            <a:xfrm>
              <a:off x="7139419" y="5790572"/>
              <a:ext cx="171450" cy="123825"/>
            </a:xfrm>
            <a:custGeom>
              <a:avLst/>
              <a:gdLst>
                <a:gd name="connsiteX0" fmla="*/ 171018 w 171450"/>
                <a:gd name="connsiteY0" fmla="*/ 82391 h 123825"/>
                <a:gd name="connsiteX1" fmla="*/ 9093 w 171450"/>
                <a:gd name="connsiteY1" fmla="*/ 61436 h 123825"/>
                <a:gd name="connsiteX2" fmla="*/ 140538 w 171450"/>
                <a:gd name="connsiteY2" fmla="*/ 7144 h 123825"/>
                <a:gd name="connsiteX3" fmla="*/ 68148 w 171450"/>
                <a:gd name="connsiteY3" fmla="*/ 98584 h 123825"/>
                <a:gd name="connsiteX4" fmla="*/ 171018 w 171450"/>
                <a:gd name="connsiteY4" fmla="*/ 82391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0" h="123825">
                  <a:moveTo>
                    <a:pt x="171018" y="82391"/>
                  </a:moveTo>
                  <a:cubicBezTo>
                    <a:pt x="171971" y="82391"/>
                    <a:pt x="-13767" y="-68104"/>
                    <a:pt x="9093" y="61436"/>
                  </a:cubicBezTo>
                  <a:cubicBezTo>
                    <a:pt x="37668" y="224314"/>
                    <a:pt x="145301" y="7144"/>
                    <a:pt x="140538" y="7144"/>
                  </a:cubicBezTo>
                  <a:cubicBezTo>
                    <a:pt x="101486" y="10954"/>
                    <a:pt x="116726" y="86201"/>
                    <a:pt x="68148" y="98584"/>
                  </a:cubicBezTo>
                  <a:cubicBezTo>
                    <a:pt x="-23292" y="-59531"/>
                    <a:pt x="159588" y="85249"/>
                    <a:pt x="171018" y="823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329351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66474" y="339509"/>
            <a:ext cx="943025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919EF6-B417-4451-B188-C2C0ABEF2C95}"/>
              </a:ext>
            </a:extLst>
          </p:cNvPr>
          <p:cNvSpPr/>
          <p:nvPr userDrawn="1"/>
        </p:nvSpPr>
        <p:spPr>
          <a:xfrm>
            <a:off x="0" y="0"/>
            <a:ext cx="232209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657923-A0DE-46FE-BBC8-57B9510D394B}"/>
              </a:ext>
            </a:extLst>
          </p:cNvPr>
          <p:cNvSpPr txBox="1"/>
          <p:nvPr userDrawn="1"/>
        </p:nvSpPr>
        <p:spPr>
          <a:xfrm>
            <a:off x="188399" y="1103287"/>
            <a:ext cx="351732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>
                <a:solidFill>
                  <a:schemeClr val="accent2"/>
                </a:solidFill>
                <a:cs typeface="Arial" pitchFamily="34" charset="0"/>
              </a:rPr>
              <a:t>Education</a:t>
            </a:r>
            <a:endParaRPr lang="ko-KR" altLang="en-US" sz="24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DCF291-E914-47A1-9E07-2183A941A8E7}"/>
              </a:ext>
            </a:extLst>
          </p:cNvPr>
          <p:cNvSpPr txBox="1"/>
          <p:nvPr userDrawn="1"/>
        </p:nvSpPr>
        <p:spPr>
          <a:xfrm>
            <a:off x="188399" y="1454636"/>
            <a:ext cx="351732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>
                <a:solidFill>
                  <a:schemeClr val="accent2"/>
                </a:solidFill>
                <a:cs typeface="Arial" pitchFamily="34" charset="0"/>
              </a:rPr>
              <a:t>Plan</a:t>
            </a:r>
            <a:endParaRPr lang="ko-KR" altLang="en-US" sz="2400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E077479-776C-4BDA-9446-1C8D13201629}"/>
              </a:ext>
            </a:extLst>
          </p:cNvPr>
          <p:cNvGrpSpPr/>
          <p:nvPr userDrawn="1"/>
        </p:nvGrpSpPr>
        <p:grpSpPr>
          <a:xfrm>
            <a:off x="295274" y="447797"/>
            <a:ext cx="1618143" cy="491518"/>
            <a:chOff x="6442698" y="4204191"/>
            <a:chExt cx="3262908" cy="991122"/>
          </a:xfrm>
          <a:solidFill>
            <a:schemeClr val="accent2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ACF40F7-03F9-442E-96A1-09783D760CBF}"/>
                </a:ext>
              </a:extLst>
            </p:cNvPr>
            <p:cNvSpPr/>
            <p:nvPr/>
          </p:nvSpPr>
          <p:spPr>
            <a:xfrm flipH="1">
              <a:off x="6442698" y="4300261"/>
              <a:ext cx="727472" cy="887611"/>
            </a:xfrm>
            <a:custGeom>
              <a:avLst/>
              <a:gdLst>
                <a:gd name="connsiteX0" fmla="*/ 357783 w 727472"/>
                <a:gd name="connsiteY0" fmla="*/ 0 h 887611"/>
                <a:gd name="connsiteX1" fmla="*/ 158651 w 727472"/>
                <a:gd name="connsiteY1" fmla="*/ 29171 h 887611"/>
                <a:gd name="connsiteX2" fmla="*/ 46732 w 727472"/>
                <a:gd name="connsiteY2" fmla="*/ 118765 h 887611"/>
                <a:gd name="connsiteX3" fmla="*/ 5953 w 727472"/>
                <a:gd name="connsiteY3" fmla="*/ 254199 h 887611"/>
                <a:gd name="connsiteX4" fmla="*/ 52685 w 727472"/>
                <a:gd name="connsiteY4" fmla="*/ 406599 h 887611"/>
                <a:gd name="connsiteX5" fmla="*/ 222647 w 727472"/>
                <a:gd name="connsiteY5" fmla="*/ 566142 h 887611"/>
                <a:gd name="connsiteX6" fmla="*/ 320576 w 727472"/>
                <a:gd name="connsiteY6" fmla="*/ 636985 h 887611"/>
                <a:gd name="connsiteX7" fmla="*/ 378619 w 727472"/>
                <a:gd name="connsiteY7" fmla="*/ 689967 h 887611"/>
                <a:gd name="connsiteX8" fmla="*/ 0 w 727472"/>
                <a:gd name="connsiteY8" fmla="*/ 689967 h 887611"/>
                <a:gd name="connsiteX9" fmla="*/ 0 w 727472"/>
                <a:gd name="connsiteY9" fmla="*/ 887611 h 887611"/>
                <a:gd name="connsiteX10" fmla="*/ 727472 w 727472"/>
                <a:gd name="connsiteY10" fmla="*/ 887611 h 887611"/>
                <a:gd name="connsiteX11" fmla="*/ 651569 w 727472"/>
                <a:gd name="connsiteY11" fmla="*/ 684907 h 887611"/>
                <a:gd name="connsiteX12" fmla="*/ 413742 w 727472"/>
                <a:gd name="connsiteY12" fmla="*/ 460772 h 887611"/>
                <a:gd name="connsiteX13" fmla="*/ 277416 w 727472"/>
                <a:gd name="connsiteY13" fmla="*/ 340519 h 887611"/>
                <a:gd name="connsiteX14" fmla="*/ 247650 w 727472"/>
                <a:gd name="connsiteY14" fmla="*/ 262533 h 887611"/>
                <a:gd name="connsiteX15" fmla="*/ 277118 w 727472"/>
                <a:gd name="connsiteY15" fmla="*/ 194370 h 887611"/>
                <a:gd name="connsiteX16" fmla="*/ 351234 w 727472"/>
                <a:gd name="connsiteY16" fmla="*/ 166092 h 887611"/>
                <a:gd name="connsiteX17" fmla="*/ 427137 w 727472"/>
                <a:gd name="connsiteY17" fmla="*/ 195263 h 887611"/>
                <a:gd name="connsiteX18" fmla="*/ 466725 w 727472"/>
                <a:gd name="connsiteY18" fmla="*/ 298252 h 887611"/>
                <a:gd name="connsiteX19" fmla="*/ 709612 w 727472"/>
                <a:gd name="connsiteY19" fmla="*/ 278607 h 887611"/>
                <a:gd name="connsiteX20" fmla="*/ 657225 w 727472"/>
                <a:gd name="connsiteY20" fmla="*/ 118765 h 887611"/>
                <a:gd name="connsiteX21" fmla="*/ 549771 w 727472"/>
                <a:gd name="connsiteY21" fmla="*/ 30659 h 887611"/>
                <a:gd name="connsiteX22" fmla="*/ 357783 w 727472"/>
                <a:gd name="connsiteY22" fmla="*/ 0 h 88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27472" h="887611">
                  <a:moveTo>
                    <a:pt x="357783" y="0"/>
                  </a:moveTo>
                  <a:cubicBezTo>
                    <a:pt x="272455" y="0"/>
                    <a:pt x="206077" y="9724"/>
                    <a:pt x="158651" y="29171"/>
                  </a:cubicBezTo>
                  <a:cubicBezTo>
                    <a:pt x="111224" y="48617"/>
                    <a:pt x="73918" y="78482"/>
                    <a:pt x="46732" y="118765"/>
                  </a:cubicBezTo>
                  <a:cubicBezTo>
                    <a:pt x="19546" y="159048"/>
                    <a:pt x="5953" y="204192"/>
                    <a:pt x="5953" y="254199"/>
                  </a:cubicBezTo>
                  <a:cubicBezTo>
                    <a:pt x="5953" y="307380"/>
                    <a:pt x="21530" y="358180"/>
                    <a:pt x="52685" y="406599"/>
                  </a:cubicBezTo>
                  <a:cubicBezTo>
                    <a:pt x="83840" y="455017"/>
                    <a:pt x="140494" y="508199"/>
                    <a:pt x="222647" y="566142"/>
                  </a:cubicBezTo>
                  <a:cubicBezTo>
                    <a:pt x="271463" y="599877"/>
                    <a:pt x="304105" y="623491"/>
                    <a:pt x="320576" y="636985"/>
                  </a:cubicBezTo>
                  <a:cubicBezTo>
                    <a:pt x="337046" y="650478"/>
                    <a:pt x="356394" y="668139"/>
                    <a:pt x="378619" y="689967"/>
                  </a:cubicBezTo>
                  <a:lnTo>
                    <a:pt x="0" y="689967"/>
                  </a:lnTo>
                  <a:lnTo>
                    <a:pt x="0" y="887611"/>
                  </a:lnTo>
                  <a:lnTo>
                    <a:pt x="727472" y="887611"/>
                  </a:lnTo>
                  <a:cubicBezTo>
                    <a:pt x="719137" y="815777"/>
                    <a:pt x="693837" y="748209"/>
                    <a:pt x="651569" y="684907"/>
                  </a:cubicBezTo>
                  <a:cubicBezTo>
                    <a:pt x="609302" y="621606"/>
                    <a:pt x="530027" y="546894"/>
                    <a:pt x="413742" y="460772"/>
                  </a:cubicBezTo>
                  <a:cubicBezTo>
                    <a:pt x="342702" y="407988"/>
                    <a:pt x="297259" y="367903"/>
                    <a:pt x="277416" y="340519"/>
                  </a:cubicBezTo>
                  <a:cubicBezTo>
                    <a:pt x="257572" y="313135"/>
                    <a:pt x="247650" y="287139"/>
                    <a:pt x="247650" y="262533"/>
                  </a:cubicBezTo>
                  <a:cubicBezTo>
                    <a:pt x="247650" y="235943"/>
                    <a:pt x="257473" y="213221"/>
                    <a:pt x="277118" y="194370"/>
                  </a:cubicBezTo>
                  <a:cubicBezTo>
                    <a:pt x="296763" y="175518"/>
                    <a:pt x="321469" y="166092"/>
                    <a:pt x="351234" y="166092"/>
                  </a:cubicBezTo>
                  <a:cubicBezTo>
                    <a:pt x="382191" y="166092"/>
                    <a:pt x="407491" y="175816"/>
                    <a:pt x="427137" y="195263"/>
                  </a:cubicBezTo>
                  <a:cubicBezTo>
                    <a:pt x="446782" y="214710"/>
                    <a:pt x="459978" y="249039"/>
                    <a:pt x="466725" y="298252"/>
                  </a:cubicBezTo>
                  <a:lnTo>
                    <a:pt x="709612" y="278607"/>
                  </a:lnTo>
                  <a:cubicBezTo>
                    <a:pt x="700087" y="210344"/>
                    <a:pt x="682625" y="157064"/>
                    <a:pt x="657225" y="118765"/>
                  </a:cubicBezTo>
                  <a:cubicBezTo>
                    <a:pt x="631825" y="80467"/>
                    <a:pt x="596007" y="51098"/>
                    <a:pt x="549771" y="30659"/>
                  </a:cubicBezTo>
                  <a:cubicBezTo>
                    <a:pt x="503535" y="10220"/>
                    <a:pt x="439539" y="0"/>
                    <a:pt x="35778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25D7DF5-B5ED-4309-B17A-129416EB76CC}"/>
                </a:ext>
              </a:extLst>
            </p:cNvPr>
            <p:cNvSpPr/>
            <p:nvPr/>
          </p:nvSpPr>
          <p:spPr>
            <a:xfrm flipH="1">
              <a:off x="8343530" y="4300261"/>
              <a:ext cx="500063" cy="887611"/>
            </a:xfrm>
            <a:custGeom>
              <a:avLst/>
              <a:gdLst>
                <a:gd name="connsiteX0" fmla="*/ 200620 w 500063"/>
                <a:gd name="connsiteY0" fmla="*/ 0 h 887611"/>
                <a:gd name="connsiteX1" fmla="*/ 0 w 500063"/>
                <a:gd name="connsiteY1" fmla="*/ 0 h 887611"/>
                <a:gd name="connsiteX2" fmla="*/ 0 w 500063"/>
                <a:gd name="connsiteY2" fmla="*/ 887611 h 887611"/>
                <a:gd name="connsiteX3" fmla="*/ 245269 w 500063"/>
                <a:gd name="connsiteY3" fmla="*/ 887611 h 887611"/>
                <a:gd name="connsiteX4" fmla="*/ 245269 w 500063"/>
                <a:gd name="connsiteY4" fmla="*/ 305991 h 887611"/>
                <a:gd name="connsiteX5" fmla="*/ 360462 w 500063"/>
                <a:gd name="connsiteY5" fmla="*/ 379214 h 887611"/>
                <a:gd name="connsiteX6" fmla="*/ 500063 w 500063"/>
                <a:gd name="connsiteY6" fmla="*/ 432793 h 887611"/>
                <a:gd name="connsiteX7" fmla="*/ 500063 w 500063"/>
                <a:gd name="connsiteY7" fmla="*/ 233958 h 887611"/>
                <a:gd name="connsiteX8" fmla="*/ 307777 w 500063"/>
                <a:gd name="connsiteY8" fmla="*/ 138113 h 887611"/>
                <a:gd name="connsiteX9" fmla="*/ 200620 w 500063"/>
                <a:gd name="connsiteY9" fmla="*/ 0 h 88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0063" h="887611">
                  <a:moveTo>
                    <a:pt x="200620" y="0"/>
                  </a:moveTo>
                  <a:lnTo>
                    <a:pt x="0" y="0"/>
                  </a:lnTo>
                  <a:lnTo>
                    <a:pt x="0" y="887611"/>
                  </a:lnTo>
                  <a:lnTo>
                    <a:pt x="245269" y="887611"/>
                  </a:lnTo>
                  <a:lnTo>
                    <a:pt x="245269" y="305991"/>
                  </a:lnTo>
                  <a:cubicBezTo>
                    <a:pt x="284956" y="336153"/>
                    <a:pt x="323354" y="360561"/>
                    <a:pt x="360462" y="379214"/>
                  </a:cubicBezTo>
                  <a:cubicBezTo>
                    <a:pt x="397570" y="397867"/>
                    <a:pt x="444103" y="415727"/>
                    <a:pt x="500063" y="432793"/>
                  </a:cubicBezTo>
                  <a:lnTo>
                    <a:pt x="500063" y="233958"/>
                  </a:lnTo>
                  <a:cubicBezTo>
                    <a:pt x="417513" y="207368"/>
                    <a:pt x="353417" y="175419"/>
                    <a:pt x="307777" y="138113"/>
                  </a:cubicBezTo>
                  <a:cubicBezTo>
                    <a:pt x="262136" y="100807"/>
                    <a:pt x="226417" y="54769"/>
                    <a:pt x="20062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ED3EFC9-254B-40BD-AE3C-9F2E4114B469}"/>
                </a:ext>
              </a:extLst>
            </p:cNvPr>
            <p:cNvSpPr/>
            <p:nvPr/>
          </p:nvSpPr>
          <p:spPr>
            <a:xfrm flipH="1">
              <a:off x="8986468" y="4292819"/>
              <a:ext cx="719138" cy="902494"/>
            </a:xfrm>
            <a:custGeom>
              <a:avLst/>
              <a:gdLst>
                <a:gd name="connsiteX0" fmla="*/ 383977 w 719138"/>
                <a:gd name="connsiteY0" fmla="*/ 0 h 902494"/>
                <a:gd name="connsiteX1" fmla="*/ 173831 w 719138"/>
                <a:gd name="connsiteY1" fmla="*/ 44946 h 902494"/>
                <a:gd name="connsiteX2" fmla="*/ 47327 w 719138"/>
                <a:gd name="connsiteY2" fmla="*/ 187821 h 902494"/>
                <a:gd name="connsiteX3" fmla="*/ 0 w 719138"/>
                <a:gd name="connsiteY3" fmla="*/ 446485 h 902494"/>
                <a:gd name="connsiteX4" fmla="*/ 99417 w 719138"/>
                <a:gd name="connsiteY4" fmla="*/ 792659 h 902494"/>
                <a:gd name="connsiteX5" fmla="*/ 375047 w 719138"/>
                <a:gd name="connsiteY5" fmla="*/ 902494 h 902494"/>
                <a:gd name="connsiteX6" fmla="*/ 539353 w 719138"/>
                <a:gd name="connsiteY6" fmla="*/ 878384 h 902494"/>
                <a:gd name="connsiteX7" fmla="*/ 639366 w 719138"/>
                <a:gd name="connsiteY7" fmla="*/ 807839 h 902494"/>
                <a:gd name="connsiteX8" fmla="*/ 700683 w 719138"/>
                <a:gd name="connsiteY8" fmla="*/ 691753 h 902494"/>
                <a:gd name="connsiteX9" fmla="*/ 459581 w 719138"/>
                <a:gd name="connsiteY9" fmla="*/ 661392 h 902494"/>
                <a:gd name="connsiteX10" fmla="*/ 427435 w 719138"/>
                <a:gd name="connsiteY10" fmla="*/ 732830 h 902494"/>
                <a:gd name="connsiteX11" fmla="*/ 372071 w 719138"/>
                <a:gd name="connsiteY11" fmla="*/ 753666 h 902494"/>
                <a:gd name="connsiteX12" fmla="*/ 280988 w 719138"/>
                <a:gd name="connsiteY12" fmla="*/ 694730 h 902494"/>
                <a:gd name="connsiteX13" fmla="*/ 245269 w 719138"/>
                <a:gd name="connsiteY13" fmla="*/ 510778 h 902494"/>
                <a:gd name="connsiteX14" fmla="*/ 334566 w 719138"/>
                <a:gd name="connsiteY14" fmla="*/ 576263 h 902494"/>
                <a:gd name="connsiteX15" fmla="*/ 440531 w 719138"/>
                <a:gd name="connsiteY15" fmla="*/ 597099 h 902494"/>
                <a:gd name="connsiteX16" fmla="*/ 638473 w 719138"/>
                <a:gd name="connsiteY16" fmla="*/ 513755 h 902494"/>
                <a:gd name="connsiteX17" fmla="*/ 719138 w 719138"/>
                <a:gd name="connsiteY17" fmla="*/ 303014 h 902494"/>
                <a:gd name="connsiteX18" fmla="*/ 678061 w 719138"/>
                <a:gd name="connsiteY18" fmla="*/ 144661 h 902494"/>
                <a:gd name="connsiteX19" fmla="*/ 564952 w 719138"/>
                <a:gd name="connsiteY19" fmla="*/ 36612 h 902494"/>
                <a:gd name="connsiteX20" fmla="*/ 383977 w 719138"/>
                <a:gd name="connsiteY20" fmla="*/ 0 h 902494"/>
                <a:gd name="connsiteX21" fmla="*/ 376833 w 719138"/>
                <a:gd name="connsiteY21" fmla="*/ 151210 h 902494"/>
                <a:gd name="connsiteX22" fmla="*/ 456903 w 719138"/>
                <a:gd name="connsiteY22" fmla="*/ 187524 h 902494"/>
                <a:gd name="connsiteX23" fmla="*/ 488752 w 719138"/>
                <a:gd name="connsiteY23" fmla="*/ 296466 h 902494"/>
                <a:gd name="connsiteX24" fmla="*/ 455712 w 719138"/>
                <a:gd name="connsiteY24" fmla="*/ 408385 h 902494"/>
                <a:gd name="connsiteX25" fmla="*/ 373261 w 719138"/>
                <a:gd name="connsiteY25" fmla="*/ 447080 h 902494"/>
                <a:gd name="connsiteX26" fmla="*/ 288131 w 719138"/>
                <a:gd name="connsiteY26" fmla="*/ 409575 h 902494"/>
                <a:gd name="connsiteX27" fmla="*/ 254199 w 719138"/>
                <a:gd name="connsiteY27" fmla="*/ 302419 h 902494"/>
                <a:gd name="connsiteX28" fmla="*/ 289917 w 719138"/>
                <a:gd name="connsiteY28" fmla="*/ 191393 h 902494"/>
                <a:gd name="connsiteX29" fmla="*/ 376833 w 719138"/>
                <a:gd name="connsiteY29" fmla="*/ 151210 h 902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19138" h="902494">
                  <a:moveTo>
                    <a:pt x="383977" y="0"/>
                  </a:moveTo>
                  <a:cubicBezTo>
                    <a:pt x="296665" y="0"/>
                    <a:pt x="226616" y="14982"/>
                    <a:pt x="173831" y="44946"/>
                  </a:cubicBezTo>
                  <a:cubicBezTo>
                    <a:pt x="121047" y="74910"/>
                    <a:pt x="78879" y="122535"/>
                    <a:pt x="47327" y="187821"/>
                  </a:cubicBezTo>
                  <a:cubicBezTo>
                    <a:pt x="15776" y="253107"/>
                    <a:pt x="0" y="339328"/>
                    <a:pt x="0" y="446485"/>
                  </a:cubicBezTo>
                  <a:cubicBezTo>
                    <a:pt x="0" y="604044"/>
                    <a:pt x="33139" y="719435"/>
                    <a:pt x="99417" y="792659"/>
                  </a:cubicBezTo>
                  <a:cubicBezTo>
                    <a:pt x="165696" y="865882"/>
                    <a:pt x="257572" y="902494"/>
                    <a:pt x="375047" y="902494"/>
                  </a:cubicBezTo>
                  <a:cubicBezTo>
                    <a:pt x="444500" y="902494"/>
                    <a:pt x="499269" y="894457"/>
                    <a:pt x="539353" y="878384"/>
                  </a:cubicBezTo>
                  <a:cubicBezTo>
                    <a:pt x="579438" y="862310"/>
                    <a:pt x="612775" y="838796"/>
                    <a:pt x="639366" y="807839"/>
                  </a:cubicBezTo>
                  <a:cubicBezTo>
                    <a:pt x="665957" y="776883"/>
                    <a:pt x="686395" y="738188"/>
                    <a:pt x="700683" y="691753"/>
                  </a:cubicBezTo>
                  <a:lnTo>
                    <a:pt x="459581" y="661392"/>
                  </a:lnTo>
                  <a:cubicBezTo>
                    <a:pt x="453231" y="695127"/>
                    <a:pt x="442516" y="718939"/>
                    <a:pt x="427435" y="732830"/>
                  </a:cubicBezTo>
                  <a:cubicBezTo>
                    <a:pt x="412353" y="746721"/>
                    <a:pt x="393899" y="753666"/>
                    <a:pt x="372071" y="753666"/>
                  </a:cubicBezTo>
                  <a:cubicBezTo>
                    <a:pt x="333177" y="753666"/>
                    <a:pt x="302816" y="734021"/>
                    <a:pt x="280988" y="694730"/>
                  </a:cubicBezTo>
                  <a:cubicBezTo>
                    <a:pt x="265113" y="665758"/>
                    <a:pt x="253207" y="604441"/>
                    <a:pt x="245269" y="510778"/>
                  </a:cubicBezTo>
                  <a:cubicBezTo>
                    <a:pt x="274241" y="540544"/>
                    <a:pt x="304007" y="562372"/>
                    <a:pt x="334566" y="576263"/>
                  </a:cubicBezTo>
                  <a:cubicBezTo>
                    <a:pt x="365125" y="590153"/>
                    <a:pt x="400447" y="597099"/>
                    <a:pt x="440531" y="597099"/>
                  </a:cubicBezTo>
                  <a:cubicBezTo>
                    <a:pt x="518716" y="597099"/>
                    <a:pt x="584696" y="569317"/>
                    <a:pt x="638473" y="513755"/>
                  </a:cubicBezTo>
                  <a:cubicBezTo>
                    <a:pt x="692249" y="458192"/>
                    <a:pt x="719138" y="387946"/>
                    <a:pt x="719138" y="303014"/>
                  </a:cubicBezTo>
                  <a:cubicBezTo>
                    <a:pt x="719138" y="245071"/>
                    <a:pt x="705445" y="192286"/>
                    <a:pt x="678061" y="144661"/>
                  </a:cubicBezTo>
                  <a:cubicBezTo>
                    <a:pt x="650677" y="97036"/>
                    <a:pt x="612973" y="61020"/>
                    <a:pt x="564952" y="36612"/>
                  </a:cubicBezTo>
                  <a:cubicBezTo>
                    <a:pt x="516930" y="12204"/>
                    <a:pt x="456605" y="0"/>
                    <a:pt x="383977" y="0"/>
                  </a:cubicBezTo>
                  <a:close/>
                  <a:moveTo>
                    <a:pt x="376833" y="151210"/>
                  </a:moveTo>
                  <a:cubicBezTo>
                    <a:pt x="408980" y="151210"/>
                    <a:pt x="435670" y="163314"/>
                    <a:pt x="456903" y="187524"/>
                  </a:cubicBezTo>
                  <a:cubicBezTo>
                    <a:pt x="478135" y="211733"/>
                    <a:pt x="488752" y="248047"/>
                    <a:pt x="488752" y="296466"/>
                  </a:cubicBezTo>
                  <a:cubicBezTo>
                    <a:pt x="488752" y="345282"/>
                    <a:pt x="477739" y="382588"/>
                    <a:pt x="455712" y="408385"/>
                  </a:cubicBezTo>
                  <a:cubicBezTo>
                    <a:pt x="433685" y="434182"/>
                    <a:pt x="406202" y="447080"/>
                    <a:pt x="373261" y="447080"/>
                  </a:cubicBezTo>
                  <a:cubicBezTo>
                    <a:pt x="339130" y="447080"/>
                    <a:pt x="310753" y="434578"/>
                    <a:pt x="288131" y="409575"/>
                  </a:cubicBezTo>
                  <a:cubicBezTo>
                    <a:pt x="265510" y="384572"/>
                    <a:pt x="254199" y="348853"/>
                    <a:pt x="254199" y="302419"/>
                  </a:cubicBezTo>
                  <a:cubicBezTo>
                    <a:pt x="254199" y="255191"/>
                    <a:pt x="266105" y="218182"/>
                    <a:pt x="289917" y="191393"/>
                  </a:cubicBezTo>
                  <a:cubicBezTo>
                    <a:pt x="313730" y="164604"/>
                    <a:pt x="342702" y="151210"/>
                    <a:pt x="376833" y="15121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AB1CBB6-D864-4898-B363-62C6123FA3CE}"/>
                </a:ext>
              </a:extLst>
            </p:cNvPr>
            <p:cNvGrpSpPr/>
            <p:nvPr/>
          </p:nvGrpSpPr>
          <p:grpSpPr>
            <a:xfrm>
              <a:off x="7313044" y="4204191"/>
              <a:ext cx="849881" cy="991121"/>
              <a:chOff x="6955856" y="5224590"/>
              <a:chExt cx="887612" cy="1035122"/>
            </a:xfrm>
            <a:grpFill/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6FCED441-357D-49C5-B60D-DA29D1861C36}"/>
                  </a:ext>
                </a:extLst>
              </p:cNvPr>
              <p:cNvSpPr/>
              <p:nvPr/>
            </p:nvSpPr>
            <p:spPr>
              <a:xfrm>
                <a:off x="6955856" y="5397559"/>
                <a:ext cx="887612" cy="862153"/>
              </a:xfrm>
              <a:custGeom>
                <a:avLst/>
                <a:gdLst>
                  <a:gd name="connsiteX0" fmla="*/ 301395 w 887612"/>
                  <a:gd name="connsiteY0" fmla="*/ 0 h 862153"/>
                  <a:gd name="connsiteX1" fmla="*/ 301395 w 887612"/>
                  <a:gd name="connsiteY1" fmla="*/ 239153 h 862153"/>
                  <a:gd name="connsiteX2" fmla="*/ 279424 w 887612"/>
                  <a:gd name="connsiteY2" fmla="*/ 253966 h 862153"/>
                  <a:gd name="connsiteX3" fmla="*/ 211335 w 887612"/>
                  <a:gd name="connsiteY3" fmla="*/ 418346 h 862153"/>
                  <a:gd name="connsiteX4" fmla="*/ 443805 w 887612"/>
                  <a:gd name="connsiteY4" fmla="*/ 650815 h 862153"/>
                  <a:gd name="connsiteX5" fmla="*/ 676275 w 887612"/>
                  <a:gd name="connsiteY5" fmla="*/ 418346 h 862153"/>
                  <a:gd name="connsiteX6" fmla="*/ 608187 w 887612"/>
                  <a:gd name="connsiteY6" fmla="*/ 253966 h 862153"/>
                  <a:gd name="connsiteX7" fmla="*/ 586218 w 887612"/>
                  <a:gd name="connsiteY7" fmla="*/ 239155 h 862153"/>
                  <a:gd name="connsiteX8" fmla="*/ 586218 w 887612"/>
                  <a:gd name="connsiteY8" fmla="*/ 1 h 862153"/>
                  <a:gd name="connsiteX9" fmla="*/ 616555 w 887612"/>
                  <a:gd name="connsiteY9" fmla="*/ 9418 h 862153"/>
                  <a:gd name="connsiteX10" fmla="*/ 887612 w 887612"/>
                  <a:gd name="connsiteY10" fmla="*/ 418347 h 862153"/>
                  <a:gd name="connsiteX11" fmla="*/ 443806 w 887612"/>
                  <a:gd name="connsiteY11" fmla="*/ 862153 h 862153"/>
                  <a:gd name="connsiteX12" fmla="*/ 0 w 887612"/>
                  <a:gd name="connsiteY12" fmla="*/ 418347 h 862153"/>
                  <a:gd name="connsiteX13" fmla="*/ 271057 w 887612"/>
                  <a:gd name="connsiteY13" fmla="*/ 9418 h 862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87612" h="862153">
                    <a:moveTo>
                      <a:pt x="301395" y="0"/>
                    </a:moveTo>
                    <a:lnTo>
                      <a:pt x="301395" y="239153"/>
                    </a:lnTo>
                    <a:lnTo>
                      <a:pt x="279424" y="253966"/>
                    </a:lnTo>
                    <a:cubicBezTo>
                      <a:pt x="237355" y="296035"/>
                      <a:pt x="211335" y="354152"/>
                      <a:pt x="211335" y="418346"/>
                    </a:cubicBezTo>
                    <a:cubicBezTo>
                      <a:pt x="211335" y="546735"/>
                      <a:pt x="315415" y="650815"/>
                      <a:pt x="443805" y="650815"/>
                    </a:cubicBezTo>
                    <a:cubicBezTo>
                      <a:pt x="572195" y="650815"/>
                      <a:pt x="676275" y="546735"/>
                      <a:pt x="676275" y="418346"/>
                    </a:cubicBezTo>
                    <a:cubicBezTo>
                      <a:pt x="676275" y="354152"/>
                      <a:pt x="650255" y="296035"/>
                      <a:pt x="608187" y="253966"/>
                    </a:cubicBezTo>
                    <a:lnTo>
                      <a:pt x="586218" y="239155"/>
                    </a:lnTo>
                    <a:lnTo>
                      <a:pt x="586218" y="1"/>
                    </a:lnTo>
                    <a:lnTo>
                      <a:pt x="616555" y="9418"/>
                    </a:lnTo>
                    <a:cubicBezTo>
                      <a:pt x="775844" y="76791"/>
                      <a:pt x="887612" y="234517"/>
                      <a:pt x="887612" y="418347"/>
                    </a:cubicBezTo>
                    <a:cubicBezTo>
                      <a:pt x="887612" y="663454"/>
                      <a:pt x="688913" y="862153"/>
                      <a:pt x="443806" y="862153"/>
                    </a:cubicBezTo>
                    <a:cubicBezTo>
                      <a:pt x="198699" y="862153"/>
                      <a:pt x="0" y="663454"/>
                      <a:pt x="0" y="418347"/>
                    </a:cubicBezTo>
                    <a:cubicBezTo>
                      <a:pt x="0" y="234517"/>
                      <a:pt x="111768" y="76791"/>
                      <a:pt x="271057" y="94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8A9525C2-2CA6-4EE4-89D0-693160F22F7D}"/>
                  </a:ext>
                </a:extLst>
              </p:cNvPr>
              <p:cNvSpPr/>
              <p:nvPr/>
            </p:nvSpPr>
            <p:spPr>
              <a:xfrm>
                <a:off x="7297484" y="5224590"/>
                <a:ext cx="204355" cy="563761"/>
              </a:xfrm>
              <a:prstGeom prst="roundRect">
                <a:avLst>
                  <a:gd name="adj" fmla="val 24830"/>
                </a:avLst>
              </a:prstGeom>
              <a:grpFill/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A72BFE4-32DA-4C77-9D77-7FD57461F31E}"/>
              </a:ext>
            </a:extLst>
          </p:cNvPr>
          <p:cNvGrpSpPr/>
          <p:nvPr userDrawn="1"/>
        </p:nvGrpSpPr>
        <p:grpSpPr>
          <a:xfrm>
            <a:off x="295274" y="4812589"/>
            <a:ext cx="1036850" cy="1435084"/>
            <a:chOff x="972424" y="4140745"/>
            <a:chExt cx="1826508" cy="2528035"/>
          </a:xfrm>
          <a:solidFill>
            <a:schemeClr val="accent2"/>
          </a:solidFill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73E830E-091A-49FE-88FC-63F1752F37F2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797103" y="4140745"/>
              <a:ext cx="1001829" cy="2528035"/>
            </a:xfrm>
            <a:prstGeom prst="line">
              <a:avLst/>
            </a:prstGeom>
            <a:grpFill/>
            <a:ln w="76200" cap="rnd">
              <a:solidFill>
                <a:schemeClr val="accent2">
                  <a:lumMod val="90000"/>
                  <a:lumOff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EE876D7-5B72-4ADF-88F9-0C63AEB7016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393342" y="4920916"/>
              <a:ext cx="679417" cy="1714456"/>
            </a:xfrm>
            <a:prstGeom prst="line">
              <a:avLst/>
            </a:prstGeom>
            <a:grpFill/>
            <a:ln w="76200" cap="rnd">
              <a:solidFill>
                <a:schemeClr val="accent2">
                  <a:lumMod val="90000"/>
                  <a:lumOff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47F14AE-4DDA-47B5-BA03-31FC196CA9C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72424" y="5607124"/>
              <a:ext cx="402446" cy="1015544"/>
            </a:xfrm>
            <a:prstGeom prst="line">
              <a:avLst/>
            </a:prstGeom>
            <a:grpFill/>
            <a:ln w="76200" cap="rnd">
              <a:solidFill>
                <a:schemeClr val="accent2">
                  <a:lumMod val="90000"/>
                  <a:lumOff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68F181-503C-4D76-B617-2202BFF729D3}"/>
              </a:ext>
            </a:extLst>
          </p:cNvPr>
          <p:cNvGrpSpPr/>
          <p:nvPr userDrawn="1"/>
        </p:nvGrpSpPr>
        <p:grpSpPr>
          <a:xfrm flipH="1">
            <a:off x="363312" y="5064503"/>
            <a:ext cx="224583" cy="305198"/>
            <a:chOff x="4708260" y="456723"/>
            <a:chExt cx="659554" cy="896303"/>
          </a:xfrm>
          <a:solidFill>
            <a:schemeClr val="accent2"/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4F43BAD-F74C-4E06-A4CE-7FB4D55EC7A6}"/>
                </a:ext>
              </a:extLst>
            </p:cNvPr>
            <p:cNvSpPr/>
            <p:nvPr/>
          </p:nvSpPr>
          <p:spPr>
            <a:xfrm>
              <a:off x="4803934" y="523398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9049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cubicBezTo>
                    <a:pt x="4286" y="9049"/>
                    <a:pt x="14764" y="8096"/>
                    <a:pt x="7144" y="9049"/>
                  </a:cubicBezTo>
                  <a:cubicBezTo>
                    <a:pt x="8096" y="7144"/>
                    <a:pt x="9049" y="7144"/>
                    <a:pt x="1095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EB55754-FA10-466C-9BC4-00DC1A01BD03}"/>
                </a:ext>
              </a:extLst>
            </p:cNvPr>
            <p:cNvSpPr/>
            <p:nvPr/>
          </p:nvSpPr>
          <p:spPr>
            <a:xfrm>
              <a:off x="4767739" y="499938"/>
              <a:ext cx="600075" cy="771525"/>
            </a:xfrm>
            <a:custGeom>
              <a:avLst/>
              <a:gdLst>
                <a:gd name="connsiteX0" fmla="*/ 29051 w 600075"/>
                <a:gd name="connsiteY0" fmla="*/ 761172 h 771525"/>
                <a:gd name="connsiteX1" fmla="*/ 390049 w 600075"/>
                <a:gd name="connsiteY1" fmla="*/ 742122 h 771525"/>
                <a:gd name="connsiteX2" fmla="*/ 549116 w 600075"/>
                <a:gd name="connsiteY2" fmla="*/ 753552 h 771525"/>
                <a:gd name="connsiteX3" fmla="*/ 571976 w 600075"/>
                <a:gd name="connsiteY3" fmla="*/ 686877 h 771525"/>
                <a:gd name="connsiteX4" fmla="*/ 572929 w 600075"/>
                <a:gd name="connsiteY4" fmla="*/ 574482 h 771525"/>
                <a:gd name="connsiteX5" fmla="*/ 570071 w 600075"/>
                <a:gd name="connsiteY5" fmla="*/ 494472 h 771525"/>
                <a:gd name="connsiteX6" fmla="*/ 572929 w 600075"/>
                <a:gd name="connsiteY6" fmla="*/ 486852 h 771525"/>
                <a:gd name="connsiteX7" fmla="*/ 571976 w 600075"/>
                <a:gd name="connsiteY7" fmla="*/ 500187 h 771525"/>
                <a:gd name="connsiteX8" fmla="*/ 585311 w 600075"/>
                <a:gd name="connsiteY8" fmla="*/ 296352 h 771525"/>
                <a:gd name="connsiteX9" fmla="*/ 586264 w 600075"/>
                <a:gd name="connsiteY9" fmla="*/ 246822 h 771525"/>
                <a:gd name="connsiteX10" fmla="*/ 575786 w 600075"/>
                <a:gd name="connsiteY10" fmla="*/ 138237 h 771525"/>
                <a:gd name="connsiteX11" fmla="*/ 558641 w 600075"/>
                <a:gd name="connsiteY11" fmla="*/ 62037 h 771525"/>
                <a:gd name="connsiteX12" fmla="*/ 451009 w 600075"/>
                <a:gd name="connsiteY12" fmla="*/ 48702 h 771525"/>
                <a:gd name="connsiteX13" fmla="*/ 448151 w 600075"/>
                <a:gd name="connsiteY13" fmla="*/ 45844 h 771525"/>
                <a:gd name="connsiteX14" fmla="*/ 454819 w 600075"/>
                <a:gd name="connsiteY14" fmla="*/ 40129 h 771525"/>
                <a:gd name="connsiteX15" fmla="*/ 453866 w 600075"/>
                <a:gd name="connsiteY15" fmla="*/ 38224 h 771525"/>
                <a:gd name="connsiteX16" fmla="*/ 434816 w 600075"/>
                <a:gd name="connsiteY16" fmla="*/ 43939 h 771525"/>
                <a:gd name="connsiteX17" fmla="*/ 380524 w 600075"/>
                <a:gd name="connsiteY17" fmla="*/ 40129 h 771525"/>
                <a:gd name="connsiteX18" fmla="*/ 316706 w 600075"/>
                <a:gd name="connsiteY18" fmla="*/ 31557 h 771525"/>
                <a:gd name="connsiteX19" fmla="*/ 318611 w 600075"/>
                <a:gd name="connsiteY19" fmla="*/ 25842 h 771525"/>
                <a:gd name="connsiteX20" fmla="*/ 282416 w 600075"/>
                <a:gd name="connsiteY20" fmla="*/ 32509 h 771525"/>
                <a:gd name="connsiteX21" fmla="*/ 289084 w 600075"/>
                <a:gd name="connsiteY21" fmla="*/ 28699 h 771525"/>
                <a:gd name="connsiteX22" fmla="*/ 254794 w 600075"/>
                <a:gd name="connsiteY22" fmla="*/ 29652 h 771525"/>
                <a:gd name="connsiteX23" fmla="*/ 265271 w 600075"/>
                <a:gd name="connsiteY23" fmla="*/ 27747 h 771525"/>
                <a:gd name="connsiteX24" fmla="*/ 225266 w 600075"/>
                <a:gd name="connsiteY24" fmla="*/ 27747 h 771525"/>
                <a:gd name="connsiteX25" fmla="*/ 251936 w 600075"/>
                <a:gd name="connsiteY25" fmla="*/ 23937 h 771525"/>
                <a:gd name="connsiteX26" fmla="*/ 197644 w 600075"/>
                <a:gd name="connsiteY26" fmla="*/ 28699 h 771525"/>
                <a:gd name="connsiteX27" fmla="*/ 187166 w 600075"/>
                <a:gd name="connsiteY27" fmla="*/ 26794 h 771525"/>
                <a:gd name="connsiteX28" fmla="*/ 61436 w 600075"/>
                <a:gd name="connsiteY28" fmla="*/ 31557 h 771525"/>
                <a:gd name="connsiteX29" fmla="*/ 82391 w 600075"/>
                <a:gd name="connsiteY29" fmla="*/ 26794 h 771525"/>
                <a:gd name="connsiteX30" fmla="*/ 78581 w 600075"/>
                <a:gd name="connsiteY30" fmla="*/ 24889 h 771525"/>
                <a:gd name="connsiteX31" fmla="*/ 128111 w 600075"/>
                <a:gd name="connsiteY31" fmla="*/ 18222 h 771525"/>
                <a:gd name="connsiteX32" fmla="*/ 501491 w 600075"/>
                <a:gd name="connsiteY32" fmla="*/ 36319 h 771525"/>
                <a:gd name="connsiteX33" fmla="*/ 601504 w 600075"/>
                <a:gd name="connsiteY33" fmla="*/ 248727 h 771525"/>
                <a:gd name="connsiteX34" fmla="*/ 591026 w 600075"/>
                <a:gd name="connsiteY34" fmla="*/ 451609 h 771525"/>
                <a:gd name="connsiteX35" fmla="*/ 578644 w 600075"/>
                <a:gd name="connsiteY35" fmla="*/ 735454 h 771525"/>
                <a:gd name="connsiteX36" fmla="*/ 386239 w 600075"/>
                <a:gd name="connsiteY36" fmla="*/ 755457 h 771525"/>
                <a:gd name="connsiteX37" fmla="*/ 7144 w 600075"/>
                <a:gd name="connsiteY37" fmla="*/ 770697 h 771525"/>
                <a:gd name="connsiteX38" fmla="*/ 29051 w 600075"/>
                <a:gd name="connsiteY38" fmla="*/ 761172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00075" h="771525">
                  <a:moveTo>
                    <a:pt x="29051" y="761172"/>
                  </a:moveTo>
                  <a:cubicBezTo>
                    <a:pt x="50959" y="753552"/>
                    <a:pt x="390049" y="737359"/>
                    <a:pt x="390049" y="742122"/>
                  </a:cubicBezTo>
                  <a:cubicBezTo>
                    <a:pt x="394811" y="744979"/>
                    <a:pt x="542449" y="758314"/>
                    <a:pt x="549116" y="753552"/>
                  </a:cubicBezTo>
                  <a:cubicBezTo>
                    <a:pt x="568166" y="740217"/>
                    <a:pt x="561499" y="696402"/>
                    <a:pt x="571976" y="686877"/>
                  </a:cubicBezTo>
                  <a:cubicBezTo>
                    <a:pt x="573881" y="642109"/>
                    <a:pt x="572929" y="611629"/>
                    <a:pt x="572929" y="574482"/>
                  </a:cubicBezTo>
                  <a:cubicBezTo>
                    <a:pt x="577691" y="575434"/>
                    <a:pt x="568166" y="509712"/>
                    <a:pt x="570071" y="494472"/>
                  </a:cubicBezTo>
                  <a:cubicBezTo>
                    <a:pt x="572929" y="497329"/>
                    <a:pt x="573881" y="495424"/>
                    <a:pt x="572929" y="486852"/>
                  </a:cubicBezTo>
                  <a:cubicBezTo>
                    <a:pt x="571976" y="490662"/>
                    <a:pt x="571976" y="495424"/>
                    <a:pt x="571976" y="500187"/>
                  </a:cubicBezTo>
                  <a:cubicBezTo>
                    <a:pt x="606266" y="459229"/>
                    <a:pt x="546259" y="323974"/>
                    <a:pt x="585311" y="296352"/>
                  </a:cubicBezTo>
                  <a:cubicBezTo>
                    <a:pt x="582454" y="303019"/>
                    <a:pt x="589121" y="256347"/>
                    <a:pt x="586264" y="246822"/>
                  </a:cubicBezTo>
                  <a:cubicBezTo>
                    <a:pt x="585311" y="235392"/>
                    <a:pt x="584359" y="188719"/>
                    <a:pt x="575786" y="138237"/>
                  </a:cubicBezTo>
                  <a:cubicBezTo>
                    <a:pt x="572929" y="118234"/>
                    <a:pt x="570071" y="71562"/>
                    <a:pt x="558641" y="62037"/>
                  </a:cubicBezTo>
                  <a:cubicBezTo>
                    <a:pt x="545306" y="51559"/>
                    <a:pt x="454819" y="43939"/>
                    <a:pt x="451009" y="48702"/>
                  </a:cubicBezTo>
                  <a:cubicBezTo>
                    <a:pt x="452914" y="45844"/>
                    <a:pt x="451961" y="44892"/>
                    <a:pt x="448151" y="45844"/>
                  </a:cubicBezTo>
                  <a:cubicBezTo>
                    <a:pt x="450056" y="43939"/>
                    <a:pt x="452914" y="42034"/>
                    <a:pt x="454819" y="40129"/>
                  </a:cubicBezTo>
                  <a:cubicBezTo>
                    <a:pt x="450056" y="40129"/>
                    <a:pt x="450056" y="40129"/>
                    <a:pt x="453866" y="38224"/>
                  </a:cubicBezTo>
                  <a:cubicBezTo>
                    <a:pt x="449104" y="38224"/>
                    <a:pt x="442436" y="44892"/>
                    <a:pt x="434816" y="43939"/>
                  </a:cubicBezTo>
                  <a:cubicBezTo>
                    <a:pt x="435769" y="43939"/>
                    <a:pt x="376714" y="35367"/>
                    <a:pt x="380524" y="40129"/>
                  </a:cubicBezTo>
                  <a:cubicBezTo>
                    <a:pt x="356711" y="22032"/>
                    <a:pt x="346234" y="44892"/>
                    <a:pt x="316706" y="31557"/>
                  </a:cubicBezTo>
                  <a:cubicBezTo>
                    <a:pt x="330041" y="32509"/>
                    <a:pt x="314801" y="28699"/>
                    <a:pt x="318611" y="25842"/>
                  </a:cubicBezTo>
                  <a:cubicBezTo>
                    <a:pt x="307181" y="22984"/>
                    <a:pt x="292894" y="35367"/>
                    <a:pt x="282416" y="32509"/>
                  </a:cubicBezTo>
                  <a:cubicBezTo>
                    <a:pt x="282416" y="32509"/>
                    <a:pt x="287179" y="29652"/>
                    <a:pt x="289084" y="28699"/>
                  </a:cubicBezTo>
                  <a:cubicBezTo>
                    <a:pt x="277654" y="22032"/>
                    <a:pt x="271939" y="28699"/>
                    <a:pt x="254794" y="29652"/>
                  </a:cubicBezTo>
                  <a:cubicBezTo>
                    <a:pt x="258604" y="29652"/>
                    <a:pt x="261461" y="29652"/>
                    <a:pt x="265271" y="27747"/>
                  </a:cubicBezTo>
                  <a:cubicBezTo>
                    <a:pt x="251936" y="26794"/>
                    <a:pt x="246221" y="28699"/>
                    <a:pt x="225266" y="27747"/>
                  </a:cubicBezTo>
                  <a:cubicBezTo>
                    <a:pt x="217646" y="27747"/>
                    <a:pt x="250031" y="26794"/>
                    <a:pt x="251936" y="23937"/>
                  </a:cubicBezTo>
                  <a:cubicBezTo>
                    <a:pt x="235744" y="22984"/>
                    <a:pt x="199549" y="26794"/>
                    <a:pt x="197644" y="28699"/>
                  </a:cubicBezTo>
                  <a:cubicBezTo>
                    <a:pt x="195739" y="24889"/>
                    <a:pt x="192881" y="24889"/>
                    <a:pt x="187166" y="26794"/>
                  </a:cubicBezTo>
                  <a:cubicBezTo>
                    <a:pt x="166211" y="31557"/>
                    <a:pt x="84296" y="14412"/>
                    <a:pt x="61436" y="31557"/>
                  </a:cubicBezTo>
                  <a:cubicBezTo>
                    <a:pt x="64294" y="30604"/>
                    <a:pt x="83344" y="25842"/>
                    <a:pt x="82391" y="26794"/>
                  </a:cubicBezTo>
                  <a:cubicBezTo>
                    <a:pt x="77629" y="26794"/>
                    <a:pt x="78581" y="23937"/>
                    <a:pt x="78581" y="24889"/>
                  </a:cubicBezTo>
                  <a:cubicBezTo>
                    <a:pt x="87154" y="20127"/>
                    <a:pt x="118586" y="18222"/>
                    <a:pt x="128111" y="18222"/>
                  </a:cubicBezTo>
                  <a:cubicBezTo>
                    <a:pt x="166211" y="-10353"/>
                    <a:pt x="412909" y="23937"/>
                    <a:pt x="501491" y="36319"/>
                  </a:cubicBezTo>
                  <a:cubicBezTo>
                    <a:pt x="611029" y="51559"/>
                    <a:pt x="598646" y="132522"/>
                    <a:pt x="601504" y="248727"/>
                  </a:cubicBezTo>
                  <a:cubicBezTo>
                    <a:pt x="603409" y="327784"/>
                    <a:pt x="598646" y="383982"/>
                    <a:pt x="591026" y="451609"/>
                  </a:cubicBezTo>
                  <a:cubicBezTo>
                    <a:pt x="582454" y="534477"/>
                    <a:pt x="611981" y="664969"/>
                    <a:pt x="578644" y="735454"/>
                  </a:cubicBezTo>
                  <a:cubicBezTo>
                    <a:pt x="548164" y="798319"/>
                    <a:pt x="467201" y="757362"/>
                    <a:pt x="386239" y="755457"/>
                  </a:cubicBezTo>
                  <a:cubicBezTo>
                    <a:pt x="265271" y="751647"/>
                    <a:pt x="130969" y="750694"/>
                    <a:pt x="7144" y="770697"/>
                  </a:cubicBezTo>
                  <a:cubicBezTo>
                    <a:pt x="13811" y="764982"/>
                    <a:pt x="20479" y="762124"/>
                    <a:pt x="29051" y="7611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23DFFCE-CF0E-4AC3-9A8C-36687F5EC9C8}"/>
                </a:ext>
              </a:extLst>
            </p:cNvPr>
            <p:cNvSpPr/>
            <p:nvPr/>
          </p:nvSpPr>
          <p:spPr>
            <a:xfrm>
              <a:off x="4815364" y="5214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8096"/>
                    <a:pt x="13811" y="7144"/>
                    <a:pt x="10001" y="10001"/>
                  </a:cubicBezTo>
                  <a:cubicBezTo>
                    <a:pt x="10001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D2859C6-A3A7-4B98-A1F5-9A62EA1D4B73}"/>
                </a:ext>
              </a:extLst>
            </p:cNvPr>
            <p:cNvSpPr/>
            <p:nvPr/>
          </p:nvSpPr>
          <p:spPr>
            <a:xfrm>
              <a:off x="4946491" y="518435"/>
              <a:ext cx="9525" cy="9525"/>
            </a:xfrm>
            <a:custGeom>
              <a:avLst/>
              <a:gdLst>
                <a:gd name="connsiteX0" fmla="*/ 8414 w 9525"/>
                <a:gd name="connsiteY0" fmla="*/ 7344 h 9525"/>
                <a:gd name="connsiteX1" fmla="*/ 8414 w 9525"/>
                <a:gd name="connsiteY1" fmla="*/ 73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344"/>
                  </a:moveTo>
                  <a:cubicBezTo>
                    <a:pt x="8414" y="6392"/>
                    <a:pt x="5556" y="9249"/>
                    <a:pt x="8414" y="7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5BEE0E1-2A50-47CC-9F54-F78EF3180E45}"/>
                </a:ext>
              </a:extLst>
            </p:cNvPr>
            <p:cNvSpPr/>
            <p:nvPr/>
          </p:nvSpPr>
          <p:spPr>
            <a:xfrm>
              <a:off x="4966811" y="519588"/>
              <a:ext cx="19050" cy="9525"/>
            </a:xfrm>
            <a:custGeom>
              <a:avLst/>
              <a:gdLst>
                <a:gd name="connsiteX0" fmla="*/ 18574 w 19050"/>
                <a:gd name="connsiteY0" fmla="*/ 7144 h 9525"/>
                <a:gd name="connsiteX1" fmla="*/ 7144 w 19050"/>
                <a:gd name="connsiteY1" fmla="*/ 9049 h 9525"/>
                <a:gd name="connsiteX2" fmla="*/ 18574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8574" y="7144"/>
                  </a:moveTo>
                  <a:cubicBezTo>
                    <a:pt x="18574" y="8096"/>
                    <a:pt x="11906" y="9049"/>
                    <a:pt x="7144" y="9049"/>
                  </a:cubicBezTo>
                  <a:lnTo>
                    <a:pt x="1857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0D3F4-0361-4C7D-9E55-DBCC0C0917EB}"/>
                </a:ext>
              </a:extLst>
            </p:cNvPr>
            <p:cNvSpPr/>
            <p:nvPr/>
          </p:nvSpPr>
          <p:spPr>
            <a:xfrm>
              <a:off x="5004911" y="52339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11906" y="8096"/>
                    <a:pt x="10954" y="8096"/>
                    <a:pt x="7144" y="8096"/>
                  </a:cubicBezTo>
                  <a:cubicBezTo>
                    <a:pt x="7144" y="8096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1565FF6-4778-43D7-95CC-9B521765CC64}"/>
                </a:ext>
              </a:extLst>
            </p:cNvPr>
            <p:cNvSpPr/>
            <p:nvPr/>
          </p:nvSpPr>
          <p:spPr>
            <a:xfrm>
              <a:off x="5008721" y="521493"/>
              <a:ext cx="19050" cy="9525"/>
            </a:xfrm>
            <a:custGeom>
              <a:avLst/>
              <a:gdLst>
                <a:gd name="connsiteX0" fmla="*/ 7144 w 19050"/>
                <a:gd name="connsiteY0" fmla="*/ 7144 h 9525"/>
                <a:gd name="connsiteX1" fmla="*/ 11906 w 19050"/>
                <a:gd name="connsiteY1" fmla="*/ 8096 h 9525"/>
                <a:gd name="connsiteX2" fmla="*/ 7144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7144"/>
                  </a:moveTo>
                  <a:cubicBezTo>
                    <a:pt x="10001" y="7144"/>
                    <a:pt x="10954" y="8096"/>
                    <a:pt x="11906" y="8096"/>
                  </a:cubicBezTo>
                  <a:cubicBezTo>
                    <a:pt x="11906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F4F7BC6-7195-40CC-AD8E-430CCD92576C}"/>
                </a:ext>
              </a:extLst>
            </p:cNvPr>
            <p:cNvSpPr/>
            <p:nvPr/>
          </p:nvSpPr>
          <p:spPr>
            <a:xfrm>
              <a:off x="5071480" y="527208"/>
              <a:ext cx="19050" cy="9525"/>
            </a:xfrm>
            <a:custGeom>
              <a:avLst/>
              <a:gdLst>
                <a:gd name="connsiteX0" fmla="*/ 7250 w 19050"/>
                <a:gd name="connsiteY0" fmla="*/ 7144 h 9525"/>
                <a:gd name="connsiteX1" fmla="*/ 12965 w 19050"/>
                <a:gd name="connsiteY1" fmla="*/ 8096 h 9525"/>
                <a:gd name="connsiteX2" fmla="*/ 7250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250" y="7144"/>
                  </a:moveTo>
                  <a:cubicBezTo>
                    <a:pt x="9155" y="7144"/>
                    <a:pt x="12013" y="7144"/>
                    <a:pt x="12965" y="8096"/>
                  </a:cubicBezTo>
                  <a:cubicBezTo>
                    <a:pt x="12013" y="7144"/>
                    <a:pt x="6298" y="9049"/>
                    <a:pt x="72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F5FA6F8-E465-4E50-962C-7154597C526C}"/>
                </a:ext>
              </a:extLst>
            </p:cNvPr>
            <p:cNvSpPr/>
            <p:nvPr/>
          </p:nvSpPr>
          <p:spPr>
            <a:xfrm>
              <a:off x="5100161" y="5291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1906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F71D6D5-76A2-4FBF-9396-3280770ACBBC}"/>
                </a:ext>
              </a:extLst>
            </p:cNvPr>
            <p:cNvSpPr/>
            <p:nvPr/>
          </p:nvSpPr>
          <p:spPr>
            <a:xfrm>
              <a:off x="5343049" y="848040"/>
              <a:ext cx="9525" cy="9525"/>
            </a:xfrm>
            <a:custGeom>
              <a:avLst/>
              <a:gdLst>
                <a:gd name="connsiteX0" fmla="*/ 7144 w 9525"/>
                <a:gd name="connsiteY0" fmla="*/ 10162 h 9525"/>
                <a:gd name="connsiteX1" fmla="*/ 7144 w 9525"/>
                <a:gd name="connsiteY1" fmla="*/ 1016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162"/>
                  </a:moveTo>
                  <a:cubicBezTo>
                    <a:pt x="8096" y="4447"/>
                    <a:pt x="7144" y="8257"/>
                    <a:pt x="7144" y="101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1570A08-F3A9-43F6-8245-F53ABA031A92}"/>
                </a:ext>
              </a:extLst>
            </p:cNvPr>
            <p:cNvSpPr/>
            <p:nvPr/>
          </p:nvSpPr>
          <p:spPr>
            <a:xfrm>
              <a:off x="5330666" y="108442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10001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10001"/>
                    <a:pt x="7144" y="9049"/>
                    <a:pt x="7144" y="10001"/>
                  </a:cubicBezTo>
                  <a:cubicBezTo>
                    <a:pt x="7144" y="6191"/>
                    <a:pt x="8096" y="10001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F93F4CD-B227-4B1F-BBC0-A2E1D556014E}"/>
                </a:ext>
              </a:extLst>
            </p:cNvPr>
            <p:cNvSpPr/>
            <p:nvPr/>
          </p:nvSpPr>
          <p:spPr>
            <a:xfrm>
              <a:off x="5324951" y="1209304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8096" y="7990"/>
                    <a:pt x="10954" y="6085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BB26450-B6C3-4198-AF71-9A714248B731}"/>
                </a:ext>
              </a:extLst>
            </p:cNvPr>
            <p:cNvSpPr/>
            <p:nvPr/>
          </p:nvSpPr>
          <p:spPr>
            <a:xfrm>
              <a:off x="4824995" y="500538"/>
              <a:ext cx="9525" cy="9525"/>
            </a:xfrm>
            <a:custGeom>
              <a:avLst/>
              <a:gdLst>
                <a:gd name="connsiteX0" fmla="*/ 7990 w 9525"/>
                <a:gd name="connsiteY0" fmla="*/ 9049 h 9525"/>
                <a:gd name="connsiteX1" fmla="*/ 7990 w 9525"/>
                <a:gd name="connsiteY1" fmla="*/ 7144 h 9525"/>
                <a:gd name="connsiteX2" fmla="*/ 7990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990" y="9049"/>
                  </a:moveTo>
                  <a:cubicBezTo>
                    <a:pt x="7990" y="6191"/>
                    <a:pt x="6085" y="10001"/>
                    <a:pt x="7990" y="7144"/>
                  </a:cubicBezTo>
                  <a:cubicBezTo>
                    <a:pt x="8943" y="7144"/>
                    <a:pt x="8943" y="8096"/>
                    <a:pt x="7990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07A55AB-9CEC-442F-92AA-DDD116D3BB7E}"/>
                </a:ext>
              </a:extLst>
            </p:cNvPr>
            <p:cNvSpPr/>
            <p:nvPr/>
          </p:nvSpPr>
          <p:spPr>
            <a:xfrm>
              <a:off x="4778074" y="508158"/>
              <a:ext cx="57150" cy="781050"/>
            </a:xfrm>
            <a:custGeom>
              <a:avLst/>
              <a:gdLst>
                <a:gd name="connsiteX0" fmla="*/ 27288 w 57150"/>
                <a:gd name="connsiteY0" fmla="*/ 780574 h 781050"/>
                <a:gd name="connsiteX1" fmla="*/ 14906 w 57150"/>
                <a:gd name="connsiteY1" fmla="*/ 551974 h 781050"/>
                <a:gd name="connsiteX2" fmla="*/ 8238 w 57150"/>
                <a:gd name="connsiteY2" fmla="*/ 424339 h 781050"/>
                <a:gd name="connsiteX3" fmla="*/ 11096 w 57150"/>
                <a:gd name="connsiteY3" fmla="*/ 421481 h 781050"/>
                <a:gd name="connsiteX4" fmla="*/ 11096 w 57150"/>
                <a:gd name="connsiteY4" fmla="*/ 427196 h 781050"/>
                <a:gd name="connsiteX5" fmla="*/ 15858 w 57150"/>
                <a:gd name="connsiteY5" fmla="*/ 313849 h 781050"/>
                <a:gd name="connsiteX6" fmla="*/ 21573 w 57150"/>
                <a:gd name="connsiteY6" fmla="*/ 175736 h 781050"/>
                <a:gd name="connsiteX7" fmla="*/ 30146 w 57150"/>
                <a:gd name="connsiteY7" fmla="*/ 177641 h 781050"/>
                <a:gd name="connsiteX8" fmla="*/ 33003 w 57150"/>
                <a:gd name="connsiteY8" fmla="*/ 176689 h 781050"/>
                <a:gd name="connsiteX9" fmla="*/ 28241 w 57150"/>
                <a:gd name="connsiteY9" fmla="*/ 116681 h 781050"/>
                <a:gd name="connsiteX10" fmla="*/ 21573 w 57150"/>
                <a:gd name="connsiteY10" fmla="*/ 99536 h 781050"/>
                <a:gd name="connsiteX11" fmla="*/ 28241 w 57150"/>
                <a:gd name="connsiteY11" fmla="*/ 101441 h 781050"/>
                <a:gd name="connsiteX12" fmla="*/ 21573 w 57150"/>
                <a:gd name="connsiteY12" fmla="*/ 89059 h 781050"/>
                <a:gd name="connsiteX13" fmla="*/ 29193 w 57150"/>
                <a:gd name="connsiteY13" fmla="*/ 74771 h 781050"/>
                <a:gd name="connsiteX14" fmla="*/ 34908 w 57150"/>
                <a:gd name="connsiteY14" fmla="*/ 84296 h 781050"/>
                <a:gd name="connsiteX15" fmla="*/ 29193 w 57150"/>
                <a:gd name="connsiteY15" fmla="*/ 61436 h 781050"/>
                <a:gd name="connsiteX16" fmla="*/ 50148 w 57150"/>
                <a:gd name="connsiteY16" fmla="*/ 7144 h 781050"/>
                <a:gd name="connsiteX17" fmla="*/ 33956 w 57150"/>
                <a:gd name="connsiteY17" fmla="*/ 266224 h 781050"/>
                <a:gd name="connsiteX18" fmla="*/ 23478 w 57150"/>
                <a:gd name="connsiteY18" fmla="*/ 434816 h 781050"/>
                <a:gd name="connsiteX19" fmla="*/ 27288 w 57150"/>
                <a:gd name="connsiteY19" fmla="*/ 780574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7150" h="781050">
                  <a:moveTo>
                    <a:pt x="27288" y="780574"/>
                  </a:moveTo>
                  <a:cubicBezTo>
                    <a:pt x="1571" y="731996"/>
                    <a:pt x="14906" y="593884"/>
                    <a:pt x="14906" y="551974"/>
                  </a:cubicBezTo>
                  <a:cubicBezTo>
                    <a:pt x="15858" y="500539"/>
                    <a:pt x="3476" y="474821"/>
                    <a:pt x="8238" y="424339"/>
                  </a:cubicBezTo>
                  <a:cubicBezTo>
                    <a:pt x="10143" y="425291"/>
                    <a:pt x="11096" y="424339"/>
                    <a:pt x="11096" y="421481"/>
                  </a:cubicBezTo>
                  <a:cubicBezTo>
                    <a:pt x="11096" y="423386"/>
                    <a:pt x="11096" y="425291"/>
                    <a:pt x="11096" y="427196"/>
                  </a:cubicBezTo>
                  <a:cubicBezTo>
                    <a:pt x="16811" y="423386"/>
                    <a:pt x="17763" y="316706"/>
                    <a:pt x="15858" y="313849"/>
                  </a:cubicBezTo>
                  <a:cubicBezTo>
                    <a:pt x="16811" y="316706"/>
                    <a:pt x="26336" y="177641"/>
                    <a:pt x="21573" y="175736"/>
                  </a:cubicBezTo>
                  <a:cubicBezTo>
                    <a:pt x="26336" y="172879"/>
                    <a:pt x="23478" y="181451"/>
                    <a:pt x="30146" y="177641"/>
                  </a:cubicBezTo>
                  <a:cubicBezTo>
                    <a:pt x="29193" y="175736"/>
                    <a:pt x="30146" y="174784"/>
                    <a:pt x="33003" y="176689"/>
                  </a:cubicBezTo>
                  <a:cubicBezTo>
                    <a:pt x="30146" y="169069"/>
                    <a:pt x="14906" y="107156"/>
                    <a:pt x="28241" y="116681"/>
                  </a:cubicBezTo>
                  <a:cubicBezTo>
                    <a:pt x="29193" y="113824"/>
                    <a:pt x="19668" y="103346"/>
                    <a:pt x="21573" y="99536"/>
                  </a:cubicBezTo>
                  <a:cubicBezTo>
                    <a:pt x="21573" y="100489"/>
                    <a:pt x="28241" y="104299"/>
                    <a:pt x="28241" y="101441"/>
                  </a:cubicBezTo>
                  <a:cubicBezTo>
                    <a:pt x="28241" y="92869"/>
                    <a:pt x="19668" y="98584"/>
                    <a:pt x="21573" y="89059"/>
                  </a:cubicBezTo>
                  <a:cubicBezTo>
                    <a:pt x="22526" y="89059"/>
                    <a:pt x="34908" y="85249"/>
                    <a:pt x="29193" y="74771"/>
                  </a:cubicBezTo>
                  <a:cubicBezTo>
                    <a:pt x="14906" y="84296"/>
                    <a:pt x="36813" y="84296"/>
                    <a:pt x="34908" y="84296"/>
                  </a:cubicBezTo>
                  <a:cubicBezTo>
                    <a:pt x="35861" y="81439"/>
                    <a:pt x="29193" y="61436"/>
                    <a:pt x="29193" y="61436"/>
                  </a:cubicBezTo>
                  <a:cubicBezTo>
                    <a:pt x="31098" y="54769"/>
                    <a:pt x="56816" y="15716"/>
                    <a:pt x="50148" y="7144"/>
                  </a:cubicBezTo>
                  <a:cubicBezTo>
                    <a:pt x="53958" y="47149"/>
                    <a:pt x="38718" y="187166"/>
                    <a:pt x="33956" y="266224"/>
                  </a:cubicBezTo>
                  <a:cubicBezTo>
                    <a:pt x="30146" y="325279"/>
                    <a:pt x="23478" y="380524"/>
                    <a:pt x="23478" y="434816"/>
                  </a:cubicBezTo>
                  <a:cubicBezTo>
                    <a:pt x="21573" y="523399"/>
                    <a:pt x="16811" y="718661"/>
                    <a:pt x="27288" y="780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6919671-5F48-4F65-ADFF-DF6DC7E1ADE0}"/>
                </a:ext>
              </a:extLst>
            </p:cNvPr>
            <p:cNvSpPr/>
            <p:nvPr/>
          </p:nvSpPr>
          <p:spPr>
            <a:xfrm>
              <a:off x="4822984" y="505301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8096" y="9049"/>
                    <a:pt x="7144" y="7144"/>
                  </a:cubicBezTo>
                  <a:cubicBezTo>
                    <a:pt x="8096" y="8096"/>
                    <a:pt x="9049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1DF0DF4-8785-427B-B331-56B131470CF4}"/>
                </a:ext>
              </a:extLst>
            </p:cNvPr>
            <p:cNvSpPr/>
            <p:nvPr/>
          </p:nvSpPr>
          <p:spPr>
            <a:xfrm>
              <a:off x="4803510" y="556312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ECB5F75-F9AD-43C5-9615-21F3E709F429}"/>
                </a:ext>
              </a:extLst>
            </p:cNvPr>
            <p:cNvSpPr/>
            <p:nvPr/>
          </p:nvSpPr>
          <p:spPr>
            <a:xfrm>
              <a:off x="4800124" y="565308"/>
              <a:ext cx="9525" cy="19050"/>
            </a:xfrm>
            <a:custGeom>
              <a:avLst/>
              <a:gdLst>
                <a:gd name="connsiteX0" fmla="*/ 8096 w 9525"/>
                <a:gd name="connsiteY0" fmla="*/ 11906 h 19050"/>
                <a:gd name="connsiteX1" fmla="*/ 7144 w 9525"/>
                <a:gd name="connsiteY1" fmla="*/ 7144 h 19050"/>
                <a:gd name="connsiteX2" fmla="*/ 8096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11906"/>
                  </a:moveTo>
                  <a:cubicBezTo>
                    <a:pt x="7144" y="11906"/>
                    <a:pt x="7144" y="8096"/>
                    <a:pt x="7144" y="7144"/>
                  </a:cubicBezTo>
                  <a:lnTo>
                    <a:pt x="8096" y="119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AC31CF9-A329-4AE4-A55F-925209CF5172}"/>
                </a:ext>
              </a:extLst>
            </p:cNvPr>
            <p:cNvSpPr/>
            <p:nvPr/>
          </p:nvSpPr>
          <p:spPr>
            <a:xfrm>
              <a:off x="4794409" y="581501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9049"/>
                    <a:pt x="7144" y="9049"/>
                    <a:pt x="7144" y="7144"/>
                  </a:cubicBezTo>
                  <a:cubicBezTo>
                    <a:pt x="7144" y="7144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407FB81-32C7-48A2-88A3-BD0A0F6A1774}"/>
                </a:ext>
              </a:extLst>
            </p:cNvPr>
            <p:cNvSpPr/>
            <p:nvPr/>
          </p:nvSpPr>
          <p:spPr>
            <a:xfrm>
              <a:off x="4796076" y="584164"/>
              <a:ext cx="9525" cy="9525"/>
            </a:xfrm>
            <a:custGeom>
              <a:avLst/>
              <a:gdLst>
                <a:gd name="connsiteX0" fmla="*/ 8334 w 9525"/>
                <a:gd name="connsiteY0" fmla="*/ 7338 h 9525"/>
                <a:gd name="connsiteX1" fmla="*/ 7382 w 9525"/>
                <a:gd name="connsiteY1" fmla="*/ 9243 h 9525"/>
                <a:gd name="connsiteX2" fmla="*/ 8334 w 9525"/>
                <a:gd name="connsiteY2" fmla="*/ 733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334" y="7338"/>
                  </a:moveTo>
                  <a:cubicBezTo>
                    <a:pt x="8334" y="8291"/>
                    <a:pt x="7382" y="9243"/>
                    <a:pt x="7382" y="9243"/>
                  </a:cubicBezTo>
                  <a:cubicBezTo>
                    <a:pt x="7382" y="9243"/>
                    <a:pt x="6429" y="6386"/>
                    <a:pt x="8334" y="73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59DD85F-85D0-46D5-86FA-1B884FD1644A}"/>
                </a:ext>
              </a:extLst>
            </p:cNvPr>
            <p:cNvSpPr/>
            <p:nvPr/>
          </p:nvSpPr>
          <p:spPr>
            <a:xfrm>
              <a:off x="4789646" y="611789"/>
              <a:ext cx="9525" cy="9525"/>
            </a:xfrm>
            <a:custGeom>
              <a:avLst/>
              <a:gdLst>
                <a:gd name="connsiteX0" fmla="*/ 8096 w 9525"/>
                <a:gd name="connsiteY0" fmla="*/ 7335 h 9525"/>
                <a:gd name="connsiteX1" fmla="*/ 7144 w 9525"/>
                <a:gd name="connsiteY1" fmla="*/ 10193 h 9525"/>
                <a:gd name="connsiteX2" fmla="*/ 8096 w 9525"/>
                <a:gd name="connsiteY2" fmla="*/ 73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335"/>
                  </a:moveTo>
                  <a:cubicBezTo>
                    <a:pt x="8096" y="8288"/>
                    <a:pt x="9049" y="9240"/>
                    <a:pt x="7144" y="10193"/>
                  </a:cubicBezTo>
                  <a:cubicBezTo>
                    <a:pt x="8096" y="9240"/>
                    <a:pt x="6191" y="6383"/>
                    <a:pt x="8096" y="73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3AA83F0-1CFB-44E8-B15E-C453FA7E273C}"/>
                </a:ext>
              </a:extLst>
            </p:cNvPr>
            <p:cNvSpPr/>
            <p:nvPr/>
          </p:nvSpPr>
          <p:spPr>
            <a:xfrm>
              <a:off x="4789223" y="62436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9049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C689DB2-EEC8-431A-AD22-6D1FCF500D02}"/>
                </a:ext>
              </a:extLst>
            </p:cNvPr>
            <p:cNvSpPr/>
            <p:nvPr/>
          </p:nvSpPr>
          <p:spPr>
            <a:xfrm>
              <a:off x="4782026" y="862012"/>
              <a:ext cx="9525" cy="9525"/>
            </a:xfrm>
            <a:custGeom>
              <a:avLst/>
              <a:gdLst>
                <a:gd name="connsiteX0" fmla="*/ 7144 w 9525"/>
                <a:gd name="connsiteY0" fmla="*/ 8573 h 9525"/>
                <a:gd name="connsiteX1" fmla="*/ 7144 w 9525"/>
                <a:gd name="connsiteY1" fmla="*/ 857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573"/>
                  </a:moveTo>
                  <a:cubicBezTo>
                    <a:pt x="7144" y="6667"/>
                    <a:pt x="7144" y="6667"/>
                    <a:pt x="7144" y="85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0CBC265-88DC-4E8C-A89B-14ABB496BFE7}"/>
                </a:ext>
              </a:extLst>
            </p:cNvPr>
            <p:cNvSpPr/>
            <p:nvPr/>
          </p:nvSpPr>
          <p:spPr>
            <a:xfrm>
              <a:off x="4778216" y="96821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9049" y="8096"/>
                    <a:pt x="7144" y="8096"/>
                    <a:pt x="7144" y="8096"/>
                  </a:cubicBezTo>
                  <a:cubicBezTo>
                    <a:pt x="7144" y="7144"/>
                    <a:pt x="8096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465EA25-2510-4354-8910-5E02FD83908D}"/>
                </a:ext>
              </a:extLst>
            </p:cNvPr>
            <p:cNvSpPr/>
            <p:nvPr/>
          </p:nvSpPr>
          <p:spPr>
            <a:xfrm>
              <a:off x="4782979" y="102399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1190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0A3B70BB-9E9E-4050-A9A8-39AC7A738AAE}"/>
                </a:ext>
              </a:extLst>
            </p:cNvPr>
            <p:cNvSpPr/>
            <p:nvPr/>
          </p:nvSpPr>
          <p:spPr>
            <a:xfrm>
              <a:off x="4916054" y="663416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  <a:gd name="connsiteX2" fmla="*/ 741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6466" y="8096"/>
                    <a:pt x="8371" y="9049"/>
                    <a:pt x="7419" y="7144"/>
                  </a:cubicBezTo>
                  <a:cubicBezTo>
                    <a:pt x="7419" y="7144"/>
                    <a:pt x="7419" y="7144"/>
                    <a:pt x="741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298EA78-3148-476E-A922-AB5FF77A12F3}"/>
                </a:ext>
              </a:extLst>
            </p:cNvPr>
            <p:cNvSpPr/>
            <p:nvPr/>
          </p:nvSpPr>
          <p:spPr>
            <a:xfrm>
              <a:off x="4920897" y="651921"/>
              <a:ext cx="342900" cy="38100"/>
            </a:xfrm>
            <a:custGeom>
              <a:avLst/>
              <a:gdLst>
                <a:gd name="connsiteX0" fmla="*/ 342618 w 342900"/>
                <a:gd name="connsiteY0" fmla="*/ 29116 h 38100"/>
                <a:gd name="connsiteX1" fmla="*/ 213078 w 342900"/>
                <a:gd name="connsiteY1" fmla="*/ 25306 h 38100"/>
                <a:gd name="connsiteX2" fmla="*/ 139736 w 342900"/>
                <a:gd name="connsiteY2" fmla="*/ 22448 h 38100"/>
                <a:gd name="connsiteX3" fmla="*/ 80681 w 342900"/>
                <a:gd name="connsiteY3" fmla="*/ 26258 h 38100"/>
                <a:gd name="connsiteX4" fmla="*/ 80681 w 342900"/>
                <a:gd name="connsiteY4" fmla="*/ 17686 h 38100"/>
                <a:gd name="connsiteX5" fmla="*/ 79728 w 342900"/>
                <a:gd name="connsiteY5" fmla="*/ 14828 h 38100"/>
                <a:gd name="connsiteX6" fmla="*/ 56868 w 342900"/>
                <a:gd name="connsiteY6" fmla="*/ 28163 h 38100"/>
                <a:gd name="connsiteX7" fmla="*/ 54011 w 342900"/>
                <a:gd name="connsiteY7" fmla="*/ 18638 h 38100"/>
                <a:gd name="connsiteX8" fmla="*/ 48296 w 342900"/>
                <a:gd name="connsiteY8" fmla="*/ 28163 h 38100"/>
                <a:gd name="connsiteX9" fmla="*/ 48296 w 342900"/>
                <a:gd name="connsiteY9" fmla="*/ 21496 h 38100"/>
                <a:gd name="connsiteX10" fmla="*/ 46391 w 342900"/>
                <a:gd name="connsiteY10" fmla="*/ 29116 h 38100"/>
                <a:gd name="connsiteX11" fmla="*/ 44486 w 342900"/>
                <a:gd name="connsiteY11" fmla="*/ 30068 h 38100"/>
                <a:gd name="connsiteX12" fmla="*/ 38771 w 342900"/>
                <a:gd name="connsiteY12" fmla="*/ 28163 h 38100"/>
                <a:gd name="connsiteX13" fmla="*/ 40676 w 342900"/>
                <a:gd name="connsiteY13" fmla="*/ 17686 h 38100"/>
                <a:gd name="connsiteX14" fmla="*/ 33056 w 342900"/>
                <a:gd name="connsiteY14" fmla="*/ 28163 h 38100"/>
                <a:gd name="connsiteX15" fmla="*/ 9243 w 342900"/>
                <a:gd name="connsiteY15" fmla="*/ 23401 h 38100"/>
                <a:gd name="connsiteX16" fmla="*/ 7338 w 342900"/>
                <a:gd name="connsiteY16" fmla="*/ 22448 h 38100"/>
                <a:gd name="connsiteX17" fmla="*/ 110208 w 342900"/>
                <a:gd name="connsiteY17" fmla="*/ 7208 h 38100"/>
                <a:gd name="connsiteX18" fmla="*/ 342618 w 342900"/>
                <a:gd name="connsiteY18" fmla="*/ 291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116"/>
                  </a:moveTo>
                  <a:cubicBezTo>
                    <a:pt x="327378" y="48166"/>
                    <a:pt x="211173" y="25306"/>
                    <a:pt x="213078" y="25306"/>
                  </a:cubicBezTo>
                  <a:cubicBezTo>
                    <a:pt x="204506" y="24353"/>
                    <a:pt x="140688" y="21496"/>
                    <a:pt x="139736" y="22448"/>
                  </a:cubicBezTo>
                  <a:cubicBezTo>
                    <a:pt x="142593" y="22448"/>
                    <a:pt x="80681" y="22448"/>
                    <a:pt x="80681" y="26258"/>
                  </a:cubicBezTo>
                  <a:cubicBezTo>
                    <a:pt x="76871" y="17686"/>
                    <a:pt x="87348" y="33878"/>
                    <a:pt x="80681" y="17686"/>
                  </a:cubicBezTo>
                  <a:cubicBezTo>
                    <a:pt x="79728" y="18638"/>
                    <a:pt x="78776" y="17686"/>
                    <a:pt x="79728" y="14828"/>
                  </a:cubicBezTo>
                  <a:cubicBezTo>
                    <a:pt x="67346" y="30068"/>
                    <a:pt x="63536" y="20543"/>
                    <a:pt x="56868" y="28163"/>
                  </a:cubicBezTo>
                  <a:cubicBezTo>
                    <a:pt x="54963" y="24353"/>
                    <a:pt x="54011" y="22448"/>
                    <a:pt x="54011" y="18638"/>
                  </a:cubicBezTo>
                  <a:cubicBezTo>
                    <a:pt x="56868" y="20543"/>
                    <a:pt x="46391" y="27211"/>
                    <a:pt x="48296" y="28163"/>
                  </a:cubicBezTo>
                  <a:cubicBezTo>
                    <a:pt x="48296" y="28163"/>
                    <a:pt x="49248" y="21496"/>
                    <a:pt x="48296" y="21496"/>
                  </a:cubicBezTo>
                  <a:cubicBezTo>
                    <a:pt x="45438" y="22448"/>
                    <a:pt x="47343" y="27211"/>
                    <a:pt x="46391" y="29116"/>
                  </a:cubicBezTo>
                  <a:cubicBezTo>
                    <a:pt x="46391" y="27211"/>
                    <a:pt x="46391" y="27211"/>
                    <a:pt x="44486" y="30068"/>
                  </a:cubicBezTo>
                  <a:cubicBezTo>
                    <a:pt x="42581" y="22448"/>
                    <a:pt x="45438" y="26258"/>
                    <a:pt x="38771" y="28163"/>
                  </a:cubicBezTo>
                  <a:cubicBezTo>
                    <a:pt x="38771" y="22448"/>
                    <a:pt x="42581" y="25306"/>
                    <a:pt x="40676" y="17686"/>
                  </a:cubicBezTo>
                  <a:cubicBezTo>
                    <a:pt x="39723" y="17686"/>
                    <a:pt x="33056" y="26258"/>
                    <a:pt x="33056" y="28163"/>
                  </a:cubicBezTo>
                  <a:cubicBezTo>
                    <a:pt x="23531" y="26258"/>
                    <a:pt x="19721" y="17686"/>
                    <a:pt x="9243" y="23401"/>
                  </a:cubicBezTo>
                  <a:cubicBezTo>
                    <a:pt x="9243" y="21496"/>
                    <a:pt x="6386" y="23401"/>
                    <a:pt x="7338" y="22448"/>
                  </a:cubicBezTo>
                  <a:cubicBezTo>
                    <a:pt x="16863" y="13876"/>
                    <a:pt x="74966" y="7208"/>
                    <a:pt x="110208" y="7208"/>
                  </a:cubicBezTo>
                  <a:cubicBezTo>
                    <a:pt x="168311" y="5303"/>
                    <a:pt x="302613" y="46261"/>
                    <a:pt x="342618" y="291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EBFB7A35-E719-4C9B-A05D-F0F49AFD6CFC}"/>
                </a:ext>
              </a:extLst>
            </p:cNvPr>
            <p:cNvSpPr/>
            <p:nvPr/>
          </p:nvSpPr>
          <p:spPr>
            <a:xfrm>
              <a:off x="4918234" y="6634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7556AE7-D57A-4E83-B31F-43F7208A59E5}"/>
                </a:ext>
              </a:extLst>
            </p:cNvPr>
            <p:cNvSpPr/>
            <p:nvPr/>
          </p:nvSpPr>
          <p:spPr>
            <a:xfrm>
              <a:off x="4942999" y="6700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F330F39-59FA-4F8B-9823-19A11B9634C2}"/>
                </a:ext>
              </a:extLst>
            </p:cNvPr>
            <p:cNvSpPr/>
            <p:nvPr/>
          </p:nvSpPr>
          <p:spPr>
            <a:xfrm>
              <a:off x="4947761" y="67008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307A4BD-260C-4B2D-BF2C-5444B313E10D}"/>
                </a:ext>
              </a:extLst>
            </p:cNvPr>
            <p:cNvSpPr/>
            <p:nvPr/>
          </p:nvSpPr>
          <p:spPr>
            <a:xfrm>
              <a:off x="4954958" y="67294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7567" y="8096"/>
                    <a:pt x="7567" y="8096"/>
                  </a:cubicBezTo>
                  <a:cubicBezTo>
                    <a:pt x="6615" y="8096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82F014A-B41C-4729-A6E0-C3137E7D59B4}"/>
                </a:ext>
              </a:extLst>
            </p:cNvPr>
            <p:cNvSpPr/>
            <p:nvPr/>
          </p:nvSpPr>
          <p:spPr>
            <a:xfrm>
              <a:off x="4955381" y="6710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EAB8102-45E4-454C-89A8-1B95310B2350}"/>
                </a:ext>
              </a:extLst>
            </p:cNvPr>
            <p:cNvSpPr/>
            <p:nvPr/>
          </p:nvSpPr>
          <p:spPr>
            <a:xfrm>
              <a:off x="4967369" y="672517"/>
              <a:ext cx="9525" cy="9525"/>
            </a:xfrm>
            <a:custGeom>
              <a:avLst/>
              <a:gdLst>
                <a:gd name="connsiteX0" fmla="*/ 7538 w 9525"/>
                <a:gd name="connsiteY0" fmla="*/ 7567 h 9525"/>
                <a:gd name="connsiteX1" fmla="*/ 8491 w 9525"/>
                <a:gd name="connsiteY1" fmla="*/ 7567 h 9525"/>
                <a:gd name="connsiteX2" fmla="*/ 753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38" y="7567"/>
                  </a:moveTo>
                  <a:cubicBezTo>
                    <a:pt x="7538" y="7567"/>
                    <a:pt x="8491" y="6615"/>
                    <a:pt x="8491" y="7567"/>
                  </a:cubicBezTo>
                  <a:cubicBezTo>
                    <a:pt x="7538" y="6615"/>
                    <a:pt x="6586" y="8520"/>
                    <a:pt x="753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1E940DC-800F-47A8-9D6D-3DB14A521B5C}"/>
                </a:ext>
              </a:extLst>
            </p:cNvPr>
            <p:cNvSpPr/>
            <p:nvPr/>
          </p:nvSpPr>
          <p:spPr>
            <a:xfrm>
              <a:off x="4972526" y="6710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2979C8D-A1D6-4481-A162-8AF66CDA16BF}"/>
                </a:ext>
              </a:extLst>
            </p:cNvPr>
            <p:cNvSpPr/>
            <p:nvPr/>
          </p:nvSpPr>
          <p:spPr>
            <a:xfrm>
              <a:off x="5074682" y="670321"/>
              <a:ext cx="9525" cy="9525"/>
            </a:xfrm>
            <a:custGeom>
              <a:avLst/>
              <a:gdLst>
                <a:gd name="connsiteX0" fmla="*/ 7858 w 9525"/>
                <a:gd name="connsiteY0" fmla="*/ 7858 h 9525"/>
                <a:gd name="connsiteX1" fmla="*/ 7858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858"/>
                  </a:moveTo>
                  <a:cubicBezTo>
                    <a:pt x="6906" y="6906"/>
                    <a:pt x="6906" y="6906"/>
                    <a:pt x="7858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AA3C7D6B-8CF9-4F4F-9941-6BFC3EFBFF60}"/>
                </a:ext>
              </a:extLst>
            </p:cNvPr>
            <p:cNvSpPr/>
            <p:nvPr/>
          </p:nvSpPr>
          <p:spPr>
            <a:xfrm>
              <a:off x="5120164" y="674579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0D8FC1E-0883-4C85-AD40-47B6F271350C}"/>
                </a:ext>
              </a:extLst>
            </p:cNvPr>
            <p:cNvSpPr/>
            <p:nvPr/>
          </p:nvSpPr>
          <p:spPr>
            <a:xfrm>
              <a:off x="5144929" y="670824"/>
              <a:ext cx="9525" cy="9525"/>
            </a:xfrm>
            <a:custGeom>
              <a:avLst/>
              <a:gdLst>
                <a:gd name="connsiteX0" fmla="*/ 7144 w 9525"/>
                <a:gd name="connsiteY0" fmla="*/ 9260 h 9525"/>
                <a:gd name="connsiteX1" fmla="*/ 7144 w 9525"/>
                <a:gd name="connsiteY1" fmla="*/ 926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260"/>
                  </a:moveTo>
                  <a:cubicBezTo>
                    <a:pt x="7144" y="9260"/>
                    <a:pt x="7144" y="4498"/>
                    <a:pt x="7144" y="9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09DEA91-7E3F-4EC1-A1EB-9DD11B2A51CA}"/>
                </a:ext>
              </a:extLst>
            </p:cNvPr>
            <p:cNvSpPr/>
            <p:nvPr/>
          </p:nvSpPr>
          <p:spPr>
            <a:xfrm>
              <a:off x="4916054" y="771048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  <a:gd name="connsiteX2" fmla="*/ 741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6466" y="8096"/>
                    <a:pt x="8371" y="9049"/>
                    <a:pt x="7419" y="7144"/>
                  </a:cubicBezTo>
                  <a:cubicBezTo>
                    <a:pt x="7419" y="8096"/>
                    <a:pt x="7419" y="7144"/>
                    <a:pt x="741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EBFEBB2-87B1-41E3-B132-5245E8B2ACAE}"/>
                </a:ext>
              </a:extLst>
            </p:cNvPr>
            <p:cNvSpPr/>
            <p:nvPr/>
          </p:nvSpPr>
          <p:spPr>
            <a:xfrm>
              <a:off x="4920897" y="75960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8311" y="6208"/>
                    <a:pt x="302613" y="46213"/>
                    <a:pt x="342618" y="290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A7C67F1-2117-4046-A59B-ADB19B42A3E2}"/>
                </a:ext>
              </a:extLst>
            </p:cNvPr>
            <p:cNvSpPr/>
            <p:nvPr/>
          </p:nvSpPr>
          <p:spPr>
            <a:xfrm>
              <a:off x="4918234" y="7710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95D47BE-858E-4C97-950F-E205EC503D11}"/>
                </a:ext>
              </a:extLst>
            </p:cNvPr>
            <p:cNvSpPr/>
            <p:nvPr/>
          </p:nvSpPr>
          <p:spPr>
            <a:xfrm>
              <a:off x="4942999" y="7777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061018C-2A89-48A3-A727-C00FA40D33A0}"/>
                </a:ext>
              </a:extLst>
            </p:cNvPr>
            <p:cNvSpPr/>
            <p:nvPr/>
          </p:nvSpPr>
          <p:spPr>
            <a:xfrm>
              <a:off x="4947761" y="77771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F6979871-E61C-4E99-8E99-3C0C3995EA96}"/>
                </a:ext>
              </a:extLst>
            </p:cNvPr>
            <p:cNvSpPr/>
            <p:nvPr/>
          </p:nvSpPr>
          <p:spPr>
            <a:xfrm>
              <a:off x="4954958" y="78057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8520" y="8096"/>
                    <a:pt x="7567" y="8096"/>
                    <a:pt x="7567" y="8096"/>
                  </a:cubicBezTo>
                  <a:cubicBezTo>
                    <a:pt x="6615" y="8096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FCFEF843-EE96-4DA6-A364-2CFBC41790F3}"/>
                </a:ext>
              </a:extLst>
            </p:cNvPr>
            <p:cNvSpPr/>
            <p:nvPr/>
          </p:nvSpPr>
          <p:spPr>
            <a:xfrm>
              <a:off x="4955381" y="778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7F1133C-1502-490C-928C-E2CE61B50A16}"/>
                </a:ext>
              </a:extLst>
            </p:cNvPr>
            <p:cNvSpPr/>
            <p:nvPr/>
          </p:nvSpPr>
          <p:spPr>
            <a:xfrm>
              <a:off x="4967369" y="780150"/>
              <a:ext cx="9525" cy="9525"/>
            </a:xfrm>
            <a:custGeom>
              <a:avLst/>
              <a:gdLst>
                <a:gd name="connsiteX0" fmla="*/ 7538 w 9525"/>
                <a:gd name="connsiteY0" fmla="*/ 7567 h 9525"/>
                <a:gd name="connsiteX1" fmla="*/ 8491 w 9525"/>
                <a:gd name="connsiteY1" fmla="*/ 7567 h 9525"/>
                <a:gd name="connsiteX2" fmla="*/ 753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38" y="7567"/>
                  </a:moveTo>
                  <a:cubicBezTo>
                    <a:pt x="7538" y="7567"/>
                    <a:pt x="8491" y="6615"/>
                    <a:pt x="8491" y="7567"/>
                  </a:cubicBezTo>
                  <a:cubicBezTo>
                    <a:pt x="7538" y="6615"/>
                    <a:pt x="6586" y="9472"/>
                    <a:pt x="753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D4486A1-2832-468A-BD4C-AE2D979BE4CF}"/>
                </a:ext>
              </a:extLst>
            </p:cNvPr>
            <p:cNvSpPr/>
            <p:nvPr/>
          </p:nvSpPr>
          <p:spPr>
            <a:xfrm>
              <a:off x="4972526" y="778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17715BC-744E-4AB9-80FA-2E2BD078A8FA}"/>
                </a:ext>
              </a:extLst>
            </p:cNvPr>
            <p:cNvSpPr/>
            <p:nvPr/>
          </p:nvSpPr>
          <p:spPr>
            <a:xfrm>
              <a:off x="5074682" y="77866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E7AB3833-118D-4F5E-96C5-345B1FB54A5B}"/>
                </a:ext>
              </a:extLst>
            </p:cNvPr>
            <p:cNvSpPr/>
            <p:nvPr/>
          </p:nvSpPr>
          <p:spPr>
            <a:xfrm>
              <a:off x="5120164" y="78316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FE98093-E6B1-4952-90E9-2D7A20A92689}"/>
                </a:ext>
              </a:extLst>
            </p:cNvPr>
            <p:cNvSpPr/>
            <p:nvPr/>
          </p:nvSpPr>
          <p:spPr>
            <a:xfrm>
              <a:off x="5144929" y="77888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85D418DD-166E-420B-B46C-F9768915AD72}"/>
                </a:ext>
              </a:extLst>
            </p:cNvPr>
            <p:cNvSpPr/>
            <p:nvPr/>
          </p:nvSpPr>
          <p:spPr>
            <a:xfrm>
              <a:off x="4922573" y="86629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8096"/>
                    <a:pt x="8520" y="9049"/>
                    <a:pt x="7567" y="7144"/>
                  </a:cubicBezTo>
                  <a:cubicBezTo>
                    <a:pt x="6615" y="8096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BAE82AD1-A28B-41E9-8407-0EC300A7E5D0}"/>
                </a:ext>
              </a:extLst>
            </p:cNvPr>
            <p:cNvSpPr/>
            <p:nvPr/>
          </p:nvSpPr>
          <p:spPr>
            <a:xfrm>
              <a:off x="4927564" y="85485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8311" y="6208"/>
                    <a:pt x="302613" y="46213"/>
                    <a:pt x="342618" y="290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3245FB6-49EB-4365-9BA2-61B400F14EA6}"/>
                </a:ext>
              </a:extLst>
            </p:cNvPr>
            <p:cNvSpPr/>
            <p:nvPr/>
          </p:nvSpPr>
          <p:spPr>
            <a:xfrm>
              <a:off x="4924901" y="8662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EBD6AB1-5805-4646-91C7-4B849896663C}"/>
                </a:ext>
              </a:extLst>
            </p:cNvPr>
            <p:cNvSpPr/>
            <p:nvPr/>
          </p:nvSpPr>
          <p:spPr>
            <a:xfrm>
              <a:off x="4949666" y="8729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8D06603C-5E7E-4085-A9F0-0CE51AE41FEB}"/>
                </a:ext>
              </a:extLst>
            </p:cNvPr>
            <p:cNvSpPr/>
            <p:nvPr/>
          </p:nvSpPr>
          <p:spPr>
            <a:xfrm>
              <a:off x="4953476" y="87296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F8B2EE5-72E0-474E-BC21-A5D690A5B13F}"/>
                </a:ext>
              </a:extLst>
            </p:cNvPr>
            <p:cNvSpPr/>
            <p:nvPr/>
          </p:nvSpPr>
          <p:spPr>
            <a:xfrm>
              <a:off x="4961096" y="8758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1A31F49-9443-45D3-BEE8-7798BFA87D41}"/>
                </a:ext>
              </a:extLst>
            </p:cNvPr>
            <p:cNvSpPr/>
            <p:nvPr/>
          </p:nvSpPr>
          <p:spPr>
            <a:xfrm>
              <a:off x="4962049" y="8739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D51EF3A-241A-438A-B966-BB21773A2F22}"/>
                </a:ext>
              </a:extLst>
            </p:cNvPr>
            <p:cNvSpPr/>
            <p:nvPr/>
          </p:nvSpPr>
          <p:spPr>
            <a:xfrm>
              <a:off x="4973479" y="87540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8096" y="7567"/>
                  </a:cubicBezTo>
                  <a:cubicBezTo>
                    <a:pt x="8096" y="6615"/>
                    <a:pt x="7144" y="9472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CAFAACC-B3AF-4DB7-9A0C-19FA4EE2AE4C}"/>
                </a:ext>
              </a:extLst>
            </p:cNvPr>
            <p:cNvSpPr/>
            <p:nvPr/>
          </p:nvSpPr>
          <p:spPr>
            <a:xfrm>
              <a:off x="4979194" y="8739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E8AB0B10-7002-4300-917D-5F88D09A6946}"/>
                </a:ext>
              </a:extLst>
            </p:cNvPr>
            <p:cNvSpPr/>
            <p:nvPr/>
          </p:nvSpPr>
          <p:spPr>
            <a:xfrm>
              <a:off x="5080688" y="87391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EA02D60-7923-4C0F-8A1F-F8385E59D025}"/>
                </a:ext>
              </a:extLst>
            </p:cNvPr>
            <p:cNvSpPr/>
            <p:nvPr/>
          </p:nvSpPr>
          <p:spPr>
            <a:xfrm>
              <a:off x="5126831" y="87841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B5DC98DA-E146-4D6B-B7A2-EFE2CE4EBCC8}"/>
                </a:ext>
              </a:extLst>
            </p:cNvPr>
            <p:cNvSpPr/>
            <p:nvPr/>
          </p:nvSpPr>
          <p:spPr>
            <a:xfrm>
              <a:off x="5151596" y="87413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D0A208A6-C920-42B8-A96F-BBBCA983ABEC}"/>
                </a:ext>
              </a:extLst>
            </p:cNvPr>
            <p:cNvSpPr/>
            <p:nvPr/>
          </p:nvSpPr>
          <p:spPr>
            <a:xfrm>
              <a:off x="4928949" y="96154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8096"/>
                    <a:pt x="8811" y="9049"/>
                    <a:pt x="7858" y="7144"/>
                  </a:cubicBezTo>
                  <a:cubicBezTo>
                    <a:pt x="6906" y="8096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3D336BB8-88F7-4A02-A603-897B4B7E361C}"/>
                </a:ext>
              </a:extLst>
            </p:cNvPr>
            <p:cNvSpPr/>
            <p:nvPr/>
          </p:nvSpPr>
          <p:spPr>
            <a:xfrm>
              <a:off x="4934232" y="95010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7358" y="6208"/>
                    <a:pt x="301661" y="46213"/>
                    <a:pt x="342618" y="290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61D2A9A-073B-4331-9295-1C575475A1DB}"/>
                </a:ext>
              </a:extLst>
            </p:cNvPr>
            <p:cNvSpPr/>
            <p:nvPr/>
          </p:nvSpPr>
          <p:spPr>
            <a:xfrm>
              <a:off x="4930616" y="9615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5AF005F6-BD0C-4F09-940F-56B5502E29EF}"/>
                </a:ext>
              </a:extLst>
            </p:cNvPr>
            <p:cNvSpPr/>
            <p:nvPr/>
          </p:nvSpPr>
          <p:spPr>
            <a:xfrm>
              <a:off x="4955910" y="96821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D62CADB-1C23-40B8-A7A7-7D3AB0271168}"/>
                </a:ext>
              </a:extLst>
            </p:cNvPr>
            <p:cNvSpPr/>
            <p:nvPr/>
          </p:nvSpPr>
          <p:spPr>
            <a:xfrm>
              <a:off x="4960144" y="96821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BAD288C-8C70-463D-8E26-67C8044B1AEB}"/>
                </a:ext>
              </a:extLst>
            </p:cNvPr>
            <p:cNvSpPr/>
            <p:nvPr/>
          </p:nvSpPr>
          <p:spPr>
            <a:xfrm>
              <a:off x="4967764" y="9710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C7937FF-6B75-4265-8BC0-9F794852D81B}"/>
                </a:ext>
              </a:extLst>
            </p:cNvPr>
            <p:cNvSpPr/>
            <p:nvPr/>
          </p:nvSpPr>
          <p:spPr>
            <a:xfrm>
              <a:off x="4967764" y="9691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25B65CC-DB60-4075-97AF-98A09153129D}"/>
                </a:ext>
              </a:extLst>
            </p:cNvPr>
            <p:cNvSpPr/>
            <p:nvPr/>
          </p:nvSpPr>
          <p:spPr>
            <a:xfrm>
              <a:off x="4980146" y="97065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8096" y="7567"/>
                  </a:cubicBezTo>
                  <a:cubicBezTo>
                    <a:pt x="8096" y="6615"/>
                    <a:pt x="7144" y="9472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E7CDBCE-6427-4D3D-8B26-0D4F44D8B086}"/>
                </a:ext>
              </a:extLst>
            </p:cNvPr>
            <p:cNvSpPr/>
            <p:nvPr/>
          </p:nvSpPr>
          <p:spPr>
            <a:xfrm>
              <a:off x="4985861" y="9691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7F0ADC7-A03D-48D0-BD9C-23AAE1780F7B}"/>
                </a:ext>
              </a:extLst>
            </p:cNvPr>
            <p:cNvSpPr/>
            <p:nvPr/>
          </p:nvSpPr>
          <p:spPr>
            <a:xfrm>
              <a:off x="5087064" y="96916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F1F6D465-003C-4F9F-8089-553D55463FAF}"/>
                </a:ext>
              </a:extLst>
            </p:cNvPr>
            <p:cNvSpPr/>
            <p:nvPr/>
          </p:nvSpPr>
          <p:spPr>
            <a:xfrm>
              <a:off x="5132546" y="97366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A0D5B5E9-BC9C-4483-8080-DDEA4D6A5BD2}"/>
                </a:ext>
              </a:extLst>
            </p:cNvPr>
            <p:cNvSpPr/>
            <p:nvPr/>
          </p:nvSpPr>
          <p:spPr>
            <a:xfrm>
              <a:off x="5158264" y="96938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924CB2C3-A285-4884-BD82-2506E89BAD84}"/>
                </a:ext>
              </a:extLst>
            </p:cNvPr>
            <p:cNvSpPr/>
            <p:nvPr/>
          </p:nvSpPr>
          <p:spPr>
            <a:xfrm>
              <a:off x="4935104" y="1056798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  <a:gd name="connsiteX2" fmla="*/ 741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6466" y="8096"/>
                    <a:pt x="8371" y="9049"/>
                    <a:pt x="7419" y="7144"/>
                  </a:cubicBezTo>
                  <a:cubicBezTo>
                    <a:pt x="7419" y="8096"/>
                    <a:pt x="7419" y="7144"/>
                    <a:pt x="741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F1263CC-303D-4AB4-9483-13D0F963EA6A}"/>
                </a:ext>
              </a:extLst>
            </p:cNvPr>
            <p:cNvSpPr/>
            <p:nvPr/>
          </p:nvSpPr>
          <p:spPr>
            <a:xfrm>
              <a:off x="4939947" y="104535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8311" y="6208"/>
                    <a:pt x="302613" y="46213"/>
                    <a:pt x="342618" y="290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5EABAD91-CE53-4C55-982D-B4E2173232AB}"/>
                </a:ext>
              </a:extLst>
            </p:cNvPr>
            <p:cNvSpPr/>
            <p:nvPr/>
          </p:nvSpPr>
          <p:spPr>
            <a:xfrm>
              <a:off x="4937284" y="10567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3400BADB-1506-4F98-820D-0FFBE28BE08F}"/>
                </a:ext>
              </a:extLst>
            </p:cNvPr>
            <p:cNvSpPr/>
            <p:nvPr/>
          </p:nvSpPr>
          <p:spPr>
            <a:xfrm>
              <a:off x="4962049" y="10634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27F78F38-04D7-4F98-BD86-79429A6E2850}"/>
                </a:ext>
              </a:extLst>
            </p:cNvPr>
            <p:cNvSpPr/>
            <p:nvPr/>
          </p:nvSpPr>
          <p:spPr>
            <a:xfrm>
              <a:off x="4966811" y="106346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F4C0A72D-DB2E-412B-96A6-F713664E5EC1}"/>
                </a:ext>
              </a:extLst>
            </p:cNvPr>
            <p:cNvSpPr/>
            <p:nvPr/>
          </p:nvSpPr>
          <p:spPr>
            <a:xfrm>
              <a:off x="4974008" y="106632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8520" y="8096"/>
                    <a:pt x="7567" y="8096"/>
                    <a:pt x="7567" y="8096"/>
                  </a:cubicBezTo>
                  <a:cubicBezTo>
                    <a:pt x="6615" y="8096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E6E9199B-FE09-4FB4-BB23-982C9DB0AA81}"/>
                </a:ext>
              </a:extLst>
            </p:cNvPr>
            <p:cNvSpPr/>
            <p:nvPr/>
          </p:nvSpPr>
          <p:spPr>
            <a:xfrm>
              <a:off x="4974431" y="10644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5639CC56-3029-4F05-963D-C216B6939DB2}"/>
                </a:ext>
              </a:extLst>
            </p:cNvPr>
            <p:cNvSpPr/>
            <p:nvPr/>
          </p:nvSpPr>
          <p:spPr>
            <a:xfrm>
              <a:off x="4986419" y="1065900"/>
              <a:ext cx="9525" cy="9525"/>
            </a:xfrm>
            <a:custGeom>
              <a:avLst/>
              <a:gdLst>
                <a:gd name="connsiteX0" fmla="*/ 7538 w 9525"/>
                <a:gd name="connsiteY0" fmla="*/ 7567 h 9525"/>
                <a:gd name="connsiteX1" fmla="*/ 8491 w 9525"/>
                <a:gd name="connsiteY1" fmla="*/ 7567 h 9525"/>
                <a:gd name="connsiteX2" fmla="*/ 753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38" y="7567"/>
                  </a:moveTo>
                  <a:cubicBezTo>
                    <a:pt x="7538" y="7567"/>
                    <a:pt x="8491" y="6615"/>
                    <a:pt x="8491" y="7567"/>
                  </a:cubicBezTo>
                  <a:cubicBezTo>
                    <a:pt x="7538" y="6615"/>
                    <a:pt x="6586" y="9472"/>
                    <a:pt x="753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528A7FA3-E8E2-4C1A-9BAC-759FFD9D226B}"/>
                </a:ext>
              </a:extLst>
            </p:cNvPr>
            <p:cNvSpPr/>
            <p:nvPr/>
          </p:nvSpPr>
          <p:spPr>
            <a:xfrm>
              <a:off x="4991576" y="10644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E17412B7-0A5E-442E-87F9-3F80B8B32979}"/>
                </a:ext>
              </a:extLst>
            </p:cNvPr>
            <p:cNvSpPr/>
            <p:nvPr/>
          </p:nvSpPr>
          <p:spPr>
            <a:xfrm>
              <a:off x="5093732" y="106441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BF2D6D5-A8BA-4CDB-8D7A-472865634042}"/>
                </a:ext>
              </a:extLst>
            </p:cNvPr>
            <p:cNvSpPr/>
            <p:nvPr/>
          </p:nvSpPr>
          <p:spPr>
            <a:xfrm>
              <a:off x="5139214" y="106891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BEC73F2-B3D4-4365-B1E3-8B3CBCCB528F}"/>
                </a:ext>
              </a:extLst>
            </p:cNvPr>
            <p:cNvSpPr/>
            <p:nvPr/>
          </p:nvSpPr>
          <p:spPr>
            <a:xfrm>
              <a:off x="5163979" y="106463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ABC8F649-29B4-4C29-B584-E3309222FB83}"/>
                </a:ext>
              </a:extLst>
            </p:cNvPr>
            <p:cNvSpPr/>
            <p:nvPr/>
          </p:nvSpPr>
          <p:spPr>
            <a:xfrm>
              <a:off x="4941623" y="115204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8096"/>
                    <a:pt x="8520" y="9049"/>
                    <a:pt x="7567" y="7144"/>
                  </a:cubicBezTo>
                  <a:cubicBezTo>
                    <a:pt x="6615" y="8096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F2D68CFB-9B5D-42AB-80B2-0BF46C9EC32F}"/>
                </a:ext>
              </a:extLst>
            </p:cNvPr>
            <p:cNvSpPr/>
            <p:nvPr/>
          </p:nvSpPr>
          <p:spPr>
            <a:xfrm>
              <a:off x="4946614" y="114060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8311" y="6208"/>
                    <a:pt x="302613" y="46213"/>
                    <a:pt x="342618" y="290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9818A03-04C8-49C0-AD13-F7CDCD8EC6BD}"/>
                </a:ext>
              </a:extLst>
            </p:cNvPr>
            <p:cNvSpPr/>
            <p:nvPr/>
          </p:nvSpPr>
          <p:spPr>
            <a:xfrm>
              <a:off x="4943951" y="11520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803A1484-5557-40AE-A39F-6C66C8581920}"/>
                </a:ext>
              </a:extLst>
            </p:cNvPr>
            <p:cNvSpPr/>
            <p:nvPr/>
          </p:nvSpPr>
          <p:spPr>
            <a:xfrm>
              <a:off x="4968716" y="11587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4B28CBA-E5F4-4D88-83DF-886C6F17EEC4}"/>
                </a:ext>
              </a:extLst>
            </p:cNvPr>
            <p:cNvSpPr/>
            <p:nvPr/>
          </p:nvSpPr>
          <p:spPr>
            <a:xfrm>
              <a:off x="4972526" y="115871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F6A17CEE-4CF9-4A85-829C-21CAAF88B8F8}"/>
                </a:ext>
              </a:extLst>
            </p:cNvPr>
            <p:cNvSpPr/>
            <p:nvPr/>
          </p:nvSpPr>
          <p:spPr>
            <a:xfrm>
              <a:off x="4980146" y="11615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1632789A-C34E-4349-A36F-8116D2514CC5}"/>
                </a:ext>
              </a:extLst>
            </p:cNvPr>
            <p:cNvSpPr/>
            <p:nvPr/>
          </p:nvSpPr>
          <p:spPr>
            <a:xfrm>
              <a:off x="4981099" y="1159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6886941F-04CE-42CE-BF9F-52575EAEE55B}"/>
                </a:ext>
              </a:extLst>
            </p:cNvPr>
            <p:cNvSpPr/>
            <p:nvPr/>
          </p:nvSpPr>
          <p:spPr>
            <a:xfrm>
              <a:off x="4992529" y="116115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8096" y="7567"/>
                  </a:cubicBezTo>
                  <a:cubicBezTo>
                    <a:pt x="8096" y="6615"/>
                    <a:pt x="7144" y="9472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32B22B07-8B96-4B7F-B921-F400D18A880B}"/>
                </a:ext>
              </a:extLst>
            </p:cNvPr>
            <p:cNvSpPr/>
            <p:nvPr/>
          </p:nvSpPr>
          <p:spPr>
            <a:xfrm>
              <a:off x="4998244" y="1159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5F4ED484-2C66-4472-BDA0-C76B2D856DE2}"/>
                </a:ext>
              </a:extLst>
            </p:cNvPr>
            <p:cNvSpPr/>
            <p:nvPr/>
          </p:nvSpPr>
          <p:spPr>
            <a:xfrm>
              <a:off x="5099738" y="115966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391F66E8-00C0-42F0-B4FF-1C41DF8F8043}"/>
                </a:ext>
              </a:extLst>
            </p:cNvPr>
            <p:cNvSpPr/>
            <p:nvPr/>
          </p:nvSpPr>
          <p:spPr>
            <a:xfrm>
              <a:off x="5145881" y="116416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D44E095-F826-42DB-B127-AD2B0EA5E363}"/>
                </a:ext>
              </a:extLst>
            </p:cNvPr>
            <p:cNvSpPr/>
            <p:nvPr/>
          </p:nvSpPr>
          <p:spPr>
            <a:xfrm>
              <a:off x="5170646" y="115988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2E4FA728-BE6F-4906-ACF4-59998D27B98A}"/>
                </a:ext>
              </a:extLst>
            </p:cNvPr>
            <p:cNvSpPr/>
            <p:nvPr/>
          </p:nvSpPr>
          <p:spPr>
            <a:xfrm>
              <a:off x="4816316" y="52530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10001" y="7144"/>
                    <a:pt x="5239" y="8096"/>
                    <a:pt x="8096" y="7144"/>
                  </a:cubicBezTo>
                  <a:cubicBezTo>
                    <a:pt x="8096" y="8096"/>
                    <a:pt x="8096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ADA71AA5-7AF6-4787-96DB-2C09F5B2F562}"/>
                </a:ext>
              </a:extLst>
            </p:cNvPr>
            <p:cNvSpPr/>
            <p:nvPr/>
          </p:nvSpPr>
          <p:spPr>
            <a:xfrm>
              <a:off x="4712494" y="526256"/>
              <a:ext cx="104775" cy="800100"/>
            </a:xfrm>
            <a:custGeom>
              <a:avLst/>
              <a:gdLst>
                <a:gd name="connsiteX0" fmla="*/ 38576 w 104775"/>
                <a:gd name="connsiteY0" fmla="*/ 798671 h 800100"/>
                <a:gd name="connsiteX1" fmla="*/ 10954 w 104775"/>
                <a:gd name="connsiteY1" fmla="*/ 553879 h 800100"/>
                <a:gd name="connsiteX2" fmla="*/ 10954 w 104775"/>
                <a:gd name="connsiteY2" fmla="*/ 416719 h 800100"/>
                <a:gd name="connsiteX3" fmla="*/ 13811 w 104775"/>
                <a:gd name="connsiteY3" fmla="*/ 412909 h 800100"/>
                <a:gd name="connsiteX4" fmla="*/ 13811 w 104775"/>
                <a:gd name="connsiteY4" fmla="*/ 418624 h 800100"/>
                <a:gd name="connsiteX5" fmla="*/ 7144 w 104775"/>
                <a:gd name="connsiteY5" fmla="*/ 149066 h 800100"/>
                <a:gd name="connsiteX6" fmla="*/ 15716 w 104775"/>
                <a:gd name="connsiteY6" fmla="*/ 150971 h 800100"/>
                <a:gd name="connsiteX7" fmla="*/ 18574 w 104775"/>
                <a:gd name="connsiteY7" fmla="*/ 150019 h 800100"/>
                <a:gd name="connsiteX8" fmla="*/ 13811 w 104775"/>
                <a:gd name="connsiteY8" fmla="*/ 85249 h 800100"/>
                <a:gd name="connsiteX9" fmla="*/ 13811 w 104775"/>
                <a:gd name="connsiteY9" fmla="*/ 64294 h 800100"/>
                <a:gd name="connsiteX10" fmla="*/ 19526 w 104775"/>
                <a:gd name="connsiteY10" fmla="*/ 69056 h 800100"/>
                <a:gd name="connsiteX11" fmla="*/ 36671 w 104775"/>
                <a:gd name="connsiteY11" fmla="*/ 44291 h 800100"/>
                <a:gd name="connsiteX12" fmla="*/ 30004 w 104775"/>
                <a:gd name="connsiteY12" fmla="*/ 55721 h 800100"/>
                <a:gd name="connsiteX13" fmla="*/ 47149 w 104775"/>
                <a:gd name="connsiteY13" fmla="*/ 32861 h 800100"/>
                <a:gd name="connsiteX14" fmla="*/ 105251 w 104775"/>
                <a:gd name="connsiteY14" fmla="*/ 7144 h 800100"/>
                <a:gd name="connsiteX15" fmla="*/ 29051 w 104775"/>
                <a:gd name="connsiteY15" fmla="*/ 74771 h 800100"/>
                <a:gd name="connsiteX16" fmla="*/ 32861 w 104775"/>
                <a:gd name="connsiteY16" fmla="*/ 245269 h 800100"/>
                <a:gd name="connsiteX17" fmla="*/ 38576 w 104775"/>
                <a:gd name="connsiteY17" fmla="*/ 798671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4775" h="800100">
                  <a:moveTo>
                    <a:pt x="38576" y="798671"/>
                  </a:moveTo>
                  <a:cubicBezTo>
                    <a:pt x="9049" y="739616"/>
                    <a:pt x="10954" y="604361"/>
                    <a:pt x="10954" y="553879"/>
                  </a:cubicBezTo>
                  <a:cubicBezTo>
                    <a:pt x="10954" y="500539"/>
                    <a:pt x="3334" y="469106"/>
                    <a:pt x="10954" y="416719"/>
                  </a:cubicBezTo>
                  <a:cubicBezTo>
                    <a:pt x="12859" y="417671"/>
                    <a:pt x="13811" y="416719"/>
                    <a:pt x="13811" y="412909"/>
                  </a:cubicBezTo>
                  <a:cubicBezTo>
                    <a:pt x="13811" y="414814"/>
                    <a:pt x="13811" y="416719"/>
                    <a:pt x="13811" y="418624"/>
                  </a:cubicBezTo>
                  <a:cubicBezTo>
                    <a:pt x="25241" y="411956"/>
                    <a:pt x="19526" y="152876"/>
                    <a:pt x="7144" y="149066"/>
                  </a:cubicBezTo>
                  <a:cubicBezTo>
                    <a:pt x="10954" y="145256"/>
                    <a:pt x="10954" y="153829"/>
                    <a:pt x="15716" y="150971"/>
                  </a:cubicBezTo>
                  <a:cubicBezTo>
                    <a:pt x="14764" y="149066"/>
                    <a:pt x="15716" y="148114"/>
                    <a:pt x="18574" y="150019"/>
                  </a:cubicBezTo>
                  <a:cubicBezTo>
                    <a:pt x="12859" y="137636"/>
                    <a:pt x="6191" y="76676"/>
                    <a:pt x="13811" y="85249"/>
                  </a:cubicBezTo>
                  <a:cubicBezTo>
                    <a:pt x="16669" y="80486"/>
                    <a:pt x="7144" y="70009"/>
                    <a:pt x="13811" y="64294"/>
                  </a:cubicBezTo>
                  <a:cubicBezTo>
                    <a:pt x="13811" y="64294"/>
                    <a:pt x="16669" y="72866"/>
                    <a:pt x="19526" y="69056"/>
                  </a:cubicBezTo>
                  <a:cubicBezTo>
                    <a:pt x="24289" y="59531"/>
                    <a:pt x="33814" y="56674"/>
                    <a:pt x="36671" y="44291"/>
                  </a:cubicBezTo>
                  <a:cubicBezTo>
                    <a:pt x="32861" y="47149"/>
                    <a:pt x="30004" y="50959"/>
                    <a:pt x="30004" y="55721"/>
                  </a:cubicBezTo>
                  <a:cubicBezTo>
                    <a:pt x="36671" y="49054"/>
                    <a:pt x="45244" y="40481"/>
                    <a:pt x="47149" y="32861"/>
                  </a:cubicBezTo>
                  <a:cubicBezTo>
                    <a:pt x="53816" y="28099"/>
                    <a:pt x="102394" y="17621"/>
                    <a:pt x="105251" y="7144"/>
                  </a:cubicBezTo>
                  <a:cubicBezTo>
                    <a:pt x="95726" y="16669"/>
                    <a:pt x="49054" y="33814"/>
                    <a:pt x="29051" y="74771"/>
                  </a:cubicBezTo>
                  <a:cubicBezTo>
                    <a:pt x="6191" y="120491"/>
                    <a:pt x="30004" y="195739"/>
                    <a:pt x="32861" y="245269"/>
                  </a:cubicBezTo>
                  <a:cubicBezTo>
                    <a:pt x="39529" y="419576"/>
                    <a:pt x="13811" y="651034"/>
                    <a:pt x="38576" y="7986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34A6275B-3EF7-464F-B69C-DB9DDD6690F5}"/>
                </a:ext>
              </a:extLst>
            </p:cNvPr>
            <p:cNvSpPr/>
            <p:nvPr/>
          </p:nvSpPr>
          <p:spPr>
            <a:xfrm>
              <a:off x="4809649" y="527208"/>
              <a:ext cx="9525" cy="9525"/>
            </a:xfrm>
            <a:custGeom>
              <a:avLst/>
              <a:gdLst>
                <a:gd name="connsiteX0" fmla="*/ 10001 w 9525"/>
                <a:gd name="connsiteY0" fmla="*/ 9049 h 9525"/>
                <a:gd name="connsiteX1" fmla="*/ 7144 w 9525"/>
                <a:gd name="connsiteY1" fmla="*/ 7144 h 9525"/>
                <a:gd name="connsiteX2" fmla="*/ 10001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9049"/>
                  </a:moveTo>
                  <a:cubicBezTo>
                    <a:pt x="9049" y="8096"/>
                    <a:pt x="7144" y="9049"/>
                    <a:pt x="7144" y="7144"/>
                  </a:cubicBezTo>
                  <a:cubicBezTo>
                    <a:pt x="8096" y="8096"/>
                    <a:pt x="10001" y="8096"/>
                    <a:pt x="10001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0D9D1CFE-E18D-47FA-BAA2-203B36AB25C7}"/>
                </a:ext>
              </a:extLst>
            </p:cNvPr>
            <p:cNvSpPr/>
            <p:nvPr/>
          </p:nvSpPr>
          <p:spPr>
            <a:xfrm>
              <a:off x="4757261" y="550464"/>
              <a:ext cx="9525" cy="9525"/>
            </a:xfrm>
            <a:custGeom>
              <a:avLst/>
              <a:gdLst>
                <a:gd name="connsiteX0" fmla="*/ 7144 w 9525"/>
                <a:gd name="connsiteY0" fmla="*/ 8653 h 9525"/>
                <a:gd name="connsiteX1" fmla="*/ 71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653"/>
                  </a:moveTo>
                  <a:cubicBezTo>
                    <a:pt x="7144" y="7700"/>
                    <a:pt x="7144" y="5795"/>
                    <a:pt x="7144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98E7E09E-4CF1-4A77-8AB1-D3D68D083851}"/>
                </a:ext>
              </a:extLst>
            </p:cNvPr>
            <p:cNvSpPr/>
            <p:nvPr/>
          </p:nvSpPr>
          <p:spPr>
            <a:xfrm>
              <a:off x="4744687" y="555783"/>
              <a:ext cx="9525" cy="19050"/>
            </a:xfrm>
            <a:custGeom>
              <a:avLst/>
              <a:gdLst>
                <a:gd name="connsiteX0" fmla="*/ 7335 w 9525"/>
                <a:gd name="connsiteY0" fmla="*/ 11906 h 19050"/>
                <a:gd name="connsiteX1" fmla="*/ 10193 w 9525"/>
                <a:gd name="connsiteY1" fmla="*/ 7144 h 19050"/>
                <a:gd name="connsiteX2" fmla="*/ 7335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335" y="11906"/>
                  </a:moveTo>
                  <a:cubicBezTo>
                    <a:pt x="6383" y="10954"/>
                    <a:pt x="9240" y="8096"/>
                    <a:pt x="10193" y="7144"/>
                  </a:cubicBezTo>
                  <a:lnTo>
                    <a:pt x="7335" y="119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54D2D6B6-83BB-499E-907F-83F26426F3A3}"/>
                </a:ext>
              </a:extLst>
            </p:cNvPr>
            <p:cNvSpPr/>
            <p:nvPr/>
          </p:nvSpPr>
          <p:spPr>
            <a:xfrm>
              <a:off x="4730115" y="567213"/>
              <a:ext cx="9525" cy="9525"/>
            </a:xfrm>
            <a:custGeom>
              <a:avLst/>
              <a:gdLst>
                <a:gd name="connsiteX0" fmla="*/ 8573 w 9525"/>
                <a:gd name="connsiteY0" fmla="*/ 8096 h 9525"/>
                <a:gd name="connsiteX1" fmla="*/ 8573 w 9525"/>
                <a:gd name="connsiteY1" fmla="*/ 7144 h 9525"/>
                <a:gd name="connsiteX2" fmla="*/ 8573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573" y="8096"/>
                  </a:moveTo>
                  <a:cubicBezTo>
                    <a:pt x="6667" y="8096"/>
                    <a:pt x="6667" y="8096"/>
                    <a:pt x="8573" y="7144"/>
                  </a:cubicBezTo>
                  <a:cubicBezTo>
                    <a:pt x="8573" y="7144"/>
                    <a:pt x="8573" y="8096"/>
                    <a:pt x="8573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68D1C48-0449-4594-A202-B579D345BB47}"/>
                </a:ext>
              </a:extLst>
            </p:cNvPr>
            <p:cNvSpPr/>
            <p:nvPr/>
          </p:nvSpPr>
          <p:spPr>
            <a:xfrm>
              <a:off x="4729639" y="570368"/>
              <a:ext cx="9525" cy="9525"/>
            </a:xfrm>
            <a:custGeom>
              <a:avLst/>
              <a:gdLst>
                <a:gd name="connsiteX0" fmla="*/ 10001 w 9525"/>
                <a:gd name="connsiteY0" fmla="*/ 7799 h 9525"/>
                <a:gd name="connsiteX1" fmla="*/ 7144 w 9525"/>
                <a:gd name="connsiteY1" fmla="*/ 8751 h 9525"/>
                <a:gd name="connsiteX2" fmla="*/ 10001 w 9525"/>
                <a:gd name="connsiteY2" fmla="*/ 779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799"/>
                  </a:moveTo>
                  <a:cubicBezTo>
                    <a:pt x="9049" y="8751"/>
                    <a:pt x="8096" y="8751"/>
                    <a:pt x="7144" y="8751"/>
                  </a:cubicBezTo>
                  <a:cubicBezTo>
                    <a:pt x="8096" y="8751"/>
                    <a:pt x="9049" y="5894"/>
                    <a:pt x="10001" y="77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1C6AFF10-C348-4425-B413-4B6C4E5C4DAC}"/>
                </a:ext>
              </a:extLst>
            </p:cNvPr>
            <p:cNvSpPr/>
            <p:nvPr/>
          </p:nvSpPr>
          <p:spPr>
            <a:xfrm>
              <a:off x="4709636" y="597540"/>
              <a:ext cx="9525" cy="9525"/>
            </a:xfrm>
            <a:custGeom>
              <a:avLst/>
              <a:gdLst>
                <a:gd name="connsiteX0" fmla="*/ 9049 w 9525"/>
                <a:gd name="connsiteY0" fmla="*/ 7297 h 9525"/>
                <a:gd name="connsiteX1" fmla="*/ 7144 w 9525"/>
                <a:gd name="connsiteY1" fmla="*/ 10154 h 9525"/>
                <a:gd name="connsiteX2" fmla="*/ 9049 w 9525"/>
                <a:gd name="connsiteY2" fmla="*/ 729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297"/>
                  </a:moveTo>
                  <a:cubicBezTo>
                    <a:pt x="9049" y="8249"/>
                    <a:pt x="9049" y="10154"/>
                    <a:pt x="7144" y="10154"/>
                  </a:cubicBezTo>
                  <a:cubicBezTo>
                    <a:pt x="8096" y="10154"/>
                    <a:pt x="8096" y="6344"/>
                    <a:pt x="9049" y="72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DFA89E93-ED1E-40EA-B083-CAF70A030709}"/>
                </a:ext>
              </a:extLst>
            </p:cNvPr>
            <p:cNvSpPr/>
            <p:nvPr/>
          </p:nvSpPr>
          <p:spPr>
            <a:xfrm>
              <a:off x="4708260" y="61388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190D8E76-1DBD-4CD9-8D40-C37A87A1908C}"/>
                </a:ext>
              </a:extLst>
            </p:cNvPr>
            <p:cNvSpPr/>
            <p:nvPr/>
          </p:nvSpPr>
          <p:spPr>
            <a:xfrm>
              <a:off x="4722019" y="869257"/>
              <a:ext cx="9525" cy="9525"/>
            </a:xfrm>
            <a:custGeom>
              <a:avLst/>
              <a:gdLst>
                <a:gd name="connsiteX0" fmla="*/ 7144 w 9525"/>
                <a:gd name="connsiteY0" fmla="*/ 8947 h 9525"/>
                <a:gd name="connsiteX1" fmla="*/ 7144 w 9525"/>
                <a:gd name="connsiteY1" fmla="*/ 89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947"/>
                  </a:moveTo>
                  <a:cubicBezTo>
                    <a:pt x="7144" y="6090"/>
                    <a:pt x="7144" y="7042"/>
                    <a:pt x="7144" y="89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71213E91-FF16-4E4D-82DF-6748BC998B5D}"/>
                </a:ext>
              </a:extLst>
            </p:cNvPr>
            <p:cNvSpPr/>
            <p:nvPr/>
          </p:nvSpPr>
          <p:spPr>
            <a:xfrm>
              <a:off x="4713446" y="98250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9049"/>
                    <a:pt x="7144" y="8096"/>
                    <a:pt x="7144" y="8096"/>
                  </a:cubicBezTo>
                  <a:cubicBezTo>
                    <a:pt x="7144" y="7144"/>
                    <a:pt x="8096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00879F06-87B3-4AD4-97C8-E841000CCECE}"/>
                </a:ext>
              </a:extLst>
            </p:cNvPr>
            <p:cNvSpPr/>
            <p:nvPr/>
          </p:nvSpPr>
          <p:spPr>
            <a:xfrm>
              <a:off x="4715351" y="1042617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7144" y="7990"/>
                    <a:pt x="11906" y="6085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DF0449BF-CB69-4E4B-9EFB-1EEF54E302CB}"/>
                </a:ext>
              </a:extLst>
            </p:cNvPr>
            <p:cNvSpPr/>
            <p:nvPr/>
          </p:nvSpPr>
          <p:spPr>
            <a:xfrm>
              <a:off x="4764035" y="574833"/>
              <a:ext cx="9525" cy="9525"/>
            </a:xfrm>
            <a:custGeom>
              <a:avLst/>
              <a:gdLst>
                <a:gd name="connsiteX0" fmla="*/ 7990 w 9525"/>
                <a:gd name="connsiteY0" fmla="*/ 9049 h 9525"/>
                <a:gd name="connsiteX1" fmla="*/ 7990 w 9525"/>
                <a:gd name="connsiteY1" fmla="*/ 7144 h 9525"/>
                <a:gd name="connsiteX2" fmla="*/ 7990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990" y="9049"/>
                  </a:moveTo>
                  <a:cubicBezTo>
                    <a:pt x="7990" y="6191"/>
                    <a:pt x="6085" y="10001"/>
                    <a:pt x="7990" y="7144"/>
                  </a:cubicBezTo>
                  <a:cubicBezTo>
                    <a:pt x="7990" y="8096"/>
                    <a:pt x="7990" y="8096"/>
                    <a:pt x="7990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DF1EA4CF-457F-4E7D-BBA0-3A463F499A12}"/>
                </a:ext>
              </a:extLst>
            </p:cNvPr>
            <p:cNvSpPr/>
            <p:nvPr/>
          </p:nvSpPr>
          <p:spPr>
            <a:xfrm>
              <a:off x="4745749" y="581501"/>
              <a:ext cx="28575" cy="723900"/>
            </a:xfrm>
            <a:custGeom>
              <a:avLst/>
              <a:gdLst>
                <a:gd name="connsiteX0" fmla="*/ 28181 w 28575"/>
                <a:gd name="connsiteY0" fmla="*/ 719614 h 723900"/>
                <a:gd name="connsiteX1" fmla="*/ 11988 w 28575"/>
                <a:gd name="connsiteY1" fmla="*/ 389096 h 723900"/>
                <a:gd name="connsiteX2" fmla="*/ 11988 w 28575"/>
                <a:gd name="connsiteY2" fmla="*/ 394811 h 723900"/>
                <a:gd name="connsiteX3" fmla="*/ 13893 w 28575"/>
                <a:gd name="connsiteY3" fmla="*/ 290036 h 723900"/>
                <a:gd name="connsiteX4" fmla="*/ 7226 w 28575"/>
                <a:gd name="connsiteY4" fmla="*/ 163354 h 723900"/>
                <a:gd name="connsiteX5" fmla="*/ 15798 w 28575"/>
                <a:gd name="connsiteY5" fmla="*/ 164306 h 723900"/>
                <a:gd name="connsiteX6" fmla="*/ 18656 w 28575"/>
                <a:gd name="connsiteY6" fmla="*/ 163354 h 723900"/>
                <a:gd name="connsiteX7" fmla="*/ 16751 w 28575"/>
                <a:gd name="connsiteY7" fmla="*/ 108109 h 723900"/>
                <a:gd name="connsiteX8" fmla="*/ 8178 w 28575"/>
                <a:gd name="connsiteY8" fmla="*/ 92869 h 723900"/>
                <a:gd name="connsiteX9" fmla="*/ 14846 w 28575"/>
                <a:gd name="connsiteY9" fmla="*/ 93821 h 723900"/>
                <a:gd name="connsiteX10" fmla="*/ 7226 w 28575"/>
                <a:gd name="connsiteY10" fmla="*/ 83344 h 723900"/>
                <a:gd name="connsiteX11" fmla="*/ 12941 w 28575"/>
                <a:gd name="connsiteY11" fmla="*/ 70009 h 723900"/>
                <a:gd name="connsiteX12" fmla="*/ 19608 w 28575"/>
                <a:gd name="connsiteY12" fmla="*/ 78581 h 723900"/>
                <a:gd name="connsiteX13" fmla="*/ 11988 w 28575"/>
                <a:gd name="connsiteY13" fmla="*/ 58579 h 723900"/>
                <a:gd name="connsiteX14" fmla="*/ 20561 w 28575"/>
                <a:gd name="connsiteY14" fmla="*/ 7144 h 723900"/>
                <a:gd name="connsiteX15" fmla="*/ 29133 w 28575"/>
                <a:gd name="connsiteY15" fmla="*/ 246221 h 723900"/>
                <a:gd name="connsiteX16" fmla="*/ 24371 w 28575"/>
                <a:gd name="connsiteY16" fmla="*/ 401479 h 723900"/>
                <a:gd name="connsiteX17" fmla="*/ 27228 w 28575"/>
                <a:gd name="connsiteY17" fmla="*/ 571024 h 723900"/>
                <a:gd name="connsiteX18" fmla="*/ 28181 w 28575"/>
                <a:gd name="connsiteY18" fmla="*/ 719614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575" h="723900">
                  <a:moveTo>
                    <a:pt x="28181" y="719614"/>
                  </a:moveTo>
                  <a:cubicBezTo>
                    <a:pt x="3416" y="676751"/>
                    <a:pt x="26276" y="387191"/>
                    <a:pt x="11988" y="389096"/>
                  </a:cubicBezTo>
                  <a:cubicBezTo>
                    <a:pt x="11988" y="391001"/>
                    <a:pt x="11988" y="392906"/>
                    <a:pt x="11988" y="394811"/>
                  </a:cubicBezTo>
                  <a:cubicBezTo>
                    <a:pt x="16751" y="391954"/>
                    <a:pt x="14846" y="292894"/>
                    <a:pt x="13893" y="290036"/>
                  </a:cubicBezTo>
                  <a:cubicBezTo>
                    <a:pt x="14846" y="292894"/>
                    <a:pt x="12941" y="165259"/>
                    <a:pt x="7226" y="163354"/>
                  </a:cubicBezTo>
                  <a:cubicBezTo>
                    <a:pt x="11988" y="159544"/>
                    <a:pt x="9131" y="169069"/>
                    <a:pt x="15798" y="164306"/>
                  </a:cubicBezTo>
                  <a:cubicBezTo>
                    <a:pt x="14846" y="162401"/>
                    <a:pt x="15798" y="162401"/>
                    <a:pt x="18656" y="163354"/>
                  </a:cubicBezTo>
                  <a:cubicBezTo>
                    <a:pt x="14846" y="156686"/>
                    <a:pt x="2463" y="100489"/>
                    <a:pt x="16751" y="108109"/>
                  </a:cubicBezTo>
                  <a:cubicBezTo>
                    <a:pt x="17703" y="106204"/>
                    <a:pt x="6273" y="95726"/>
                    <a:pt x="8178" y="92869"/>
                  </a:cubicBezTo>
                  <a:cubicBezTo>
                    <a:pt x="8178" y="93821"/>
                    <a:pt x="14846" y="96679"/>
                    <a:pt x="14846" y="93821"/>
                  </a:cubicBezTo>
                  <a:cubicBezTo>
                    <a:pt x="13893" y="86201"/>
                    <a:pt x="6273" y="91916"/>
                    <a:pt x="7226" y="83344"/>
                  </a:cubicBezTo>
                  <a:cubicBezTo>
                    <a:pt x="8178" y="83344"/>
                    <a:pt x="19608" y="77629"/>
                    <a:pt x="12941" y="70009"/>
                  </a:cubicBezTo>
                  <a:cubicBezTo>
                    <a:pt x="-394" y="79534"/>
                    <a:pt x="22466" y="77629"/>
                    <a:pt x="19608" y="78581"/>
                  </a:cubicBezTo>
                  <a:cubicBezTo>
                    <a:pt x="20561" y="75724"/>
                    <a:pt x="11988" y="58579"/>
                    <a:pt x="11988" y="58579"/>
                  </a:cubicBezTo>
                  <a:cubicBezTo>
                    <a:pt x="12941" y="52864"/>
                    <a:pt x="25323" y="14764"/>
                    <a:pt x="20561" y="7144"/>
                  </a:cubicBezTo>
                  <a:cubicBezTo>
                    <a:pt x="23418" y="44291"/>
                    <a:pt x="27228" y="171926"/>
                    <a:pt x="29133" y="246221"/>
                  </a:cubicBezTo>
                  <a:cubicBezTo>
                    <a:pt x="30086" y="300514"/>
                    <a:pt x="24371" y="350996"/>
                    <a:pt x="24371" y="401479"/>
                  </a:cubicBezTo>
                  <a:cubicBezTo>
                    <a:pt x="24371" y="450056"/>
                    <a:pt x="28181" y="519589"/>
                    <a:pt x="27228" y="571024"/>
                  </a:cubicBezTo>
                  <a:cubicBezTo>
                    <a:pt x="27228" y="611981"/>
                    <a:pt x="26276" y="708184"/>
                    <a:pt x="28181" y="7196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0A13084E-3B73-4977-9BD7-746134F84B52}"/>
                </a:ext>
              </a:extLst>
            </p:cNvPr>
            <p:cNvSpPr/>
            <p:nvPr/>
          </p:nvSpPr>
          <p:spPr>
            <a:xfrm>
              <a:off x="4761071" y="579596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8096" y="9049"/>
                    <a:pt x="7144" y="7144"/>
                  </a:cubicBezTo>
                  <a:cubicBezTo>
                    <a:pt x="8096" y="8096"/>
                    <a:pt x="9049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99109D3E-FECD-40AC-A21F-B2AB3BC3F5C4}"/>
                </a:ext>
              </a:extLst>
            </p:cNvPr>
            <p:cNvSpPr/>
            <p:nvPr/>
          </p:nvSpPr>
          <p:spPr>
            <a:xfrm>
              <a:off x="4745408" y="627750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58E9A969-B710-4BDB-AE0C-46BCFA8724FF}"/>
                </a:ext>
              </a:extLst>
            </p:cNvPr>
            <p:cNvSpPr/>
            <p:nvPr/>
          </p:nvSpPr>
          <p:spPr>
            <a:xfrm>
              <a:off x="4752499" y="635793"/>
              <a:ext cx="9525" cy="19050"/>
            </a:xfrm>
            <a:custGeom>
              <a:avLst/>
              <a:gdLst>
                <a:gd name="connsiteX0" fmla="*/ 8096 w 9525"/>
                <a:gd name="connsiteY0" fmla="*/ 11906 h 19050"/>
                <a:gd name="connsiteX1" fmla="*/ 7144 w 9525"/>
                <a:gd name="connsiteY1" fmla="*/ 7144 h 19050"/>
                <a:gd name="connsiteX2" fmla="*/ 8096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11906"/>
                  </a:moveTo>
                  <a:cubicBezTo>
                    <a:pt x="7144" y="11906"/>
                    <a:pt x="7144" y="9049"/>
                    <a:pt x="7144" y="7144"/>
                  </a:cubicBezTo>
                  <a:lnTo>
                    <a:pt x="8096" y="119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72D6567A-2A82-4ACC-A750-E587CE37F722}"/>
                </a:ext>
              </a:extLst>
            </p:cNvPr>
            <p:cNvSpPr/>
            <p:nvPr/>
          </p:nvSpPr>
          <p:spPr>
            <a:xfrm>
              <a:off x="4747736" y="651986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9049"/>
                    <a:pt x="7144" y="9049"/>
                    <a:pt x="7144" y="7144"/>
                  </a:cubicBezTo>
                  <a:cubicBezTo>
                    <a:pt x="8096" y="7144"/>
                    <a:pt x="8096" y="7144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A6DD0C97-287C-4B6A-A110-A27CD139C4B6}"/>
                </a:ext>
              </a:extLst>
            </p:cNvPr>
            <p:cNvSpPr/>
            <p:nvPr/>
          </p:nvSpPr>
          <p:spPr>
            <a:xfrm>
              <a:off x="4749641" y="653696"/>
              <a:ext cx="9525" cy="9525"/>
            </a:xfrm>
            <a:custGeom>
              <a:avLst/>
              <a:gdLst>
                <a:gd name="connsiteX0" fmla="*/ 8096 w 9525"/>
                <a:gd name="connsiteY0" fmla="*/ 7338 h 9525"/>
                <a:gd name="connsiteX1" fmla="*/ 7144 w 9525"/>
                <a:gd name="connsiteY1" fmla="*/ 9243 h 9525"/>
                <a:gd name="connsiteX2" fmla="*/ 8096 w 9525"/>
                <a:gd name="connsiteY2" fmla="*/ 733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338"/>
                  </a:moveTo>
                  <a:cubicBezTo>
                    <a:pt x="8096" y="8291"/>
                    <a:pt x="7144" y="9243"/>
                    <a:pt x="7144" y="9243"/>
                  </a:cubicBezTo>
                  <a:cubicBezTo>
                    <a:pt x="8096" y="9243"/>
                    <a:pt x="7144" y="6386"/>
                    <a:pt x="8096" y="73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D34B3A5B-0FCE-46F5-8467-DA7320631435}"/>
                </a:ext>
              </a:extLst>
            </p:cNvPr>
            <p:cNvSpPr/>
            <p:nvPr/>
          </p:nvSpPr>
          <p:spPr>
            <a:xfrm>
              <a:off x="4746360" y="679417"/>
              <a:ext cx="9525" cy="9525"/>
            </a:xfrm>
            <a:custGeom>
              <a:avLst/>
              <a:gdLst>
                <a:gd name="connsiteX0" fmla="*/ 7567 w 9525"/>
                <a:gd name="connsiteY0" fmla="*/ 7335 h 9525"/>
                <a:gd name="connsiteX1" fmla="*/ 7567 w 9525"/>
                <a:gd name="connsiteY1" fmla="*/ 10193 h 9525"/>
                <a:gd name="connsiteX2" fmla="*/ 7567 w 9525"/>
                <a:gd name="connsiteY2" fmla="*/ 73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335"/>
                  </a:moveTo>
                  <a:cubicBezTo>
                    <a:pt x="7567" y="8288"/>
                    <a:pt x="8520" y="9240"/>
                    <a:pt x="7567" y="10193"/>
                  </a:cubicBezTo>
                  <a:cubicBezTo>
                    <a:pt x="7567" y="9240"/>
                    <a:pt x="6615" y="6383"/>
                    <a:pt x="7567" y="73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52B74B0E-02D1-41CC-B807-B6257E3A862B}"/>
                </a:ext>
              </a:extLst>
            </p:cNvPr>
            <p:cNvSpPr/>
            <p:nvPr/>
          </p:nvSpPr>
          <p:spPr>
            <a:xfrm>
              <a:off x="4747313" y="69199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B918515B-C824-4C14-8C44-307430D97D76}"/>
                </a:ext>
              </a:extLst>
            </p:cNvPr>
            <p:cNvSpPr/>
            <p:nvPr/>
          </p:nvSpPr>
          <p:spPr>
            <a:xfrm>
              <a:off x="4750594" y="909262"/>
              <a:ext cx="9525" cy="9525"/>
            </a:xfrm>
            <a:custGeom>
              <a:avLst/>
              <a:gdLst>
                <a:gd name="connsiteX0" fmla="*/ 7144 w 9525"/>
                <a:gd name="connsiteY0" fmla="*/ 8947 h 9525"/>
                <a:gd name="connsiteX1" fmla="*/ 7144 w 9525"/>
                <a:gd name="connsiteY1" fmla="*/ 89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947"/>
                  </a:moveTo>
                  <a:cubicBezTo>
                    <a:pt x="7144" y="6090"/>
                    <a:pt x="7144" y="7042"/>
                    <a:pt x="7144" y="89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01E62319-38E6-45D6-B827-2E3C839BBF60}"/>
                </a:ext>
              </a:extLst>
            </p:cNvPr>
            <p:cNvSpPr/>
            <p:nvPr/>
          </p:nvSpPr>
          <p:spPr>
            <a:xfrm>
              <a:off x="4747736" y="100631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9049" y="8096"/>
                    <a:pt x="7144" y="8096"/>
                    <a:pt x="7144" y="8096"/>
                  </a:cubicBezTo>
                  <a:cubicBezTo>
                    <a:pt x="7144" y="7144"/>
                    <a:pt x="9049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27FBD2E9-9A50-4F26-826D-B8659165AB7E}"/>
                </a:ext>
              </a:extLst>
            </p:cNvPr>
            <p:cNvSpPr/>
            <p:nvPr/>
          </p:nvSpPr>
          <p:spPr>
            <a:xfrm>
              <a:off x="4753451" y="105732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1095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6FF56451-0BB6-4372-BEF4-E58B260C4C3F}"/>
                </a:ext>
              </a:extLst>
            </p:cNvPr>
            <p:cNvSpPr/>
            <p:nvPr/>
          </p:nvSpPr>
          <p:spPr>
            <a:xfrm>
              <a:off x="4747736" y="132445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7144" y="7144"/>
                    <a:pt x="10001" y="9049"/>
                    <a:pt x="7144" y="8096"/>
                  </a:cubicBezTo>
                  <a:cubicBezTo>
                    <a:pt x="8096" y="7144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723A8600-EF21-4BFD-9C38-64C62A98C118}"/>
                </a:ext>
              </a:extLst>
            </p:cNvPr>
            <p:cNvSpPr/>
            <p:nvPr/>
          </p:nvSpPr>
          <p:spPr>
            <a:xfrm>
              <a:off x="4752499" y="1248251"/>
              <a:ext cx="590550" cy="104775"/>
            </a:xfrm>
            <a:custGeom>
              <a:avLst/>
              <a:gdLst>
                <a:gd name="connsiteX0" fmla="*/ 581501 w 590550"/>
                <a:gd name="connsiteY0" fmla="*/ 7144 h 104775"/>
                <a:gd name="connsiteX1" fmla="*/ 438626 w 590550"/>
                <a:gd name="connsiteY1" fmla="*/ 90964 h 104775"/>
                <a:gd name="connsiteX2" fmla="*/ 340519 w 590550"/>
                <a:gd name="connsiteY2" fmla="*/ 92869 h 104775"/>
                <a:gd name="connsiteX3" fmla="*/ 249079 w 590550"/>
                <a:gd name="connsiteY3" fmla="*/ 92869 h 104775"/>
                <a:gd name="connsiteX4" fmla="*/ 147161 w 590550"/>
                <a:gd name="connsiteY4" fmla="*/ 98584 h 104775"/>
                <a:gd name="connsiteX5" fmla="*/ 148114 w 590550"/>
                <a:gd name="connsiteY5" fmla="*/ 90011 h 104775"/>
                <a:gd name="connsiteX6" fmla="*/ 147161 w 590550"/>
                <a:gd name="connsiteY6" fmla="*/ 87154 h 104775"/>
                <a:gd name="connsiteX7" fmla="*/ 98584 w 590550"/>
                <a:gd name="connsiteY7" fmla="*/ 90011 h 104775"/>
                <a:gd name="connsiteX8" fmla="*/ 85249 w 590550"/>
                <a:gd name="connsiteY8" fmla="*/ 99536 h 104775"/>
                <a:gd name="connsiteX9" fmla="*/ 86201 w 590550"/>
                <a:gd name="connsiteY9" fmla="*/ 92869 h 104775"/>
                <a:gd name="connsiteX10" fmla="*/ 80486 w 590550"/>
                <a:gd name="connsiteY10" fmla="*/ 100489 h 104775"/>
                <a:gd name="connsiteX11" fmla="*/ 76676 w 590550"/>
                <a:gd name="connsiteY11" fmla="*/ 101441 h 104775"/>
                <a:gd name="connsiteX12" fmla="*/ 64294 w 590550"/>
                <a:gd name="connsiteY12" fmla="*/ 96679 h 104775"/>
                <a:gd name="connsiteX13" fmla="*/ 70961 w 590550"/>
                <a:gd name="connsiteY13" fmla="*/ 89059 h 104775"/>
                <a:gd name="connsiteX14" fmla="*/ 53816 w 590550"/>
                <a:gd name="connsiteY14" fmla="*/ 98584 h 104775"/>
                <a:gd name="connsiteX15" fmla="*/ 7144 w 590550"/>
                <a:gd name="connsiteY15" fmla="*/ 88106 h 104775"/>
                <a:gd name="connsiteX16" fmla="*/ 581501 w 590550"/>
                <a:gd name="connsiteY16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0550" h="104775">
                  <a:moveTo>
                    <a:pt x="581501" y="7144"/>
                  </a:moveTo>
                  <a:cubicBezTo>
                    <a:pt x="606266" y="105251"/>
                    <a:pt x="470059" y="91916"/>
                    <a:pt x="438626" y="90964"/>
                  </a:cubicBezTo>
                  <a:cubicBezTo>
                    <a:pt x="408146" y="89059"/>
                    <a:pt x="355759" y="85249"/>
                    <a:pt x="340519" y="92869"/>
                  </a:cubicBezTo>
                  <a:cubicBezTo>
                    <a:pt x="338614" y="89059"/>
                    <a:pt x="250031" y="91916"/>
                    <a:pt x="249079" y="92869"/>
                  </a:cubicBezTo>
                  <a:cubicBezTo>
                    <a:pt x="251936" y="91916"/>
                    <a:pt x="148114" y="93821"/>
                    <a:pt x="147161" y="98584"/>
                  </a:cubicBezTo>
                  <a:cubicBezTo>
                    <a:pt x="143351" y="93821"/>
                    <a:pt x="153829" y="98584"/>
                    <a:pt x="148114" y="90011"/>
                  </a:cubicBezTo>
                  <a:cubicBezTo>
                    <a:pt x="146209" y="90964"/>
                    <a:pt x="146209" y="90011"/>
                    <a:pt x="147161" y="87154"/>
                  </a:cubicBezTo>
                  <a:cubicBezTo>
                    <a:pt x="141446" y="90964"/>
                    <a:pt x="91916" y="106204"/>
                    <a:pt x="98584" y="90011"/>
                  </a:cubicBezTo>
                  <a:cubicBezTo>
                    <a:pt x="97631" y="90011"/>
                    <a:pt x="88106" y="100489"/>
                    <a:pt x="85249" y="99536"/>
                  </a:cubicBezTo>
                  <a:cubicBezTo>
                    <a:pt x="86201" y="98584"/>
                    <a:pt x="88106" y="92869"/>
                    <a:pt x="86201" y="92869"/>
                  </a:cubicBezTo>
                  <a:cubicBezTo>
                    <a:pt x="82391" y="93821"/>
                    <a:pt x="82391" y="98584"/>
                    <a:pt x="80486" y="100489"/>
                  </a:cubicBezTo>
                  <a:cubicBezTo>
                    <a:pt x="81439" y="98584"/>
                    <a:pt x="80486" y="98584"/>
                    <a:pt x="76676" y="101441"/>
                  </a:cubicBezTo>
                  <a:cubicBezTo>
                    <a:pt x="76676" y="101441"/>
                    <a:pt x="70961" y="90011"/>
                    <a:pt x="64294" y="96679"/>
                  </a:cubicBezTo>
                  <a:cubicBezTo>
                    <a:pt x="73819" y="108109"/>
                    <a:pt x="70009" y="86201"/>
                    <a:pt x="70961" y="89059"/>
                  </a:cubicBezTo>
                  <a:cubicBezTo>
                    <a:pt x="68104" y="89059"/>
                    <a:pt x="53816" y="98584"/>
                    <a:pt x="53816" y="98584"/>
                  </a:cubicBezTo>
                  <a:cubicBezTo>
                    <a:pt x="49054" y="97631"/>
                    <a:pt x="12859" y="81439"/>
                    <a:pt x="7144" y="88106"/>
                  </a:cubicBezTo>
                  <a:cubicBezTo>
                    <a:pt x="87154" y="59531"/>
                    <a:pt x="566261" y="143351"/>
                    <a:pt x="5815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0126AE1B-841B-4409-871F-E9033E7ED2C3}"/>
                </a:ext>
              </a:extLst>
            </p:cNvPr>
            <p:cNvSpPr/>
            <p:nvPr/>
          </p:nvSpPr>
          <p:spPr>
            <a:xfrm>
              <a:off x="4752499" y="13244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AA2EF932-B1F8-42C0-B61A-E5C180C5484F}"/>
                </a:ext>
              </a:extLst>
            </p:cNvPr>
            <p:cNvSpPr/>
            <p:nvPr/>
          </p:nvSpPr>
          <p:spPr>
            <a:xfrm>
              <a:off x="4795890" y="133588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0397DC16-4AEA-426B-822E-76129CB29A9E}"/>
                </a:ext>
              </a:extLst>
            </p:cNvPr>
            <p:cNvSpPr/>
            <p:nvPr/>
          </p:nvSpPr>
          <p:spPr>
            <a:xfrm>
              <a:off x="4803934" y="1335881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9049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cubicBezTo>
                    <a:pt x="10954" y="8096"/>
                    <a:pt x="8096" y="9049"/>
                    <a:pt x="7144" y="9049"/>
                  </a:cubicBezTo>
                  <a:lnTo>
                    <a:pt x="1095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67236EF6-825E-42ED-8FE4-A589C4655516}"/>
                </a:ext>
              </a:extLst>
            </p:cNvPr>
            <p:cNvSpPr/>
            <p:nvPr/>
          </p:nvSpPr>
          <p:spPr>
            <a:xfrm>
              <a:off x="4817269" y="133969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9049" y="8096"/>
                    <a:pt x="9049" y="8096"/>
                    <a:pt x="7144" y="8096"/>
                  </a:cubicBez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FA222110-3C73-4914-8147-7E2AD1E06645}"/>
                </a:ext>
              </a:extLst>
            </p:cNvPr>
            <p:cNvSpPr/>
            <p:nvPr/>
          </p:nvSpPr>
          <p:spPr>
            <a:xfrm>
              <a:off x="4819174" y="13377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9049" y="8096"/>
                  </a:cubicBezTo>
                  <a:cubicBezTo>
                    <a:pt x="9049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EF2054E1-8502-47B0-8A0D-DD3757554F01}"/>
                </a:ext>
              </a:extLst>
            </p:cNvPr>
            <p:cNvSpPr/>
            <p:nvPr/>
          </p:nvSpPr>
          <p:spPr>
            <a:xfrm>
              <a:off x="4841839" y="1340220"/>
              <a:ext cx="9525" cy="9525"/>
            </a:xfrm>
            <a:custGeom>
              <a:avLst/>
              <a:gdLst>
                <a:gd name="connsiteX0" fmla="*/ 7338 w 9525"/>
                <a:gd name="connsiteY0" fmla="*/ 7567 h 9525"/>
                <a:gd name="connsiteX1" fmla="*/ 9243 w 9525"/>
                <a:gd name="connsiteY1" fmla="*/ 7567 h 9525"/>
                <a:gd name="connsiteX2" fmla="*/ 733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8" y="7567"/>
                  </a:moveTo>
                  <a:cubicBezTo>
                    <a:pt x="8291" y="7567"/>
                    <a:pt x="9243" y="6615"/>
                    <a:pt x="9243" y="7567"/>
                  </a:cubicBezTo>
                  <a:cubicBezTo>
                    <a:pt x="9243" y="6615"/>
                    <a:pt x="6386" y="8520"/>
                    <a:pt x="733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5BCAA61C-7DE9-4893-9ED2-9C88EE8BBFCF}"/>
                </a:ext>
              </a:extLst>
            </p:cNvPr>
            <p:cNvSpPr/>
            <p:nvPr/>
          </p:nvSpPr>
          <p:spPr>
            <a:xfrm>
              <a:off x="4852511" y="13387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40B33427-7433-4394-BB92-0F31F5BA4C56}"/>
                </a:ext>
              </a:extLst>
            </p:cNvPr>
            <p:cNvSpPr/>
            <p:nvPr/>
          </p:nvSpPr>
          <p:spPr>
            <a:xfrm>
              <a:off x="5034291" y="1334928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7144"/>
                    <a:pt x="7291" y="7144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D7526696-50BF-4B55-A4DB-36A5CEBE534B}"/>
                </a:ext>
              </a:extLst>
            </p:cNvPr>
            <p:cNvSpPr/>
            <p:nvPr/>
          </p:nvSpPr>
          <p:spPr>
            <a:xfrm>
              <a:off x="5120164" y="1334662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8096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8096" y="8363"/>
                    <a:pt x="8096" y="8363"/>
                  </a:cubicBezTo>
                  <a:cubicBezTo>
                    <a:pt x="7144" y="9315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4A55097F-83A6-4E50-98A7-6024720B3D75}"/>
                </a:ext>
              </a:extLst>
            </p:cNvPr>
            <p:cNvSpPr/>
            <p:nvPr/>
          </p:nvSpPr>
          <p:spPr>
            <a:xfrm>
              <a:off x="5164508" y="1329954"/>
              <a:ext cx="9525" cy="9525"/>
            </a:xfrm>
            <a:custGeom>
              <a:avLst/>
              <a:gdLst>
                <a:gd name="connsiteX0" fmla="*/ 7567 w 9525"/>
                <a:gd name="connsiteY0" fmla="*/ 9260 h 9525"/>
                <a:gd name="connsiteX1" fmla="*/ 7567 w 9525"/>
                <a:gd name="connsiteY1" fmla="*/ 926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9260"/>
                  </a:moveTo>
                  <a:cubicBezTo>
                    <a:pt x="7567" y="9260"/>
                    <a:pt x="6615" y="4498"/>
                    <a:pt x="7567" y="9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0E32518A-465E-4BF4-A5E0-6A4EA6B8D29D}"/>
                </a:ext>
              </a:extLst>
            </p:cNvPr>
            <p:cNvSpPr/>
            <p:nvPr/>
          </p:nvSpPr>
          <p:spPr>
            <a:xfrm>
              <a:off x="5304949" y="1291671"/>
              <a:ext cx="9525" cy="9525"/>
            </a:xfrm>
            <a:custGeom>
              <a:avLst/>
              <a:gdLst>
                <a:gd name="connsiteX0" fmla="*/ 7144 w 9525"/>
                <a:gd name="connsiteY0" fmla="*/ 8491 h 9525"/>
                <a:gd name="connsiteX1" fmla="*/ 8096 w 9525"/>
                <a:gd name="connsiteY1" fmla="*/ 7538 h 9525"/>
                <a:gd name="connsiteX2" fmla="*/ 7144 w 9525"/>
                <a:gd name="connsiteY2" fmla="*/ 849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491"/>
                  </a:moveTo>
                  <a:cubicBezTo>
                    <a:pt x="9049" y="7538"/>
                    <a:pt x="6191" y="6586"/>
                    <a:pt x="8096" y="7538"/>
                  </a:cubicBezTo>
                  <a:cubicBezTo>
                    <a:pt x="9049" y="8491"/>
                    <a:pt x="8096" y="9443"/>
                    <a:pt x="7144" y="84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200C58F6-1E01-4375-8547-E7DD3F8E93DB}"/>
                </a:ext>
              </a:extLst>
            </p:cNvPr>
            <p:cNvSpPr/>
            <p:nvPr/>
          </p:nvSpPr>
          <p:spPr>
            <a:xfrm>
              <a:off x="4758214" y="1278731"/>
              <a:ext cx="552450" cy="38100"/>
            </a:xfrm>
            <a:custGeom>
              <a:avLst/>
              <a:gdLst>
                <a:gd name="connsiteX0" fmla="*/ 7144 w 552450"/>
                <a:gd name="connsiteY0" fmla="*/ 27146 h 38100"/>
                <a:gd name="connsiteX1" fmla="*/ 160496 w 552450"/>
                <a:gd name="connsiteY1" fmla="*/ 31909 h 38100"/>
                <a:gd name="connsiteX2" fmla="*/ 245269 w 552450"/>
                <a:gd name="connsiteY2" fmla="*/ 25241 h 38100"/>
                <a:gd name="connsiteX3" fmla="*/ 324326 w 552450"/>
                <a:gd name="connsiteY3" fmla="*/ 23336 h 38100"/>
                <a:gd name="connsiteX4" fmla="*/ 419576 w 552450"/>
                <a:gd name="connsiteY4" fmla="*/ 12859 h 38100"/>
                <a:gd name="connsiteX5" fmla="*/ 419576 w 552450"/>
                <a:gd name="connsiteY5" fmla="*/ 21431 h 38100"/>
                <a:gd name="connsiteX6" fmla="*/ 420529 w 552450"/>
                <a:gd name="connsiteY6" fmla="*/ 24289 h 38100"/>
                <a:gd name="connsiteX7" fmla="*/ 471964 w 552450"/>
                <a:gd name="connsiteY7" fmla="*/ 18574 h 38100"/>
                <a:gd name="connsiteX8" fmla="*/ 482441 w 552450"/>
                <a:gd name="connsiteY8" fmla="*/ 9049 h 38100"/>
                <a:gd name="connsiteX9" fmla="*/ 482441 w 552450"/>
                <a:gd name="connsiteY9" fmla="*/ 15716 h 38100"/>
                <a:gd name="connsiteX10" fmla="*/ 487204 w 552450"/>
                <a:gd name="connsiteY10" fmla="*/ 8096 h 38100"/>
                <a:gd name="connsiteX11" fmla="*/ 490061 w 552450"/>
                <a:gd name="connsiteY11" fmla="*/ 7144 h 38100"/>
                <a:gd name="connsiteX12" fmla="*/ 499586 w 552450"/>
                <a:gd name="connsiteY12" fmla="*/ 9049 h 38100"/>
                <a:gd name="connsiteX13" fmla="*/ 495776 w 552450"/>
                <a:gd name="connsiteY13" fmla="*/ 19526 h 38100"/>
                <a:gd name="connsiteX14" fmla="*/ 510064 w 552450"/>
                <a:gd name="connsiteY14" fmla="*/ 9049 h 38100"/>
                <a:gd name="connsiteX15" fmla="*/ 547211 w 552450"/>
                <a:gd name="connsiteY15" fmla="*/ 15716 h 38100"/>
                <a:gd name="connsiteX16" fmla="*/ 550069 w 552450"/>
                <a:gd name="connsiteY16" fmla="*/ 17621 h 38100"/>
                <a:gd name="connsiteX17" fmla="*/ 372904 w 552450"/>
                <a:gd name="connsiteY17" fmla="*/ 35719 h 38100"/>
                <a:gd name="connsiteX18" fmla="*/ 244316 w 552450"/>
                <a:gd name="connsiteY18" fmla="*/ 38576 h 38100"/>
                <a:gd name="connsiteX19" fmla="*/ 7144 w 552450"/>
                <a:gd name="connsiteY19" fmla="*/ 2714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52450" h="38100">
                  <a:moveTo>
                    <a:pt x="7144" y="27146"/>
                  </a:moveTo>
                  <a:cubicBezTo>
                    <a:pt x="34766" y="10001"/>
                    <a:pt x="139541" y="31909"/>
                    <a:pt x="160496" y="31909"/>
                  </a:cubicBezTo>
                  <a:cubicBezTo>
                    <a:pt x="185261" y="31909"/>
                    <a:pt x="233839" y="32861"/>
                    <a:pt x="245269" y="25241"/>
                  </a:cubicBezTo>
                  <a:cubicBezTo>
                    <a:pt x="246221" y="28099"/>
                    <a:pt x="324326" y="23336"/>
                    <a:pt x="324326" y="23336"/>
                  </a:cubicBezTo>
                  <a:cubicBezTo>
                    <a:pt x="321469" y="24289"/>
                    <a:pt x="419576" y="17621"/>
                    <a:pt x="419576" y="12859"/>
                  </a:cubicBezTo>
                  <a:cubicBezTo>
                    <a:pt x="424339" y="18574"/>
                    <a:pt x="412909" y="10954"/>
                    <a:pt x="419576" y="21431"/>
                  </a:cubicBezTo>
                  <a:cubicBezTo>
                    <a:pt x="421481" y="20479"/>
                    <a:pt x="421481" y="21431"/>
                    <a:pt x="420529" y="24289"/>
                  </a:cubicBezTo>
                  <a:cubicBezTo>
                    <a:pt x="425291" y="20479"/>
                    <a:pt x="477679" y="1429"/>
                    <a:pt x="471964" y="18574"/>
                  </a:cubicBezTo>
                  <a:cubicBezTo>
                    <a:pt x="471964" y="18574"/>
                    <a:pt x="481489" y="8096"/>
                    <a:pt x="482441" y="9049"/>
                  </a:cubicBezTo>
                  <a:cubicBezTo>
                    <a:pt x="481489" y="9049"/>
                    <a:pt x="479584" y="15716"/>
                    <a:pt x="482441" y="15716"/>
                  </a:cubicBezTo>
                  <a:cubicBezTo>
                    <a:pt x="486251" y="14764"/>
                    <a:pt x="485299" y="9049"/>
                    <a:pt x="487204" y="8096"/>
                  </a:cubicBezTo>
                  <a:cubicBezTo>
                    <a:pt x="486251" y="10001"/>
                    <a:pt x="487204" y="10001"/>
                    <a:pt x="490061" y="7144"/>
                  </a:cubicBezTo>
                  <a:cubicBezTo>
                    <a:pt x="493871" y="13811"/>
                    <a:pt x="487204" y="10954"/>
                    <a:pt x="499586" y="9049"/>
                  </a:cubicBezTo>
                  <a:cubicBezTo>
                    <a:pt x="498634" y="16669"/>
                    <a:pt x="492919" y="9049"/>
                    <a:pt x="495776" y="19526"/>
                  </a:cubicBezTo>
                  <a:cubicBezTo>
                    <a:pt x="497681" y="19526"/>
                    <a:pt x="510064" y="10001"/>
                    <a:pt x="510064" y="9049"/>
                  </a:cubicBezTo>
                  <a:cubicBezTo>
                    <a:pt x="522446" y="10954"/>
                    <a:pt x="533876" y="19526"/>
                    <a:pt x="547211" y="15716"/>
                  </a:cubicBezTo>
                  <a:cubicBezTo>
                    <a:pt x="547211" y="16669"/>
                    <a:pt x="550069" y="17621"/>
                    <a:pt x="550069" y="17621"/>
                  </a:cubicBezTo>
                  <a:cubicBezTo>
                    <a:pt x="533876" y="27146"/>
                    <a:pt x="420529" y="32861"/>
                    <a:pt x="372904" y="35719"/>
                  </a:cubicBezTo>
                  <a:cubicBezTo>
                    <a:pt x="329089" y="38576"/>
                    <a:pt x="284321" y="36671"/>
                    <a:pt x="244316" y="38576"/>
                  </a:cubicBezTo>
                  <a:cubicBezTo>
                    <a:pt x="185261" y="42386"/>
                    <a:pt x="45244" y="21431"/>
                    <a:pt x="7144" y="271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F55CF8FB-F591-498E-AF84-8E4766F884D3}"/>
                </a:ext>
              </a:extLst>
            </p:cNvPr>
            <p:cNvSpPr/>
            <p:nvPr/>
          </p:nvSpPr>
          <p:spPr>
            <a:xfrm>
              <a:off x="5301697" y="1291113"/>
              <a:ext cx="9525" cy="9525"/>
            </a:xfrm>
            <a:custGeom>
              <a:avLst/>
              <a:gdLst>
                <a:gd name="connsiteX0" fmla="*/ 8491 w 9525"/>
                <a:gd name="connsiteY0" fmla="*/ 10001 h 9525"/>
                <a:gd name="connsiteX1" fmla="*/ 7538 w 9525"/>
                <a:gd name="connsiteY1" fmla="*/ 7144 h 9525"/>
                <a:gd name="connsiteX2" fmla="*/ 8491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491" y="10001"/>
                  </a:moveTo>
                  <a:cubicBezTo>
                    <a:pt x="7538" y="9049"/>
                    <a:pt x="6586" y="8096"/>
                    <a:pt x="7538" y="7144"/>
                  </a:cubicBezTo>
                  <a:cubicBezTo>
                    <a:pt x="7538" y="8096"/>
                    <a:pt x="8491" y="9049"/>
                    <a:pt x="8491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C4888F0D-0EC2-4FA9-BC42-11140FFF86DE}"/>
                </a:ext>
              </a:extLst>
            </p:cNvPr>
            <p:cNvSpPr/>
            <p:nvPr/>
          </p:nvSpPr>
          <p:spPr>
            <a:xfrm>
              <a:off x="5263991" y="128402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43AED1D4-A316-4A4F-9B38-6C304635033E}"/>
                </a:ext>
              </a:extLst>
            </p:cNvPr>
            <p:cNvSpPr/>
            <p:nvPr/>
          </p:nvSpPr>
          <p:spPr>
            <a:xfrm>
              <a:off x="5254466" y="128254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95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9049" y="7144"/>
                    <a:pt x="10954" y="7144"/>
                  </a:cubicBezTo>
                  <a:lnTo>
                    <a:pt x="7144" y="904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504D645C-733A-47DB-BCF2-666A2109D416}"/>
                </a:ext>
              </a:extLst>
            </p:cNvPr>
            <p:cNvSpPr/>
            <p:nvPr/>
          </p:nvSpPr>
          <p:spPr>
            <a:xfrm>
              <a:off x="5244227" y="1280636"/>
              <a:ext cx="9525" cy="9525"/>
            </a:xfrm>
            <a:custGeom>
              <a:avLst/>
              <a:gdLst>
                <a:gd name="connsiteX0" fmla="*/ 7858 w 9525"/>
                <a:gd name="connsiteY0" fmla="*/ 8096 h 9525"/>
                <a:gd name="connsiteX1" fmla="*/ 7858 w 9525"/>
                <a:gd name="connsiteY1" fmla="*/ 7144 h 9525"/>
                <a:gd name="connsiteX2" fmla="*/ 7858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8096"/>
                  </a:moveTo>
                  <a:cubicBezTo>
                    <a:pt x="6906" y="7144"/>
                    <a:pt x="6906" y="7144"/>
                    <a:pt x="7858" y="7144"/>
                  </a:cubicBezTo>
                  <a:cubicBezTo>
                    <a:pt x="8811" y="7144"/>
                    <a:pt x="8811" y="7144"/>
                    <a:pt x="7858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9D7316C5-4F17-42AD-9C93-ED036055CCB4}"/>
                </a:ext>
              </a:extLst>
            </p:cNvPr>
            <p:cNvSpPr/>
            <p:nvPr/>
          </p:nvSpPr>
          <p:spPr>
            <a:xfrm>
              <a:off x="5243036" y="1282541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8096"/>
                    <a:pt x="8096" y="8096"/>
                    <a:pt x="7144" y="7144"/>
                  </a:cubicBezTo>
                  <a:cubicBezTo>
                    <a:pt x="7144" y="8096"/>
                    <a:pt x="9049" y="6191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0B4F2F10-D9DB-4A20-AE34-DEE8C307C653}"/>
                </a:ext>
              </a:extLst>
            </p:cNvPr>
            <p:cNvSpPr/>
            <p:nvPr/>
          </p:nvSpPr>
          <p:spPr>
            <a:xfrm>
              <a:off x="5223034" y="1281313"/>
              <a:ext cx="9525" cy="9525"/>
            </a:xfrm>
            <a:custGeom>
              <a:avLst/>
              <a:gdLst>
                <a:gd name="connsiteX0" fmla="*/ 9049 w 9525"/>
                <a:gd name="connsiteY0" fmla="*/ 7419 h 9525"/>
                <a:gd name="connsiteX1" fmla="*/ 7144 w 9525"/>
                <a:gd name="connsiteY1" fmla="*/ 7419 h 9525"/>
                <a:gd name="connsiteX2" fmla="*/ 9049 w 9525"/>
                <a:gd name="connsiteY2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419"/>
                  </a:moveTo>
                  <a:cubicBezTo>
                    <a:pt x="9049" y="7419"/>
                    <a:pt x="7144" y="8371"/>
                    <a:pt x="7144" y="7419"/>
                  </a:cubicBezTo>
                  <a:cubicBezTo>
                    <a:pt x="8096" y="8371"/>
                    <a:pt x="9049" y="6466"/>
                    <a:pt x="9049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40AEB194-3E99-4493-8E09-214F5531486F}"/>
                </a:ext>
              </a:extLst>
            </p:cNvPr>
            <p:cNvSpPr/>
            <p:nvPr/>
          </p:nvSpPr>
          <p:spPr>
            <a:xfrm>
              <a:off x="5215266" y="1282647"/>
              <a:ext cx="9525" cy="9525"/>
            </a:xfrm>
            <a:custGeom>
              <a:avLst/>
              <a:gdLst>
                <a:gd name="connsiteX0" fmla="*/ 8244 w 9525"/>
                <a:gd name="connsiteY0" fmla="*/ 7990 h 9525"/>
                <a:gd name="connsiteX1" fmla="*/ 82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990"/>
                  </a:moveTo>
                  <a:cubicBezTo>
                    <a:pt x="7291" y="7990"/>
                    <a:pt x="6339" y="6085"/>
                    <a:pt x="82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3B74C666-2FD0-4ABF-9567-847B4130953B}"/>
                </a:ext>
              </a:extLst>
            </p:cNvPr>
            <p:cNvSpPr/>
            <p:nvPr/>
          </p:nvSpPr>
          <p:spPr>
            <a:xfrm>
              <a:off x="5040154" y="12949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125B923E-81A8-4C4E-84B2-C0B843EFC766}"/>
                </a:ext>
              </a:extLst>
            </p:cNvPr>
            <p:cNvSpPr/>
            <p:nvPr/>
          </p:nvSpPr>
          <p:spPr>
            <a:xfrm>
              <a:off x="4966811" y="1295609"/>
              <a:ext cx="9525" cy="9525"/>
            </a:xfrm>
            <a:custGeom>
              <a:avLst/>
              <a:gdLst>
                <a:gd name="connsiteX0" fmla="*/ 8096 w 9525"/>
                <a:gd name="connsiteY0" fmla="*/ 8363 h 9525"/>
                <a:gd name="connsiteX1" fmla="*/ 7144 w 9525"/>
                <a:gd name="connsiteY1" fmla="*/ 7410 h 9525"/>
                <a:gd name="connsiteX2" fmla="*/ 8096 w 9525"/>
                <a:gd name="connsiteY2" fmla="*/ 836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363"/>
                  </a:moveTo>
                  <a:cubicBezTo>
                    <a:pt x="7144" y="9315"/>
                    <a:pt x="7144" y="7410"/>
                    <a:pt x="7144" y="7410"/>
                  </a:cubicBezTo>
                  <a:cubicBezTo>
                    <a:pt x="8096" y="6458"/>
                    <a:pt x="6191" y="8363"/>
                    <a:pt x="8096" y="83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0F155A2C-AA5E-49B1-A4D1-DF39C321517E}"/>
                </a:ext>
              </a:extLst>
            </p:cNvPr>
            <p:cNvSpPr/>
            <p:nvPr/>
          </p:nvSpPr>
          <p:spPr>
            <a:xfrm>
              <a:off x="4927759" y="130159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C1469535-A5B0-467B-B8B0-65152493852D}"/>
                </a:ext>
              </a:extLst>
            </p:cNvPr>
            <p:cNvSpPr/>
            <p:nvPr/>
          </p:nvSpPr>
          <p:spPr>
            <a:xfrm>
              <a:off x="5295424" y="1266082"/>
              <a:ext cx="9525" cy="9525"/>
            </a:xfrm>
            <a:custGeom>
              <a:avLst/>
              <a:gdLst>
                <a:gd name="connsiteX0" fmla="*/ 7144 w 9525"/>
                <a:gd name="connsiteY0" fmla="*/ 8363 h 9525"/>
                <a:gd name="connsiteX1" fmla="*/ 8096 w 9525"/>
                <a:gd name="connsiteY1" fmla="*/ 7410 h 9525"/>
                <a:gd name="connsiteX2" fmla="*/ 7144 w 9525"/>
                <a:gd name="connsiteY2" fmla="*/ 836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363"/>
                  </a:moveTo>
                  <a:cubicBezTo>
                    <a:pt x="9049" y="8363"/>
                    <a:pt x="6191" y="6458"/>
                    <a:pt x="8096" y="7410"/>
                  </a:cubicBezTo>
                  <a:cubicBezTo>
                    <a:pt x="8096" y="8363"/>
                    <a:pt x="8096" y="9315"/>
                    <a:pt x="7144" y="83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80FEE60B-577B-493C-8ED3-424DE3B805AC}"/>
                </a:ext>
              </a:extLst>
            </p:cNvPr>
            <p:cNvSpPr/>
            <p:nvPr/>
          </p:nvSpPr>
          <p:spPr>
            <a:xfrm>
              <a:off x="4789646" y="1250156"/>
              <a:ext cx="514350" cy="28575"/>
            </a:xfrm>
            <a:custGeom>
              <a:avLst/>
              <a:gdLst>
                <a:gd name="connsiteX0" fmla="*/ 7144 w 514350"/>
                <a:gd name="connsiteY0" fmla="*/ 23336 h 28575"/>
                <a:gd name="connsiteX1" fmla="*/ 148114 w 514350"/>
                <a:gd name="connsiteY1" fmla="*/ 20479 h 28575"/>
                <a:gd name="connsiteX2" fmla="*/ 226219 w 514350"/>
                <a:gd name="connsiteY2" fmla="*/ 15716 h 28575"/>
                <a:gd name="connsiteX3" fmla="*/ 299561 w 514350"/>
                <a:gd name="connsiteY3" fmla="*/ 15716 h 28575"/>
                <a:gd name="connsiteX4" fmla="*/ 388144 w 514350"/>
                <a:gd name="connsiteY4" fmla="*/ 10001 h 28575"/>
                <a:gd name="connsiteX5" fmla="*/ 388144 w 514350"/>
                <a:gd name="connsiteY5" fmla="*/ 21431 h 28575"/>
                <a:gd name="connsiteX6" fmla="*/ 435769 w 514350"/>
                <a:gd name="connsiteY6" fmla="*/ 18574 h 28575"/>
                <a:gd name="connsiteX7" fmla="*/ 446246 w 514350"/>
                <a:gd name="connsiteY7" fmla="*/ 9049 h 28575"/>
                <a:gd name="connsiteX8" fmla="*/ 446246 w 514350"/>
                <a:gd name="connsiteY8" fmla="*/ 15716 h 28575"/>
                <a:gd name="connsiteX9" fmla="*/ 451009 w 514350"/>
                <a:gd name="connsiteY9" fmla="*/ 8096 h 28575"/>
                <a:gd name="connsiteX10" fmla="*/ 453866 w 514350"/>
                <a:gd name="connsiteY10" fmla="*/ 7144 h 28575"/>
                <a:gd name="connsiteX11" fmla="*/ 462439 w 514350"/>
                <a:gd name="connsiteY11" fmla="*/ 9049 h 28575"/>
                <a:gd name="connsiteX12" fmla="*/ 457676 w 514350"/>
                <a:gd name="connsiteY12" fmla="*/ 18574 h 28575"/>
                <a:gd name="connsiteX13" fmla="*/ 471011 w 514350"/>
                <a:gd name="connsiteY13" fmla="*/ 9049 h 28575"/>
                <a:gd name="connsiteX14" fmla="*/ 505301 w 514350"/>
                <a:gd name="connsiteY14" fmla="*/ 17621 h 28575"/>
                <a:gd name="connsiteX15" fmla="*/ 508159 w 514350"/>
                <a:gd name="connsiteY15" fmla="*/ 19526 h 28575"/>
                <a:gd name="connsiteX16" fmla="*/ 343376 w 514350"/>
                <a:gd name="connsiteY16" fmla="*/ 30004 h 28575"/>
                <a:gd name="connsiteX17" fmla="*/ 224314 w 514350"/>
                <a:gd name="connsiteY17" fmla="*/ 29051 h 28575"/>
                <a:gd name="connsiteX18" fmla="*/ 7144 w 514350"/>
                <a:gd name="connsiteY18" fmla="*/ 23336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14350" h="28575">
                  <a:moveTo>
                    <a:pt x="7144" y="23336"/>
                  </a:moveTo>
                  <a:cubicBezTo>
                    <a:pt x="30004" y="5239"/>
                    <a:pt x="130016" y="21431"/>
                    <a:pt x="148114" y="20479"/>
                  </a:cubicBezTo>
                  <a:cubicBezTo>
                    <a:pt x="170021" y="19526"/>
                    <a:pt x="215741" y="23336"/>
                    <a:pt x="226219" y="15716"/>
                  </a:cubicBezTo>
                  <a:cubicBezTo>
                    <a:pt x="227171" y="17621"/>
                    <a:pt x="299561" y="15716"/>
                    <a:pt x="299561" y="15716"/>
                  </a:cubicBezTo>
                  <a:cubicBezTo>
                    <a:pt x="296704" y="16669"/>
                    <a:pt x="388144" y="13811"/>
                    <a:pt x="388144" y="10001"/>
                  </a:cubicBezTo>
                  <a:cubicBezTo>
                    <a:pt x="389096" y="10954"/>
                    <a:pt x="387191" y="20479"/>
                    <a:pt x="388144" y="21431"/>
                  </a:cubicBezTo>
                  <a:cubicBezTo>
                    <a:pt x="392906" y="17621"/>
                    <a:pt x="442436" y="1429"/>
                    <a:pt x="435769" y="18574"/>
                  </a:cubicBezTo>
                  <a:cubicBezTo>
                    <a:pt x="434816" y="18574"/>
                    <a:pt x="445294" y="9049"/>
                    <a:pt x="446246" y="9049"/>
                  </a:cubicBezTo>
                  <a:cubicBezTo>
                    <a:pt x="446246" y="9049"/>
                    <a:pt x="443389" y="15716"/>
                    <a:pt x="446246" y="15716"/>
                  </a:cubicBezTo>
                  <a:cubicBezTo>
                    <a:pt x="450056" y="14764"/>
                    <a:pt x="449104" y="10001"/>
                    <a:pt x="451009" y="8096"/>
                  </a:cubicBezTo>
                  <a:cubicBezTo>
                    <a:pt x="450056" y="10001"/>
                    <a:pt x="451009" y="10001"/>
                    <a:pt x="453866" y="7144"/>
                  </a:cubicBezTo>
                  <a:cubicBezTo>
                    <a:pt x="457676" y="13811"/>
                    <a:pt x="451009" y="10954"/>
                    <a:pt x="462439" y="9049"/>
                  </a:cubicBezTo>
                  <a:cubicBezTo>
                    <a:pt x="461486" y="15716"/>
                    <a:pt x="455771" y="9049"/>
                    <a:pt x="457676" y="18574"/>
                  </a:cubicBezTo>
                  <a:cubicBezTo>
                    <a:pt x="459581" y="18574"/>
                    <a:pt x="471011" y="10001"/>
                    <a:pt x="471011" y="9049"/>
                  </a:cubicBezTo>
                  <a:cubicBezTo>
                    <a:pt x="482441" y="10954"/>
                    <a:pt x="491966" y="20479"/>
                    <a:pt x="505301" y="17621"/>
                  </a:cubicBezTo>
                  <a:cubicBezTo>
                    <a:pt x="505301" y="18574"/>
                    <a:pt x="508159" y="19526"/>
                    <a:pt x="508159" y="19526"/>
                  </a:cubicBezTo>
                  <a:cubicBezTo>
                    <a:pt x="491966" y="27146"/>
                    <a:pt x="388144" y="28099"/>
                    <a:pt x="343376" y="30004"/>
                  </a:cubicBezTo>
                  <a:cubicBezTo>
                    <a:pt x="303371" y="30956"/>
                    <a:pt x="261461" y="28099"/>
                    <a:pt x="224314" y="29051"/>
                  </a:cubicBezTo>
                  <a:cubicBezTo>
                    <a:pt x="184309" y="29051"/>
                    <a:pt x="31909" y="16669"/>
                    <a:pt x="7144" y="233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73BD6F35-C041-420D-8F84-530A928478C3}"/>
                </a:ext>
              </a:extLst>
            </p:cNvPr>
            <p:cNvSpPr/>
            <p:nvPr/>
          </p:nvSpPr>
          <p:spPr>
            <a:xfrm>
              <a:off x="5292300" y="1265396"/>
              <a:ext cx="9525" cy="9525"/>
            </a:xfrm>
            <a:custGeom>
              <a:avLst/>
              <a:gdLst>
                <a:gd name="connsiteX0" fmla="*/ 8363 w 9525"/>
                <a:gd name="connsiteY0" fmla="*/ 10001 h 9525"/>
                <a:gd name="connsiteX1" fmla="*/ 7410 w 9525"/>
                <a:gd name="connsiteY1" fmla="*/ 7144 h 9525"/>
                <a:gd name="connsiteX2" fmla="*/ 8363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363" y="10001"/>
                  </a:moveTo>
                  <a:cubicBezTo>
                    <a:pt x="8363" y="9049"/>
                    <a:pt x="6458" y="8096"/>
                    <a:pt x="7410" y="7144"/>
                  </a:cubicBezTo>
                  <a:cubicBezTo>
                    <a:pt x="7410" y="7144"/>
                    <a:pt x="8363" y="9049"/>
                    <a:pt x="8363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DC1D6624-75F2-4B0B-B21D-97933180F354}"/>
                </a:ext>
              </a:extLst>
            </p:cNvPr>
            <p:cNvSpPr/>
            <p:nvPr/>
          </p:nvSpPr>
          <p:spPr>
            <a:xfrm>
              <a:off x="5258276" y="1255977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7144" y="7990"/>
                    <a:pt x="8096" y="6085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96F89BEF-0F58-40B8-B158-86CDC44A76C3}"/>
                </a:ext>
              </a:extLst>
            </p:cNvPr>
            <p:cNvSpPr/>
            <p:nvPr/>
          </p:nvSpPr>
          <p:spPr>
            <a:xfrm>
              <a:off x="5248751" y="125491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001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9049" y="7144"/>
                    <a:pt x="10001" y="7144"/>
                  </a:cubicBezTo>
                  <a:lnTo>
                    <a:pt x="7144" y="904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FD70070A-5626-4972-B814-273C73035AF3}"/>
                </a:ext>
              </a:extLst>
            </p:cNvPr>
            <p:cNvSpPr/>
            <p:nvPr/>
          </p:nvSpPr>
          <p:spPr>
            <a:xfrm>
              <a:off x="5240417" y="1251108"/>
              <a:ext cx="9525" cy="9525"/>
            </a:xfrm>
            <a:custGeom>
              <a:avLst/>
              <a:gdLst>
                <a:gd name="connsiteX0" fmla="*/ 7858 w 9525"/>
                <a:gd name="connsiteY0" fmla="*/ 8096 h 9525"/>
                <a:gd name="connsiteX1" fmla="*/ 7858 w 9525"/>
                <a:gd name="connsiteY1" fmla="*/ 7144 h 9525"/>
                <a:gd name="connsiteX2" fmla="*/ 7858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8096"/>
                  </a:moveTo>
                  <a:cubicBezTo>
                    <a:pt x="6906" y="7144"/>
                    <a:pt x="6906" y="7144"/>
                    <a:pt x="7858" y="7144"/>
                  </a:cubicBezTo>
                  <a:cubicBezTo>
                    <a:pt x="7858" y="8096"/>
                    <a:pt x="7858" y="8096"/>
                    <a:pt x="7858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25008B72-0EBE-4F63-998F-4B50E0D4E0F1}"/>
                </a:ext>
              </a:extLst>
            </p:cNvPr>
            <p:cNvSpPr/>
            <p:nvPr/>
          </p:nvSpPr>
          <p:spPr>
            <a:xfrm>
              <a:off x="5239226" y="1253728"/>
              <a:ext cx="9525" cy="9525"/>
            </a:xfrm>
            <a:custGeom>
              <a:avLst/>
              <a:gdLst>
                <a:gd name="connsiteX0" fmla="*/ 8096 w 9525"/>
                <a:gd name="connsiteY0" fmla="*/ 8334 h 9525"/>
                <a:gd name="connsiteX1" fmla="*/ 7144 w 9525"/>
                <a:gd name="connsiteY1" fmla="*/ 7382 h 9525"/>
                <a:gd name="connsiteX2" fmla="*/ 8096 w 9525"/>
                <a:gd name="connsiteY2" fmla="*/ 833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334"/>
                  </a:moveTo>
                  <a:cubicBezTo>
                    <a:pt x="7144" y="8334"/>
                    <a:pt x="7144" y="7382"/>
                    <a:pt x="7144" y="7382"/>
                  </a:cubicBezTo>
                  <a:cubicBezTo>
                    <a:pt x="7144" y="7382"/>
                    <a:pt x="8096" y="6429"/>
                    <a:pt x="8096" y="83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A144201E-8850-4B4E-BD57-D77B219E6FD3}"/>
                </a:ext>
              </a:extLst>
            </p:cNvPr>
            <p:cNvSpPr/>
            <p:nvPr/>
          </p:nvSpPr>
          <p:spPr>
            <a:xfrm>
              <a:off x="5220176" y="1251214"/>
              <a:ext cx="9525" cy="9525"/>
            </a:xfrm>
            <a:custGeom>
              <a:avLst/>
              <a:gdLst>
                <a:gd name="connsiteX0" fmla="*/ 9049 w 9525"/>
                <a:gd name="connsiteY0" fmla="*/ 7990 h 9525"/>
                <a:gd name="connsiteX1" fmla="*/ 7144 w 9525"/>
                <a:gd name="connsiteY1" fmla="*/ 7990 h 9525"/>
                <a:gd name="connsiteX2" fmla="*/ 9049 w 9525"/>
                <a:gd name="connsiteY2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990"/>
                  </a:moveTo>
                  <a:cubicBezTo>
                    <a:pt x="9049" y="7990"/>
                    <a:pt x="8096" y="8943"/>
                    <a:pt x="7144" y="7990"/>
                  </a:cubicBezTo>
                  <a:cubicBezTo>
                    <a:pt x="8096" y="7990"/>
                    <a:pt x="9049" y="6085"/>
                    <a:pt x="9049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1112B351-01B3-4739-86EE-1DCB9AA1875F}"/>
                </a:ext>
              </a:extLst>
            </p:cNvPr>
            <p:cNvSpPr/>
            <p:nvPr/>
          </p:nvSpPr>
          <p:spPr>
            <a:xfrm>
              <a:off x="5213085" y="1252167"/>
              <a:ext cx="9525" cy="9525"/>
            </a:xfrm>
            <a:custGeom>
              <a:avLst/>
              <a:gdLst>
                <a:gd name="connsiteX0" fmla="*/ 7567 w 9525"/>
                <a:gd name="connsiteY0" fmla="*/ 7990 h 9525"/>
                <a:gd name="connsiteX1" fmla="*/ 7567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990"/>
                  </a:moveTo>
                  <a:cubicBezTo>
                    <a:pt x="7567" y="7990"/>
                    <a:pt x="6615" y="6085"/>
                    <a:pt x="7567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A37DB5D9-33E8-44D0-B435-A31BCA39C04A}"/>
                </a:ext>
              </a:extLst>
            </p:cNvPr>
            <p:cNvSpPr/>
            <p:nvPr/>
          </p:nvSpPr>
          <p:spPr>
            <a:xfrm>
              <a:off x="5049679" y="12568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E606ED0E-BD2C-4D34-829E-45983F157634}"/>
                </a:ext>
              </a:extLst>
            </p:cNvPr>
            <p:cNvSpPr/>
            <p:nvPr/>
          </p:nvSpPr>
          <p:spPr>
            <a:xfrm>
              <a:off x="4982051" y="1255871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9049"/>
                    <a:pt x="7144" y="7144"/>
                    <a:pt x="7144" y="7144"/>
                  </a:cubicBezTo>
                  <a:cubicBezTo>
                    <a:pt x="8096" y="7144"/>
                    <a:pt x="6191" y="9049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E0B61CDD-BE85-41FD-999E-48D57B79AEC9}"/>
                </a:ext>
              </a:extLst>
            </p:cNvPr>
            <p:cNvSpPr/>
            <p:nvPr/>
          </p:nvSpPr>
          <p:spPr>
            <a:xfrm>
              <a:off x="4945856" y="12615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952A0248-EEFB-4A49-9E49-FEB4A90C64E0}"/>
                </a:ext>
              </a:extLst>
            </p:cNvPr>
            <p:cNvSpPr/>
            <p:nvPr/>
          </p:nvSpPr>
          <p:spPr>
            <a:xfrm>
              <a:off x="5255419" y="57536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8520"/>
                    <a:pt x="9049" y="8520"/>
                    <a:pt x="7144" y="7567"/>
                  </a:cubicBezTo>
                  <a:cubicBezTo>
                    <a:pt x="7144" y="7567"/>
                    <a:pt x="714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4F7E544C-C5B1-4EE2-8883-B791CD731520}"/>
                </a:ext>
              </a:extLst>
            </p:cNvPr>
            <p:cNvSpPr/>
            <p:nvPr/>
          </p:nvSpPr>
          <p:spPr>
            <a:xfrm>
              <a:off x="5200187" y="481636"/>
              <a:ext cx="104775" cy="104775"/>
            </a:xfrm>
            <a:custGeom>
              <a:avLst/>
              <a:gdLst>
                <a:gd name="connsiteX0" fmla="*/ 9036 w 104775"/>
                <a:gd name="connsiteY0" fmla="*/ 57479 h 104775"/>
                <a:gd name="connsiteX1" fmla="*/ 48088 w 104775"/>
                <a:gd name="connsiteY1" fmla="*/ 13664 h 104775"/>
                <a:gd name="connsiteX2" fmla="*/ 97618 w 104775"/>
                <a:gd name="connsiteY2" fmla="*/ 69861 h 104775"/>
                <a:gd name="connsiteX3" fmla="*/ 89046 w 104775"/>
                <a:gd name="connsiteY3" fmla="*/ 67956 h 104775"/>
                <a:gd name="connsiteX4" fmla="*/ 86188 w 104775"/>
                <a:gd name="connsiteY4" fmla="*/ 67956 h 104775"/>
                <a:gd name="connsiteX5" fmla="*/ 96666 w 104775"/>
                <a:gd name="connsiteY5" fmla="*/ 75576 h 104775"/>
                <a:gd name="connsiteX6" fmla="*/ 92856 w 104775"/>
                <a:gd name="connsiteY6" fmla="*/ 86054 h 104775"/>
                <a:gd name="connsiteX7" fmla="*/ 84283 w 104775"/>
                <a:gd name="connsiteY7" fmla="*/ 83196 h 104775"/>
                <a:gd name="connsiteX8" fmla="*/ 90951 w 104775"/>
                <a:gd name="connsiteY8" fmla="*/ 90816 h 104775"/>
                <a:gd name="connsiteX9" fmla="*/ 85236 w 104775"/>
                <a:gd name="connsiteY9" fmla="*/ 87006 h 104775"/>
                <a:gd name="connsiteX10" fmla="*/ 90951 w 104775"/>
                <a:gd name="connsiteY10" fmla="*/ 91769 h 104775"/>
                <a:gd name="connsiteX11" fmla="*/ 90951 w 104775"/>
                <a:gd name="connsiteY11" fmla="*/ 92721 h 104775"/>
                <a:gd name="connsiteX12" fmla="*/ 87141 w 104775"/>
                <a:gd name="connsiteY12" fmla="*/ 94626 h 104775"/>
                <a:gd name="connsiteX13" fmla="*/ 79521 w 104775"/>
                <a:gd name="connsiteY13" fmla="*/ 87959 h 104775"/>
                <a:gd name="connsiteX14" fmla="*/ 84283 w 104775"/>
                <a:gd name="connsiteY14" fmla="*/ 98436 h 104775"/>
                <a:gd name="connsiteX15" fmla="*/ 68091 w 104775"/>
                <a:gd name="connsiteY15" fmla="*/ 103199 h 104775"/>
                <a:gd name="connsiteX16" fmla="*/ 65233 w 104775"/>
                <a:gd name="connsiteY16" fmla="*/ 99389 h 104775"/>
                <a:gd name="connsiteX17" fmla="*/ 79521 w 104775"/>
                <a:gd name="connsiteY17" fmla="*/ 49859 h 104775"/>
                <a:gd name="connsiteX18" fmla="*/ 9036 w 104775"/>
                <a:gd name="connsiteY18" fmla="*/ 5747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4775" h="104775">
                  <a:moveTo>
                    <a:pt x="9036" y="57479"/>
                  </a:moveTo>
                  <a:cubicBezTo>
                    <a:pt x="-2394" y="51764"/>
                    <a:pt x="41421" y="-10149"/>
                    <a:pt x="48088" y="13664"/>
                  </a:cubicBezTo>
                  <a:cubicBezTo>
                    <a:pt x="105238" y="-15864"/>
                    <a:pt x="78568" y="64146"/>
                    <a:pt x="97618" y="69861"/>
                  </a:cubicBezTo>
                  <a:cubicBezTo>
                    <a:pt x="87141" y="69861"/>
                    <a:pt x="109048" y="67956"/>
                    <a:pt x="89046" y="67956"/>
                  </a:cubicBezTo>
                  <a:cubicBezTo>
                    <a:pt x="89998" y="68909"/>
                    <a:pt x="89046" y="68909"/>
                    <a:pt x="86188" y="67956"/>
                  </a:cubicBezTo>
                  <a:cubicBezTo>
                    <a:pt x="93808" y="73671"/>
                    <a:pt x="91903" y="72719"/>
                    <a:pt x="96666" y="75576"/>
                  </a:cubicBezTo>
                  <a:cubicBezTo>
                    <a:pt x="92856" y="74624"/>
                    <a:pt x="92856" y="84149"/>
                    <a:pt x="92856" y="86054"/>
                  </a:cubicBezTo>
                  <a:cubicBezTo>
                    <a:pt x="89046" y="85101"/>
                    <a:pt x="87141" y="85101"/>
                    <a:pt x="84283" y="83196"/>
                  </a:cubicBezTo>
                  <a:cubicBezTo>
                    <a:pt x="90951" y="81291"/>
                    <a:pt x="87141" y="91769"/>
                    <a:pt x="90951" y="90816"/>
                  </a:cubicBezTo>
                  <a:cubicBezTo>
                    <a:pt x="90951" y="90816"/>
                    <a:pt x="85236" y="86054"/>
                    <a:pt x="85236" y="87006"/>
                  </a:cubicBezTo>
                  <a:cubicBezTo>
                    <a:pt x="85236" y="89864"/>
                    <a:pt x="89998" y="90816"/>
                    <a:pt x="90951" y="91769"/>
                  </a:cubicBezTo>
                  <a:cubicBezTo>
                    <a:pt x="89998" y="90816"/>
                    <a:pt x="89998" y="90816"/>
                    <a:pt x="90951" y="92721"/>
                  </a:cubicBezTo>
                  <a:cubicBezTo>
                    <a:pt x="83331" y="91769"/>
                    <a:pt x="89046" y="88911"/>
                    <a:pt x="87141" y="94626"/>
                  </a:cubicBezTo>
                  <a:cubicBezTo>
                    <a:pt x="83331" y="91769"/>
                    <a:pt x="85236" y="90816"/>
                    <a:pt x="79521" y="87959"/>
                  </a:cubicBezTo>
                  <a:cubicBezTo>
                    <a:pt x="80473" y="87959"/>
                    <a:pt x="83331" y="96531"/>
                    <a:pt x="84283" y="98436"/>
                  </a:cubicBezTo>
                  <a:cubicBezTo>
                    <a:pt x="77616" y="102246"/>
                    <a:pt x="70948" y="95579"/>
                    <a:pt x="68091" y="103199"/>
                  </a:cubicBezTo>
                  <a:cubicBezTo>
                    <a:pt x="68091" y="105104"/>
                    <a:pt x="64281" y="99389"/>
                    <a:pt x="65233" y="99389"/>
                  </a:cubicBezTo>
                  <a:cubicBezTo>
                    <a:pt x="68091" y="100341"/>
                    <a:pt x="86188" y="67004"/>
                    <a:pt x="79521" y="49859"/>
                  </a:cubicBezTo>
                  <a:cubicBezTo>
                    <a:pt x="57613" y="-1576"/>
                    <a:pt x="7131" y="53669"/>
                    <a:pt x="9036" y="57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9E149FC5-830D-4948-B1F1-668B713A0616}"/>
                </a:ext>
              </a:extLst>
            </p:cNvPr>
            <p:cNvSpPr/>
            <p:nvPr/>
          </p:nvSpPr>
          <p:spPr>
            <a:xfrm>
              <a:off x="5256371" y="5748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9049" y="9049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9CCEC2C6-B302-4176-8628-0C2F79DD8C4C}"/>
                </a:ext>
              </a:extLst>
            </p:cNvPr>
            <p:cNvSpPr/>
            <p:nvPr/>
          </p:nvSpPr>
          <p:spPr>
            <a:xfrm>
              <a:off x="5273516" y="5729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EE5073AC-9B47-4995-BF56-88C78ED9DAFF}"/>
                </a:ext>
              </a:extLst>
            </p:cNvPr>
            <p:cNvSpPr/>
            <p:nvPr/>
          </p:nvSpPr>
          <p:spPr>
            <a:xfrm>
              <a:off x="5276374" y="5700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9049"/>
                    <a:pt x="8096" y="9049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22AB91E5-CDF8-4D21-B4B8-F14EEBDBF676}"/>
                </a:ext>
              </a:extLst>
            </p:cNvPr>
            <p:cNvSpPr/>
            <p:nvPr/>
          </p:nvSpPr>
          <p:spPr>
            <a:xfrm>
              <a:off x="5281136" y="5691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D6466B34-4270-4E77-B15F-94EF0A990698}"/>
                </a:ext>
              </a:extLst>
            </p:cNvPr>
            <p:cNvSpPr/>
            <p:nvPr/>
          </p:nvSpPr>
          <p:spPr>
            <a:xfrm>
              <a:off x="5279231" y="5672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8A72AFBC-A9F7-40FE-B51F-82C06C93D307}"/>
                </a:ext>
              </a:extLst>
            </p:cNvPr>
            <p:cNvSpPr/>
            <p:nvPr/>
          </p:nvSpPr>
          <p:spPr>
            <a:xfrm>
              <a:off x="5285475" y="561075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  <a:gd name="connsiteX2" fmla="*/ 756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ubicBezTo>
                    <a:pt x="7567" y="6615"/>
                    <a:pt x="8520" y="8520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AAEEB93F-A5E8-4909-8548-6909E3DC31CC}"/>
                </a:ext>
              </a:extLst>
            </p:cNvPr>
            <p:cNvSpPr/>
            <p:nvPr/>
          </p:nvSpPr>
          <p:spPr>
            <a:xfrm>
              <a:off x="5285899" y="5576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4E39E559-6FC9-4B08-BDB8-BB337744A1F8}"/>
                </a:ext>
              </a:extLst>
            </p:cNvPr>
            <p:cNvSpPr/>
            <p:nvPr/>
          </p:nvSpPr>
          <p:spPr>
            <a:xfrm>
              <a:off x="5278279" y="4938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33456133-2A6A-41A7-AA38-36299AB81A56}"/>
                </a:ext>
              </a:extLst>
            </p:cNvPr>
            <p:cNvSpPr/>
            <p:nvPr/>
          </p:nvSpPr>
          <p:spPr>
            <a:xfrm>
              <a:off x="5251185" y="477678"/>
              <a:ext cx="9525" cy="9525"/>
            </a:xfrm>
            <a:custGeom>
              <a:avLst/>
              <a:gdLst>
                <a:gd name="connsiteX0" fmla="*/ 7567 w 9525"/>
                <a:gd name="connsiteY0" fmla="*/ 8096 h 9525"/>
                <a:gd name="connsiteX1" fmla="*/ 7567 w 9525"/>
                <a:gd name="connsiteY1" fmla="*/ 7144 h 9525"/>
                <a:gd name="connsiteX2" fmla="*/ 7567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8096"/>
                  </a:moveTo>
                  <a:cubicBezTo>
                    <a:pt x="6615" y="9049"/>
                    <a:pt x="7567" y="7144"/>
                    <a:pt x="7567" y="7144"/>
                  </a:cubicBezTo>
                  <a:cubicBezTo>
                    <a:pt x="8520" y="7144"/>
                    <a:pt x="7567" y="8096"/>
                    <a:pt x="7567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F449030B-C354-4330-A318-4AA46486F52E}"/>
                </a:ext>
              </a:extLst>
            </p:cNvPr>
            <p:cNvSpPr/>
            <p:nvPr/>
          </p:nvSpPr>
          <p:spPr>
            <a:xfrm>
              <a:off x="5236369" y="4833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9049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A93B4496-D62A-424E-8489-DEF4B2565AF3}"/>
                </a:ext>
              </a:extLst>
            </p:cNvPr>
            <p:cNvSpPr/>
            <p:nvPr/>
          </p:nvSpPr>
          <p:spPr>
            <a:xfrm>
              <a:off x="4955910" y="55387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8520" y="9049"/>
                    <a:pt x="7567" y="7144"/>
                  </a:cubicBezTo>
                  <a:cubicBezTo>
                    <a:pt x="7567" y="8096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B892A9D8-982F-4DA2-A20F-6B46A6875377}"/>
                </a:ext>
              </a:extLst>
            </p:cNvPr>
            <p:cNvSpPr/>
            <p:nvPr/>
          </p:nvSpPr>
          <p:spPr>
            <a:xfrm>
              <a:off x="4901102" y="460043"/>
              <a:ext cx="104775" cy="104775"/>
            </a:xfrm>
            <a:custGeom>
              <a:avLst/>
              <a:gdLst>
                <a:gd name="connsiteX0" fmla="*/ 9036 w 104775"/>
                <a:gd name="connsiteY0" fmla="*/ 57164 h 104775"/>
                <a:gd name="connsiteX1" fmla="*/ 48088 w 104775"/>
                <a:gd name="connsiteY1" fmla="*/ 13349 h 104775"/>
                <a:gd name="connsiteX2" fmla="*/ 97618 w 104775"/>
                <a:gd name="connsiteY2" fmla="*/ 69547 h 104775"/>
                <a:gd name="connsiteX3" fmla="*/ 89046 w 104775"/>
                <a:gd name="connsiteY3" fmla="*/ 67642 h 104775"/>
                <a:gd name="connsiteX4" fmla="*/ 86188 w 104775"/>
                <a:gd name="connsiteY4" fmla="*/ 67642 h 104775"/>
                <a:gd name="connsiteX5" fmla="*/ 96666 w 104775"/>
                <a:gd name="connsiteY5" fmla="*/ 75262 h 104775"/>
                <a:gd name="connsiteX6" fmla="*/ 92856 w 104775"/>
                <a:gd name="connsiteY6" fmla="*/ 85739 h 104775"/>
                <a:gd name="connsiteX7" fmla="*/ 84283 w 104775"/>
                <a:gd name="connsiteY7" fmla="*/ 82882 h 104775"/>
                <a:gd name="connsiteX8" fmla="*/ 90951 w 104775"/>
                <a:gd name="connsiteY8" fmla="*/ 90502 h 104775"/>
                <a:gd name="connsiteX9" fmla="*/ 85236 w 104775"/>
                <a:gd name="connsiteY9" fmla="*/ 86692 h 104775"/>
                <a:gd name="connsiteX10" fmla="*/ 90951 w 104775"/>
                <a:gd name="connsiteY10" fmla="*/ 91454 h 104775"/>
                <a:gd name="connsiteX11" fmla="*/ 90951 w 104775"/>
                <a:gd name="connsiteY11" fmla="*/ 92407 h 104775"/>
                <a:gd name="connsiteX12" fmla="*/ 87141 w 104775"/>
                <a:gd name="connsiteY12" fmla="*/ 94312 h 104775"/>
                <a:gd name="connsiteX13" fmla="*/ 79521 w 104775"/>
                <a:gd name="connsiteY13" fmla="*/ 87644 h 104775"/>
                <a:gd name="connsiteX14" fmla="*/ 84283 w 104775"/>
                <a:gd name="connsiteY14" fmla="*/ 98122 h 104775"/>
                <a:gd name="connsiteX15" fmla="*/ 68091 w 104775"/>
                <a:gd name="connsiteY15" fmla="*/ 102884 h 104775"/>
                <a:gd name="connsiteX16" fmla="*/ 65233 w 104775"/>
                <a:gd name="connsiteY16" fmla="*/ 99074 h 104775"/>
                <a:gd name="connsiteX17" fmla="*/ 79521 w 104775"/>
                <a:gd name="connsiteY17" fmla="*/ 49544 h 104775"/>
                <a:gd name="connsiteX18" fmla="*/ 9036 w 104775"/>
                <a:gd name="connsiteY18" fmla="*/ 5716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4775" h="104775">
                  <a:moveTo>
                    <a:pt x="9036" y="57164"/>
                  </a:moveTo>
                  <a:cubicBezTo>
                    <a:pt x="-2394" y="51449"/>
                    <a:pt x="41421" y="-10463"/>
                    <a:pt x="48088" y="13349"/>
                  </a:cubicBezTo>
                  <a:cubicBezTo>
                    <a:pt x="105238" y="-15226"/>
                    <a:pt x="78568" y="63832"/>
                    <a:pt x="97618" y="69547"/>
                  </a:cubicBezTo>
                  <a:cubicBezTo>
                    <a:pt x="87141" y="69547"/>
                    <a:pt x="109048" y="67642"/>
                    <a:pt x="89046" y="67642"/>
                  </a:cubicBezTo>
                  <a:cubicBezTo>
                    <a:pt x="89998" y="68594"/>
                    <a:pt x="89046" y="68594"/>
                    <a:pt x="86188" y="67642"/>
                  </a:cubicBezTo>
                  <a:cubicBezTo>
                    <a:pt x="93808" y="73357"/>
                    <a:pt x="91903" y="72404"/>
                    <a:pt x="96666" y="75262"/>
                  </a:cubicBezTo>
                  <a:cubicBezTo>
                    <a:pt x="92856" y="74309"/>
                    <a:pt x="92856" y="83834"/>
                    <a:pt x="92856" y="85739"/>
                  </a:cubicBezTo>
                  <a:cubicBezTo>
                    <a:pt x="89046" y="84787"/>
                    <a:pt x="87141" y="84787"/>
                    <a:pt x="84283" y="82882"/>
                  </a:cubicBezTo>
                  <a:cubicBezTo>
                    <a:pt x="90951" y="80977"/>
                    <a:pt x="87141" y="91454"/>
                    <a:pt x="90951" y="90502"/>
                  </a:cubicBezTo>
                  <a:cubicBezTo>
                    <a:pt x="90951" y="90502"/>
                    <a:pt x="85236" y="85739"/>
                    <a:pt x="85236" y="86692"/>
                  </a:cubicBezTo>
                  <a:cubicBezTo>
                    <a:pt x="85236" y="89549"/>
                    <a:pt x="89998" y="90502"/>
                    <a:pt x="90951" y="91454"/>
                  </a:cubicBezTo>
                  <a:cubicBezTo>
                    <a:pt x="89998" y="90502"/>
                    <a:pt x="89998" y="90502"/>
                    <a:pt x="90951" y="92407"/>
                  </a:cubicBezTo>
                  <a:cubicBezTo>
                    <a:pt x="83331" y="91454"/>
                    <a:pt x="89046" y="88597"/>
                    <a:pt x="87141" y="94312"/>
                  </a:cubicBezTo>
                  <a:cubicBezTo>
                    <a:pt x="83331" y="91454"/>
                    <a:pt x="85236" y="90502"/>
                    <a:pt x="79521" y="87644"/>
                  </a:cubicBezTo>
                  <a:cubicBezTo>
                    <a:pt x="80473" y="87644"/>
                    <a:pt x="83331" y="96217"/>
                    <a:pt x="84283" y="98122"/>
                  </a:cubicBezTo>
                  <a:cubicBezTo>
                    <a:pt x="77616" y="101932"/>
                    <a:pt x="70948" y="95264"/>
                    <a:pt x="68091" y="102884"/>
                  </a:cubicBezTo>
                  <a:cubicBezTo>
                    <a:pt x="68091" y="104789"/>
                    <a:pt x="64281" y="99074"/>
                    <a:pt x="65233" y="99074"/>
                  </a:cubicBezTo>
                  <a:cubicBezTo>
                    <a:pt x="68091" y="100027"/>
                    <a:pt x="86188" y="66689"/>
                    <a:pt x="79521" y="49544"/>
                  </a:cubicBezTo>
                  <a:cubicBezTo>
                    <a:pt x="57613" y="-938"/>
                    <a:pt x="6178" y="53354"/>
                    <a:pt x="9036" y="571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2B024F38-FDCD-40A4-AAF8-B3EED49A2846}"/>
                </a:ext>
              </a:extLst>
            </p:cNvPr>
            <p:cNvSpPr/>
            <p:nvPr/>
          </p:nvSpPr>
          <p:spPr>
            <a:xfrm>
              <a:off x="4957286" y="5538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9049" y="9049"/>
                  </a:cubicBezTo>
                  <a:cubicBezTo>
                    <a:pt x="8096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9377B938-AAE0-4174-815F-30EB70D83947}"/>
                </a:ext>
              </a:extLst>
            </p:cNvPr>
            <p:cNvSpPr/>
            <p:nvPr/>
          </p:nvSpPr>
          <p:spPr>
            <a:xfrm>
              <a:off x="4974431" y="5510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9DC532A3-E85D-486E-9E1B-A465FF4DA50F}"/>
                </a:ext>
              </a:extLst>
            </p:cNvPr>
            <p:cNvSpPr/>
            <p:nvPr/>
          </p:nvSpPr>
          <p:spPr>
            <a:xfrm>
              <a:off x="4976336" y="5481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9049"/>
                    <a:pt x="8096" y="9049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41F3BD74-08E2-4BA1-B29A-CF580AEDA3DA}"/>
                </a:ext>
              </a:extLst>
            </p:cNvPr>
            <p:cNvSpPr/>
            <p:nvPr/>
          </p:nvSpPr>
          <p:spPr>
            <a:xfrm>
              <a:off x="4982051" y="5472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7144" y="7144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A4ABF036-7AFD-4360-86A2-6CE5F185F476}"/>
                </a:ext>
              </a:extLst>
            </p:cNvPr>
            <p:cNvSpPr/>
            <p:nvPr/>
          </p:nvSpPr>
          <p:spPr>
            <a:xfrm>
              <a:off x="4980146" y="545983"/>
              <a:ext cx="9525" cy="9525"/>
            </a:xfrm>
            <a:custGeom>
              <a:avLst/>
              <a:gdLst>
                <a:gd name="connsiteX0" fmla="*/ 7144 w 9525"/>
                <a:gd name="connsiteY0" fmla="*/ 7419 h 9525"/>
                <a:gd name="connsiteX1" fmla="*/ 8096 w 9525"/>
                <a:gd name="connsiteY1" fmla="*/ 7419 h 9525"/>
                <a:gd name="connsiteX2" fmla="*/ 7144 w 9525"/>
                <a:gd name="connsiteY2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9"/>
                  </a:moveTo>
                  <a:cubicBezTo>
                    <a:pt x="7144" y="7419"/>
                    <a:pt x="8096" y="7419"/>
                    <a:pt x="8096" y="7419"/>
                  </a:cubicBezTo>
                  <a:cubicBezTo>
                    <a:pt x="8096" y="6466"/>
                    <a:pt x="8096" y="8371"/>
                    <a:pt x="7144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DE518BF0-EA52-4CD5-8A17-FB958325F84E}"/>
                </a:ext>
              </a:extLst>
            </p:cNvPr>
            <p:cNvSpPr/>
            <p:nvPr/>
          </p:nvSpPr>
          <p:spPr>
            <a:xfrm>
              <a:off x="4986390" y="540120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  <a:gd name="connsiteX2" fmla="*/ 756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ubicBezTo>
                    <a:pt x="6615" y="6615"/>
                    <a:pt x="8520" y="7567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13699B94-C991-4379-A2FA-9BA63C484821}"/>
                </a:ext>
              </a:extLst>
            </p:cNvPr>
            <p:cNvSpPr/>
            <p:nvPr/>
          </p:nvSpPr>
          <p:spPr>
            <a:xfrm>
              <a:off x="4986814" y="5367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D16A5790-3BD0-4BB7-8295-744F6BA238A5}"/>
                </a:ext>
              </a:extLst>
            </p:cNvPr>
            <p:cNvSpPr/>
            <p:nvPr/>
          </p:nvSpPr>
          <p:spPr>
            <a:xfrm>
              <a:off x="4978241" y="4719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A3B5437A-0F41-44DF-A63D-92A8DE5BEFC6}"/>
                </a:ext>
              </a:extLst>
            </p:cNvPr>
            <p:cNvSpPr/>
            <p:nvPr/>
          </p:nvSpPr>
          <p:spPr>
            <a:xfrm>
              <a:off x="4952100" y="456723"/>
              <a:ext cx="9525" cy="9525"/>
            </a:xfrm>
            <a:custGeom>
              <a:avLst/>
              <a:gdLst>
                <a:gd name="connsiteX0" fmla="*/ 7567 w 9525"/>
                <a:gd name="connsiteY0" fmla="*/ 8096 h 9525"/>
                <a:gd name="connsiteX1" fmla="*/ 7567 w 9525"/>
                <a:gd name="connsiteY1" fmla="*/ 7144 h 9525"/>
                <a:gd name="connsiteX2" fmla="*/ 7567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8096"/>
                  </a:moveTo>
                  <a:cubicBezTo>
                    <a:pt x="6615" y="9049"/>
                    <a:pt x="7567" y="7144"/>
                    <a:pt x="7567" y="7144"/>
                  </a:cubicBezTo>
                  <a:cubicBezTo>
                    <a:pt x="7567" y="7144"/>
                    <a:pt x="6615" y="8096"/>
                    <a:pt x="7567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340D6C15-7AFA-4BFB-8DFC-943C4205B205}"/>
                </a:ext>
              </a:extLst>
            </p:cNvPr>
            <p:cNvSpPr/>
            <p:nvPr/>
          </p:nvSpPr>
          <p:spPr>
            <a:xfrm>
              <a:off x="4937284" y="4624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095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EE661CC8-56E3-4C0D-AB6C-76D0204F1A79}"/>
                </a:ext>
              </a:extLst>
            </p:cNvPr>
            <p:cNvSpPr/>
            <p:nvPr/>
          </p:nvSpPr>
          <p:spPr>
            <a:xfrm>
              <a:off x="5112120" y="556312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  <a:gd name="connsiteX2" fmla="*/ 756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8520" y="8520"/>
                    <a:pt x="7567" y="7567"/>
                  </a:cubicBezTo>
                  <a:cubicBezTo>
                    <a:pt x="7567" y="7567"/>
                    <a:pt x="6615" y="6615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028DB7BB-B6CB-4762-AC67-FE446F1564CA}"/>
                </a:ext>
              </a:extLst>
            </p:cNvPr>
            <p:cNvSpPr/>
            <p:nvPr/>
          </p:nvSpPr>
          <p:spPr>
            <a:xfrm>
              <a:off x="5057312" y="461633"/>
              <a:ext cx="104775" cy="104775"/>
            </a:xfrm>
            <a:custGeom>
              <a:avLst/>
              <a:gdLst>
                <a:gd name="connsiteX0" fmla="*/ 9036 w 104775"/>
                <a:gd name="connsiteY0" fmla="*/ 57479 h 104775"/>
                <a:gd name="connsiteX1" fmla="*/ 48088 w 104775"/>
                <a:gd name="connsiteY1" fmla="*/ 13664 h 104775"/>
                <a:gd name="connsiteX2" fmla="*/ 97618 w 104775"/>
                <a:gd name="connsiteY2" fmla="*/ 69861 h 104775"/>
                <a:gd name="connsiteX3" fmla="*/ 89046 w 104775"/>
                <a:gd name="connsiteY3" fmla="*/ 67956 h 104775"/>
                <a:gd name="connsiteX4" fmla="*/ 86188 w 104775"/>
                <a:gd name="connsiteY4" fmla="*/ 67956 h 104775"/>
                <a:gd name="connsiteX5" fmla="*/ 96666 w 104775"/>
                <a:gd name="connsiteY5" fmla="*/ 75576 h 104775"/>
                <a:gd name="connsiteX6" fmla="*/ 92856 w 104775"/>
                <a:gd name="connsiteY6" fmla="*/ 86054 h 104775"/>
                <a:gd name="connsiteX7" fmla="*/ 84283 w 104775"/>
                <a:gd name="connsiteY7" fmla="*/ 83196 h 104775"/>
                <a:gd name="connsiteX8" fmla="*/ 90951 w 104775"/>
                <a:gd name="connsiteY8" fmla="*/ 90816 h 104775"/>
                <a:gd name="connsiteX9" fmla="*/ 85236 w 104775"/>
                <a:gd name="connsiteY9" fmla="*/ 87006 h 104775"/>
                <a:gd name="connsiteX10" fmla="*/ 90951 w 104775"/>
                <a:gd name="connsiteY10" fmla="*/ 91769 h 104775"/>
                <a:gd name="connsiteX11" fmla="*/ 90951 w 104775"/>
                <a:gd name="connsiteY11" fmla="*/ 92721 h 104775"/>
                <a:gd name="connsiteX12" fmla="*/ 87141 w 104775"/>
                <a:gd name="connsiteY12" fmla="*/ 94626 h 104775"/>
                <a:gd name="connsiteX13" fmla="*/ 79521 w 104775"/>
                <a:gd name="connsiteY13" fmla="*/ 87959 h 104775"/>
                <a:gd name="connsiteX14" fmla="*/ 84283 w 104775"/>
                <a:gd name="connsiteY14" fmla="*/ 98436 h 104775"/>
                <a:gd name="connsiteX15" fmla="*/ 68091 w 104775"/>
                <a:gd name="connsiteY15" fmla="*/ 103199 h 104775"/>
                <a:gd name="connsiteX16" fmla="*/ 65233 w 104775"/>
                <a:gd name="connsiteY16" fmla="*/ 99389 h 104775"/>
                <a:gd name="connsiteX17" fmla="*/ 79521 w 104775"/>
                <a:gd name="connsiteY17" fmla="*/ 49859 h 104775"/>
                <a:gd name="connsiteX18" fmla="*/ 9036 w 104775"/>
                <a:gd name="connsiteY18" fmla="*/ 5747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4775" h="104775">
                  <a:moveTo>
                    <a:pt x="9036" y="57479"/>
                  </a:moveTo>
                  <a:cubicBezTo>
                    <a:pt x="-2394" y="51764"/>
                    <a:pt x="41421" y="-10149"/>
                    <a:pt x="48088" y="13664"/>
                  </a:cubicBezTo>
                  <a:cubicBezTo>
                    <a:pt x="104286" y="-15864"/>
                    <a:pt x="78568" y="64146"/>
                    <a:pt x="97618" y="69861"/>
                  </a:cubicBezTo>
                  <a:cubicBezTo>
                    <a:pt x="87141" y="69861"/>
                    <a:pt x="109048" y="67956"/>
                    <a:pt x="89046" y="67956"/>
                  </a:cubicBezTo>
                  <a:cubicBezTo>
                    <a:pt x="89998" y="68909"/>
                    <a:pt x="89046" y="68909"/>
                    <a:pt x="86188" y="67956"/>
                  </a:cubicBezTo>
                  <a:cubicBezTo>
                    <a:pt x="93808" y="73671"/>
                    <a:pt x="91903" y="72719"/>
                    <a:pt x="96666" y="75576"/>
                  </a:cubicBezTo>
                  <a:cubicBezTo>
                    <a:pt x="92856" y="74624"/>
                    <a:pt x="92856" y="84149"/>
                    <a:pt x="92856" y="86054"/>
                  </a:cubicBezTo>
                  <a:cubicBezTo>
                    <a:pt x="89046" y="85101"/>
                    <a:pt x="87141" y="85101"/>
                    <a:pt x="84283" y="83196"/>
                  </a:cubicBezTo>
                  <a:cubicBezTo>
                    <a:pt x="90951" y="81291"/>
                    <a:pt x="87141" y="91769"/>
                    <a:pt x="90951" y="90816"/>
                  </a:cubicBezTo>
                  <a:cubicBezTo>
                    <a:pt x="90951" y="90816"/>
                    <a:pt x="85236" y="86054"/>
                    <a:pt x="85236" y="87006"/>
                  </a:cubicBezTo>
                  <a:cubicBezTo>
                    <a:pt x="85236" y="89864"/>
                    <a:pt x="89998" y="90816"/>
                    <a:pt x="90951" y="91769"/>
                  </a:cubicBezTo>
                  <a:cubicBezTo>
                    <a:pt x="89998" y="90816"/>
                    <a:pt x="89998" y="90816"/>
                    <a:pt x="90951" y="92721"/>
                  </a:cubicBezTo>
                  <a:cubicBezTo>
                    <a:pt x="83331" y="91769"/>
                    <a:pt x="89046" y="88911"/>
                    <a:pt x="87141" y="94626"/>
                  </a:cubicBezTo>
                  <a:cubicBezTo>
                    <a:pt x="83331" y="91769"/>
                    <a:pt x="85236" y="90816"/>
                    <a:pt x="79521" y="87959"/>
                  </a:cubicBezTo>
                  <a:cubicBezTo>
                    <a:pt x="80473" y="87959"/>
                    <a:pt x="83331" y="96531"/>
                    <a:pt x="84283" y="98436"/>
                  </a:cubicBezTo>
                  <a:cubicBezTo>
                    <a:pt x="77616" y="102246"/>
                    <a:pt x="70948" y="95579"/>
                    <a:pt x="68091" y="103199"/>
                  </a:cubicBezTo>
                  <a:cubicBezTo>
                    <a:pt x="68091" y="105104"/>
                    <a:pt x="64281" y="99389"/>
                    <a:pt x="65233" y="99389"/>
                  </a:cubicBezTo>
                  <a:cubicBezTo>
                    <a:pt x="68091" y="100341"/>
                    <a:pt x="86188" y="67004"/>
                    <a:pt x="79521" y="49859"/>
                  </a:cubicBezTo>
                  <a:cubicBezTo>
                    <a:pt x="56661" y="-624"/>
                    <a:pt x="6178" y="54621"/>
                    <a:pt x="9036" y="57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47FBE4B1-7DE5-4C4F-8088-5773771EB471}"/>
                </a:ext>
              </a:extLst>
            </p:cNvPr>
            <p:cNvSpPr/>
            <p:nvPr/>
          </p:nvSpPr>
          <p:spPr>
            <a:xfrm>
              <a:off x="5112544" y="5557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9049" y="9049"/>
                  </a:cubicBezTo>
                  <a:cubicBezTo>
                    <a:pt x="9049" y="904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944463CA-8908-434B-A1D1-0112BC5DE024}"/>
                </a:ext>
              </a:extLst>
            </p:cNvPr>
            <p:cNvSpPr/>
            <p:nvPr/>
          </p:nvSpPr>
          <p:spPr>
            <a:xfrm>
              <a:off x="5129689" y="5529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429C1932-5D5D-43F6-9317-24B2D2D3B6B8}"/>
                </a:ext>
              </a:extLst>
            </p:cNvPr>
            <p:cNvSpPr/>
            <p:nvPr/>
          </p:nvSpPr>
          <p:spPr>
            <a:xfrm>
              <a:off x="5132546" y="5510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9049"/>
                    <a:pt x="8096" y="9049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4B667AE8-04BB-44B0-A899-8C6A8C9FC879}"/>
                </a:ext>
              </a:extLst>
            </p:cNvPr>
            <p:cNvSpPr/>
            <p:nvPr/>
          </p:nvSpPr>
          <p:spPr>
            <a:xfrm>
              <a:off x="5138261" y="5491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7B48A1FF-DC75-4A47-B749-64D60E8FD629}"/>
                </a:ext>
              </a:extLst>
            </p:cNvPr>
            <p:cNvSpPr/>
            <p:nvPr/>
          </p:nvSpPr>
          <p:spPr>
            <a:xfrm>
              <a:off x="5136356" y="5481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B9D01A08-6830-4484-A072-DFE7FFD19FB0}"/>
                </a:ext>
              </a:extLst>
            </p:cNvPr>
            <p:cNvSpPr/>
            <p:nvPr/>
          </p:nvSpPr>
          <p:spPr>
            <a:xfrm>
              <a:off x="5142071" y="54202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6615"/>
                    <a:pt x="7144" y="7567"/>
                  </a:cubicBezTo>
                  <a:cubicBezTo>
                    <a:pt x="7144" y="6615"/>
                    <a:pt x="9049" y="8520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672AFC27-39B6-465D-98FE-9EC521FEEE32}"/>
                </a:ext>
              </a:extLst>
            </p:cNvPr>
            <p:cNvSpPr/>
            <p:nvPr/>
          </p:nvSpPr>
          <p:spPr>
            <a:xfrm>
              <a:off x="5143024" y="5386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AA8A5523-6DC2-42A6-A201-8D25912BB19A}"/>
                </a:ext>
              </a:extLst>
            </p:cNvPr>
            <p:cNvSpPr/>
            <p:nvPr/>
          </p:nvSpPr>
          <p:spPr>
            <a:xfrm>
              <a:off x="5134451" y="4738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DCE65C7A-731D-4E8E-99F3-D04C1B33DB4D}"/>
                </a:ext>
              </a:extLst>
            </p:cNvPr>
            <p:cNvSpPr/>
            <p:nvPr/>
          </p:nvSpPr>
          <p:spPr>
            <a:xfrm>
              <a:off x="5108310" y="458628"/>
              <a:ext cx="9525" cy="9525"/>
            </a:xfrm>
            <a:custGeom>
              <a:avLst/>
              <a:gdLst>
                <a:gd name="connsiteX0" fmla="*/ 7567 w 9525"/>
                <a:gd name="connsiteY0" fmla="*/ 8096 h 9525"/>
                <a:gd name="connsiteX1" fmla="*/ 7567 w 9525"/>
                <a:gd name="connsiteY1" fmla="*/ 7144 h 9525"/>
                <a:gd name="connsiteX2" fmla="*/ 7567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8096"/>
                  </a:moveTo>
                  <a:cubicBezTo>
                    <a:pt x="6615" y="9049"/>
                    <a:pt x="7567" y="7144"/>
                    <a:pt x="7567" y="7144"/>
                  </a:cubicBezTo>
                  <a:cubicBezTo>
                    <a:pt x="7567" y="7144"/>
                    <a:pt x="6615" y="8096"/>
                    <a:pt x="7567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19B0A5D1-803B-47B7-9A8B-0EB0CA9F09DD}"/>
                </a:ext>
              </a:extLst>
            </p:cNvPr>
            <p:cNvSpPr/>
            <p:nvPr/>
          </p:nvSpPr>
          <p:spPr>
            <a:xfrm>
              <a:off x="5093494" y="4643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D97B6E48-26CA-4A5A-AC57-D488473B230F}"/>
              </a:ext>
            </a:extLst>
          </p:cNvPr>
          <p:cNvGrpSpPr/>
          <p:nvPr userDrawn="1"/>
        </p:nvGrpSpPr>
        <p:grpSpPr>
          <a:xfrm flipH="1">
            <a:off x="1416109" y="4408951"/>
            <a:ext cx="305167" cy="267260"/>
            <a:chOff x="6809793" y="1954053"/>
            <a:chExt cx="1048808" cy="918528"/>
          </a:xfrm>
          <a:solidFill>
            <a:schemeClr val="accent2"/>
          </a:solidFill>
        </p:grpSpPr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528A10B7-263D-4627-9F78-BD94C5694400}"/>
                </a:ext>
              </a:extLst>
            </p:cNvPr>
            <p:cNvSpPr/>
            <p:nvPr/>
          </p:nvSpPr>
          <p:spPr>
            <a:xfrm>
              <a:off x="6889909" y="1954053"/>
              <a:ext cx="9525" cy="19050"/>
            </a:xfrm>
            <a:custGeom>
              <a:avLst/>
              <a:gdLst>
                <a:gd name="connsiteX0" fmla="*/ 10954 w 9525"/>
                <a:gd name="connsiteY0" fmla="*/ 11906 h 19050"/>
                <a:gd name="connsiteX1" fmla="*/ 7144 w 9525"/>
                <a:gd name="connsiteY1" fmla="*/ 7144 h 19050"/>
                <a:gd name="connsiteX2" fmla="*/ 10954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10954" y="11906"/>
                  </a:moveTo>
                  <a:cubicBezTo>
                    <a:pt x="6191" y="4286"/>
                    <a:pt x="10954" y="17621"/>
                    <a:pt x="7144" y="7144"/>
                  </a:cubicBezTo>
                  <a:cubicBezTo>
                    <a:pt x="9049" y="7144"/>
                    <a:pt x="10001" y="9049"/>
                    <a:pt x="10954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9F0157E0-1DBB-4359-9DD9-2E511C763EBE}"/>
                </a:ext>
              </a:extLst>
            </p:cNvPr>
            <p:cNvSpPr/>
            <p:nvPr/>
          </p:nvSpPr>
          <p:spPr>
            <a:xfrm>
              <a:off x="6896576" y="1970359"/>
              <a:ext cx="962025" cy="676275"/>
            </a:xfrm>
            <a:custGeom>
              <a:avLst/>
              <a:gdLst>
                <a:gd name="connsiteX0" fmla="*/ 61436 w 962025"/>
                <a:gd name="connsiteY0" fmla="*/ 7983 h 676275"/>
                <a:gd name="connsiteX1" fmla="*/ 509111 w 962025"/>
                <a:gd name="connsiteY1" fmla="*/ 31795 h 676275"/>
                <a:gd name="connsiteX2" fmla="*/ 657701 w 962025"/>
                <a:gd name="connsiteY2" fmla="*/ 210865 h 676275"/>
                <a:gd name="connsiteX3" fmla="*/ 934879 w 962025"/>
                <a:gd name="connsiteY3" fmla="*/ 609010 h 676275"/>
                <a:gd name="connsiteX4" fmla="*/ 927259 w 962025"/>
                <a:gd name="connsiteY4" fmla="*/ 592818 h 676275"/>
                <a:gd name="connsiteX5" fmla="*/ 958692 w 962025"/>
                <a:gd name="connsiteY5" fmla="*/ 677590 h 676275"/>
                <a:gd name="connsiteX6" fmla="*/ 671989 w 962025"/>
                <a:gd name="connsiteY6" fmla="*/ 654730 h 676275"/>
                <a:gd name="connsiteX7" fmla="*/ 276701 w 962025"/>
                <a:gd name="connsiteY7" fmla="*/ 551860 h 676275"/>
                <a:gd name="connsiteX8" fmla="*/ 288131 w 962025"/>
                <a:gd name="connsiteY8" fmla="*/ 550908 h 676275"/>
                <a:gd name="connsiteX9" fmla="*/ 93821 w 962025"/>
                <a:gd name="connsiteY9" fmla="*/ 215628 h 676275"/>
                <a:gd name="connsiteX10" fmla="*/ 112871 w 962025"/>
                <a:gd name="connsiteY10" fmla="*/ 247060 h 676275"/>
                <a:gd name="connsiteX11" fmla="*/ 73819 w 962025"/>
                <a:gd name="connsiteY11" fmla="*/ 181338 h 676275"/>
                <a:gd name="connsiteX12" fmla="*/ 11906 w 962025"/>
                <a:gd name="connsiteY12" fmla="*/ 28938 h 676275"/>
                <a:gd name="connsiteX13" fmla="*/ 7144 w 962025"/>
                <a:gd name="connsiteY13" fmla="*/ 15603 h 676275"/>
                <a:gd name="connsiteX14" fmla="*/ 304324 w 962025"/>
                <a:gd name="connsiteY14" fmla="*/ 564243 h 676275"/>
                <a:gd name="connsiteX15" fmla="*/ 932021 w 962025"/>
                <a:gd name="connsiteY15" fmla="*/ 657588 h 676275"/>
                <a:gd name="connsiteX16" fmla="*/ 583406 w 962025"/>
                <a:gd name="connsiteY16" fmla="*/ 94660 h 676275"/>
                <a:gd name="connsiteX17" fmla="*/ 450056 w 962025"/>
                <a:gd name="connsiteY17" fmla="*/ 51798 h 676275"/>
                <a:gd name="connsiteX18" fmla="*/ 61436 w 962025"/>
                <a:gd name="connsiteY18" fmla="*/ 7983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2025" h="676275">
                  <a:moveTo>
                    <a:pt x="61436" y="7983"/>
                  </a:moveTo>
                  <a:cubicBezTo>
                    <a:pt x="138589" y="6078"/>
                    <a:pt x="437674" y="5125"/>
                    <a:pt x="509111" y="31795"/>
                  </a:cubicBezTo>
                  <a:cubicBezTo>
                    <a:pt x="595789" y="64180"/>
                    <a:pt x="621506" y="144190"/>
                    <a:pt x="657701" y="210865"/>
                  </a:cubicBezTo>
                  <a:cubicBezTo>
                    <a:pt x="678656" y="250870"/>
                    <a:pt x="939642" y="604248"/>
                    <a:pt x="934879" y="609010"/>
                  </a:cubicBezTo>
                  <a:cubicBezTo>
                    <a:pt x="932974" y="603295"/>
                    <a:pt x="930117" y="597580"/>
                    <a:pt x="927259" y="592818"/>
                  </a:cubicBezTo>
                  <a:cubicBezTo>
                    <a:pt x="926306" y="609963"/>
                    <a:pt x="954881" y="665208"/>
                    <a:pt x="958692" y="677590"/>
                  </a:cubicBezTo>
                  <a:cubicBezTo>
                    <a:pt x="946309" y="654730"/>
                    <a:pt x="706279" y="650921"/>
                    <a:pt x="671989" y="654730"/>
                  </a:cubicBezTo>
                  <a:cubicBezTo>
                    <a:pt x="625317" y="655683"/>
                    <a:pt x="298609" y="679496"/>
                    <a:pt x="276701" y="551860"/>
                  </a:cubicBezTo>
                  <a:cubicBezTo>
                    <a:pt x="276701" y="556623"/>
                    <a:pt x="290036" y="554718"/>
                    <a:pt x="288131" y="550908"/>
                  </a:cubicBezTo>
                  <a:cubicBezTo>
                    <a:pt x="206216" y="444228"/>
                    <a:pt x="157639" y="282303"/>
                    <a:pt x="93821" y="215628"/>
                  </a:cubicBezTo>
                  <a:cubicBezTo>
                    <a:pt x="98584" y="227058"/>
                    <a:pt x="105251" y="237535"/>
                    <a:pt x="112871" y="247060"/>
                  </a:cubicBezTo>
                  <a:cubicBezTo>
                    <a:pt x="103346" y="228010"/>
                    <a:pt x="74771" y="181338"/>
                    <a:pt x="73819" y="181338"/>
                  </a:cubicBezTo>
                  <a:cubicBezTo>
                    <a:pt x="54769" y="135618"/>
                    <a:pt x="33814" y="68943"/>
                    <a:pt x="11906" y="28938"/>
                  </a:cubicBezTo>
                  <a:cubicBezTo>
                    <a:pt x="14764" y="29890"/>
                    <a:pt x="7144" y="14650"/>
                    <a:pt x="7144" y="15603"/>
                  </a:cubicBezTo>
                  <a:cubicBezTo>
                    <a:pt x="49054" y="81325"/>
                    <a:pt x="181451" y="445180"/>
                    <a:pt x="304324" y="564243"/>
                  </a:cubicBezTo>
                  <a:cubicBezTo>
                    <a:pt x="391954" y="649968"/>
                    <a:pt x="913924" y="603295"/>
                    <a:pt x="932021" y="657588"/>
                  </a:cubicBezTo>
                  <a:cubicBezTo>
                    <a:pt x="878681" y="502330"/>
                    <a:pt x="691992" y="198483"/>
                    <a:pt x="583406" y="94660"/>
                  </a:cubicBezTo>
                  <a:cubicBezTo>
                    <a:pt x="517684" y="32748"/>
                    <a:pt x="561499" y="79420"/>
                    <a:pt x="450056" y="51798"/>
                  </a:cubicBezTo>
                  <a:cubicBezTo>
                    <a:pt x="370046" y="29890"/>
                    <a:pt x="51911" y="6078"/>
                    <a:pt x="61436" y="7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D7103387-3192-454A-9D36-99361CDE2E80}"/>
                </a:ext>
              </a:extLst>
            </p:cNvPr>
            <p:cNvSpPr/>
            <p:nvPr/>
          </p:nvSpPr>
          <p:spPr>
            <a:xfrm>
              <a:off x="6896576" y="1968341"/>
              <a:ext cx="9525" cy="19050"/>
            </a:xfrm>
            <a:custGeom>
              <a:avLst/>
              <a:gdLst>
                <a:gd name="connsiteX0" fmla="*/ 9049 w 9525"/>
                <a:gd name="connsiteY0" fmla="*/ 7144 h 19050"/>
                <a:gd name="connsiteX1" fmla="*/ 7144 w 9525"/>
                <a:gd name="connsiteY1" fmla="*/ 11906 h 19050"/>
                <a:gd name="connsiteX2" fmla="*/ 9049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7144"/>
                  </a:moveTo>
                  <a:cubicBezTo>
                    <a:pt x="9049" y="9049"/>
                    <a:pt x="10954" y="15716"/>
                    <a:pt x="7144" y="11906"/>
                  </a:cubicBezTo>
                  <a:cubicBezTo>
                    <a:pt x="8096" y="10001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063B8610-0B8D-4B26-AD4F-42F3AEDA9651}"/>
                </a:ext>
              </a:extLst>
            </p:cNvPr>
            <p:cNvSpPr/>
            <p:nvPr/>
          </p:nvSpPr>
          <p:spPr>
            <a:xfrm>
              <a:off x="6959184" y="2125186"/>
              <a:ext cx="9525" cy="9525"/>
            </a:xfrm>
            <a:custGeom>
              <a:avLst/>
              <a:gdLst>
                <a:gd name="connsiteX0" fmla="*/ 8354 w 9525"/>
                <a:gd name="connsiteY0" fmla="*/ 8414 h 9525"/>
                <a:gd name="connsiteX1" fmla="*/ 835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354" y="8414"/>
                  </a:moveTo>
                  <a:cubicBezTo>
                    <a:pt x="11211" y="8414"/>
                    <a:pt x="4544" y="5556"/>
                    <a:pt x="835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0E2699AC-6EFE-4799-A52E-7192042ACAEE}"/>
                </a:ext>
              </a:extLst>
            </p:cNvPr>
            <p:cNvSpPr/>
            <p:nvPr/>
          </p:nvSpPr>
          <p:spPr>
            <a:xfrm>
              <a:off x="6970871" y="2152173"/>
              <a:ext cx="19050" cy="19050"/>
            </a:xfrm>
            <a:custGeom>
              <a:avLst/>
              <a:gdLst>
                <a:gd name="connsiteX0" fmla="*/ 15716 w 19050"/>
                <a:gd name="connsiteY0" fmla="*/ 20479 h 19050"/>
                <a:gd name="connsiteX1" fmla="*/ 7144 w 19050"/>
                <a:gd name="connsiteY1" fmla="*/ 7144 h 19050"/>
                <a:gd name="connsiteX2" fmla="*/ 15716 w 19050"/>
                <a:gd name="connsiteY2" fmla="*/ 2047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5716" y="20479"/>
                  </a:moveTo>
                  <a:cubicBezTo>
                    <a:pt x="14764" y="20479"/>
                    <a:pt x="10001" y="12859"/>
                    <a:pt x="7144" y="7144"/>
                  </a:cubicBezTo>
                  <a:lnTo>
                    <a:pt x="15716" y="2047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18773514-CA25-4084-93B7-F7BA945F32D7}"/>
                </a:ext>
              </a:extLst>
            </p:cNvPr>
            <p:cNvSpPr/>
            <p:nvPr/>
          </p:nvSpPr>
          <p:spPr>
            <a:xfrm>
              <a:off x="6990874" y="2202261"/>
              <a:ext cx="9525" cy="9525"/>
            </a:xfrm>
            <a:custGeom>
              <a:avLst/>
              <a:gdLst>
                <a:gd name="connsiteX0" fmla="*/ 9049 w 9525"/>
                <a:gd name="connsiteY0" fmla="*/ 8491 h 9525"/>
                <a:gd name="connsiteX1" fmla="*/ 7144 w 9525"/>
                <a:gd name="connsiteY1" fmla="*/ 7538 h 9525"/>
                <a:gd name="connsiteX2" fmla="*/ 9049 w 9525"/>
                <a:gd name="connsiteY2" fmla="*/ 849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491"/>
                  </a:moveTo>
                  <a:cubicBezTo>
                    <a:pt x="10001" y="12301"/>
                    <a:pt x="9049" y="11348"/>
                    <a:pt x="7144" y="7538"/>
                  </a:cubicBezTo>
                  <a:cubicBezTo>
                    <a:pt x="7144" y="6586"/>
                    <a:pt x="8096" y="7538"/>
                    <a:pt x="9049" y="84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B042E259-F3EB-4149-909A-F7893DD55A14}"/>
                </a:ext>
              </a:extLst>
            </p:cNvPr>
            <p:cNvSpPr/>
            <p:nvPr/>
          </p:nvSpPr>
          <p:spPr>
            <a:xfrm>
              <a:off x="6995182" y="2204561"/>
              <a:ext cx="9525" cy="19050"/>
            </a:xfrm>
            <a:custGeom>
              <a:avLst/>
              <a:gdLst>
                <a:gd name="connsiteX0" fmla="*/ 7598 w 9525"/>
                <a:gd name="connsiteY0" fmla="*/ 7144 h 19050"/>
                <a:gd name="connsiteX1" fmla="*/ 9503 w 9525"/>
                <a:gd name="connsiteY1" fmla="*/ 13811 h 19050"/>
                <a:gd name="connsiteX2" fmla="*/ 7598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598" y="7144"/>
                  </a:moveTo>
                  <a:cubicBezTo>
                    <a:pt x="9503" y="10001"/>
                    <a:pt x="9503" y="11906"/>
                    <a:pt x="9503" y="13811"/>
                  </a:cubicBezTo>
                  <a:cubicBezTo>
                    <a:pt x="10455" y="13811"/>
                    <a:pt x="5693" y="7144"/>
                    <a:pt x="759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2F74D149-C5C1-417C-96CA-784137F78C5E}"/>
                </a:ext>
              </a:extLst>
            </p:cNvPr>
            <p:cNvSpPr/>
            <p:nvPr/>
          </p:nvSpPr>
          <p:spPr>
            <a:xfrm>
              <a:off x="7078664" y="2342567"/>
              <a:ext cx="9525" cy="19050"/>
            </a:xfrm>
            <a:custGeom>
              <a:avLst/>
              <a:gdLst>
                <a:gd name="connsiteX0" fmla="*/ 7936 w 9525"/>
                <a:gd name="connsiteY0" fmla="*/ 7250 h 19050"/>
                <a:gd name="connsiteX1" fmla="*/ 11746 w 9525"/>
                <a:gd name="connsiteY1" fmla="*/ 14870 h 19050"/>
                <a:gd name="connsiteX2" fmla="*/ 7936 w 9525"/>
                <a:gd name="connsiteY2" fmla="*/ 72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936" y="7250"/>
                  </a:moveTo>
                  <a:cubicBezTo>
                    <a:pt x="8889" y="9155"/>
                    <a:pt x="11746" y="12965"/>
                    <a:pt x="11746" y="14870"/>
                  </a:cubicBezTo>
                  <a:cubicBezTo>
                    <a:pt x="10794" y="12012"/>
                    <a:pt x="5079" y="6297"/>
                    <a:pt x="7936" y="72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1D6BA8E1-5A73-4164-95AE-F4923BC53CB1}"/>
                </a:ext>
              </a:extLst>
            </p:cNvPr>
            <p:cNvSpPr/>
            <p:nvPr/>
          </p:nvSpPr>
          <p:spPr>
            <a:xfrm>
              <a:off x="7098506" y="23779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12859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5C9374F3-E1EE-49D0-A0CA-DD728756E9DF}"/>
                </a:ext>
              </a:extLst>
            </p:cNvPr>
            <p:cNvSpPr/>
            <p:nvPr/>
          </p:nvSpPr>
          <p:spPr>
            <a:xfrm>
              <a:off x="7712564" y="2630857"/>
              <a:ext cx="9525" cy="9525"/>
            </a:xfrm>
            <a:custGeom>
              <a:avLst/>
              <a:gdLst>
                <a:gd name="connsiteX0" fmla="*/ 11258 w 9525"/>
                <a:gd name="connsiteY0" fmla="*/ 7567 h 9525"/>
                <a:gd name="connsiteX1" fmla="*/ 11258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258" y="7567"/>
                  </a:moveTo>
                  <a:cubicBezTo>
                    <a:pt x="3639" y="6615"/>
                    <a:pt x="8401" y="7567"/>
                    <a:pt x="1125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20DED97B-5920-4D3B-AABA-D9DEC9FAF51C}"/>
                </a:ext>
              </a:extLst>
            </p:cNvPr>
            <p:cNvSpPr/>
            <p:nvPr/>
          </p:nvSpPr>
          <p:spPr>
            <a:xfrm>
              <a:off x="7747489" y="2442686"/>
              <a:ext cx="9525" cy="9525"/>
            </a:xfrm>
            <a:custGeom>
              <a:avLst/>
              <a:gdLst>
                <a:gd name="connsiteX0" fmla="*/ 8718 w 9525"/>
                <a:gd name="connsiteY0" fmla="*/ 10954 h 9525"/>
                <a:gd name="connsiteX1" fmla="*/ 7766 w 9525"/>
                <a:gd name="connsiteY1" fmla="*/ 7144 h 9525"/>
                <a:gd name="connsiteX2" fmla="*/ 8718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718" y="10954"/>
                  </a:moveTo>
                  <a:cubicBezTo>
                    <a:pt x="5861" y="8096"/>
                    <a:pt x="7766" y="8096"/>
                    <a:pt x="7766" y="7144"/>
                  </a:cubicBezTo>
                  <a:cubicBezTo>
                    <a:pt x="9671" y="10001"/>
                    <a:pt x="4908" y="6191"/>
                    <a:pt x="8718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231AE22D-56F5-4BF3-97EC-04AE0B775879}"/>
                </a:ext>
              </a:extLst>
            </p:cNvPr>
            <p:cNvSpPr/>
            <p:nvPr/>
          </p:nvSpPr>
          <p:spPr>
            <a:xfrm>
              <a:off x="7603184" y="2244566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8096"/>
                    <a:pt x="6339" y="11906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0B065548-9CAF-493B-BBFB-F8072529AC6C}"/>
                </a:ext>
              </a:extLst>
            </p:cNvPr>
            <p:cNvSpPr/>
            <p:nvPr/>
          </p:nvSpPr>
          <p:spPr>
            <a:xfrm>
              <a:off x="6816172" y="2212181"/>
              <a:ext cx="9525" cy="9525"/>
            </a:xfrm>
            <a:custGeom>
              <a:avLst/>
              <a:gdLst>
                <a:gd name="connsiteX0" fmla="*/ 8491 w 9525"/>
                <a:gd name="connsiteY0" fmla="*/ 9049 h 9525"/>
                <a:gd name="connsiteX1" fmla="*/ 7538 w 9525"/>
                <a:gd name="connsiteY1" fmla="*/ 7144 h 9525"/>
                <a:gd name="connsiteX2" fmla="*/ 8491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491" y="9049"/>
                  </a:moveTo>
                  <a:cubicBezTo>
                    <a:pt x="7538" y="6191"/>
                    <a:pt x="6586" y="10954"/>
                    <a:pt x="7538" y="7144"/>
                  </a:cubicBezTo>
                  <a:cubicBezTo>
                    <a:pt x="7538" y="8096"/>
                    <a:pt x="8491" y="8096"/>
                    <a:pt x="8491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8C693C57-4B38-47E3-8009-BD1CB9E4EDB0}"/>
                </a:ext>
              </a:extLst>
            </p:cNvPr>
            <p:cNvSpPr/>
            <p:nvPr/>
          </p:nvSpPr>
          <p:spPr>
            <a:xfrm>
              <a:off x="6812756" y="2219801"/>
              <a:ext cx="400050" cy="561975"/>
            </a:xfrm>
            <a:custGeom>
              <a:avLst/>
              <a:gdLst>
                <a:gd name="connsiteX0" fmla="*/ 392906 w 400050"/>
                <a:gd name="connsiteY0" fmla="*/ 385286 h 561975"/>
                <a:gd name="connsiteX1" fmla="*/ 372904 w 400050"/>
                <a:gd name="connsiteY1" fmla="*/ 556736 h 561975"/>
                <a:gd name="connsiteX2" fmla="*/ 198596 w 400050"/>
                <a:gd name="connsiteY2" fmla="*/ 337661 h 561975"/>
                <a:gd name="connsiteX3" fmla="*/ 136684 w 400050"/>
                <a:gd name="connsiteY3" fmla="*/ 214789 h 561975"/>
                <a:gd name="connsiteX4" fmla="*/ 77629 w 400050"/>
                <a:gd name="connsiteY4" fmla="*/ 131921 h 561975"/>
                <a:gd name="connsiteX5" fmla="*/ 89059 w 400050"/>
                <a:gd name="connsiteY5" fmla="*/ 134779 h 561975"/>
                <a:gd name="connsiteX6" fmla="*/ 7144 w 400050"/>
                <a:gd name="connsiteY6" fmla="*/ 7144 h 561975"/>
                <a:gd name="connsiteX7" fmla="*/ 9049 w 400050"/>
                <a:gd name="connsiteY7" fmla="*/ 11906 h 561975"/>
                <a:gd name="connsiteX8" fmla="*/ 362426 w 400050"/>
                <a:gd name="connsiteY8" fmla="*/ 526256 h 561975"/>
                <a:gd name="connsiteX9" fmla="*/ 392906 w 400050"/>
                <a:gd name="connsiteY9" fmla="*/ 385286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0050" h="561975">
                  <a:moveTo>
                    <a:pt x="392906" y="385286"/>
                  </a:moveTo>
                  <a:cubicBezTo>
                    <a:pt x="406241" y="414814"/>
                    <a:pt x="356711" y="547211"/>
                    <a:pt x="372904" y="556736"/>
                  </a:cubicBezTo>
                  <a:cubicBezTo>
                    <a:pt x="303371" y="493871"/>
                    <a:pt x="257651" y="369094"/>
                    <a:pt x="198596" y="337661"/>
                  </a:cubicBezTo>
                  <a:cubicBezTo>
                    <a:pt x="185261" y="317659"/>
                    <a:pt x="143351" y="235744"/>
                    <a:pt x="136684" y="214789"/>
                  </a:cubicBezTo>
                  <a:cubicBezTo>
                    <a:pt x="100489" y="195739"/>
                    <a:pt x="100489" y="138589"/>
                    <a:pt x="77629" y="131921"/>
                  </a:cubicBezTo>
                  <a:cubicBezTo>
                    <a:pt x="70961" y="149066"/>
                    <a:pt x="91916" y="132874"/>
                    <a:pt x="89059" y="134779"/>
                  </a:cubicBezTo>
                  <a:cubicBezTo>
                    <a:pt x="90011" y="138589"/>
                    <a:pt x="8096" y="7144"/>
                    <a:pt x="7144" y="7144"/>
                  </a:cubicBezTo>
                  <a:cubicBezTo>
                    <a:pt x="10954" y="13811"/>
                    <a:pt x="13811" y="6191"/>
                    <a:pt x="9049" y="11906"/>
                  </a:cubicBezTo>
                  <a:cubicBezTo>
                    <a:pt x="-476" y="22384"/>
                    <a:pt x="296704" y="474821"/>
                    <a:pt x="362426" y="526256"/>
                  </a:cubicBezTo>
                  <a:cubicBezTo>
                    <a:pt x="341471" y="504349"/>
                    <a:pt x="392906" y="382429"/>
                    <a:pt x="392906" y="385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3EE70D5A-4AD4-42F6-8010-343F9243BABD}"/>
                </a:ext>
              </a:extLst>
            </p:cNvPr>
            <p:cNvSpPr/>
            <p:nvPr/>
          </p:nvSpPr>
          <p:spPr>
            <a:xfrm>
              <a:off x="6815614" y="2216943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9049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8096"/>
                    <a:pt x="9049" y="10001"/>
                    <a:pt x="7144" y="9049"/>
                  </a:cubicBezTo>
                  <a:cubicBezTo>
                    <a:pt x="7144" y="9049"/>
                    <a:pt x="8096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19BFFAAE-D33E-44EF-AC92-7556AC847305}"/>
                </a:ext>
              </a:extLst>
            </p:cNvPr>
            <p:cNvSpPr/>
            <p:nvPr/>
          </p:nvSpPr>
          <p:spPr>
            <a:xfrm>
              <a:off x="6827849" y="2272188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7144"/>
                    <a:pt x="6339" y="7144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B607D975-1654-4357-B5A0-E1A6E9E634B4}"/>
                </a:ext>
              </a:extLst>
            </p:cNvPr>
            <p:cNvSpPr/>
            <p:nvPr/>
          </p:nvSpPr>
          <p:spPr>
            <a:xfrm>
              <a:off x="6879431" y="2338863"/>
              <a:ext cx="9525" cy="9525"/>
            </a:xfrm>
            <a:custGeom>
              <a:avLst/>
              <a:gdLst>
                <a:gd name="connsiteX0" fmla="*/ 10954 w 9525"/>
                <a:gd name="connsiteY0" fmla="*/ 10001 h 9525"/>
                <a:gd name="connsiteX1" fmla="*/ 7144 w 9525"/>
                <a:gd name="connsiteY1" fmla="*/ 7144 h 9525"/>
                <a:gd name="connsiteX2" fmla="*/ 1095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10001"/>
                  </a:moveTo>
                  <a:cubicBezTo>
                    <a:pt x="10001" y="10001"/>
                    <a:pt x="8096" y="8096"/>
                    <a:pt x="7144" y="7144"/>
                  </a:cubicBezTo>
                  <a:lnTo>
                    <a:pt x="10954" y="100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2925B25C-538E-40E0-A033-8973BF832948}"/>
                </a:ext>
              </a:extLst>
            </p:cNvPr>
            <p:cNvSpPr/>
            <p:nvPr/>
          </p:nvSpPr>
          <p:spPr>
            <a:xfrm>
              <a:off x="6883241" y="2354632"/>
              <a:ext cx="9525" cy="9525"/>
            </a:xfrm>
            <a:custGeom>
              <a:avLst/>
              <a:gdLst>
                <a:gd name="connsiteX0" fmla="*/ 9049 w 9525"/>
                <a:gd name="connsiteY0" fmla="*/ 7567 h 9525"/>
                <a:gd name="connsiteX1" fmla="*/ 7144 w 9525"/>
                <a:gd name="connsiteY1" fmla="*/ 7567 h 9525"/>
                <a:gd name="connsiteX2" fmla="*/ 9049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567"/>
                  </a:moveTo>
                  <a:cubicBezTo>
                    <a:pt x="9049" y="9472"/>
                    <a:pt x="8096" y="8520"/>
                    <a:pt x="7144" y="7567"/>
                  </a:cubicBezTo>
                  <a:cubicBezTo>
                    <a:pt x="8096" y="6615"/>
                    <a:pt x="8096" y="7567"/>
                    <a:pt x="9049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9187A973-9317-47C4-9F26-D42D735CE1B6}"/>
                </a:ext>
              </a:extLst>
            </p:cNvPr>
            <p:cNvSpPr/>
            <p:nvPr/>
          </p:nvSpPr>
          <p:spPr>
            <a:xfrm>
              <a:off x="6887333" y="2354103"/>
              <a:ext cx="9525" cy="9525"/>
            </a:xfrm>
            <a:custGeom>
              <a:avLst/>
              <a:gdLst>
                <a:gd name="connsiteX0" fmla="*/ 7814 w 9525"/>
                <a:gd name="connsiteY0" fmla="*/ 7144 h 9525"/>
                <a:gd name="connsiteX1" fmla="*/ 7814 w 9525"/>
                <a:gd name="connsiteY1" fmla="*/ 10001 h 9525"/>
                <a:gd name="connsiteX2" fmla="*/ 781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14" y="7144"/>
                  </a:moveTo>
                  <a:cubicBezTo>
                    <a:pt x="8767" y="8096"/>
                    <a:pt x="7814" y="9049"/>
                    <a:pt x="7814" y="10001"/>
                  </a:cubicBezTo>
                  <a:cubicBezTo>
                    <a:pt x="8767" y="9049"/>
                    <a:pt x="5910" y="8096"/>
                    <a:pt x="78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718CDD94-4A20-4E18-A3FB-14AEE25EB00E}"/>
                </a:ext>
              </a:extLst>
            </p:cNvPr>
            <p:cNvSpPr/>
            <p:nvPr/>
          </p:nvSpPr>
          <p:spPr>
            <a:xfrm>
              <a:off x="6898284" y="2380773"/>
              <a:ext cx="9525" cy="9525"/>
            </a:xfrm>
            <a:custGeom>
              <a:avLst/>
              <a:gdLst>
                <a:gd name="connsiteX0" fmla="*/ 7341 w 9525"/>
                <a:gd name="connsiteY0" fmla="*/ 7144 h 9525"/>
                <a:gd name="connsiteX1" fmla="*/ 8294 w 9525"/>
                <a:gd name="connsiteY1" fmla="*/ 10001 h 9525"/>
                <a:gd name="connsiteX2" fmla="*/ 734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41" y="7144"/>
                  </a:moveTo>
                  <a:cubicBezTo>
                    <a:pt x="7341" y="8096"/>
                    <a:pt x="9246" y="8096"/>
                    <a:pt x="8294" y="10001"/>
                  </a:cubicBezTo>
                  <a:cubicBezTo>
                    <a:pt x="9246" y="8096"/>
                    <a:pt x="6388" y="7144"/>
                    <a:pt x="734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7B8C9D68-1B5D-4C50-AFE9-4308F88CB292}"/>
                </a:ext>
              </a:extLst>
            </p:cNvPr>
            <p:cNvSpPr/>
            <p:nvPr/>
          </p:nvSpPr>
          <p:spPr>
            <a:xfrm>
              <a:off x="6906630" y="239125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696B2A82-C68C-425F-8608-0FDF53AA6A90}"/>
                </a:ext>
              </a:extLst>
            </p:cNvPr>
            <p:cNvSpPr/>
            <p:nvPr/>
          </p:nvSpPr>
          <p:spPr>
            <a:xfrm>
              <a:off x="7026354" y="2593986"/>
              <a:ext cx="9525" cy="9525"/>
            </a:xfrm>
            <a:custGeom>
              <a:avLst/>
              <a:gdLst>
                <a:gd name="connsiteX0" fmla="*/ 7858 w 9525"/>
                <a:gd name="connsiteY0" fmla="*/ 8244 h 9525"/>
                <a:gd name="connsiteX1" fmla="*/ 7858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8244"/>
                  </a:moveTo>
                  <a:cubicBezTo>
                    <a:pt x="6906" y="6339"/>
                    <a:pt x="6906" y="7291"/>
                    <a:pt x="7858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FF804E23-CA51-4978-B7CC-48628C66DA37}"/>
                </a:ext>
              </a:extLst>
            </p:cNvPr>
            <p:cNvSpPr/>
            <p:nvPr/>
          </p:nvSpPr>
          <p:spPr>
            <a:xfrm>
              <a:off x="7080691" y="2685573"/>
              <a:ext cx="9525" cy="9525"/>
            </a:xfrm>
            <a:custGeom>
              <a:avLst/>
              <a:gdLst>
                <a:gd name="connsiteX0" fmla="*/ 7815 w 9525"/>
                <a:gd name="connsiteY0" fmla="*/ 7144 h 9525"/>
                <a:gd name="connsiteX1" fmla="*/ 7815 w 9525"/>
                <a:gd name="connsiteY1" fmla="*/ 9049 h 9525"/>
                <a:gd name="connsiteX2" fmla="*/ 7815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15" y="7144"/>
                  </a:moveTo>
                  <a:cubicBezTo>
                    <a:pt x="8767" y="8096"/>
                    <a:pt x="7815" y="8096"/>
                    <a:pt x="7815" y="9049"/>
                  </a:cubicBezTo>
                  <a:cubicBezTo>
                    <a:pt x="5909" y="7144"/>
                    <a:pt x="8767" y="8096"/>
                    <a:pt x="781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FFFC87E2-E7D7-4AE7-B73F-624CD491197D}"/>
                </a:ext>
              </a:extLst>
            </p:cNvPr>
            <p:cNvSpPr/>
            <p:nvPr/>
          </p:nvSpPr>
          <p:spPr>
            <a:xfrm>
              <a:off x="7119461" y="2715312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1095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FBE9B5A6-D795-4D70-A87C-DAB15220814E}"/>
                </a:ext>
              </a:extLst>
            </p:cNvPr>
            <p:cNvSpPr/>
            <p:nvPr/>
          </p:nvSpPr>
          <p:spPr>
            <a:xfrm>
              <a:off x="7174706" y="2782334"/>
              <a:ext cx="9525" cy="9525"/>
            </a:xfrm>
            <a:custGeom>
              <a:avLst/>
              <a:gdLst>
                <a:gd name="connsiteX0" fmla="*/ 9049 w 9525"/>
                <a:gd name="connsiteY0" fmla="*/ 7538 h 9525"/>
                <a:gd name="connsiteX1" fmla="*/ 7144 w 9525"/>
                <a:gd name="connsiteY1" fmla="*/ 8491 h 9525"/>
                <a:gd name="connsiteX2" fmla="*/ 9049 w 9525"/>
                <a:gd name="connsiteY2" fmla="*/ 753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538"/>
                  </a:moveTo>
                  <a:cubicBezTo>
                    <a:pt x="6191" y="7538"/>
                    <a:pt x="10001" y="9443"/>
                    <a:pt x="7144" y="8491"/>
                  </a:cubicBezTo>
                  <a:cubicBezTo>
                    <a:pt x="7144" y="7538"/>
                    <a:pt x="8096" y="6586"/>
                    <a:pt x="9049" y="75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FF772699-449E-4776-8C3A-B9A61FEC2330}"/>
                </a:ext>
              </a:extLst>
            </p:cNvPr>
            <p:cNvSpPr/>
            <p:nvPr/>
          </p:nvSpPr>
          <p:spPr>
            <a:xfrm>
              <a:off x="7180412" y="2780790"/>
              <a:ext cx="628650" cy="85725"/>
            </a:xfrm>
            <a:custGeom>
              <a:avLst/>
              <a:gdLst>
                <a:gd name="connsiteX0" fmla="*/ 629136 w 628650"/>
                <a:gd name="connsiteY0" fmla="*/ 74805 h 85725"/>
                <a:gd name="connsiteX1" fmla="*/ 260518 w 628650"/>
                <a:gd name="connsiteY1" fmla="*/ 58612 h 85725"/>
                <a:gd name="connsiteX2" fmla="*/ 148123 w 628650"/>
                <a:gd name="connsiteY2" fmla="*/ 32895 h 85725"/>
                <a:gd name="connsiteX3" fmla="*/ 64303 w 628650"/>
                <a:gd name="connsiteY3" fmla="*/ 33847 h 85725"/>
                <a:gd name="connsiteX4" fmla="*/ 71923 w 628650"/>
                <a:gd name="connsiteY4" fmla="*/ 23370 h 85725"/>
                <a:gd name="connsiteX5" fmla="*/ 7153 w 628650"/>
                <a:gd name="connsiteY5" fmla="*/ 13845 h 85725"/>
                <a:gd name="connsiteX6" fmla="*/ 12868 w 628650"/>
                <a:gd name="connsiteY6" fmla="*/ 13845 h 85725"/>
                <a:gd name="connsiteX7" fmla="*/ 13821 w 628650"/>
                <a:gd name="connsiteY7" fmla="*/ 10035 h 85725"/>
                <a:gd name="connsiteX8" fmla="*/ 629136 w 628650"/>
                <a:gd name="connsiteY8" fmla="*/ 74805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" h="85725">
                  <a:moveTo>
                    <a:pt x="629136" y="74805"/>
                  </a:moveTo>
                  <a:cubicBezTo>
                    <a:pt x="649138" y="105285"/>
                    <a:pt x="246231" y="66232"/>
                    <a:pt x="260518" y="58612"/>
                  </a:cubicBezTo>
                  <a:cubicBezTo>
                    <a:pt x="248136" y="58612"/>
                    <a:pt x="141456" y="45278"/>
                    <a:pt x="148123" y="32895"/>
                  </a:cubicBezTo>
                  <a:cubicBezTo>
                    <a:pt x="113833" y="50992"/>
                    <a:pt x="92878" y="34800"/>
                    <a:pt x="64303" y="33847"/>
                  </a:cubicBezTo>
                  <a:cubicBezTo>
                    <a:pt x="67161" y="25275"/>
                    <a:pt x="71923" y="34800"/>
                    <a:pt x="71923" y="23370"/>
                  </a:cubicBezTo>
                  <a:cubicBezTo>
                    <a:pt x="76686" y="25275"/>
                    <a:pt x="6201" y="14797"/>
                    <a:pt x="7153" y="13845"/>
                  </a:cubicBezTo>
                  <a:cubicBezTo>
                    <a:pt x="9058" y="13845"/>
                    <a:pt x="16678" y="11940"/>
                    <a:pt x="12868" y="13845"/>
                  </a:cubicBezTo>
                  <a:cubicBezTo>
                    <a:pt x="16678" y="10987"/>
                    <a:pt x="16678" y="10035"/>
                    <a:pt x="13821" y="10035"/>
                  </a:cubicBezTo>
                  <a:cubicBezTo>
                    <a:pt x="44301" y="-13778"/>
                    <a:pt x="636756" y="118620"/>
                    <a:pt x="629136" y="748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613C0CEB-67EB-49E6-9753-2584256A329B}"/>
                </a:ext>
              </a:extLst>
            </p:cNvPr>
            <p:cNvSpPr/>
            <p:nvPr/>
          </p:nvSpPr>
          <p:spPr>
            <a:xfrm>
              <a:off x="7179469" y="27827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9049" y="9049"/>
                    <a:pt x="7144" y="10954"/>
                  </a:cubicBez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FECEB34C-B1CC-40A7-B24D-375ECD4DC0FA}"/>
                </a:ext>
              </a:extLst>
            </p:cNvPr>
            <p:cNvSpPr/>
            <p:nvPr/>
          </p:nvSpPr>
          <p:spPr>
            <a:xfrm>
              <a:off x="7221908" y="280082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E685C8F4-D7B8-4C01-A0CE-EDC178CF90B9}"/>
                </a:ext>
              </a:extLst>
            </p:cNvPr>
            <p:cNvSpPr/>
            <p:nvPr/>
          </p:nvSpPr>
          <p:spPr>
            <a:xfrm>
              <a:off x="7228999" y="2802731"/>
              <a:ext cx="19050" cy="9525"/>
            </a:xfrm>
            <a:custGeom>
              <a:avLst/>
              <a:gdLst>
                <a:gd name="connsiteX0" fmla="*/ 11906 w 19050"/>
                <a:gd name="connsiteY0" fmla="*/ 7144 h 9525"/>
                <a:gd name="connsiteX1" fmla="*/ 7144 w 19050"/>
                <a:gd name="connsiteY1" fmla="*/ 9049 h 9525"/>
                <a:gd name="connsiteX2" fmla="*/ 11906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1906" y="7144"/>
                  </a:moveTo>
                  <a:cubicBezTo>
                    <a:pt x="11906" y="8096"/>
                    <a:pt x="9049" y="9049"/>
                    <a:pt x="7144" y="9049"/>
                  </a:cubicBezTo>
                  <a:lnTo>
                    <a:pt x="11906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D59B76DE-0E79-4E7A-BEEE-04B1D5E577E3}"/>
                </a:ext>
              </a:extLst>
            </p:cNvPr>
            <p:cNvSpPr/>
            <p:nvPr/>
          </p:nvSpPr>
          <p:spPr>
            <a:xfrm>
              <a:off x="7243286" y="280939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9049" y="8096"/>
                    <a:pt x="8096" y="9049"/>
                    <a:pt x="7144" y="8096"/>
                  </a:cubicBezTo>
                  <a:cubicBezTo>
                    <a:pt x="7144" y="8096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9F4AFA98-B4BB-4BF5-936E-467F3A7D4980}"/>
                </a:ext>
              </a:extLst>
            </p:cNvPr>
            <p:cNvSpPr/>
            <p:nvPr/>
          </p:nvSpPr>
          <p:spPr>
            <a:xfrm>
              <a:off x="7244997" y="2806541"/>
              <a:ext cx="9525" cy="9525"/>
            </a:xfrm>
            <a:custGeom>
              <a:avLst/>
              <a:gdLst>
                <a:gd name="connsiteX0" fmla="*/ 7338 w 9525"/>
                <a:gd name="connsiteY0" fmla="*/ 7144 h 9525"/>
                <a:gd name="connsiteX1" fmla="*/ 9243 w 9525"/>
                <a:gd name="connsiteY1" fmla="*/ 9049 h 9525"/>
                <a:gd name="connsiteX2" fmla="*/ 733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8" y="7144"/>
                  </a:moveTo>
                  <a:cubicBezTo>
                    <a:pt x="8291" y="7144"/>
                    <a:pt x="8291" y="8096"/>
                    <a:pt x="9243" y="9049"/>
                  </a:cubicBezTo>
                  <a:cubicBezTo>
                    <a:pt x="9243" y="8096"/>
                    <a:pt x="6386" y="9049"/>
                    <a:pt x="733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7A1AC697-DE66-4954-B0F0-34944DEF1457}"/>
                </a:ext>
              </a:extLst>
            </p:cNvPr>
            <p:cNvSpPr/>
            <p:nvPr/>
          </p:nvSpPr>
          <p:spPr>
            <a:xfrm>
              <a:off x="7267857" y="2812970"/>
              <a:ext cx="9525" cy="9525"/>
            </a:xfrm>
            <a:custGeom>
              <a:avLst/>
              <a:gdLst>
                <a:gd name="connsiteX0" fmla="*/ 7338 w 9525"/>
                <a:gd name="connsiteY0" fmla="*/ 7382 h 9525"/>
                <a:gd name="connsiteX1" fmla="*/ 9243 w 9525"/>
                <a:gd name="connsiteY1" fmla="*/ 8334 h 9525"/>
                <a:gd name="connsiteX2" fmla="*/ 7338 w 9525"/>
                <a:gd name="connsiteY2" fmla="*/ 738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8" y="7382"/>
                  </a:moveTo>
                  <a:cubicBezTo>
                    <a:pt x="8291" y="7382"/>
                    <a:pt x="9243" y="6429"/>
                    <a:pt x="9243" y="8334"/>
                  </a:cubicBezTo>
                  <a:cubicBezTo>
                    <a:pt x="9243" y="7382"/>
                    <a:pt x="6386" y="9287"/>
                    <a:pt x="7338" y="73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72A845D7-844E-4F87-A52F-C35812257A09}"/>
                </a:ext>
              </a:extLst>
            </p:cNvPr>
            <p:cNvSpPr/>
            <p:nvPr/>
          </p:nvSpPr>
          <p:spPr>
            <a:xfrm>
              <a:off x="7278529" y="28132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9049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025F813C-DEFD-453D-B75A-FC7B7CE9CA1C}"/>
                </a:ext>
              </a:extLst>
            </p:cNvPr>
            <p:cNvSpPr/>
            <p:nvPr/>
          </p:nvSpPr>
          <p:spPr>
            <a:xfrm>
              <a:off x="7473644" y="2842021"/>
              <a:ext cx="9525" cy="9525"/>
            </a:xfrm>
            <a:custGeom>
              <a:avLst/>
              <a:gdLst>
                <a:gd name="connsiteX0" fmla="*/ 8244 w 9525"/>
                <a:gd name="connsiteY0" fmla="*/ 7858 h 9525"/>
                <a:gd name="connsiteX1" fmla="*/ 82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858"/>
                  </a:moveTo>
                  <a:cubicBezTo>
                    <a:pt x="6339" y="6906"/>
                    <a:pt x="7291" y="6906"/>
                    <a:pt x="82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FE90E798-98CC-4C49-BB91-2ACB9E41D221}"/>
                </a:ext>
              </a:extLst>
            </p:cNvPr>
            <p:cNvSpPr/>
            <p:nvPr/>
          </p:nvSpPr>
          <p:spPr>
            <a:xfrm>
              <a:off x="7559516" y="28608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8096" y="8096"/>
                  </a:cubicBezTo>
                  <a:cubicBezTo>
                    <a:pt x="7144" y="8096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4DAF98DC-1AA5-4985-90FC-F2C9BD7F50A8}"/>
                </a:ext>
              </a:extLst>
            </p:cNvPr>
            <p:cNvSpPr/>
            <p:nvPr/>
          </p:nvSpPr>
          <p:spPr>
            <a:xfrm>
              <a:off x="7606189" y="2863056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7144" y="9684"/>
                    <a:pt x="8096" y="3969"/>
                    <a:pt x="7144" y="9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AD866B14-D6C7-4BAA-9752-3252DFB7DD59}"/>
                </a:ext>
              </a:extLst>
            </p:cNvPr>
            <p:cNvSpPr/>
            <p:nvPr/>
          </p:nvSpPr>
          <p:spPr>
            <a:xfrm>
              <a:off x="7786303" y="2669381"/>
              <a:ext cx="9525" cy="9525"/>
            </a:xfrm>
            <a:custGeom>
              <a:avLst/>
              <a:gdLst>
                <a:gd name="connsiteX0" fmla="*/ 9909 w 9525"/>
                <a:gd name="connsiteY0" fmla="*/ 7144 h 9525"/>
                <a:gd name="connsiteX1" fmla="*/ 990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7144"/>
                  </a:moveTo>
                  <a:cubicBezTo>
                    <a:pt x="8956" y="7144"/>
                    <a:pt x="4194" y="8096"/>
                    <a:pt x="990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EF573B19-5AF5-40E4-A9B6-62637225102B}"/>
                </a:ext>
              </a:extLst>
            </p:cNvPr>
            <p:cNvSpPr/>
            <p:nvPr/>
          </p:nvSpPr>
          <p:spPr>
            <a:xfrm>
              <a:off x="7782401" y="2656998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10954" y="27146"/>
                    <a:pt x="9049" y="1476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3780F65F-68E6-4100-8FBE-AD75A11804E9}"/>
                </a:ext>
              </a:extLst>
            </p:cNvPr>
            <p:cNvSpPr/>
            <p:nvPr/>
          </p:nvSpPr>
          <p:spPr>
            <a:xfrm>
              <a:off x="7777776" y="2660808"/>
              <a:ext cx="9525" cy="19050"/>
            </a:xfrm>
            <a:custGeom>
              <a:avLst/>
              <a:gdLst>
                <a:gd name="connsiteX0" fmla="*/ 7959 w 9525"/>
                <a:gd name="connsiteY0" fmla="*/ 11906 h 19050"/>
                <a:gd name="connsiteX1" fmla="*/ 8911 w 9525"/>
                <a:gd name="connsiteY1" fmla="*/ 7144 h 19050"/>
                <a:gd name="connsiteX2" fmla="*/ 7959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959" y="11906"/>
                  </a:moveTo>
                  <a:cubicBezTo>
                    <a:pt x="8911" y="10001"/>
                    <a:pt x="8911" y="9049"/>
                    <a:pt x="8911" y="7144"/>
                  </a:cubicBezTo>
                  <a:cubicBezTo>
                    <a:pt x="7959" y="9049"/>
                    <a:pt x="6054" y="10954"/>
                    <a:pt x="7959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EC3DB208-EBEA-4C97-9F59-54274D2C6F1D}"/>
                </a:ext>
              </a:extLst>
            </p:cNvPr>
            <p:cNvSpPr/>
            <p:nvPr/>
          </p:nvSpPr>
          <p:spPr>
            <a:xfrm>
              <a:off x="7775258" y="2665423"/>
              <a:ext cx="9525" cy="9525"/>
            </a:xfrm>
            <a:custGeom>
              <a:avLst/>
              <a:gdLst>
                <a:gd name="connsiteX0" fmla="*/ 8573 w 9525"/>
                <a:gd name="connsiteY0" fmla="*/ 8244 h 9525"/>
                <a:gd name="connsiteX1" fmla="*/ 8573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573" y="8244"/>
                  </a:moveTo>
                  <a:cubicBezTo>
                    <a:pt x="6667" y="7291"/>
                    <a:pt x="6667" y="6339"/>
                    <a:pt x="8573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337B6594-A88B-4F16-8C34-3997F129248B}"/>
                </a:ext>
              </a:extLst>
            </p:cNvPr>
            <p:cNvSpPr/>
            <p:nvPr/>
          </p:nvSpPr>
          <p:spPr>
            <a:xfrm>
              <a:off x="7768352" y="266461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7858" y="7144"/>
                    <a:pt x="6906" y="8096"/>
                    <a:pt x="7858" y="7144"/>
                  </a:cubicBezTo>
                  <a:cubicBezTo>
                    <a:pt x="6906" y="9049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0C226684-D621-42F6-8033-F3B02776F1D7}"/>
                </a:ext>
              </a:extLst>
            </p:cNvPr>
            <p:cNvSpPr/>
            <p:nvPr/>
          </p:nvSpPr>
          <p:spPr>
            <a:xfrm>
              <a:off x="7765256" y="2656277"/>
              <a:ext cx="19050" cy="19050"/>
            </a:xfrm>
            <a:custGeom>
              <a:avLst/>
              <a:gdLst>
                <a:gd name="connsiteX0" fmla="*/ 7144 w 19050"/>
                <a:gd name="connsiteY0" fmla="*/ 15485 h 19050"/>
                <a:gd name="connsiteX1" fmla="*/ 7144 w 19050"/>
                <a:gd name="connsiteY1" fmla="*/ 1548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5485"/>
                  </a:moveTo>
                  <a:cubicBezTo>
                    <a:pt x="8096" y="20248"/>
                    <a:pt x="25241" y="-5470"/>
                    <a:pt x="7144" y="154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EAEDBD4B-3F28-46AC-8B61-F7D4954CA00B}"/>
                </a:ext>
              </a:extLst>
            </p:cNvPr>
            <p:cNvSpPr/>
            <p:nvPr/>
          </p:nvSpPr>
          <p:spPr>
            <a:xfrm>
              <a:off x="7769066" y="266419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7567"/>
                    <a:pt x="8096" y="7567"/>
                  </a:cubicBezTo>
                  <a:cubicBezTo>
                    <a:pt x="8096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7395A701-5D5D-44EF-A8BB-D78F2D3EA348}"/>
                </a:ext>
              </a:extLst>
            </p:cNvPr>
            <p:cNvSpPr/>
            <p:nvPr/>
          </p:nvSpPr>
          <p:spPr>
            <a:xfrm>
              <a:off x="7772876" y="2663226"/>
              <a:ext cx="9525" cy="9525"/>
            </a:xfrm>
            <a:custGeom>
              <a:avLst/>
              <a:gdLst>
                <a:gd name="connsiteX0" fmla="*/ 7144 w 9525"/>
                <a:gd name="connsiteY0" fmla="*/ 9488 h 9525"/>
                <a:gd name="connsiteX1" fmla="*/ 7144 w 9525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488"/>
                  </a:moveTo>
                  <a:cubicBezTo>
                    <a:pt x="7144" y="8536"/>
                    <a:pt x="10001" y="4726"/>
                    <a:pt x="7144" y="9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DFF5BF07-CDD0-46E0-961A-2A407A5B5424}"/>
                </a:ext>
              </a:extLst>
            </p:cNvPr>
            <p:cNvSpPr/>
            <p:nvPr/>
          </p:nvSpPr>
          <p:spPr>
            <a:xfrm>
              <a:off x="7757934" y="2655318"/>
              <a:ext cx="9525" cy="19050"/>
            </a:xfrm>
            <a:custGeom>
              <a:avLst/>
              <a:gdLst>
                <a:gd name="connsiteX0" fmla="*/ 8751 w 9525"/>
                <a:gd name="connsiteY0" fmla="*/ 16444 h 19050"/>
                <a:gd name="connsiteX1" fmla="*/ 8751 w 9525"/>
                <a:gd name="connsiteY1" fmla="*/ 164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751" y="16444"/>
                  </a:moveTo>
                  <a:cubicBezTo>
                    <a:pt x="11609" y="3109"/>
                    <a:pt x="3989" y="5014"/>
                    <a:pt x="8751" y="164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F2586AB8-1C07-460A-AE90-A45928DD9F91}"/>
                </a:ext>
              </a:extLst>
            </p:cNvPr>
            <p:cNvSpPr/>
            <p:nvPr/>
          </p:nvSpPr>
          <p:spPr>
            <a:xfrm>
              <a:off x="7755731" y="26493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11709F34-7D37-4B19-B801-52EC3A825140}"/>
                </a:ext>
              </a:extLst>
            </p:cNvPr>
            <p:cNvSpPr/>
            <p:nvPr/>
          </p:nvSpPr>
          <p:spPr>
            <a:xfrm>
              <a:off x="7741444" y="2651640"/>
              <a:ext cx="19050" cy="19050"/>
            </a:xfrm>
            <a:custGeom>
              <a:avLst/>
              <a:gdLst>
                <a:gd name="connsiteX0" fmla="*/ 7144 w 19050"/>
                <a:gd name="connsiteY0" fmla="*/ 13455 h 19050"/>
                <a:gd name="connsiteX1" fmla="*/ 7144 w 19050"/>
                <a:gd name="connsiteY1" fmla="*/ 1345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3455"/>
                  </a:moveTo>
                  <a:cubicBezTo>
                    <a:pt x="26194" y="8692"/>
                    <a:pt x="18574" y="2025"/>
                    <a:pt x="7144" y="134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23F961AD-9E21-473D-8B04-20EB0CF458AF}"/>
                </a:ext>
              </a:extLst>
            </p:cNvPr>
            <p:cNvSpPr/>
            <p:nvPr/>
          </p:nvSpPr>
          <p:spPr>
            <a:xfrm>
              <a:off x="7741169" y="2648861"/>
              <a:ext cx="9525" cy="9525"/>
            </a:xfrm>
            <a:custGeom>
              <a:avLst/>
              <a:gdLst>
                <a:gd name="connsiteX0" fmla="*/ 7419 w 9525"/>
                <a:gd name="connsiteY0" fmla="*/ 9566 h 9525"/>
                <a:gd name="connsiteX1" fmla="*/ 7419 w 9525"/>
                <a:gd name="connsiteY1" fmla="*/ 956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9566"/>
                  </a:moveTo>
                  <a:cubicBezTo>
                    <a:pt x="6466" y="2898"/>
                    <a:pt x="8371" y="12423"/>
                    <a:pt x="7419" y="95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A4AE2F4C-3197-4600-AD1D-9E3487154ACD}"/>
                </a:ext>
              </a:extLst>
            </p:cNvPr>
            <p:cNvSpPr/>
            <p:nvPr/>
          </p:nvSpPr>
          <p:spPr>
            <a:xfrm>
              <a:off x="7731218" y="2650961"/>
              <a:ext cx="9525" cy="19050"/>
            </a:xfrm>
            <a:custGeom>
              <a:avLst/>
              <a:gdLst>
                <a:gd name="connsiteX0" fmla="*/ 9750 w 9525"/>
                <a:gd name="connsiteY0" fmla="*/ 14133 h 19050"/>
                <a:gd name="connsiteX1" fmla="*/ 9750 w 9525"/>
                <a:gd name="connsiteY1" fmla="*/ 141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750" y="14133"/>
                  </a:moveTo>
                  <a:cubicBezTo>
                    <a:pt x="7845" y="-2059"/>
                    <a:pt x="4988" y="15086"/>
                    <a:pt x="9750" y="141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DC65A436-EE01-4E5E-9726-02E6084FCCF1}"/>
                </a:ext>
              </a:extLst>
            </p:cNvPr>
            <p:cNvSpPr/>
            <p:nvPr/>
          </p:nvSpPr>
          <p:spPr>
            <a:xfrm>
              <a:off x="7737634" y="2657951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8096"/>
                    <a:pt x="7144" y="8096"/>
                    <a:pt x="7144" y="7144"/>
                  </a:cubicBezTo>
                  <a:cubicBezTo>
                    <a:pt x="8096" y="8096"/>
                    <a:pt x="8096" y="10001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3D1180C3-E42C-4844-9B81-A340E049AC0A}"/>
                </a:ext>
              </a:extLst>
            </p:cNvPr>
            <p:cNvSpPr/>
            <p:nvPr/>
          </p:nvSpPr>
          <p:spPr>
            <a:xfrm>
              <a:off x="7726204" y="26493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4EC0313C-81FF-49D2-8F8B-7B7704903D8C}"/>
                </a:ext>
              </a:extLst>
            </p:cNvPr>
            <p:cNvSpPr/>
            <p:nvPr/>
          </p:nvSpPr>
          <p:spPr>
            <a:xfrm>
              <a:off x="7725040" y="2656046"/>
              <a:ext cx="9525" cy="9525"/>
            </a:xfrm>
            <a:custGeom>
              <a:avLst/>
              <a:gdLst>
                <a:gd name="connsiteX0" fmla="*/ 9260 w 9525"/>
                <a:gd name="connsiteY0" fmla="*/ 7144 h 9525"/>
                <a:gd name="connsiteX1" fmla="*/ 926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7144"/>
                  </a:moveTo>
                  <a:cubicBezTo>
                    <a:pt x="4498" y="8096"/>
                    <a:pt x="9260" y="8096"/>
                    <a:pt x="926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E8004AC3-0063-48FF-95FA-936E9166B050}"/>
                </a:ext>
              </a:extLst>
            </p:cNvPr>
            <p:cNvSpPr/>
            <p:nvPr/>
          </p:nvSpPr>
          <p:spPr>
            <a:xfrm>
              <a:off x="7640479" y="2638758"/>
              <a:ext cx="95250" cy="28575"/>
            </a:xfrm>
            <a:custGeom>
              <a:avLst/>
              <a:gdLst>
                <a:gd name="connsiteX0" fmla="*/ 7144 w 95250"/>
                <a:gd name="connsiteY0" fmla="*/ 11097 h 28575"/>
                <a:gd name="connsiteX1" fmla="*/ 90011 w 95250"/>
                <a:gd name="connsiteY1" fmla="*/ 22527 h 28575"/>
                <a:gd name="connsiteX2" fmla="*/ 90011 w 95250"/>
                <a:gd name="connsiteY2" fmla="*/ 14907 h 28575"/>
                <a:gd name="connsiteX3" fmla="*/ 7144 w 95250"/>
                <a:gd name="connsiteY3" fmla="*/ 1109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28575">
                  <a:moveTo>
                    <a:pt x="7144" y="11097"/>
                  </a:moveTo>
                  <a:cubicBezTo>
                    <a:pt x="9049" y="36814"/>
                    <a:pt x="85249" y="19669"/>
                    <a:pt x="90011" y="22527"/>
                  </a:cubicBezTo>
                  <a:cubicBezTo>
                    <a:pt x="85249" y="19669"/>
                    <a:pt x="85249" y="16812"/>
                    <a:pt x="90011" y="14907"/>
                  </a:cubicBezTo>
                  <a:cubicBezTo>
                    <a:pt x="53816" y="-3191"/>
                    <a:pt x="25241" y="16812"/>
                    <a:pt x="7144" y="110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01BDB315-0DA2-41A5-B092-DFD5E0F0685C}"/>
                </a:ext>
              </a:extLst>
            </p:cNvPr>
            <p:cNvSpPr/>
            <p:nvPr/>
          </p:nvSpPr>
          <p:spPr>
            <a:xfrm>
              <a:off x="7650004" y="2638606"/>
              <a:ext cx="9525" cy="9525"/>
            </a:xfrm>
            <a:custGeom>
              <a:avLst/>
              <a:gdLst>
                <a:gd name="connsiteX0" fmla="*/ 7144 w 9525"/>
                <a:gd name="connsiteY0" fmla="*/ 9343 h 9525"/>
                <a:gd name="connsiteX1" fmla="*/ 7144 w 9525"/>
                <a:gd name="connsiteY1" fmla="*/ 93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343"/>
                  </a:moveTo>
                  <a:cubicBezTo>
                    <a:pt x="10001" y="5534"/>
                    <a:pt x="7144" y="7438"/>
                    <a:pt x="7144" y="93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0F640866-7418-4D06-B48B-32AC0672FEB1}"/>
                </a:ext>
              </a:extLst>
            </p:cNvPr>
            <p:cNvSpPr/>
            <p:nvPr/>
          </p:nvSpPr>
          <p:spPr>
            <a:xfrm>
              <a:off x="7640479" y="26427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BDE3A4B8-537C-4CEE-B685-D709AFD777D6}"/>
                </a:ext>
              </a:extLst>
            </p:cNvPr>
            <p:cNvSpPr/>
            <p:nvPr/>
          </p:nvSpPr>
          <p:spPr>
            <a:xfrm>
              <a:off x="7658682" y="2653993"/>
              <a:ext cx="9525" cy="9525"/>
            </a:xfrm>
            <a:custGeom>
              <a:avLst/>
              <a:gdLst>
                <a:gd name="connsiteX0" fmla="*/ 7990 w 9525"/>
                <a:gd name="connsiteY0" fmla="*/ 8244 h 9525"/>
                <a:gd name="connsiteX1" fmla="*/ 7990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8244"/>
                  </a:moveTo>
                  <a:cubicBezTo>
                    <a:pt x="7990" y="7291"/>
                    <a:pt x="6086" y="6339"/>
                    <a:pt x="7990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830D2350-5E37-41FD-A938-D39C3F48E2AF}"/>
                </a:ext>
              </a:extLst>
            </p:cNvPr>
            <p:cNvSpPr/>
            <p:nvPr/>
          </p:nvSpPr>
          <p:spPr>
            <a:xfrm>
              <a:off x="7662386" y="26398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10001" y="10954"/>
                  </a:cubicBezTo>
                  <a:cubicBezTo>
                    <a:pt x="10001" y="9049"/>
                    <a:pt x="10001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41B8A32C-BE2D-4E59-BE7C-9C905825E8B5}"/>
                </a:ext>
              </a:extLst>
            </p:cNvPr>
            <p:cNvSpPr/>
            <p:nvPr/>
          </p:nvSpPr>
          <p:spPr>
            <a:xfrm>
              <a:off x="7682716" y="2641758"/>
              <a:ext cx="9525" cy="9525"/>
            </a:xfrm>
            <a:custGeom>
              <a:avLst/>
              <a:gdLst>
                <a:gd name="connsiteX0" fmla="*/ 7769 w 9525"/>
                <a:gd name="connsiteY0" fmla="*/ 10001 h 9525"/>
                <a:gd name="connsiteX1" fmla="*/ 8722 w 9525"/>
                <a:gd name="connsiteY1" fmla="*/ 7144 h 9525"/>
                <a:gd name="connsiteX2" fmla="*/ 7769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69" y="10001"/>
                  </a:moveTo>
                  <a:cubicBezTo>
                    <a:pt x="8722" y="9049"/>
                    <a:pt x="7769" y="8096"/>
                    <a:pt x="8722" y="7144"/>
                  </a:cubicBezTo>
                  <a:cubicBezTo>
                    <a:pt x="6817" y="7144"/>
                    <a:pt x="6817" y="8096"/>
                    <a:pt x="7769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7602B1DD-58EA-49DF-9192-4B87A6ED76AE}"/>
                </a:ext>
              </a:extLst>
            </p:cNvPr>
            <p:cNvSpPr/>
            <p:nvPr/>
          </p:nvSpPr>
          <p:spPr>
            <a:xfrm>
              <a:off x="7642585" y="2639853"/>
              <a:ext cx="9525" cy="9525"/>
            </a:xfrm>
            <a:custGeom>
              <a:avLst/>
              <a:gdLst>
                <a:gd name="connsiteX0" fmla="*/ 10752 w 9525"/>
                <a:gd name="connsiteY0" fmla="*/ 7144 h 9525"/>
                <a:gd name="connsiteX1" fmla="*/ 10752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752" y="7144"/>
                  </a:moveTo>
                  <a:cubicBezTo>
                    <a:pt x="9800" y="7144"/>
                    <a:pt x="3132" y="10954"/>
                    <a:pt x="1075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E86E319E-9D92-48D1-92CE-868DAAB18649}"/>
                </a:ext>
              </a:extLst>
            </p:cNvPr>
            <p:cNvSpPr/>
            <p:nvPr/>
          </p:nvSpPr>
          <p:spPr>
            <a:xfrm>
              <a:off x="7594307" y="2642711"/>
              <a:ext cx="57150" cy="19050"/>
            </a:xfrm>
            <a:custGeom>
              <a:avLst/>
              <a:gdLst>
                <a:gd name="connsiteX0" fmla="*/ 7596 w 57150"/>
                <a:gd name="connsiteY0" fmla="*/ 19526 h 19050"/>
                <a:gd name="connsiteX1" fmla="*/ 49505 w 57150"/>
                <a:gd name="connsiteY1" fmla="*/ 17621 h 19050"/>
                <a:gd name="connsiteX2" fmla="*/ 50458 w 57150"/>
                <a:gd name="connsiteY2" fmla="*/ 7144 h 19050"/>
                <a:gd name="connsiteX3" fmla="*/ 44743 w 57150"/>
                <a:gd name="connsiteY3" fmla="*/ 7144 h 19050"/>
                <a:gd name="connsiteX4" fmla="*/ 7596 w 57150"/>
                <a:gd name="connsiteY4" fmla="*/ 1952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19050">
                  <a:moveTo>
                    <a:pt x="7596" y="19526"/>
                  </a:moveTo>
                  <a:cubicBezTo>
                    <a:pt x="8548" y="21431"/>
                    <a:pt x="46648" y="17621"/>
                    <a:pt x="49505" y="17621"/>
                  </a:cubicBezTo>
                  <a:cubicBezTo>
                    <a:pt x="50458" y="13811"/>
                    <a:pt x="50458" y="10954"/>
                    <a:pt x="50458" y="7144"/>
                  </a:cubicBezTo>
                  <a:cubicBezTo>
                    <a:pt x="45696" y="11906"/>
                    <a:pt x="43790" y="11906"/>
                    <a:pt x="44743" y="7144"/>
                  </a:cubicBezTo>
                  <a:cubicBezTo>
                    <a:pt x="37123" y="7144"/>
                    <a:pt x="2833" y="17621"/>
                    <a:pt x="7596" y="195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83794CB4-FA1E-49C1-8F01-3B72E4994ACF}"/>
                </a:ext>
              </a:extLst>
            </p:cNvPr>
            <p:cNvSpPr/>
            <p:nvPr/>
          </p:nvSpPr>
          <p:spPr>
            <a:xfrm>
              <a:off x="7625239" y="264271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8096" y="9049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3CAB7D61-CBD3-40ED-8187-2C2ECD5D86FC}"/>
                </a:ext>
              </a:extLst>
            </p:cNvPr>
            <p:cNvSpPr/>
            <p:nvPr/>
          </p:nvSpPr>
          <p:spPr>
            <a:xfrm>
              <a:off x="7560469" y="2647111"/>
              <a:ext cx="38100" cy="19050"/>
            </a:xfrm>
            <a:custGeom>
              <a:avLst/>
              <a:gdLst>
                <a:gd name="connsiteX0" fmla="*/ 27146 w 38100"/>
                <a:gd name="connsiteY0" fmla="*/ 9411 h 19050"/>
                <a:gd name="connsiteX1" fmla="*/ 7144 w 38100"/>
                <a:gd name="connsiteY1" fmla="*/ 19888 h 19050"/>
                <a:gd name="connsiteX2" fmla="*/ 27146 w 38100"/>
                <a:gd name="connsiteY2" fmla="*/ 94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19050">
                  <a:moveTo>
                    <a:pt x="27146" y="9411"/>
                  </a:moveTo>
                  <a:cubicBezTo>
                    <a:pt x="18574" y="5601"/>
                    <a:pt x="18574" y="16078"/>
                    <a:pt x="7144" y="19888"/>
                  </a:cubicBezTo>
                  <a:cubicBezTo>
                    <a:pt x="15716" y="23698"/>
                    <a:pt x="50006" y="-114"/>
                    <a:pt x="27146" y="94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00D04417-EAE4-49C8-B68F-BF0C68CDC147}"/>
                </a:ext>
              </a:extLst>
            </p:cNvPr>
            <p:cNvSpPr/>
            <p:nvPr/>
          </p:nvSpPr>
          <p:spPr>
            <a:xfrm>
              <a:off x="7589573" y="264556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13811"/>
                    <a:pt x="7567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EE73F419-68ED-4EB4-9BE7-490FF07C0DBB}"/>
                </a:ext>
              </a:extLst>
            </p:cNvPr>
            <p:cNvSpPr/>
            <p:nvPr/>
          </p:nvSpPr>
          <p:spPr>
            <a:xfrm>
              <a:off x="7587466" y="2655279"/>
              <a:ext cx="9525" cy="9525"/>
            </a:xfrm>
            <a:custGeom>
              <a:avLst/>
              <a:gdLst>
                <a:gd name="connsiteX0" fmla="*/ 7769 w 9525"/>
                <a:gd name="connsiteY0" fmla="*/ 10768 h 9525"/>
                <a:gd name="connsiteX1" fmla="*/ 8722 w 9525"/>
                <a:gd name="connsiteY1" fmla="*/ 7911 h 9525"/>
                <a:gd name="connsiteX2" fmla="*/ 7769 w 9525"/>
                <a:gd name="connsiteY2" fmla="*/ 1076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69" y="10768"/>
                  </a:moveTo>
                  <a:cubicBezTo>
                    <a:pt x="7769" y="9815"/>
                    <a:pt x="8722" y="8863"/>
                    <a:pt x="8722" y="7911"/>
                  </a:cubicBezTo>
                  <a:cubicBezTo>
                    <a:pt x="6817" y="6006"/>
                    <a:pt x="6817" y="7911"/>
                    <a:pt x="7769" y="107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46A2098F-D62D-4C00-99B6-74E08F4E950E}"/>
                </a:ext>
              </a:extLst>
            </p:cNvPr>
            <p:cNvSpPr/>
            <p:nvPr/>
          </p:nvSpPr>
          <p:spPr>
            <a:xfrm>
              <a:off x="7563032" y="2645568"/>
              <a:ext cx="9525" cy="9525"/>
            </a:xfrm>
            <a:custGeom>
              <a:avLst/>
              <a:gdLst>
                <a:gd name="connsiteX0" fmla="*/ 9343 w 9525"/>
                <a:gd name="connsiteY0" fmla="*/ 7144 h 9525"/>
                <a:gd name="connsiteX1" fmla="*/ 934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343" y="7144"/>
                  </a:moveTo>
                  <a:cubicBezTo>
                    <a:pt x="5534" y="10001"/>
                    <a:pt x="7438" y="9049"/>
                    <a:pt x="934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0856345F-21EA-475C-BCD8-5E13A6411A5B}"/>
                </a:ext>
              </a:extLst>
            </p:cNvPr>
            <p:cNvSpPr/>
            <p:nvPr/>
          </p:nvSpPr>
          <p:spPr>
            <a:xfrm>
              <a:off x="7547134" y="2653774"/>
              <a:ext cx="19050" cy="19050"/>
            </a:xfrm>
            <a:custGeom>
              <a:avLst/>
              <a:gdLst>
                <a:gd name="connsiteX0" fmla="*/ 7144 w 19050"/>
                <a:gd name="connsiteY0" fmla="*/ 14178 h 19050"/>
                <a:gd name="connsiteX1" fmla="*/ 7144 w 19050"/>
                <a:gd name="connsiteY1" fmla="*/ 1417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4178"/>
                  </a:moveTo>
                  <a:cubicBezTo>
                    <a:pt x="25241" y="11320"/>
                    <a:pt x="11906" y="-110"/>
                    <a:pt x="7144" y="141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37AF7C2C-F32D-4AD6-88AA-7F1439F67A27}"/>
                </a:ext>
              </a:extLst>
            </p:cNvPr>
            <p:cNvSpPr/>
            <p:nvPr/>
          </p:nvSpPr>
          <p:spPr>
            <a:xfrm>
              <a:off x="7463314" y="2646368"/>
              <a:ext cx="85725" cy="19050"/>
            </a:xfrm>
            <a:custGeom>
              <a:avLst/>
              <a:gdLst>
                <a:gd name="connsiteX0" fmla="*/ 78581 w 85725"/>
                <a:gd name="connsiteY0" fmla="*/ 9201 h 19050"/>
                <a:gd name="connsiteX1" fmla="*/ 7144 w 85725"/>
                <a:gd name="connsiteY1" fmla="*/ 11106 h 19050"/>
                <a:gd name="connsiteX2" fmla="*/ 78581 w 85725"/>
                <a:gd name="connsiteY2" fmla="*/ 920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9050">
                  <a:moveTo>
                    <a:pt x="78581" y="9201"/>
                  </a:moveTo>
                  <a:cubicBezTo>
                    <a:pt x="61436" y="9201"/>
                    <a:pt x="24289" y="3486"/>
                    <a:pt x="7144" y="11106"/>
                  </a:cubicBezTo>
                  <a:cubicBezTo>
                    <a:pt x="53816" y="12059"/>
                    <a:pt x="77629" y="21584"/>
                    <a:pt x="78581" y="9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CBA71A16-8B1C-452C-9E5F-1E1F6CB4C897}"/>
                </a:ext>
              </a:extLst>
            </p:cNvPr>
            <p:cNvSpPr/>
            <p:nvPr/>
          </p:nvSpPr>
          <p:spPr>
            <a:xfrm>
              <a:off x="7540466" y="265795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8096" y="7144"/>
                    <a:pt x="8096" y="7144"/>
                  </a:cubicBezTo>
                  <a:cubicBezTo>
                    <a:pt x="8096" y="7144"/>
                    <a:pt x="8096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D9155C62-213D-4C49-9BBE-010C14D382B3}"/>
                </a:ext>
              </a:extLst>
            </p:cNvPr>
            <p:cNvSpPr/>
            <p:nvPr/>
          </p:nvSpPr>
          <p:spPr>
            <a:xfrm>
              <a:off x="7462361" y="265033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7F47B9DA-018F-4BA9-8539-9CE5A15229F9}"/>
                </a:ext>
              </a:extLst>
            </p:cNvPr>
            <p:cNvSpPr/>
            <p:nvPr/>
          </p:nvSpPr>
          <p:spPr>
            <a:xfrm>
              <a:off x="7547134" y="26569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C9FD31EE-3D9B-49C9-BDC9-E1131DC1E90E}"/>
                </a:ext>
              </a:extLst>
            </p:cNvPr>
            <p:cNvSpPr/>
            <p:nvPr/>
          </p:nvSpPr>
          <p:spPr>
            <a:xfrm>
              <a:off x="7548482" y="2647473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0" y="7144"/>
                    <a:pt x="5796" y="9049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3609DD87-4AD7-45AE-AFF0-04F2635F3B9B}"/>
                </a:ext>
              </a:extLst>
            </p:cNvPr>
            <p:cNvSpPr/>
            <p:nvPr/>
          </p:nvSpPr>
          <p:spPr>
            <a:xfrm>
              <a:off x="7449979" y="26455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967B229B-4F31-4CE8-9409-665C2A05B8F7}"/>
                </a:ext>
              </a:extLst>
            </p:cNvPr>
            <p:cNvSpPr/>
            <p:nvPr/>
          </p:nvSpPr>
          <p:spPr>
            <a:xfrm>
              <a:off x="7413784" y="264324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lnTo>
                    <a:pt x="7144" y="7567"/>
                  </a:ln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8BEBA110-334A-48C3-8000-9E2971AB0977}"/>
                </a:ext>
              </a:extLst>
            </p:cNvPr>
            <p:cNvSpPr/>
            <p:nvPr/>
          </p:nvSpPr>
          <p:spPr>
            <a:xfrm>
              <a:off x="7318234" y="2641758"/>
              <a:ext cx="152400" cy="28575"/>
            </a:xfrm>
            <a:custGeom>
              <a:avLst/>
              <a:gdLst>
                <a:gd name="connsiteX0" fmla="*/ 14111 w 152400"/>
                <a:gd name="connsiteY0" fmla="*/ 7144 h 28575"/>
                <a:gd name="connsiteX1" fmla="*/ 81739 w 152400"/>
                <a:gd name="connsiteY1" fmla="*/ 8096 h 28575"/>
                <a:gd name="connsiteX2" fmla="*/ 120791 w 152400"/>
                <a:gd name="connsiteY2" fmla="*/ 9049 h 28575"/>
                <a:gd name="connsiteX3" fmla="*/ 147461 w 152400"/>
                <a:gd name="connsiteY3" fmla="*/ 9049 h 28575"/>
                <a:gd name="connsiteX4" fmla="*/ 137936 w 152400"/>
                <a:gd name="connsiteY4" fmla="*/ 19526 h 28575"/>
                <a:gd name="connsiteX5" fmla="*/ 14111 w 152400"/>
                <a:gd name="connsiteY5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400" h="28575">
                  <a:moveTo>
                    <a:pt x="14111" y="7144"/>
                  </a:moveTo>
                  <a:cubicBezTo>
                    <a:pt x="-18274" y="19526"/>
                    <a:pt x="72214" y="10954"/>
                    <a:pt x="81739" y="8096"/>
                  </a:cubicBezTo>
                  <a:cubicBezTo>
                    <a:pt x="88406" y="29051"/>
                    <a:pt x="95074" y="14764"/>
                    <a:pt x="120791" y="9049"/>
                  </a:cubicBezTo>
                  <a:cubicBezTo>
                    <a:pt x="116981" y="2381"/>
                    <a:pt x="149366" y="45244"/>
                    <a:pt x="147461" y="9049"/>
                  </a:cubicBezTo>
                  <a:cubicBezTo>
                    <a:pt x="143651" y="11906"/>
                    <a:pt x="135079" y="16669"/>
                    <a:pt x="137936" y="19526"/>
                  </a:cubicBezTo>
                  <a:cubicBezTo>
                    <a:pt x="143651" y="13811"/>
                    <a:pt x="14111" y="10001"/>
                    <a:pt x="1411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F361275B-8708-43D4-BD22-BB69525FC7D0}"/>
                </a:ext>
              </a:extLst>
            </p:cNvPr>
            <p:cNvSpPr/>
            <p:nvPr/>
          </p:nvSpPr>
          <p:spPr>
            <a:xfrm>
              <a:off x="7360761" y="2642382"/>
              <a:ext cx="9525" cy="9525"/>
            </a:xfrm>
            <a:custGeom>
              <a:avLst/>
              <a:gdLst>
                <a:gd name="connsiteX0" fmla="*/ 9684 w 9525"/>
                <a:gd name="connsiteY0" fmla="*/ 10330 h 9525"/>
                <a:gd name="connsiteX1" fmla="*/ 9684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684" y="10330"/>
                  </a:moveTo>
                  <a:cubicBezTo>
                    <a:pt x="3969" y="3663"/>
                    <a:pt x="9684" y="9378"/>
                    <a:pt x="9684" y="103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580522AA-01AD-49E1-B53D-E6EA106E1874}"/>
                </a:ext>
              </a:extLst>
            </p:cNvPr>
            <p:cNvSpPr/>
            <p:nvPr/>
          </p:nvSpPr>
          <p:spPr>
            <a:xfrm>
              <a:off x="7360296" y="2644616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8096"/>
                    <a:pt x="7291" y="8096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2ADA1D6B-1BE0-4DED-98E2-021E0F6A5028}"/>
                </a:ext>
              </a:extLst>
            </p:cNvPr>
            <p:cNvSpPr/>
            <p:nvPr/>
          </p:nvSpPr>
          <p:spPr>
            <a:xfrm>
              <a:off x="7313771" y="2641335"/>
              <a:ext cx="9525" cy="9525"/>
            </a:xfrm>
            <a:custGeom>
              <a:avLst/>
              <a:gdLst>
                <a:gd name="connsiteX0" fmla="*/ 9049 w 9525"/>
                <a:gd name="connsiteY0" fmla="*/ 7567 h 9525"/>
                <a:gd name="connsiteX1" fmla="*/ 7144 w 9525"/>
                <a:gd name="connsiteY1" fmla="*/ 7567 h 9525"/>
                <a:gd name="connsiteX2" fmla="*/ 9049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567"/>
                  </a:moveTo>
                  <a:cubicBezTo>
                    <a:pt x="9049" y="7567"/>
                    <a:pt x="8096" y="6615"/>
                    <a:pt x="7144" y="7567"/>
                  </a:cubicBezTo>
                  <a:cubicBezTo>
                    <a:pt x="7144" y="8520"/>
                    <a:pt x="9049" y="8520"/>
                    <a:pt x="9049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1BF8C896-4A9E-458D-9B2A-944A2B2B616E}"/>
                </a:ext>
              </a:extLst>
            </p:cNvPr>
            <p:cNvSpPr/>
            <p:nvPr/>
          </p:nvSpPr>
          <p:spPr>
            <a:xfrm>
              <a:off x="7312819" y="26436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9049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373847D6-1250-4CD1-9E48-3B4014FA17E7}"/>
                </a:ext>
              </a:extLst>
            </p:cNvPr>
            <p:cNvSpPr/>
            <p:nvPr/>
          </p:nvSpPr>
          <p:spPr>
            <a:xfrm>
              <a:off x="7248033" y="2639853"/>
              <a:ext cx="76200" cy="19050"/>
            </a:xfrm>
            <a:custGeom>
              <a:avLst/>
              <a:gdLst>
                <a:gd name="connsiteX0" fmla="*/ 7160 w 76200"/>
                <a:gd name="connsiteY0" fmla="*/ 7144 h 19050"/>
                <a:gd name="connsiteX1" fmla="*/ 71930 w 76200"/>
                <a:gd name="connsiteY1" fmla="*/ 12859 h 19050"/>
                <a:gd name="connsiteX2" fmla="*/ 63357 w 76200"/>
                <a:gd name="connsiteY2" fmla="*/ 14764 h 19050"/>
                <a:gd name="connsiteX3" fmla="*/ 7160 w 76200"/>
                <a:gd name="connsiteY3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19050">
                  <a:moveTo>
                    <a:pt x="7160" y="7144"/>
                  </a:moveTo>
                  <a:cubicBezTo>
                    <a:pt x="6207" y="7144"/>
                    <a:pt x="48117" y="20479"/>
                    <a:pt x="71930" y="12859"/>
                  </a:cubicBezTo>
                  <a:cubicBezTo>
                    <a:pt x="62405" y="13811"/>
                    <a:pt x="59547" y="14764"/>
                    <a:pt x="63357" y="14764"/>
                  </a:cubicBezTo>
                  <a:cubicBezTo>
                    <a:pt x="66215" y="8096"/>
                    <a:pt x="6207" y="10954"/>
                    <a:pt x="716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414C5CE3-DEF5-44DB-8403-96F675C2751F}"/>
                </a:ext>
              </a:extLst>
            </p:cNvPr>
            <p:cNvSpPr/>
            <p:nvPr/>
          </p:nvSpPr>
          <p:spPr>
            <a:xfrm>
              <a:off x="7231116" y="2640959"/>
              <a:ext cx="9525" cy="9525"/>
            </a:xfrm>
            <a:custGeom>
              <a:avLst/>
              <a:gdLst>
                <a:gd name="connsiteX0" fmla="*/ 8837 w 9525"/>
                <a:gd name="connsiteY0" fmla="*/ 8896 h 9525"/>
                <a:gd name="connsiteX1" fmla="*/ 8837 w 9525"/>
                <a:gd name="connsiteY1" fmla="*/ 88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37" y="8896"/>
                  </a:moveTo>
                  <a:cubicBezTo>
                    <a:pt x="8837" y="4133"/>
                    <a:pt x="5027" y="10800"/>
                    <a:pt x="8837" y="88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31D3FD8E-735D-485D-A5EA-ABFB32D6A599}"/>
                </a:ext>
              </a:extLst>
            </p:cNvPr>
            <p:cNvSpPr/>
            <p:nvPr/>
          </p:nvSpPr>
          <p:spPr>
            <a:xfrm>
              <a:off x="7206139" y="2630626"/>
              <a:ext cx="19050" cy="19050"/>
            </a:xfrm>
            <a:custGeom>
              <a:avLst/>
              <a:gdLst>
                <a:gd name="connsiteX0" fmla="*/ 7144 w 19050"/>
                <a:gd name="connsiteY0" fmla="*/ 13513 h 19050"/>
                <a:gd name="connsiteX1" fmla="*/ 7144 w 19050"/>
                <a:gd name="connsiteY1" fmla="*/ 1351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3513"/>
                  </a:moveTo>
                  <a:cubicBezTo>
                    <a:pt x="23336" y="-1727"/>
                    <a:pt x="12859" y="15418"/>
                    <a:pt x="7144" y="135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CE6E860C-BB47-4563-83FA-47735AA16FD0}"/>
                </a:ext>
              </a:extLst>
            </p:cNvPr>
            <p:cNvSpPr/>
            <p:nvPr/>
          </p:nvSpPr>
          <p:spPr>
            <a:xfrm>
              <a:off x="7203281" y="2639536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8096" y="8414"/>
                    <a:pt x="8096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AF2471EE-0A11-4E92-A657-DBF181EA2BF8}"/>
                </a:ext>
              </a:extLst>
            </p:cNvPr>
            <p:cNvSpPr/>
            <p:nvPr/>
          </p:nvSpPr>
          <p:spPr>
            <a:xfrm>
              <a:off x="7786724" y="2707481"/>
              <a:ext cx="9525" cy="9525"/>
            </a:xfrm>
            <a:custGeom>
              <a:avLst/>
              <a:gdLst>
                <a:gd name="connsiteX0" fmla="*/ 9488 w 9525"/>
                <a:gd name="connsiteY0" fmla="*/ 7144 h 9525"/>
                <a:gd name="connsiteX1" fmla="*/ 948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488" y="7144"/>
                  </a:moveTo>
                  <a:cubicBezTo>
                    <a:pt x="8536" y="7144"/>
                    <a:pt x="4726" y="9049"/>
                    <a:pt x="94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586F05C9-1CB7-42D8-AB1F-2A5F3E389034}"/>
                </a:ext>
              </a:extLst>
            </p:cNvPr>
            <p:cNvSpPr/>
            <p:nvPr/>
          </p:nvSpPr>
          <p:spPr>
            <a:xfrm>
              <a:off x="7780496" y="2696051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13811" y="26194"/>
                    <a:pt x="10001" y="1476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DB9377AB-5059-412D-A32A-C268F0F6A8ED}"/>
                </a:ext>
              </a:extLst>
            </p:cNvPr>
            <p:cNvSpPr/>
            <p:nvPr/>
          </p:nvSpPr>
          <p:spPr>
            <a:xfrm>
              <a:off x="7777215" y="2700813"/>
              <a:ext cx="9525" cy="19050"/>
            </a:xfrm>
            <a:custGeom>
              <a:avLst/>
              <a:gdLst>
                <a:gd name="connsiteX0" fmla="*/ 7567 w 9525"/>
                <a:gd name="connsiteY0" fmla="*/ 11906 h 19050"/>
                <a:gd name="connsiteX1" fmla="*/ 7567 w 9525"/>
                <a:gd name="connsiteY1" fmla="*/ 7144 h 19050"/>
                <a:gd name="connsiteX2" fmla="*/ 7567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567" y="11906"/>
                  </a:moveTo>
                  <a:cubicBezTo>
                    <a:pt x="7567" y="10001"/>
                    <a:pt x="8520" y="9049"/>
                    <a:pt x="7567" y="7144"/>
                  </a:cubicBezTo>
                  <a:cubicBezTo>
                    <a:pt x="7567" y="9049"/>
                    <a:pt x="6615" y="10954"/>
                    <a:pt x="7567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58246AE5-5C11-4B57-BDA9-6FF59367C150}"/>
                </a:ext>
              </a:extLst>
            </p:cNvPr>
            <p:cNvSpPr/>
            <p:nvPr/>
          </p:nvSpPr>
          <p:spPr>
            <a:xfrm>
              <a:off x="7774305" y="2705682"/>
              <a:ext cx="9525" cy="9525"/>
            </a:xfrm>
            <a:custGeom>
              <a:avLst/>
              <a:gdLst>
                <a:gd name="connsiteX0" fmla="*/ 8573 w 9525"/>
                <a:gd name="connsiteY0" fmla="*/ 7990 h 9525"/>
                <a:gd name="connsiteX1" fmla="*/ 8573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573" y="7990"/>
                  </a:moveTo>
                  <a:cubicBezTo>
                    <a:pt x="6667" y="7990"/>
                    <a:pt x="6667" y="6086"/>
                    <a:pt x="8573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C539F073-3E3B-442E-892D-0F8FD6E13094}"/>
                </a:ext>
              </a:extLst>
            </p:cNvPr>
            <p:cNvSpPr/>
            <p:nvPr/>
          </p:nvSpPr>
          <p:spPr>
            <a:xfrm>
              <a:off x="7767690" y="270652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ubicBezTo>
                    <a:pt x="7567" y="8096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24DFF1FC-1B22-49FA-AB61-B7A482C15FE1}"/>
                </a:ext>
              </a:extLst>
            </p:cNvPr>
            <p:cNvSpPr/>
            <p:nvPr/>
          </p:nvSpPr>
          <p:spPr>
            <a:xfrm>
              <a:off x="7764304" y="2696927"/>
              <a:ext cx="19050" cy="19050"/>
            </a:xfrm>
            <a:custGeom>
              <a:avLst/>
              <a:gdLst>
                <a:gd name="connsiteX0" fmla="*/ 7144 w 19050"/>
                <a:gd name="connsiteY0" fmla="*/ 16745 h 19050"/>
                <a:gd name="connsiteX1" fmla="*/ 7144 w 19050"/>
                <a:gd name="connsiteY1" fmla="*/ 1674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6745"/>
                  </a:moveTo>
                  <a:cubicBezTo>
                    <a:pt x="9049" y="21508"/>
                    <a:pt x="22384" y="-7067"/>
                    <a:pt x="7144" y="167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256703AF-5C38-4643-8CA2-5E38974B2D2D}"/>
                </a:ext>
              </a:extLst>
            </p:cNvPr>
            <p:cNvSpPr/>
            <p:nvPr/>
          </p:nvSpPr>
          <p:spPr>
            <a:xfrm>
              <a:off x="7768114" y="270581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8096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7858"/>
                    <a:pt x="8096" y="7858"/>
                    <a:pt x="8096" y="7858"/>
                  </a:cubicBezTo>
                  <a:cubicBezTo>
                    <a:pt x="8096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C62849D7-2D2F-4514-9663-894D40142C20}"/>
                </a:ext>
              </a:extLst>
            </p:cNvPr>
            <p:cNvSpPr/>
            <p:nvPr/>
          </p:nvSpPr>
          <p:spPr>
            <a:xfrm>
              <a:off x="7771924" y="2703763"/>
              <a:ext cx="9525" cy="9525"/>
            </a:xfrm>
            <a:custGeom>
              <a:avLst/>
              <a:gdLst>
                <a:gd name="connsiteX0" fmla="*/ 7144 w 9525"/>
                <a:gd name="connsiteY0" fmla="*/ 9909 h 9525"/>
                <a:gd name="connsiteX1" fmla="*/ 7144 w 9525"/>
                <a:gd name="connsiteY1" fmla="*/ 990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909"/>
                  </a:moveTo>
                  <a:cubicBezTo>
                    <a:pt x="8096" y="8956"/>
                    <a:pt x="9049" y="4194"/>
                    <a:pt x="7144" y="9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27C909A6-B0F7-49D8-AA34-EB8492F78359}"/>
                </a:ext>
              </a:extLst>
            </p:cNvPr>
            <p:cNvSpPr/>
            <p:nvPr/>
          </p:nvSpPr>
          <p:spPr>
            <a:xfrm>
              <a:off x="7756248" y="2698140"/>
              <a:ext cx="9525" cy="19050"/>
            </a:xfrm>
            <a:custGeom>
              <a:avLst/>
              <a:gdLst>
                <a:gd name="connsiteX0" fmla="*/ 9485 w 9525"/>
                <a:gd name="connsiteY0" fmla="*/ 16485 h 19050"/>
                <a:gd name="connsiteX1" fmla="*/ 9485 w 9525"/>
                <a:gd name="connsiteY1" fmla="*/ 1648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5" y="16485"/>
                  </a:moveTo>
                  <a:cubicBezTo>
                    <a:pt x="10437" y="2197"/>
                    <a:pt x="3770" y="6007"/>
                    <a:pt x="9485" y="164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CB1DB971-359A-4FCC-9EB4-C09EDAE24426}"/>
                </a:ext>
              </a:extLst>
            </p:cNvPr>
            <p:cNvSpPr/>
            <p:nvPr/>
          </p:nvSpPr>
          <p:spPr>
            <a:xfrm>
              <a:off x="7751921" y="269319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8096" y="8096"/>
                    <a:pt x="7144" y="8096"/>
                  </a:cubicBezTo>
                  <a:cubicBezTo>
                    <a:pt x="8096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88E5ADDF-BD23-4E87-876D-C0A71A81BC50}"/>
                </a:ext>
              </a:extLst>
            </p:cNvPr>
            <p:cNvSpPr/>
            <p:nvPr/>
          </p:nvSpPr>
          <p:spPr>
            <a:xfrm>
              <a:off x="7739539" y="2695420"/>
              <a:ext cx="19050" cy="19050"/>
            </a:xfrm>
            <a:custGeom>
              <a:avLst/>
              <a:gdLst>
                <a:gd name="connsiteX0" fmla="*/ 7144 w 19050"/>
                <a:gd name="connsiteY0" fmla="*/ 14442 h 19050"/>
                <a:gd name="connsiteX1" fmla="*/ 7144 w 19050"/>
                <a:gd name="connsiteY1" fmla="*/ 1444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4442"/>
                  </a:moveTo>
                  <a:cubicBezTo>
                    <a:pt x="26194" y="7774"/>
                    <a:pt x="17621" y="2059"/>
                    <a:pt x="7144" y="144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DC7EDDFA-879E-4A51-B7E1-D1CFA2DE8E1A}"/>
                </a:ext>
              </a:extLst>
            </p:cNvPr>
            <p:cNvSpPr/>
            <p:nvPr/>
          </p:nvSpPr>
          <p:spPr>
            <a:xfrm>
              <a:off x="7737916" y="2693629"/>
              <a:ext cx="9525" cy="9525"/>
            </a:xfrm>
            <a:custGeom>
              <a:avLst/>
              <a:gdLst>
                <a:gd name="connsiteX0" fmla="*/ 7815 w 9525"/>
                <a:gd name="connsiteY0" fmla="*/ 9565 h 9525"/>
                <a:gd name="connsiteX1" fmla="*/ 7815 w 9525"/>
                <a:gd name="connsiteY1" fmla="*/ 956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15" y="9565"/>
                  </a:moveTo>
                  <a:cubicBezTo>
                    <a:pt x="5909" y="2898"/>
                    <a:pt x="8767" y="12423"/>
                    <a:pt x="7815" y="95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2AD8F58A-1F14-4FF8-A402-3E34FBD7AF9E}"/>
                </a:ext>
              </a:extLst>
            </p:cNvPr>
            <p:cNvSpPr/>
            <p:nvPr/>
          </p:nvSpPr>
          <p:spPr>
            <a:xfrm>
              <a:off x="7728694" y="2697104"/>
              <a:ext cx="9525" cy="19050"/>
            </a:xfrm>
            <a:custGeom>
              <a:avLst/>
              <a:gdLst>
                <a:gd name="connsiteX0" fmla="*/ 10368 w 9525"/>
                <a:gd name="connsiteY0" fmla="*/ 13710 h 19050"/>
                <a:gd name="connsiteX1" fmla="*/ 10368 w 9525"/>
                <a:gd name="connsiteY1" fmla="*/ 1371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368" y="13710"/>
                  </a:moveTo>
                  <a:cubicBezTo>
                    <a:pt x="6558" y="-1530"/>
                    <a:pt x="5606" y="14663"/>
                    <a:pt x="10368" y="137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5E96857F-9CDE-49D3-9266-74DBAAB73037}"/>
                </a:ext>
              </a:extLst>
            </p:cNvPr>
            <p:cNvSpPr/>
            <p:nvPr/>
          </p:nvSpPr>
          <p:spPr>
            <a:xfrm>
              <a:off x="7735729" y="2702718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8096"/>
                    <a:pt x="7144" y="8096"/>
                    <a:pt x="7144" y="7144"/>
                  </a:cubicBezTo>
                  <a:cubicBezTo>
                    <a:pt x="8096" y="9049"/>
                    <a:pt x="8096" y="10001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EFCF220A-A801-4D45-81F3-3BC8DCE9CC96}"/>
                </a:ext>
              </a:extLst>
            </p:cNvPr>
            <p:cNvSpPr/>
            <p:nvPr/>
          </p:nvSpPr>
          <p:spPr>
            <a:xfrm>
              <a:off x="7723346" y="26960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8F57241A-51A6-4EF3-9B72-17CF65896428}"/>
                </a:ext>
              </a:extLst>
            </p:cNvPr>
            <p:cNvSpPr/>
            <p:nvPr/>
          </p:nvSpPr>
          <p:spPr>
            <a:xfrm>
              <a:off x="7723134" y="2702718"/>
              <a:ext cx="9525" cy="9525"/>
            </a:xfrm>
            <a:custGeom>
              <a:avLst/>
              <a:gdLst>
                <a:gd name="connsiteX0" fmla="*/ 9260 w 9525"/>
                <a:gd name="connsiteY0" fmla="*/ 7144 h 9525"/>
                <a:gd name="connsiteX1" fmla="*/ 926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7144"/>
                  </a:moveTo>
                  <a:cubicBezTo>
                    <a:pt x="4498" y="8096"/>
                    <a:pt x="9260" y="8096"/>
                    <a:pt x="926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7E87D8ED-52BC-497C-934C-5723486B89CD}"/>
                </a:ext>
              </a:extLst>
            </p:cNvPr>
            <p:cNvSpPr/>
            <p:nvPr/>
          </p:nvSpPr>
          <p:spPr>
            <a:xfrm>
              <a:off x="7637621" y="2688632"/>
              <a:ext cx="95250" cy="28575"/>
            </a:xfrm>
            <a:custGeom>
              <a:avLst/>
              <a:gdLst>
                <a:gd name="connsiteX0" fmla="*/ 7144 w 95250"/>
                <a:gd name="connsiteY0" fmla="*/ 12658 h 28575"/>
                <a:gd name="connsiteX1" fmla="*/ 90964 w 95250"/>
                <a:gd name="connsiteY1" fmla="*/ 19325 h 28575"/>
                <a:gd name="connsiteX2" fmla="*/ 90011 w 95250"/>
                <a:gd name="connsiteY2" fmla="*/ 12658 h 28575"/>
                <a:gd name="connsiteX3" fmla="*/ 7144 w 95250"/>
                <a:gd name="connsiteY3" fmla="*/ 1265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28575">
                  <a:moveTo>
                    <a:pt x="7144" y="12658"/>
                  </a:moveTo>
                  <a:cubicBezTo>
                    <a:pt x="9049" y="39328"/>
                    <a:pt x="86201" y="17420"/>
                    <a:pt x="90964" y="19325"/>
                  </a:cubicBezTo>
                  <a:cubicBezTo>
                    <a:pt x="86201" y="16468"/>
                    <a:pt x="86201" y="14563"/>
                    <a:pt x="90011" y="12658"/>
                  </a:cubicBezTo>
                  <a:cubicBezTo>
                    <a:pt x="47149" y="-2582"/>
                    <a:pt x="29051" y="19325"/>
                    <a:pt x="7144" y="126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CFA2E4DE-7A9E-47D2-A879-65233C6A6B47}"/>
                </a:ext>
              </a:extLst>
            </p:cNvPr>
            <p:cNvSpPr/>
            <p:nvPr/>
          </p:nvSpPr>
          <p:spPr>
            <a:xfrm>
              <a:off x="7646946" y="2689779"/>
              <a:ext cx="9525" cy="9525"/>
            </a:xfrm>
            <a:custGeom>
              <a:avLst/>
              <a:gdLst>
                <a:gd name="connsiteX0" fmla="*/ 7344 w 9525"/>
                <a:gd name="connsiteY0" fmla="*/ 8653 h 9525"/>
                <a:gd name="connsiteX1" fmla="*/ 73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8653"/>
                  </a:moveTo>
                  <a:cubicBezTo>
                    <a:pt x="9249" y="5795"/>
                    <a:pt x="6392" y="7701"/>
                    <a:pt x="7344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BC4815FA-D694-4C6D-B501-30B28C907093}"/>
                </a:ext>
              </a:extLst>
            </p:cNvPr>
            <p:cNvSpPr/>
            <p:nvPr/>
          </p:nvSpPr>
          <p:spPr>
            <a:xfrm>
              <a:off x="7636907" y="269414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7F074907-3C4A-4ACD-AD71-F3E71C480059}"/>
                </a:ext>
              </a:extLst>
            </p:cNvPr>
            <p:cNvSpPr/>
            <p:nvPr/>
          </p:nvSpPr>
          <p:spPr>
            <a:xfrm>
              <a:off x="7655825" y="2705152"/>
              <a:ext cx="9525" cy="9525"/>
            </a:xfrm>
            <a:custGeom>
              <a:avLst/>
              <a:gdLst>
                <a:gd name="connsiteX0" fmla="*/ 7990 w 9525"/>
                <a:gd name="connsiteY0" fmla="*/ 7567 h 9525"/>
                <a:gd name="connsiteX1" fmla="*/ 7990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567"/>
                  </a:moveTo>
                  <a:cubicBezTo>
                    <a:pt x="7990" y="7567"/>
                    <a:pt x="6085" y="6615"/>
                    <a:pt x="7990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64442504-7BB1-46C7-BAE6-18EAAEAB6D88}"/>
                </a:ext>
              </a:extLst>
            </p:cNvPr>
            <p:cNvSpPr/>
            <p:nvPr/>
          </p:nvSpPr>
          <p:spPr>
            <a:xfrm>
              <a:off x="7659529" y="26903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10001" y="10954"/>
                  </a:cubicBezTo>
                  <a:cubicBezTo>
                    <a:pt x="9049" y="10001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B5502638-1A6F-4316-8150-9B3EE8A0088E}"/>
                </a:ext>
              </a:extLst>
            </p:cNvPr>
            <p:cNvSpPr/>
            <p:nvPr/>
          </p:nvSpPr>
          <p:spPr>
            <a:xfrm>
              <a:off x="7679137" y="2691288"/>
              <a:ext cx="9525" cy="9525"/>
            </a:xfrm>
            <a:custGeom>
              <a:avLst/>
              <a:gdLst>
                <a:gd name="connsiteX0" fmla="*/ 7538 w 9525"/>
                <a:gd name="connsiteY0" fmla="*/ 10001 h 9525"/>
                <a:gd name="connsiteX1" fmla="*/ 8491 w 9525"/>
                <a:gd name="connsiteY1" fmla="*/ 7144 h 9525"/>
                <a:gd name="connsiteX2" fmla="*/ 7538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38" y="10001"/>
                  </a:moveTo>
                  <a:cubicBezTo>
                    <a:pt x="8491" y="9049"/>
                    <a:pt x="7538" y="8096"/>
                    <a:pt x="8491" y="7144"/>
                  </a:cubicBezTo>
                  <a:cubicBezTo>
                    <a:pt x="7538" y="8096"/>
                    <a:pt x="6586" y="9049"/>
                    <a:pt x="7538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AE524679-1131-402C-9467-7ED9071E4587}"/>
                </a:ext>
              </a:extLst>
            </p:cNvPr>
            <p:cNvSpPr/>
            <p:nvPr/>
          </p:nvSpPr>
          <p:spPr>
            <a:xfrm>
              <a:off x="7639067" y="2691288"/>
              <a:ext cx="9525" cy="9525"/>
            </a:xfrm>
            <a:custGeom>
              <a:avLst/>
              <a:gdLst>
                <a:gd name="connsiteX0" fmla="*/ 11414 w 9525"/>
                <a:gd name="connsiteY0" fmla="*/ 7144 h 9525"/>
                <a:gd name="connsiteX1" fmla="*/ 1141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414" y="7144"/>
                  </a:moveTo>
                  <a:cubicBezTo>
                    <a:pt x="9508" y="7144"/>
                    <a:pt x="2841" y="10954"/>
                    <a:pt x="11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F5443B7F-3281-4093-83C3-3B068E33C943}"/>
                </a:ext>
              </a:extLst>
            </p:cNvPr>
            <p:cNvSpPr/>
            <p:nvPr/>
          </p:nvSpPr>
          <p:spPr>
            <a:xfrm>
              <a:off x="7590732" y="2695042"/>
              <a:ext cx="57150" cy="28575"/>
            </a:xfrm>
            <a:custGeom>
              <a:avLst/>
              <a:gdLst>
                <a:gd name="connsiteX0" fmla="*/ 7361 w 57150"/>
                <a:gd name="connsiteY0" fmla="*/ 19582 h 28575"/>
                <a:gd name="connsiteX1" fmla="*/ 51176 w 57150"/>
                <a:gd name="connsiteY1" fmla="*/ 7200 h 28575"/>
                <a:gd name="connsiteX2" fmla="*/ 7361 w 57150"/>
                <a:gd name="connsiteY2" fmla="*/ 1958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28575">
                  <a:moveTo>
                    <a:pt x="7361" y="19582"/>
                  </a:moveTo>
                  <a:cubicBezTo>
                    <a:pt x="9266" y="23392"/>
                    <a:pt x="54033" y="24345"/>
                    <a:pt x="51176" y="7200"/>
                  </a:cubicBezTo>
                  <a:cubicBezTo>
                    <a:pt x="51176" y="6247"/>
                    <a:pt x="3551" y="17677"/>
                    <a:pt x="7361" y="195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5B372FB4-A478-463C-8CE4-0CCF7E24014D}"/>
                </a:ext>
              </a:extLst>
            </p:cNvPr>
            <p:cNvSpPr/>
            <p:nvPr/>
          </p:nvSpPr>
          <p:spPr>
            <a:xfrm>
              <a:off x="7622381" y="269414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7144" y="9049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E726ACD5-F275-4D77-A9B1-5E0136BA9849}"/>
                </a:ext>
              </a:extLst>
            </p:cNvPr>
            <p:cNvSpPr/>
            <p:nvPr/>
          </p:nvSpPr>
          <p:spPr>
            <a:xfrm>
              <a:off x="7553203" y="2692469"/>
              <a:ext cx="47625" cy="28575"/>
            </a:xfrm>
            <a:custGeom>
              <a:avLst/>
              <a:gdLst>
                <a:gd name="connsiteX0" fmla="*/ 30602 w 47625"/>
                <a:gd name="connsiteY0" fmla="*/ 15488 h 28575"/>
                <a:gd name="connsiteX1" fmla="*/ 9647 w 47625"/>
                <a:gd name="connsiteY1" fmla="*/ 25013 h 28575"/>
                <a:gd name="connsiteX2" fmla="*/ 30602 w 47625"/>
                <a:gd name="connsiteY2" fmla="*/ 154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28575">
                  <a:moveTo>
                    <a:pt x="30602" y="15488"/>
                  </a:moveTo>
                  <a:cubicBezTo>
                    <a:pt x="22029" y="11678"/>
                    <a:pt x="22029" y="22155"/>
                    <a:pt x="9647" y="25013"/>
                  </a:cubicBezTo>
                  <a:cubicBezTo>
                    <a:pt x="-8451" y="14535"/>
                    <a:pt x="79179" y="-3562"/>
                    <a:pt x="30602" y="15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47F15776-3294-485D-945B-D22431DCD172}"/>
                </a:ext>
              </a:extLst>
            </p:cNvPr>
            <p:cNvSpPr/>
            <p:nvPr/>
          </p:nvSpPr>
          <p:spPr>
            <a:xfrm>
              <a:off x="7585763" y="269700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13811"/>
                    <a:pt x="7567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2BB0EA62-04C6-49A0-BC00-29F2240878E7}"/>
                </a:ext>
              </a:extLst>
            </p:cNvPr>
            <p:cNvSpPr/>
            <p:nvPr/>
          </p:nvSpPr>
          <p:spPr>
            <a:xfrm>
              <a:off x="7583329" y="2707124"/>
              <a:ext cx="9525" cy="9525"/>
            </a:xfrm>
            <a:custGeom>
              <a:avLst/>
              <a:gdLst>
                <a:gd name="connsiteX0" fmla="*/ 8096 w 9525"/>
                <a:gd name="connsiteY0" fmla="*/ 10358 h 9525"/>
                <a:gd name="connsiteX1" fmla="*/ 9049 w 9525"/>
                <a:gd name="connsiteY1" fmla="*/ 7501 h 9525"/>
                <a:gd name="connsiteX2" fmla="*/ 8096 w 9525"/>
                <a:gd name="connsiteY2" fmla="*/ 103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358"/>
                  </a:moveTo>
                  <a:cubicBezTo>
                    <a:pt x="8096" y="9406"/>
                    <a:pt x="9049" y="8454"/>
                    <a:pt x="9049" y="7501"/>
                  </a:cubicBezTo>
                  <a:cubicBezTo>
                    <a:pt x="6191" y="6548"/>
                    <a:pt x="7144" y="7501"/>
                    <a:pt x="8096" y="10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D5EE591C-35E3-4308-AF85-F08E34556C12}"/>
                </a:ext>
              </a:extLst>
            </p:cNvPr>
            <p:cNvSpPr/>
            <p:nvPr/>
          </p:nvSpPr>
          <p:spPr>
            <a:xfrm>
              <a:off x="7558665" y="2697003"/>
              <a:ext cx="9525" cy="9525"/>
            </a:xfrm>
            <a:custGeom>
              <a:avLst/>
              <a:gdLst>
                <a:gd name="connsiteX0" fmla="*/ 8947 w 9525"/>
                <a:gd name="connsiteY0" fmla="*/ 7144 h 9525"/>
                <a:gd name="connsiteX1" fmla="*/ 894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947" y="7144"/>
                  </a:moveTo>
                  <a:cubicBezTo>
                    <a:pt x="6090" y="10001"/>
                    <a:pt x="7042" y="9049"/>
                    <a:pt x="894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C54A2993-6A16-4D41-9004-5DC800776DA0}"/>
                </a:ext>
              </a:extLst>
            </p:cNvPr>
            <p:cNvSpPr/>
            <p:nvPr/>
          </p:nvSpPr>
          <p:spPr>
            <a:xfrm>
              <a:off x="7542371" y="2695393"/>
              <a:ext cx="19050" cy="19050"/>
            </a:xfrm>
            <a:custGeom>
              <a:avLst/>
              <a:gdLst>
                <a:gd name="connsiteX0" fmla="*/ 7144 w 19050"/>
                <a:gd name="connsiteY0" fmla="*/ 13517 h 19050"/>
                <a:gd name="connsiteX1" fmla="*/ 7144 w 19050"/>
                <a:gd name="connsiteY1" fmla="*/ 1351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3517"/>
                  </a:moveTo>
                  <a:cubicBezTo>
                    <a:pt x="26194" y="11612"/>
                    <a:pt x="12859" y="182"/>
                    <a:pt x="7144" y="135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754DF530-2C8A-4F1D-9847-72ACFA6B1EE7}"/>
                </a:ext>
              </a:extLst>
            </p:cNvPr>
            <p:cNvSpPr/>
            <p:nvPr/>
          </p:nvSpPr>
          <p:spPr>
            <a:xfrm>
              <a:off x="7457599" y="2695300"/>
              <a:ext cx="85725" cy="19050"/>
            </a:xfrm>
            <a:custGeom>
              <a:avLst/>
              <a:gdLst>
                <a:gd name="connsiteX0" fmla="*/ 79534 w 85725"/>
                <a:gd name="connsiteY0" fmla="*/ 10752 h 19050"/>
                <a:gd name="connsiteX1" fmla="*/ 7144 w 85725"/>
                <a:gd name="connsiteY1" fmla="*/ 10752 h 19050"/>
                <a:gd name="connsiteX2" fmla="*/ 79534 w 85725"/>
                <a:gd name="connsiteY2" fmla="*/ 1075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9050">
                  <a:moveTo>
                    <a:pt x="79534" y="10752"/>
                  </a:moveTo>
                  <a:cubicBezTo>
                    <a:pt x="62389" y="9800"/>
                    <a:pt x="25241" y="3132"/>
                    <a:pt x="7144" y="10752"/>
                  </a:cubicBezTo>
                  <a:cubicBezTo>
                    <a:pt x="54769" y="12657"/>
                    <a:pt x="78581" y="23135"/>
                    <a:pt x="79534" y="107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AB1B805F-4CB6-4C58-8586-1F4AE0E6E5E5}"/>
                </a:ext>
              </a:extLst>
            </p:cNvPr>
            <p:cNvSpPr/>
            <p:nvPr/>
          </p:nvSpPr>
          <p:spPr>
            <a:xfrm>
              <a:off x="7535704" y="270843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8096" y="7144"/>
                    <a:pt x="8096" y="7144"/>
                  </a:cubicBezTo>
                  <a:cubicBezTo>
                    <a:pt x="8096" y="7144"/>
                    <a:pt x="8096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748093DA-5953-4F96-80C5-773EBEE42ABA}"/>
                </a:ext>
              </a:extLst>
            </p:cNvPr>
            <p:cNvSpPr/>
            <p:nvPr/>
          </p:nvSpPr>
          <p:spPr>
            <a:xfrm>
              <a:off x="7456252" y="2698908"/>
              <a:ext cx="9525" cy="9525"/>
            </a:xfrm>
            <a:custGeom>
              <a:avLst/>
              <a:gdLst>
                <a:gd name="connsiteX0" fmla="*/ 8491 w 9525"/>
                <a:gd name="connsiteY0" fmla="*/ 7144 h 9525"/>
                <a:gd name="connsiteX1" fmla="*/ 7538 w 9525"/>
                <a:gd name="connsiteY1" fmla="*/ 7144 h 9525"/>
                <a:gd name="connsiteX2" fmla="*/ 849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491" y="7144"/>
                  </a:moveTo>
                  <a:cubicBezTo>
                    <a:pt x="8491" y="7144"/>
                    <a:pt x="7538" y="7144"/>
                    <a:pt x="7538" y="7144"/>
                  </a:cubicBezTo>
                  <a:cubicBezTo>
                    <a:pt x="6586" y="8096"/>
                    <a:pt x="7538" y="7144"/>
                    <a:pt x="849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F84BDAD9-3DC2-4632-9A8E-C26A40142F3D}"/>
                </a:ext>
              </a:extLst>
            </p:cNvPr>
            <p:cNvSpPr/>
            <p:nvPr/>
          </p:nvSpPr>
          <p:spPr>
            <a:xfrm>
              <a:off x="7542371" y="27074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FC25BFEF-1CAC-468B-A064-DC09D9791955}"/>
                </a:ext>
              </a:extLst>
            </p:cNvPr>
            <p:cNvSpPr/>
            <p:nvPr/>
          </p:nvSpPr>
          <p:spPr>
            <a:xfrm>
              <a:off x="7543720" y="2697956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0" y="8096"/>
                    <a:pt x="5796" y="9049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D941FB56-3362-45BA-9BCE-F5722EAC79B6}"/>
                </a:ext>
              </a:extLst>
            </p:cNvPr>
            <p:cNvSpPr/>
            <p:nvPr/>
          </p:nvSpPr>
          <p:spPr>
            <a:xfrm>
              <a:off x="7444264" y="26931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E184F1A8-37F5-475A-9D2B-A114EC6EC5AC}"/>
                </a:ext>
              </a:extLst>
            </p:cNvPr>
            <p:cNvSpPr/>
            <p:nvPr/>
          </p:nvSpPr>
          <p:spPr>
            <a:xfrm>
              <a:off x="7407116" y="268962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7144" y="7858"/>
                  </a:ln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9BF9945C-11EB-4167-B40A-4BB58538B3FE}"/>
                </a:ext>
              </a:extLst>
            </p:cNvPr>
            <p:cNvSpPr/>
            <p:nvPr/>
          </p:nvSpPr>
          <p:spPr>
            <a:xfrm>
              <a:off x="7316629" y="2687611"/>
              <a:ext cx="142875" cy="19050"/>
            </a:xfrm>
            <a:custGeom>
              <a:avLst/>
              <a:gdLst>
                <a:gd name="connsiteX0" fmla="*/ 7144 w 142875"/>
                <a:gd name="connsiteY0" fmla="*/ 7964 h 19050"/>
                <a:gd name="connsiteX1" fmla="*/ 143351 w 142875"/>
                <a:gd name="connsiteY1" fmla="*/ 10821 h 19050"/>
                <a:gd name="connsiteX2" fmla="*/ 7144 w 142875"/>
                <a:gd name="connsiteY2" fmla="*/ 79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19050">
                  <a:moveTo>
                    <a:pt x="7144" y="7964"/>
                  </a:moveTo>
                  <a:cubicBezTo>
                    <a:pt x="22384" y="2249"/>
                    <a:pt x="143351" y="28919"/>
                    <a:pt x="143351" y="10821"/>
                  </a:cubicBezTo>
                  <a:cubicBezTo>
                    <a:pt x="133826" y="16536"/>
                    <a:pt x="11906" y="20346"/>
                    <a:pt x="7144" y="7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94D9B60A-70FA-4A8D-892D-9282818E7D6E}"/>
                </a:ext>
              </a:extLst>
            </p:cNvPr>
            <p:cNvSpPr/>
            <p:nvPr/>
          </p:nvSpPr>
          <p:spPr>
            <a:xfrm>
              <a:off x="7353447" y="2688102"/>
              <a:ext cx="9525" cy="9525"/>
            </a:xfrm>
            <a:custGeom>
              <a:avLst/>
              <a:gdLst>
                <a:gd name="connsiteX0" fmla="*/ 10330 w 9525"/>
                <a:gd name="connsiteY0" fmla="*/ 10330 h 9525"/>
                <a:gd name="connsiteX1" fmla="*/ 10330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330" y="10330"/>
                  </a:moveTo>
                  <a:cubicBezTo>
                    <a:pt x="3663" y="3663"/>
                    <a:pt x="9378" y="9378"/>
                    <a:pt x="10330" y="103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6E79FF00-6326-4A91-A5B2-0E69F0126458}"/>
                </a:ext>
              </a:extLst>
            </p:cNvPr>
            <p:cNvSpPr/>
            <p:nvPr/>
          </p:nvSpPr>
          <p:spPr>
            <a:xfrm>
              <a:off x="7352676" y="2690336"/>
              <a:ext cx="9525" cy="9525"/>
            </a:xfrm>
            <a:custGeom>
              <a:avLst/>
              <a:gdLst>
                <a:gd name="connsiteX0" fmla="*/ 8243 w 9525"/>
                <a:gd name="connsiteY0" fmla="*/ 7144 h 9525"/>
                <a:gd name="connsiteX1" fmla="*/ 824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3" y="7144"/>
                  </a:moveTo>
                  <a:cubicBezTo>
                    <a:pt x="6339" y="9049"/>
                    <a:pt x="7291" y="9049"/>
                    <a:pt x="824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B855D0B5-88AC-4A93-B883-906A0EA91DA4}"/>
                </a:ext>
              </a:extLst>
            </p:cNvPr>
            <p:cNvSpPr/>
            <p:nvPr/>
          </p:nvSpPr>
          <p:spPr>
            <a:xfrm>
              <a:off x="7304246" y="2688960"/>
              <a:ext cx="9525" cy="9525"/>
            </a:xfrm>
            <a:custGeom>
              <a:avLst/>
              <a:gdLst>
                <a:gd name="connsiteX0" fmla="*/ 10001 w 9525"/>
                <a:gd name="connsiteY0" fmla="*/ 7567 h 9525"/>
                <a:gd name="connsiteX1" fmla="*/ 7144 w 9525"/>
                <a:gd name="connsiteY1" fmla="*/ 7567 h 9525"/>
                <a:gd name="connsiteX2" fmla="*/ 10001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567"/>
                  </a:moveTo>
                  <a:cubicBezTo>
                    <a:pt x="10001" y="7567"/>
                    <a:pt x="9049" y="6615"/>
                    <a:pt x="7144" y="7567"/>
                  </a:cubicBezTo>
                  <a:cubicBezTo>
                    <a:pt x="9049" y="7567"/>
                    <a:pt x="10001" y="8520"/>
                    <a:pt x="10001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CDBE60D6-86AF-4EF0-AEDF-B01B3E23B01B}"/>
                </a:ext>
              </a:extLst>
            </p:cNvPr>
            <p:cNvSpPr/>
            <p:nvPr/>
          </p:nvSpPr>
          <p:spPr>
            <a:xfrm>
              <a:off x="7305199" y="26912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9A5A9D12-000C-41AA-A5FC-41D023597BB1}"/>
                </a:ext>
              </a:extLst>
            </p:cNvPr>
            <p:cNvSpPr/>
            <p:nvPr/>
          </p:nvSpPr>
          <p:spPr>
            <a:xfrm>
              <a:off x="7238509" y="2691288"/>
              <a:ext cx="76200" cy="9525"/>
            </a:xfrm>
            <a:custGeom>
              <a:avLst/>
              <a:gdLst>
                <a:gd name="connsiteX0" fmla="*/ 7159 w 76200"/>
                <a:gd name="connsiteY0" fmla="*/ 7144 h 9525"/>
                <a:gd name="connsiteX1" fmla="*/ 72881 w 76200"/>
                <a:gd name="connsiteY1" fmla="*/ 8096 h 9525"/>
                <a:gd name="connsiteX2" fmla="*/ 64309 w 76200"/>
                <a:gd name="connsiteY2" fmla="*/ 10954 h 9525"/>
                <a:gd name="connsiteX3" fmla="*/ 7159 w 76200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9525">
                  <a:moveTo>
                    <a:pt x="7159" y="7144"/>
                  </a:moveTo>
                  <a:cubicBezTo>
                    <a:pt x="6206" y="7144"/>
                    <a:pt x="50022" y="15716"/>
                    <a:pt x="72881" y="8096"/>
                  </a:cubicBezTo>
                  <a:cubicBezTo>
                    <a:pt x="63356" y="9049"/>
                    <a:pt x="60499" y="10001"/>
                    <a:pt x="64309" y="10954"/>
                  </a:cubicBezTo>
                  <a:cubicBezTo>
                    <a:pt x="68119" y="3334"/>
                    <a:pt x="7159" y="10954"/>
                    <a:pt x="715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552C614C-619E-4561-8F6E-B0202879EA35}"/>
                </a:ext>
              </a:extLst>
            </p:cNvPr>
            <p:cNvSpPr/>
            <p:nvPr/>
          </p:nvSpPr>
          <p:spPr>
            <a:xfrm>
              <a:off x="7222037" y="2694299"/>
              <a:ext cx="9525" cy="9525"/>
            </a:xfrm>
            <a:custGeom>
              <a:avLst/>
              <a:gdLst>
                <a:gd name="connsiteX0" fmla="*/ 9344 w 9525"/>
                <a:gd name="connsiteY0" fmla="*/ 8896 h 9525"/>
                <a:gd name="connsiteX1" fmla="*/ 9344 w 9525"/>
                <a:gd name="connsiteY1" fmla="*/ 88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344" y="8896"/>
                  </a:moveTo>
                  <a:cubicBezTo>
                    <a:pt x="7438" y="4133"/>
                    <a:pt x="5533" y="10801"/>
                    <a:pt x="9344" y="88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549BB059-0338-4DC9-8114-8E861AA63854}"/>
                </a:ext>
              </a:extLst>
            </p:cNvPr>
            <p:cNvSpPr/>
            <p:nvPr/>
          </p:nvSpPr>
          <p:spPr>
            <a:xfrm>
              <a:off x="7196614" y="2686932"/>
              <a:ext cx="19050" cy="19050"/>
            </a:xfrm>
            <a:custGeom>
              <a:avLst/>
              <a:gdLst>
                <a:gd name="connsiteX0" fmla="*/ 7144 w 19050"/>
                <a:gd name="connsiteY0" fmla="*/ 14358 h 19050"/>
                <a:gd name="connsiteX1" fmla="*/ 7144 w 19050"/>
                <a:gd name="connsiteY1" fmla="*/ 1435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4358"/>
                  </a:moveTo>
                  <a:cubicBezTo>
                    <a:pt x="20479" y="-2787"/>
                    <a:pt x="12859" y="16263"/>
                    <a:pt x="7144" y="14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156756EE-626B-45D4-AB35-D70654503FD9}"/>
                </a:ext>
              </a:extLst>
            </p:cNvPr>
            <p:cNvSpPr/>
            <p:nvPr/>
          </p:nvSpPr>
          <p:spPr>
            <a:xfrm>
              <a:off x="7194709" y="2696983"/>
              <a:ext cx="9525" cy="9525"/>
            </a:xfrm>
            <a:custGeom>
              <a:avLst/>
              <a:gdLst>
                <a:gd name="connsiteX0" fmla="*/ 7144 w 9525"/>
                <a:gd name="connsiteY0" fmla="*/ 9069 h 9525"/>
                <a:gd name="connsiteX1" fmla="*/ 7144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069"/>
                  </a:moveTo>
                  <a:cubicBezTo>
                    <a:pt x="8096" y="8117"/>
                    <a:pt x="7144" y="5259"/>
                    <a:pt x="7144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BB12B297-F738-4E6B-A193-B7DEB1F1FE21}"/>
                </a:ext>
              </a:extLst>
            </p:cNvPr>
            <p:cNvSpPr/>
            <p:nvPr/>
          </p:nvSpPr>
          <p:spPr>
            <a:xfrm>
              <a:off x="7783867" y="2808446"/>
              <a:ext cx="9525" cy="9525"/>
            </a:xfrm>
            <a:custGeom>
              <a:avLst/>
              <a:gdLst>
                <a:gd name="connsiteX0" fmla="*/ 9488 w 9525"/>
                <a:gd name="connsiteY0" fmla="*/ 7144 h 9525"/>
                <a:gd name="connsiteX1" fmla="*/ 948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488" y="7144"/>
                  </a:moveTo>
                  <a:cubicBezTo>
                    <a:pt x="8536" y="7144"/>
                    <a:pt x="4726" y="9049"/>
                    <a:pt x="94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4AFE33D0-5855-4E5A-92EC-DB26837A14A3}"/>
                </a:ext>
              </a:extLst>
            </p:cNvPr>
            <p:cNvSpPr/>
            <p:nvPr/>
          </p:nvSpPr>
          <p:spPr>
            <a:xfrm>
              <a:off x="7775734" y="2798921"/>
              <a:ext cx="19050" cy="19050"/>
            </a:xfrm>
            <a:custGeom>
              <a:avLst/>
              <a:gdLst>
                <a:gd name="connsiteX0" fmla="*/ 7144 w 19050"/>
                <a:gd name="connsiteY0" fmla="*/ 7144 h 19050"/>
                <a:gd name="connsiteX1" fmla="*/ 7144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7144"/>
                  </a:moveTo>
                  <a:cubicBezTo>
                    <a:pt x="17621" y="24289"/>
                    <a:pt x="10954" y="1381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FA391B56-A5E7-4788-8569-5FC0A4D609D0}"/>
                </a:ext>
              </a:extLst>
            </p:cNvPr>
            <p:cNvSpPr/>
            <p:nvPr/>
          </p:nvSpPr>
          <p:spPr>
            <a:xfrm>
              <a:off x="7772876" y="2804636"/>
              <a:ext cx="9525" cy="19050"/>
            </a:xfrm>
            <a:custGeom>
              <a:avLst/>
              <a:gdLst>
                <a:gd name="connsiteX0" fmla="*/ 8096 w 9525"/>
                <a:gd name="connsiteY0" fmla="*/ 11906 h 19050"/>
                <a:gd name="connsiteX1" fmla="*/ 7144 w 9525"/>
                <a:gd name="connsiteY1" fmla="*/ 7144 h 19050"/>
                <a:gd name="connsiteX2" fmla="*/ 8096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11906"/>
                  </a:moveTo>
                  <a:cubicBezTo>
                    <a:pt x="8096" y="10001"/>
                    <a:pt x="8096" y="9049"/>
                    <a:pt x="7144" y="7144"/>
                  </a:cubicBezTo>
                  <a:cubicBezTo>
                    <a:pt x="8096" y="9049"/>
                    <a:pt x="7144" y="10954"/>
                    <a:pt x="8096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53EA88C8-0265-4E5C-9425-CECCA38ECEF1}"/>
                </a:ext>
              </a:extLst>
            </p:cNvPr>
            <p:cNvSpPr/>
            <p:nvPr/>
          </p:nvSpPr>
          <p:spPr>
            <a:xfrm>
              <a:off x="7771448" y="2809927"/>
              <a:ext cx="9525" cy="9525"/>
            </a:xfrm>
            <a:custGeom>
              <a:avLst/>
              <a:gdLst>
                <a:gd name="connsiteX0" fmla="*/ 8572 w 9525"/>
                <a:gd name="connsiteY0" fmla="*/ 7567 h 9525"/>
                <a:gd name="connsiteX1" fmla="*/ 8572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572" y="7567"/>
                  </a:moveTo>
                  <a:cubicBezTo>
                    <a:pt x="6668" y="7567"/>
                    <a:pt x="6668" y="6615"/>
                    <a:pt x="8572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D05FE99F-7FE0-4BD0-B864-F7689E47F677}"/>
                </a:ext>
              </a:extLst>
            </p:cNvPr>
            <p:cNvSpPr/>
            <p:nvPr/>
          </p:nvSpPr>
          <p:spPr>
            <a:xfrm>
              <a:off x="7764833" y="281130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7144"/>
                  </a:cubicBezTo>
                  <a:cubicBezTo>
                    <a:pt x="7567" y="9049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079F16FA-0017-4B5B-AA13-3FDEED74365C}"/>
                </a:ext>
              </a:extLst>
            </p:cNvPr>
            <p:cNvSpPr/>
            <p:nvPr/>
          </p:nvSpPr>
          <p:spPr>
            <a:xfrm>
              <a:off x="7761446" y="2802579"/>
              <a:ext cx="19050" cy="19050"/>
            </a:xfrm>
            <a:custGeom>
              <a:avLst/>
              <a:gdLst>
                <a:gd name="connsiteX0" fmla="*/ 7144 w 19050"/>
                <a:gd name="connsiteY0" fmla="*/ 17773 h 19050"/>
                <a:gd name="connsiteX1" fmla="*/ 7144 w 19050"/>
                <a:gd name="connsiteY1" fmla="*/ 1777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7773"/>
                  </a:moveTo>
                  <a:cubicBezTo>
                    <a:pt x="10001" y="21583"/>
                    <a:pt x="18574" y="-7945"/>
                    <a:pt x="7144" y="177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FB848461-D0ED-4201-A29A-667AB5DBF3BC}"/>
                </a:ext>
              </a:extLst>
            </p:cNvPr>
            <p:cNvSpPr/>
            <p:nvPr/>
          </p:nvSpPr>
          <p:spPr>
            <a:xfrm>
              <a:off x="7765256" y="281088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7567"/>
                    <a:pt x="7144" y="7567"/>
                  </a:cubicBez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3408047F-A323-46F3-9B81-6177D34F8455}"/>
                </a:ext>
              </a:extLst>
            </p:cNvPr>
            <p:cNvSpPr/>
            <p:nvPr/>
          </p:nvSpPr>
          <p:spPr>
            <a:xfrm>
              <a:off x="7769066" y="2808538"/>
              <a:ext cx="9525" cy="9525"/>
            </a:xfrm>
            <a:custGeom>
              <a:avLst/>
              <a:gdLst>
                <a:gd name="connsiteX0" fmla="*/ 7144 w 9525"/>
                <a:gd name="connsiteY0" fmla="*/ 9909 h 9525"/>
                <a:gd name="connsiteX1" fmla="*/ 7144 w 9525"/>
                <a:gd name="connsiteY1" fmla="*/ 990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909"/>
                  </a:moveTo>
                  <a:cubicBezTo>
                    <a:pt x="7144" y="8956"/>
                    <a:pt x="8096" y="4194"/>
                    <a:pt x="7144" y="9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6DD1F1CD-73BC-4024-87CC-BB31BA0D3EFC}"/>
                </a:ext>
              </a:extLst>
            </p:cNvPr>
            <p:cNvSpPr/>
            <p:nvPr/>
          </p:nvSpPr>
          <p:spPr>
            <a:xfrm>
              <a:off x="7752545" y="2805850"/>
              <a:ext cx="9525" cy="19050"/>
            </a:xfrm>
            <a:custGeom>
              <a:avLst/>
              <a:gdLst>
                <a:gd name="connsiteX0" fmla="*/ 10330 w 9525"/>
                <a:gd name="connsiteY0" fmla="*/ 15454 h 19050"/>
                <a:gd name="connsiteX1" fmla="*/ 10330 w 9525"/>
                <a:gd name="connsiteY1" fmla="*/ 1545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330" y="15454"/>
                  </a:moveTo>
                  <a:cubicBezTo>
                    <a:pt x="9378" y="2119"/>
                    <a:pt x="3663" y="6881"/>
                    <a:pt x="10330" y="154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40BF21D9-0CEA-43D4-B66E-BEBE07C3B896}"/>
                </a:ext>
              </a:extLst>
            </p:cNvPr>
            <p:cNvSpPr/>
            <p:nvPr/>
          </p:nvSpPr>
          <p:spPr>
            <a:xfrm>
              <a:off x="7748111" y="28008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B45F086C-D419-42C9-AAD0-707433F3A2CF}"/>
                </a:ext>
              </a:extLst>
            </p:cNvPr>
            <p:cNvSpPr/>
            <p:nvPr/>
          </p:nvSpPr>
          <p:spPr>
            <a:xfrm>
              <a:off x="7735729" y="2803946"/>
              <a:ext cx="19050" cy="19050"/>
            </a:xfrm>
            <a:custGeom>
              <a:avLst/>
              <a:gdLst>
                <a:gd name="connsiteX0" fmla="*/ 7144 w 19050"/>
                <a:gd name="connsiteY0" fmla="*/ 15454 h 19050"/>
                <a:gd name="connsiteX1" fmla="*/ 7144 w 19050"/>
                <a:gd name="connsiteY1" fmla="*/ 1545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5454"/>
                  </a:moveTo>
                  <a:cubicBezTo>
                    <a:pt x="25241" y="6881"/>
                    <a:pt x="16669" y="2119"/>
                    <a:pt x="7144" y="154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7AE0F74E-32DC-41C6-9AC9-A66F9ADF4239}"/>
                </a:ext>
              </a:extLst>
            </p:cNvPr>
            <p:cNvSpPr/>
            <p:nvPr/>
          </p:nvSpPr>
          <p:spPr>
            <a:xfrm>
              <a:off x="7734646" y="2803166"/>
              <a:ext cx="9525" cy="9525"/>
            </a:xfrm>
            <a:custGeom>
              <a:avLst/>
              <a:gdLst>
                <a:gd name="connsiteX0" fmla="*/ 8227 w 9525"/>
                <a:gd name="connsiteY0" fmla="*/ 9565 h 9525"/>
                <a:gd name="connsiteX1" fmla="*/ 8227 w 9525"/>
                <a:gd name="connsiteY1" fmla="*/ 956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27" y="9565"/>
                  </a:moveTo>
                  <a:cubicBezTo>
                    <a:pt x="5369" y="2898"/>
                    <a:pt x="9179" y="12423"/>
                    <a:pt x="8227" y="95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412EBDAE-959E-4A6B-9353-86D54A98C4C4}"/>
                </a:ext>
              </a:extLst>
            </p:cNvPr>
            <p:cNvSpPr/>
            <p:nvPr/>
          </p:nvSpPr>
          <p:spPr>
            <a:xfrm>
              <a:off x="7725489" y="2807171"/>
              <a:ext cx="9525" cy="19050"/>
            </a:xfrm>
            <a:custGeom>
              <a:avLst/>
              <a:gdLst>
                <a:gd name="connsiteX0" fmla="*/ 10716 w 9525"/>
                <a:gd name="connsiteY0" fmla="*/ 14133 h 19050"/>
                <a:gd name="connsiteX1" fmla="*/ 10716 w 9525"/>
                <a:gd name="connsiteY1" fmla="*/ 141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716" y="14133"/>
                  </a:moveTo>
                  <a:cubicBezTo>
                    <a:pt x="5953" y="-2059"/>
                    <a:pt x="5953" y="15086"/>
                    <a:pt x="10716" y="141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2D7FA307-F887-493F-999E-9065A12CD5BF}"/>
                </a:ext>
              </a:extLst>
            </p:cNvPr>
            <p:cNvSpPr/>
            <p:nvPr/>
          </p:nvSpPr>
          <p:spPr>
            <a:xfrm>
              <a:off x="7732871" y="2812256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9049"/>
                    <a:pt x="7144" y="8096"/>
                    <a:pt x="7144" y="7144"/>
                  </a:cubicBezTo>
                  <a:cubicBezTo>
                    <a:pt x="8096" y="9049"/>
                    <a:pt x="8096" y="10001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DD473749-66E7-4FDE-9E31-A1211D57CE0B}"/>
                </a:ext>
              </a:extLst>
            </p:cNvPr>
            <p:cNvSpPr/>
            <p:nvPr/>
          </p:nvSpPr>
          <p:spPr>
            <a:xfrm>
              <a:off x="7719536" y="2805826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8096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7858"/>
                    <a:pt x="8096" y="7858"/>
                    <a:pt x="8096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2A155337-D70E-4322-98C3-A3FC856F600D}"/>
                </a:ext>
              </a:extLst>
            </p:cNvPr>
            <p:cNvSpPr/>
            <p:nvPr/>
          </p:nvSpPr>
          <p:spPr>
            <a:xfrm>
              <a:off x="7720277" y="2812256"/>
              <a:ext cx="9525" cy="9525"/>
            </a:xfrm>
            <a:custGeom>
              <a:avLst/>
              <a:gdLst>
                <a:gd name="connsiteX0" fmla="*/ 9260 w 9525"/>
                <a:gd name="connsiteY0" fmla="*/ 7144 h 9525"/>
                <a:gd name="connsiteX1" fmla="*/ 926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7144"/>
                  </a:moveTo>
                  <a:cubicBezTo>
                    <a:pt x="4498" y="9049"/>
                    <a:pt x="9260" y="8096"/>
                    <a:pt x="926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CB70E820-B4C9-467C-BCF9-14E348A243BF}"/>
                </a:ext>
              </a:extLst>
            </p:cNvPr>
            <p:cNvSpPr/>
            <p:nvPr/>
          </p:nvSpPr>
          <p:spPr>
            <a:xfrm>
              <a:off x="7635644" y="2797968"/>
              <a:ext cx="95250" cy="28575"/>
            </a:xfrm>
            <a:custGeom>
              <a:avLst/>
              <a:gdLst>
                <a:gd name="connsiteX0" fmla="*/ 7216 w 95250"/>
                <a:gd name="connsiteY0" fmla="*/ 7144 h 28575"/>
                <a:gd name="connsiteX1" fmla="*/ 89131 w 95250"/>
                <a:gd name="connsiteY1" fmla="*/ 12859 h 28575"/>
                <a:gd name="connsiteX2" fmla="*/ 7216 w 95250"/>
                <a:gd name="connsiteY2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28575">
                  <a:moveTo>
                    <a:pt x="7216" y="7144"/>
                  </a:moveTo>
                  <a:cubicBezTo>
                    <a:pt x="4359" y="44291"/>
                    <a:pt x="87226" y="13811"/>
                    <a:pt x="89131" y="12859"/>
                  </a:cubicBezTo>
                  <a:cubicBezTo>
                    <a:pt x="61509" y="10001"/>
                    <a:pt x="33886" y="8096"/>
                    <a:pt x="721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CE7D92ED-E304-4F97-B5ED-BD31433FFAD7}"/>
                </a:ext>
              </a:extLst>
            </p:cNvPr>
            <p:cNvSpPr/>
            <p:nvPr/>
          </p:nvSpPr>
          <p:spPr>
            <a:xfrm>
              <a:off x="7645241" y="2795212"/>
              <a:ext cx="9525" cy="9525"/>
            </a:xfrm>
            <a:custGeom>
              <a:avLst/>
              <a:gdLst>
                <a:gd name="connsiteX0" fmla="*/ 7144 w 9525"/>
                <a:gd name="connsiteY0" fmla="*/ 8947 h 9525"/>
                <a:gd name="connsiteX1" fmla="*/ 7144 w 9525"/>
                <a:gd name="connsiteY1" fmla="*/ 89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947"/>
                  </a:moveTo>
                  <a:cubicBezTo>
                    <a:pt x="9049" y="6090"/>
                    <a:pt x="7144" y="7042"/>
                    <a:pt x="7144" y="89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B0C66C91-5741-4F93-9E4A-AD870BE036A2}"/>
                </a:ext>
              </a:extLst>
            </p:cNvPr>
            <p:cNvSpPr/>
            <p:nvPr/>
          </p:nvSpPr>
          <p:spPr>
            <a:xfrm>
              <a:off x="7635293" y="279796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lnTo>
                    <a:pt x="7567" y="7144"/>
                  </a:ln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745CCD33-415B-4334-9FEA-F95FDFBA0676}"/>
                </a:ext>
              </a:extLst>
            </p:cNvPr>
            <p:cNvSpPr/>
            <p:nvPr/>
          </p:nvSpPr>
          <p:spPr>
            <a:xfrm>
              <a:off x="7652015" y="2811409"/>
              <a:ext cx="9525" cy="9525"/>
            </a:xfrm>
            <a:custGeom>
              <a:avLst/>
              <a:gdLst>
                <a:gd name="connsiteX0" fmla="*/ 7990 w 9525"/>
                <a:gd name="connsiteY0" fmla="*/ 7990 h 9525"/>
                <a:gd name="connsiteX1" fmla="*/ 7990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990"/>
                  </a:moveTo>
                  <a:cubicBezTo>
                    <a:pt x="7990" y="7990"/>
                    <a:pt x="6085" y="6085"/>
                    <a:pt x="7990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F9C290BD-B57D-4871-B68C-83695F3C2524}"/>
                </a:ext>
              </a:extLst>
            </p:cNvPr>
            <p:cNvSpPr/>
            <p:nvPr/>
          </p:nvSpPr>
          <p:spPr>
            <a:xfrm>
              <a:off x="7657624" y="27979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10001"/>
                    <a:pt x="9049" y="10954"/>
                  </a:cubicBezTo>
                  <a:cubicBezTo>
                    <a:pt x="9049" y="9049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23202B86-3169-46DD-BDFC-9AA870002AAB}"/>
                </a:ext>
              </a:extLst>
            </p:cNvPr>
            <p:cNvSpPr/>
            <p:nvPr/>
          </p:nvSpPr>
          <p:spPr>
            <a:xfrm>
              <a:off x="7677001" y="2800826"/>
              <a:ext cx="9525" cy="9525"/>
            </a:xfrm>
            <a:custGeom>
              <a:avLst/>
              <a:gdLst>
                <a:gd name="connsiteX0" fmla="*/ 7769 w 9525"/>
                <a:gd name="connsiteY0" fmla="*/ 10001 h 9525"/>
                <a:gd name="connsiteX1" fmla="*/ 8722 w 9525"/>
                <a:gd name="connsiteY1" fmla="*/ 7144 h 9525"/>
                <a:gd name="connsiteX2" fmla="*/ 7769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69" y="10001"/>
                  </a:moveTo>
                  <a:cubicBezTo>
                    <a:pt x="8722" y="9049"/>
                    <a:pt x="7769" y="8096"/>
                    <a:pt x="8722" y="7144"/>
                  </a:cubicBezTo>
                  <a:cubicBezTo>
                    <a:pt x="6817" y="7144"/>
                    <a:pt x="6817" y="8096"/>
                    <a:pt x="7769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02139B64-B19C-4380-81D1-8D15FB55F6CC}"/>
                </a:ext>
              </a:extLst>
            </p:cNvPr>
            <p:cNvSpPr/>
            <p:nvPr/>
          </p:nvSpPr>
          <p:spPr>
            <a:xfrm>
              <a:off x="7637401" y="2796063"/>
              <a:ext cx="9525" cy="9525"/>
            </a:xfrm>
            <a:custGeom>
              <a:avLst/>
              <a:gdLst>
                <a:gd name="connsiteX0" fmla="*/ 11174 w 9525"/>
                <a:gd name="connsiteY0" fmla="*/ 7144 h 9525"/>
                <a:gd name="connsiteX1" fmla="*/ 1117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174" y="7144"/>
                  </a:moveTo>
                  <a:cubicBezTo>
                    <a:pt x="10222" y="7144"/>
                    <a:pt x="2602" y="9049"/>
                    <a:pt x="1117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EE981A31-ACF1-4024-AD74-AE89361443EB}"/>
                </a:ext>
              </a:extLst>
            </p:cNvPr>
            <p:cNvSpPr/>
            <p:nvPr/>
          </p:nvSpPr>
          <p:spPr>
            <a:xfrm>
              <a:off x="7587017" y="2797968"/>
              <a:ext cx="57150" cy="19050"/>
            </a:xfrm>
            <a:custGeom>
              <a:avLst/>
              <a:gdLst>
                <a:gd name="connsiteX0" fmla="*/ 7265 w 57150"/>
                <a:gd name="connsiteY0" fmla="*/ 11906 h 19050"/>
                <a:gd name="connsiteX1" fmla="*/ 52033 w 57150"/>
                <a:gd name="connsiteY1" fmla="*/ 7144 h 19050"/>
                <a:gd name="connsiteX2" fmla="*/ 7265 w 57150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9050">
                  <a:moveTo>
                    <a:pt x="7265" y="11906"/>
                  </a:moveTo>
                  <a:cubicBezTo>
                    <a:pt x="8218" y="14764"/>
                    <a:pt x="53938" y="26194"/>
                    <a:pt x="52033" y="7144"/>
                  </a:cubicBezTo>
                  <a:cubicBezTo>
                    <a:pt x="52985" y="7144"/>
                    <a:pt x="4408" y="10001"/>
                    <a:pt x="7265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0C61A143-0271-43C9-A4FC-D76D8DDDCE43}"/>
                </a:ext>
              </a:extLst>
            </p:cNvPr>
            <p:cNvSpPr/>
            <p:nvPr/>
          </p:nvSpPr>
          <p:spPr>
            <a:xfrm>
              <a:off x="7620476" y="279606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CFC3622E-306A-418D-A73A-0B6914BA61BF}"/>
                </a:ext>
              </a:extLst>
            </p:cNvPr>
            <p:cNvSpPr/>
            <p:nvPr/>
          </p:nvSpPr>
          <p:spPr>
            <a:xfrm>
              <a:off x="7551896" y="2791880"/>
              <a:ext cx="38100" cy="19050"/>
            </a:xfrm>
            <a:custGeom>
              <a:avLst/>
              <a:gdLst>
                <a:gd name="connsiteX0" fmla="*/ 30004 w 38100"/>
                <a:gd name="connsiteY0" fmla="*/ 8470 h 19050"/>
                <a:gd name="connsiteX1" fmla="*/ 7144 w 38100"/>
                <a:gd name="connsiteY1" fmla="*/ 14185 h 19050"/>
                <a:gd name="connsiteX2" fmla="*/ 30004 w 38100"/>
                <a:gd name="connsiteY2" fmla="*/ 847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19050">
                  <a:moveTo>
                    <a:pt x="30004" y="8470"/>
                  </a:moveTo>
                  <a:cubicBezTo>
                    <a:pt x="22384" y="3707"/>
                    <a:pt x="20479" y="13232"/>
                    <a:pt x="7144" y="14185"/>
                  </a:cubicBezTo>
                  <a:cubicBezTo>
                    <a:pt x="14764" y="20852"/>
                    <a:pt x="53816" y="4660"/>
                    <a:pt x="30004" y="8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382B76EA-B7F9-40D7-A34E-CAE3380DE652}"/>
                </a:ext>
              </a:extLst>
            </p:cNvPr>
            <p:cNvSpPr/>
            <p:nvPr/>
          </p:nvSpPr>
          <p:spPr>
            <a:xfrm>
              <a:off x="7583181" y="2792253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12859"/>
                    <a:pt x="7291" y="9049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117E9652-85DA-4CEB-9003-0FE655A4C2FF}"/>
                </a:ext>
              </a:extLst>
            </p:cNvPr>
            <p:cNvSpPr/>
            <p:nvPr/>
          </p:nvSpPr>
          <p:spPr>
            <a:xfrm>
              <a:off x="7579519" y="2801421"/>
              <a:ext cx="9525" cy="9525"/>
            </a:xfrm>
            <a:custGeom>
              <a:avLst/>
              <a:gdLst>
                <a:gd name="connsiteX0" fmla="*/ 7144 w 9525"/>
                <a:gd name="connsiteY0" fmla="*/ 10359 h 9525"/>
                <a:gd name="connsiteX1" fmla="*/ 8096 w 9525"/>
                <a:gd name="connsiteY1" fmla="*/ 7501 h 9525"/>
                <a:gd name="connsiteX2" fmla="*/ 7144 w 9525"/>
                <a:gd name="connsiteY2" fmla="*/ 1035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359"/>
                  </a:moveTo>
                  <a:cubicBezTo>
                    <a:pt x="7144" y="9406"/>
                    <a:pt x="8096" y="8454"/>
                    <a:pt x="8096" y="7501"/>
                  </a:cubicBezTo>
                  <a:cubicBezTo>
                    <a:pt x="7144" y="6548"/>
                    <a:pt x="7144" y="7501"/>
                    <a:pt x="7144" y="103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C335276D-A669-4DD7-903F-22F264389F3F}"/>
                </a:ext>
              </a:extLst>
            </p:cNvPr>
            <p:cNvSpPr/>
            <p:nvPr/>
          </p:nvSpPr>
          <p:spPr>
            <a:xfrm>
              <a:off x="7556364" y="2787491"/>
              <a:ext cx="9525" cy="9525"/>
            </a:xfrm>
            <a:custGeom>
              <a:avLst/>
              <a:gdLst>
                <a:gd name="connsiteX0" fmla="*/ 9343 w 9525"/>
                <a:gd name="connsiteY0" fmla="*/ 7144 h 9525"/>
                <a:gd name="connsiteX1" fmla="*/ 934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343" y="7144"/>
                  </a:moveTo>
                  <a:cubicBezTo>
                    <a:pt x="5533" y="9049"/>
                    <a:pt x="7439" y="8096"/>
                    <a:pt x="934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677C3EC2-8CC0-491C-8EB5-8DF4010CC29D}"/>
                </a:ext>
              </a:extLst>
            </p:cNvPr>
            <p:cNvSpPr/>
            <p:nvPr/>
          </p:nvSpPr>
          <p:spPr>
            <a:xfrm>
              <a:off x="7537609" y="2792671"/>
              <a:ext cx="19050" cy="19050"/>
            </a:xfrm>
            <a:custGeom>
              <a:avLst/>
              <a:gdLst>
                <a:gd name="connsiteX0" fmla="*/ 7144 w 19050"/>
                <a:gd name="connsiteY0" fmla="*/ 12441 h 19050"/>
                <a:gd name="connsiteX1" fmla="*/ 7144 w 19050"/>
                <a:gd name="connsiteY1" fmla="*/ 1244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2441"/>
                  </a:moveTo>
                  <a:cubicBezTo>
                    <a:pt x="26194" y="13394"/>
                    <a:pt x="15716" y="59"/>
                    <a:pt x="7144" y="124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A1667BE0-3D39-4F4A-8F9F-EA5385A85B29}"/>
                </a:ext>
              </a:extLst>
            </p:cNvPr>
            <p:cNvSpPr/>
            <p:nvPr/>
          </p:nvSpPr>
          <p:spPr>
            <a:xfrm>
              <a:off x="7455694" y="2769393"/>
              <a:ext cx="85725" cy="28575"/>
            </a:xfrm>
            <a:custGeom>
              <a:avLst/>
              <a:gdLst>
                <a:gd name="connsiteX0" fmla="*/ 79534 w 85725"/>
                <a:gd name="connsiteY0" fmla="*/ 20479 h 28575"/>
                <a:gd name="connsiteX1" fmla="*/ 7144 w 85725"/>
                <a:gd name="connsiteY1" fmla="*/ 7144 h 28575"/>
                <a:gd name="connsiteX2" fmla="*/ 79534 w 85725"/>
                <a:gd name="connsiteY2" fmla="*/ 2047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28575">
                  <a:moveTo>
                    <a:pt x="79534" y="20479"/>
                  </a:moveTo>
                  <a:cubicBezTo>
                    <a:pt x="56674" y="11906"/>
                    <a:pt x="31909" y="7144"/>
                    <a:pt x="7144" y="7144"/>
                  </a:cubicBezTo>
                  <a:cubicBezTo>
                    <a:pt x="32861" y="13811"/>
                    <a:pt x="77629" y="26194"/>
                    <a:pt x="79534" y="20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0D777166-99CB-4204-9F4E-55A667AE5B17}"/>
                </a:ext>
              </a:extLst>
            </p:cNvPr>
            <p:cNvSpPr/>
            <p:nvPr/>
          </p:nvSpPr>
          <p:spPr>
            <a:xfrm>
              <a:off x="7531894" y="2794396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6906"/>
                    <a:pt x="8096" y="6906"/>
                    <a:pt x="7144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44871861-AF93-4A3A-B273-2A65948769E5}"/>
                </a:ext>
              </a:extLst>
            </p:cNvPr>
            <p:cNvSpPr/>
            <p:nvPr/>
          </p:nvSpPr>
          <p:spPr>
            <a:xfrm>
              <a:off x="7454655" y="2770346"/>
              <a:ext cx="9525" cy="9525"/>
            </a:xfrm>
            <a:custGeom>
              <a:avLst/>
              <a:gdLst>
                <a:gd name="connsiteX0" fmla="*/ 9135 w 9525"/>
                <a:gd name="connsiteY0" fmla="*/ 7144 h 9525"/>
                <a:gd name="connsiteX1" fmla="*/ 8182 w 9525"/>
                <a:gd name="connsiteY1" fmla="*/ 7144 h 9525"/>
                <a:gd name="connsiteX2" fmla="*/ 9135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135" y="7144"/>
                  </a:moveTo>
                  <a:cubicBezTo>
                    <a:pt x="9135" y="7144"/>
                    <a:pt x="8182" y="7144"/>
                    <a:pt x="8182" y="7144"/>
                  </a:cubicBezTo>
                  <a:cubicBezTo>
                    <a:pt x="6277" y="8096"/>
                    <a:pt x="7230" y="7144"/>
                    <a:pt x="913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CE700E5A-CC62-4D56-A6A6-5708B0B59609}"/>
                </a:ext>
              </a:extLst>
            </p:cNvPr>
            <p:cNvSpPr/>
            <p:nvPr/>
          </p:nvSpPr>
          <p:spPr>
            <a:xfrm>
              <a:off x="7538561" y="27941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00DAE169-0820-45CD-8101-F7B2A0549417}"/>
                </a:ext>
              </a:extLst>
            </p:cNvPr>
            <p:cNvSpPr/>
            <p:nvPr/>
          </p:nvSpPr>
          <p:spPr>
            <a:xfrm>
              <a:off x="7541815" y="2785586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0" y="7144"/>
                    <a:pt x="5795" y="8096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EEE06EFA-6FB7-440A-914B-A09911B4A241}"/>
                </a:ext>
              </a:extLst>
            </p:cNvPr>
            <p:cNvSpPr/>
            <p:nvPr/>
          </p:nvSpPr>
          <p:spPr>
            <a:xfrm>
              <a:off x="7443311" y="27627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00141924-BC8A-4B8A-A1E6-D800E6F57B00}"/>
                </a:ext>
              </a:extLst>
            </p:cNvPr>
            <p:cNvSpPr/>
            <p:nvPr/>
          </p:nvSpPr>
          <p:spPr>
            <a:xfrm>
              <a:off x="7406164" y="27532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1E1034C5-BD28-453A-A6B8-9712CE7DDEFF}"/>
                </a:ext>
              </a:extLst>
            </p:cNvPr>
            <p:cNvSpPr/>
            <p:nvPr/>
          </p:nvSpPr>
          <p:spPr>
            <a:xfrm>
              <a:off x="7316629" y="2737734"/>
              <a:ext cx="142875" cy="38100"/>
            </a:xfrm>
            <a:custGeom>
              <a:avLst/>
              <a:gdLst>
                <a:gd name="connsiteX0" fmla="*/ 7144 w 142875"/>
                <a:gd name="connsiteY0" fmla="*/ 7370 h 38100"/>
                <a:gd name="connsiteX1" fmla="*/ 142399 w 142875"/>
                <a:gd name="connsiteY1" fmla="*/ 32135 h 38100"/>
                <a:gd name="connsiteX2" fmla="*/ 7144 w 142875"/>
                <a:gd name="connsiteY2" fmla="*/ 737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38100">
                  <a:moveTo>
                    <a:pt x="7144" y="7370"/>
                  </a:moveTo>
                  <a:cubicBezTo>
                    <a:pt x="23336" y="3560"/>
                    <a:pt x="140494" y="49280"/>
                    <a:pt x="142399" y="32135"/>
                  </a:cubicBezTo>
                  <a:cubicBezTo>
                    <a:pt x="131921" y="34993"/>
                    <a:pt x="10001" y="19753"/>
                    <a:pt x="7144" y="73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8E92E377-4E3B-48D2-A953-71B4D09F8187}"/>
                </a:ext>
              </a:extLst>
            </p:cNvPr>
            <p:cNvSpPr/>
            <p:nvPr/>
          </p:nvSpPr>
          <p:spPr>
            <a:xfrm>
              <a:off x="7353565" y="2742925"/>
              <a:ext cx="9525" cy="9525"/>
            </a:xfrm>
            <a:custGeom>
              <a:avLst/>
              <a:gdLst>
                <a:gd name="connsiteX0" fmla="*/ 9260 w 9525"/>
                <a:gd name="connsiteY0" fmla="*/ 10752 h 9525"/>
                <a:gd name="connsiteX1" fmla="*/ 9260 w 9525"/>
                <a:gd name="connsiteY1" fmla="*/ 1075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10752"/>
                  </a:moveTo>
                  <a:cubicBezTo>
                    <a:pt x="4498" y="3132"/>
                    <a:pt x="9260" y="9800"/>
                    <a:pt x="9260" y="107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36553494-BDA5-4CA3-9AC9-5A4C7F4B50D1}"/>
                </a:ext>
              </a:extLst>
            </p:cNvPr>
            <p:cNvSpPr/>
            <p:nvPr/>
          </p:nvSpPr>
          <p:spPr>
            <a:xfrm>
              <a:off x="7352267" y="2745581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5" y="8096"/>
                    <a:pt x="7701" y="8096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23EDD921-786E-41BE-B450-5028766C3DB1}"/>
                </a:ext>
              </a:extLst>
            </p:cNvPr>
            <p:cNvSpPr/>
            <p:nvPr/>
          </p:nvSpPr>
          <p:spPr>
            <a:xfrm>
              <a:off x="7304246" y="2736056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10001" y="8096"/>
                    <a:pt x="9049" y="7144"/>
                    <a:pt x="7144" y="7144"/>
                  </a:cubicBezTo>
                  <a:cubicBezTo>
                    <a:pt x="8096" y="8096"/>
                    <a:pt x="9049" y="9049"/>
                    <a:pt x="10001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D627F85F-144A-43C3-80F8-F344B3B7E8F1}"/>
                </a:ext>
              </a:extLst>
            </p:cNvPr>
            <p:cNvSpPr/>
            <p:nvPr/>
          </p:nvSpPr>
          <p:spPr>
            <a:xfrm>
              <a:off x="7304246" y="27379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904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20083286-E455-4BEE-B02F-EF90B5601306}"/>
                </a:ext>
              </a:extLst>
            </p:cNvPr>
            <p:cNvSpPr/>
            <p:nvPr/>
          </p:nvSpPr>
          <p:spPr>
            <a:xfrm>
              <a:off x="7237511" y="2729345"/>
              <a:ext cx="76200" cy="19050"/>
            </a:xfrm>
            <a:custGeom>
              <a:avLst/>
              <a:gdLst>
                <a:gd name="connsiteX0" fmla="*/ 7204 w 76200"/>
                <a:gd name="connsiteY0" fmla="*/ 7187 h 19050"/>
                <a:gd name="connsiteX1" fmla="*/ 72926 w 76200"/>
                <a:gd name="connsiteY1" fmla="*/ 17664 h 19050"/>
                <a:gd name="connsiteX2" fmla="*/ 64354 w 76200"/>
                <a:gd name="connsiteY2" fmla="*/ 18617 h 19050"/>
                <a:gd name="connsiteX3" fmla="*/ 7204 w 76200"/>
                <a:gd name="connsiteY3" fmla="*/ 718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19050">
                  <a:moveTo>
                    <a:pt x="7204" y="7187"/>
                  </a:moveTo>
                  <a:cubicBezTo>
                    <a:pt x="5299" y="6234"/>
                    <a:pt x="49114" y="21474"/>
                    <a:pt x="72926" y="17664"/>
                  </a:cubicBezTo>
                  <a:cubicBezTo>
                    <a:pt x="63401" y="17664"/>
                    <a:pt x="60544" y="17664"/>
                    <a:pt x="64354" y="18617"/>
                  </a:cubicBezTo>
                  <a:cubicBezTo>
                    <a:pt x="68164" y="11949"/>
                    <a:pt x="7204" y="10997"/>
                    <a:pt x="7204" y="71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DDB59A0F-3456-4F6C-8A6D-1BCE947BB482}"/>
                </a:ext>
              </a:extLst>
            </p:cNvPr>
            <p:cNvSpPr/>
            <p:nvPr/>
          </p:nvSpPr>
          <p:spPr>
            <a:xfrm>
              <a:off x="7221061" y="2730494"/>
              <a:ext cx="9525" cy="9525"/>
            </a:xfrm>
            <a:custGeom>
              <a:avLst/>
              <a:gdLst>
                <a:gd name="connsiteX0" fmla="*/ 8414 w 9525"/>
                <a:gd name="connsiteY0" fmla="*/ 8896 h 9525"/>
                <a:gd name="connsiteX1" fmla="*/ 8414 w 9525"/>
                <a:gd name="connsiteY1" fmla="*/ 88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8896"/>
                  </a:moveTo>
                  <a:cubicBezTo>
                    <a:pt x="8414" y="4133"/>
                    <a:pt x="5556" y="10800"/>
                    <a:pt x="8414" y="88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F818D25F-44AA-44F0-85A4-AB9CEC7A1C6C}"/>
                </a:ext>
              </a:extLst>
            </p:cNvPr>
            <p:cNvSpPr/>
            <p:nvPr/>
          </p:nvSpPr>
          <p:spPr>
            <a:xfrm>
              <a:off x="7195661" y="2720692"/>
              <a:ext cx="19050" cy="19050"/>
            </a:xfrm>
            <a:custGeom>
              <a:avLst/>
              <a:gdLst>
                <a:gd name="connsiteX0" fmla="*/ 7144 w 19050"/>
                <a:gd name="connsiteY0" fmla="*/ 13935 h 19050"/>
                <a:gd name="connsiteX1" fmla="*/ 7144 w 19050"/>
                <a:gd name="connsiteY1" fmla="*/ 1393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3935"/>
                  </a:moveTo>
                  <a:cubicBezTo>
                    <a:pt x="22384" y="-2257"/>
                    <a:pt x="12859" y="15840"/>
                    <a:pt x="7144" y="139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8E880902-B91B-4079-925A-215A8F693534}"/>
                </a:ext>
              </a:extLst>
            </p:cNvPr>
            <p:cNvSpPr/>
            <p:nvPr/>
          </p:nvSpPr>
          <p:spPr>
            <a:xfrm>
              <a:off x="7192804" y="2730023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8096" y="8414"/>
                    <a:pt x="7144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0E8C8325-5F9E-426D-931C-5F323DFA9D7F}"/>
                </a:ext>
              </a:extLst>
            </p:cNvPr>
            <p:cNvSpPr/>
            <p:nvPr/>
          </p:nvSpPr>
          <p:spPr>
            <a:xfrm>
              <a:off x="7778430" y="2768441"/>
              <a:ext cx="9525" cy="9525"/>
            </a:xfrm>
            <a:custGeom>
              <a:avLst/>
              <a:gdLst>
                <a:gd name="connsiteX0" fmla="*/ 10162 w 9525"/>
                <a:gd name="connsiteY0" fmla="*/ 7144 h 9525"/>
                <a:gd name="connsiteX1" fmla="*/ 10162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62" y="7144"/>
                  </a:moveTo>
                  <a:cubicBezTo>
                    <a:pt x="8257" y="7144"/>
                    <a:pt x="4447" y="7144"/>
                    <a:pt x="1016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9740B689-A046-4EA6-A2B2-2EA8E5C3B941}"/>
                </a:ext>
              </a:extLst>
            </p:cNvPr>
            <p:cNvSpPr/>
            <p:nvPr/>
          </p:nvSpPr>
          <p:spPr>
            <a:xfrm>
              <a:off x="7774781" y="2755106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10954" y="26194"/>
                    <a:pt x="9049" y="1571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5BDA0858-2562-4E62-AF07-5F0E28B42523}"/>
                </a:ext>
              </a:extLst>
            </p:cNvPr>
            <p:cNvSpPr/>
            <p:nvPr/>
          </p:nvSpPr>
          <p:spPr>
            <a:xfrm>
              <a:off x="7769752" y="2758916"/>
              <a:ext cx="9525" cy="19050"/>
            </a:xfrm>
            <a:custGeom>
              <a:avLst/>
              <a:gdLst>
                <a:gd name="connsiteX0" fmla="*/ 7410 w 9525"/>
                <a:gd name="connsiteY0" fmla="*/ 11906 h 19050"/>
                <a:gd name="connsiteX1" fmla="*/ 8363 w 9525"/>
                <a:gd name="connsiteY1" fmla="*/ 7144 h 19050"/>
                <a:gd name="connsiteX2" fmla="*/ 7410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410" y="11906"/>
                  </a:moveTo>
                  <a:cubicBezTo>
                    <a:pt x="7410" y="10001"/>
                    <a:pt x="8363" y="9049"/>
                    <a:pt x="8363" y="7144"/>
                  </a:cubicBezTo>
                  <a:cubicBezTo>
                    <a:pt x="8363" y="9049"/>
                    <a:pt x="6458" y="10954"/>
                    <a:pt x="7410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A62FAA9B-BDA0-452A-A3E9-14AFA17B78D0}"/>
                </a:ext>
              </a:extLst>
            </p:cNvPr>
            <p:cNvSpPr/>
            <p:nvPr/>
          </p:nvSpPr>
          <p:spPr>
            <a:xfrm>
              <a:off x="7767399" y="2763531"/>
              <a:ext cx="9525" cy="9525"/>
            </a:xfrm>
            <a:custGeom>
              <a:avLst/>
              <a:gdLst>
                <a:gd name="connsiteX0" fmla="*/ 7858 w 9525"/>
                <a:gd name="connsiteY0" fmla="*/ 8244 h 9525"/>
                <a:gd name="connsiteX1" fmla="*/ 7858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8244"/>
                  </a:moveTo>
                  <a:cubicBezTo>
                    <a:pt x="6906" y="7291"/>
                    <a:pt x="6906" y="6339"/>
                    <a:pt x="7858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A62EDD6D-8BA5-4FA0-BC81-938A7738D1A4}"/>
                </a:ext>
              </a:extLst>
            </p:cNvPr>
            <p:cNvSpPr/>
            <p:nvPr/>
          </p:nvSpPr>
          <p:spPr>
            <a:xfrm>
              <a:off x="7760732" y="276367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ubicBezTo>
                    <a:pt x="6906" y="9049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4E62B571-AE0D-4DCC-B2A4-C2903683C067}"/>
                </a:ext>
              </a:extLst>
            </p:cNvPr>
            <p:cNvSpPr/>
            <p:nvPr/>
          </p:nvSpPr>
          <p:spPr>
            <a:xfrm>
              <a:off x="7757636" y="2754609"/>
              <a:ext cx="19050" cy="19050"/>
            </a:xfrm>
            <a:custGeom>
              <a:avLst/>
              <a:gdLst>
                <a:gd name="connsiteX0" fmla="*/ 7144 w 19050"/>
                <a:gd name="connsiteY0" fmla="*/ 17166 h 19050"/>
                <a:gd name="connsiteX1" fmla="*/ 7144 w 19050"/>
                <a:gd name="connsiteY1" fmla="*/ 1716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7166"/>
                  </a:moveTo>
                  <a:cubicBezTo>
                    <a:pt x="9049" y="21928"/>
                    <a:pt x="22384" y="-7599"/>
                    <a:pt x="7144" y="171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A43579D6-6EF7-4A3D-91E6-3AB5869881F2}"/>
                </a:ext>
              </a:extLst>
            </p:cNvPr>
            <p:cNvSpPr/>
            <p:nvPr/>
          </p:nvSpPr>
          <p:spPr>
            <a:xfrm>
              <a:off x="7761446" y="276325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7567"/>
                    <a:pt x="8096" y="7567"/>
                  </a:cubicBez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DA4ED175-0D74-46ED-99DF-6E3BA82467E3}"/>
                </a:ext>
              </a:extLst>
            </p:cNvPr>
            <p:cNvSpPr/>
            <p:nvPr/>
          </p:nvSpPr>
          <p:spPr>
            <a:xfrm>
              <a:off x="7765256" y="2762286"/>
              <a:ext cx="9525" cy="9525"/>
            </a:xfrm>
            <a:custGeom>
              <a:avLst/>
              <a:gdLst>
                <a:gd name="connsiteX0" fmla="*/ 7144 w 9525"/>
                <a:gd name="connsiteY0" fmla="*/ 9488 h 9525"/>
                <a:gd name="connsiteX1" fmla="*/ 7144 w 9525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488"/>
                  </a:moveTo>
                  <a:cubicBezTo>
                    <a:pt x="7144" y="8536"/>
                    <a:pt x="9049" y="4726"/>
                    <a:pt x="7144" y="9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A971FA75-C1C3-49F0-8ECE-C4751C72A141}"/>
                </a:ext>
              </a:extLst>
            </p:cNvPr>
            <p:cNvSpPr/>
            <p:nvPr/>
          </p:nvSpPr>
          <p:spPr>
            <a:xfrm>
              <a:off x="7748628" y="2756000"/>
              <a:ext cx="9525" cy="19050"/>
            </a:xfrm>
            <a:custGeom>
              <a:avLst/>
              <a:gdLst>
                <a:gd name="connsiteX0" fmla="*/ 9485 w 9525"/>
                <a:gd name="connsiteY0" fmla="*/ 15775 h 19050"/>
                <a:gd name="connsiteX1" fmla="*/ 9485 w 9525"/>
                <a:gd name="connsiteY1" fmla="*/ 1577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5" y="15775"/>
                  </a:moveTo>
                  <a:cubicBezTo>
                    <a:pt x="10437" y="2440"/>
                    <a:pt x="3770" y="6250"/>
                    <a:pt x="9485" y="15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56DD5AF8-C0E2-42C2-B286-3834DF162BD2}"/>
                </a:ext>
              </a:extLst>
            </p:cNvPr>
            <p:cNvSpPr/>
            <p:nvPr/>
          </p:nvSpPr>
          <p:spPr>
            <a:xfrm>
              <a:off x="7744301" y="275129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8096" y="8096"/>
                    <a:pt x="7144" y="8096"/>
                  </a:cubicBezTo>
                  <a:cubicBezTo>
                    <a:pt x="7144" y="8096"/>
                    <a:pt x="7144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726D3359-D87B-423D-A914-10CFAA6F3B33}"/>
                </a:ext>
              </a:extLst>
            </p:cNvPr>
            <p:cNvSpPr/>
            <p:nvPr/>
          </p:nvSpPr>
          <p:spPr>
            <a:xfrm>
              <a:off x="7731919" y="2754094"/>
              <a:ext cx="19050" cy="19050"/>
            </a:xfrm>
            <a:custGeom>
              <a:avLst/>
              <a:gdLst>
                <a:gd name="connsiteX0" fmla="*/ 7144 w 19050"/>
                <a:gd name="connsiteY0" fmla="*/ 15775 h 19050"/>
                <a:gd name="connsiteX1" fmla="*/ 7144 w 19050"/>
                <a:gd name="connsiteY1" fmla="*/ 1577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5775"/>
                  </a:moveTo>
                  <a:cubicBezTo>
                    <a:pt x="26194" y="6250"/>
                    <a:pt x="14764" y="2440"/>
                    <a:pt x="7144" y="15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7D2D8EAD-DCD5-46BB-9F31-F9D63F29A4EB}"/>
                </a:ext>
              </a:extLst>
            </p:cNvPr>
            <p:cNvSpPr/>
            <p:nvPr/>
          </p:nvSpPr>
          <p:spPr>
            <a:xfrm>
              <a:off x="7729466" y="2754428"/>
              <a:ext cx="9525" cy="9525"/>
            </a:xfrm>
            <a:custGeom>
              <a:avLst/>
              <a:gdLst>
                <a:gd name="connsiteX0" fmla="*/ 8644 w 9525"/>
                <a:gd name="connsiteY0" fmla="*/ 9727 h 9525"/>
                <a:gd name="connsiteX1" fmla="*/ 8644 w 9525"/>
                <a:gd name="connsiteY1" fmla="*/ 972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44" y="9727"/>
                  </a:moveTo>
                  <a:cubicBezTo>
                    <a:pt x="4834" y="3059"/>
                    <a:pt x="9597" y="11632"/>
                    <a:pt x="8644" y="9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18820A0F-8022-4CAC-8EEF-EFE2658563B4}"/>
                </a:ext>
              </a:extLst>
            </p:cNvPr>
            <p:cNvSpPr/>
            <p:nvPr/>
          </p:nvSpPr>
          <p:spPr>
            <a:xfrm>
              <a:off x="7720936" y="2759214"/>
              <a:ext cx="9525" cy="19050"/>
            </a:xfrm>
            <a:custGeom>
              <a:avLst/>
              <a:gdLst>
                <a:gd name="connsiteX0" fmla="*/ 11459 w 9525"/>
                <a:gd name="connsiteY0" fmla="*/ 13513 h 19050"/>
                <a:gd name="connsiteX1" fmla="*/ 11459 w 9525"/>
                <a:gd name="connsiteY1" fmla="*/ 1351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1459" y="13513"/>
                  </a:moveTo>
                  <a:cubicBezTo>
                    <a:pt x="4792" y="-1727"/>
                    <a:pt x="6697" y="15418"/>
                    <a:pt x="11459" y="135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D1761934-F690-4E2A-AF4C-C26053FD5095}"/>
                </a:ext>
              </a:extLst>
            </p:cNvPr>
            <p:cNvSpPr/>
            <p:nvPr/>
          </p:nvSpPr>
          <p:spPr>
            <a:xfrm>
              <a:off x="7729061" y="276367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8096"/>
                    <a:pt x="7144" y="7144"/>
                    <a:pt x="7144" y="7144"/>
                  </a:cubicBezTo>
                  <a:cubicBezTo>
                    <a:pt x="8096" y="8096"/>
                    <a:pt x="8096" y="9049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E0DD13B0-B1CD-43B3-A01C-216381413670}"/>
                </a:ext>
              </a:extLst>
            </p:cNvPr>
            <p:cNvSpPr/>
            <p:nvPr/>
          </p:nvSpPr>
          <p:spPr>
            <a:xfrm>
              <a:off x="7714774" y="275915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7858"/>
                    <a:pt x="8096" y="7858"/>
                    <a:pt x="7144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4BDAE628-1276-4D5C-AA8F-9E74F8D44CE3}"/>
                </a:ext>
              </a:extLst>
            </p:cNvPr>
            <p:cNvSpPr/>
            <p:nvPr/>
          </p:nvSpPr>
          <p:spPr>
            <a:xfrm>
              <a:off x="7716467" y="2764631"/>
              <a:ext cx="9525" cy="9525"/>
            </a:xfrm>
            <a:custGeom>
              <a:avLst/>
              <a:gdLst>
                <a:gd name="connsiteX0" fmla="*/ 9260 w 9525"/>
                <a:gd name="connsiteY0" fmla="*/ 7144 h 9525"/>
                <a:gd name="connsiteX1" fmla="*/ 926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7144"/>
                  </a:moveTo>
                  <a:cubicBezTo>
                    <a:pt x="4498" y="10001"/>
                    <a:pt x="9260" y="9049"/>
                    <a:pt x="926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6DF4C7EB-AE42-46D9-BE48-64D0F64A180F}"/>
                </a:ext>
              </a:extLst>
            </p:cNvPr>
            <p:cNvSpPr/>
            <p:nvPr/>
          </p:nvSpPr>
          <p:spPr>
            <a:xfrm>
              <a:off x="7633811" y="2757963"/>
              <a:ext cx="85725" cy="38100"/>
            </a:xfrm>
            <a:custGeom>
              <a:avLst/>
              <a:gdLst>
                <a:gd name="connsiteX0" fmla="*/ 7144 w 85725"/>
                <a:gd name="connsiteY0" fmla="*/ 17621 h 38100"/>
                <a:gd name="connsiteX1" fmla="*/ 85249 w 85725"/>
                <a:gd name="connsiteY1" fmla="*/ 7144 h 38100"/>
                <a:gd name="connsiteX2" fmla="*/ 7144 w 85725"/>
                <a:gd name="connsiteY2" fmla="*/ 1762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38100">
                  <a:moveTo>
                    <a:pt x="7144" y="17621"/>
                  </a:moveTo>
                  <a:cubicBezTo>
                    <a:pt x="9049" y="55721"/>
                    <a:pt x="84296" y="7144"/>
                    <a:pt x="85249" y="7144"/>
                  </a:cubicBezTo>
                  <a:cubicBezTo>
                    <a:pt x="59531" y="11906"/>
                    <a:pt x="32861" y="15716"/>
                    <a:pt x="7144" y="176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6A13A517-BB0C-4829-8CFA-66CB4F7E11A7}"/>
                </a:ext>
              </a:extLst>
            </p:cNvPr>
            <p:cNvSpPr/>
            <p:nvPr/>
          </p:nvSpPr>
          <p:spPr>
            <a:xfrm>
              <a:off x="7642384" y="2764336"/>
              <a:ext cx="9525" cy="9525"/>
            </a:xfrm>
            <a:custGeom>
              <a:avLst/>
              <a:gdLst>
                <a:gd name="connsiteX0" fmla="*/ 7144 w 9525"/>
                <a:gd name="connsiteY0" fmla="*/ 9344 h 9525"/>
                <a:gd name="connsiteX1" fmla="*/ 7144 w 9525"/>
                <a:gd name="connsiteY1" fmla="*/ 93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344"/>
                  </a:moveTo>
                  <a:cubicBezTo>
                    <a:pt x="9049" y="5533"/>
                    <a:pt x="7144" y="7438"/>
                    <a:pt x="7144" y="9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844EFC9F-C5D6-4472-B49B-7721B91B2537}"/>
                </a:ext>
              </a:extLst>
            </p:cNvPr>
            <p:cNvSpPr/>
            <p:nvPr/>
          </p:nvSpPr>
          <p:spPr>
            <a:xfrm>
              <a:off x="7633811" y="27684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C5123618-678E-4EBC-8A4B-F1E84CC3C8E4}"/>
                </a:ext>
              </a:extLst>
            </p:cNvPr>
            <p:cNvSpPr/>
            <p:nvPr/>
          </p:nvSpPr>
          <p:spPr>
            <a:xfrm>
              <a:off x="7651352" y="2779447"/>
              <a:ext cx="9525" cy="9525"/>
            </a:xfrm>
            <a:custGeom>
              <a:avLst/>
              <a:gdLst>
                <a:gd name="connsiteX0" fmla="*/ 8653 w 9525"/>
                <a:gd name="connsiteY0" fmla="*/ 7567 h 9525"/>
                <a:gd name="connsiteX1" fmla="*/ 8653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567"/>
                  </a:moveTo>
                  <a:cubicBezTo>
                    <a:pt x="7700" y="7567"/>
                    <a:pt x="5795" y="6615"/>
                    <a:pt x="8653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5DD61FEB-FFA1-4187-AF28-5ABF1EFAD83B}"/>
                </a:ext>
              </a:extLst>
            </p:cNvPr>
            <p:cNvSpPr/>
            <p:nvPr/>
          </p:nvSpPr>
          <p:spPr>
            <a:xfrm>
              <a:off x="7653814" y="27646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10001" y="10954"/>
                  </a:cubicBezTo>
                  <a:cubicBezTo>
                    <a:pt x="10001" y="9049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498CF508-8E1D-4261-89DF-6C59709FF9FC}"/>
                </a:ext>
              </a:extLst>
            </p:cNvPr>
            <p:cNvSpPr/>
            <p:nvPr/>
          </p:nvSpPr>
          <p:spPr>
            <a:xfrm>
              <a:off x="7672716" y="2763678"/>
              <a:ext cx="9525" cy="9525"/>
            </a:xfrm>
            <a:custGeom>
              <a:avLst/>
              <a:gdLst>
                <a:gd name="connsiteX0" fmla="*/ 8244 w 9525"/>
                <a:gd name="connsiteY0" fmla="*/ 10001 h 9525"/>
                <a:gd name="connsiteX1" fmla="*/ 8244 w 9525"/>
                <a:gd name="connsiteY1" fmla="*/ 7144 h 9525"/>
                <a:gd name="connsiteX2" fmla="*/ 82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244" y="10001"/>
                  </a:moveTo>
                  <a:cubicBezTo>
                    <a:pt x="9196" y="9049"/>
                    <a:pt x="8244" y="8096"/>
                    <a:pt x="8244" y="7144"/>
                  </a:cubicBezTo>
                  <a:cubicBezTo>
                    <a:pt x="7291" y="7144"/>
                    <a:pt x="6339" y="9049"/>
                    <a:pt x="82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9AB2162E-54BA-43F6-B26A-0D943078698D}"/>
                </a:ext>
              </a:extLst>
            </p:cNvPr>
            <p:cNvSpPr/>
            <p:nvPr/>
          </p:nvSpPr>
          <p:spPr>
            <a:xfrm>
              <a:off x="7635257" y="2765583"/>
              <a:ext cx="9525" cy="9525"/>
            </a:xfrm>
            <a:custGeom>
              <a:avLst/>
              <a:gdLst>
                <a:gd name="connsiteX0" fmla="*/ 11413 w 9525"/>
                <a:gd name="connsiteY0" fmla="*/ 7144 h 9525"/>
                <a:gd name="connsiteX1" fmla="*/ 1141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413" y="7144"/>
                  </a:moveTo>
                  <a:cubicBezTo>
                    <a:pt x="9509" y="7144"/>
                    <a:pt x="2841" y="10954"/>
                    <a:pt x="1141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79713FDE-932B-49C3-A7A9-24D4559DC119}"/>
                </a:ext>
              </a:extLst>
            </p:cNvPr>
            <p:cNvSpPr/>
            <p:nvPr/>
          </p:nvSpPr>
          <p:spPr>
            <a:xfrm>
              <a:off x="7587013" y="2768441"/>
              <a:ext cx="57150" cy="19050"/>
            </a:xfrm>
            <a:custGeom>
              <a:avLst/>
              <a:gdLst>
                <a:gd name="connsiteX0" fmla="*/ 7270 w 57150"/>
                <a:gd name="connsiteY0" fmla="*/ 14764 h 19050"/>
                <a:gd name="connsiteX1" fmla="*/ 51085 w 57150"/>
                <a:gd name="connsiteY1" fmla="*/ 7144 h 19050"/>
                <a:gd name="connsiteX2" fmla="*/ 7270 w 57150"/>
                <a:gd name="connsiteY2" fmla="*/ 147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9050">
                  <a:moveTo>
                    <a:pt x="7270" y="14764"/>
                  </a:moveTo>
                  <a:cubicBezTo>
                    <a:pt x="8222" y="15716"/>
                    <a:pt x="53943" y="27146"/>
                    <a:pt x="51085" y="7144"/>
                  </a:cubicBezTo>
                  <a:cubicBezTo>
                    <a:pt x="51085" y="7144"/>
                    <a:pt x="4412" y="12859"/>
                    <a:pt x="7270" y="14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638626FB-298D-4C5A-AF27-030D119A678D}"/>
                </a:ext>
              </a:extLst>
            </p:cNvPr>
            <p:cNvSpPr/>
            <p:nvPr/>
          </p:nvSpPr>
          <p:spPr>
            <a:xfrm>
              <a:off x="7619524" y="276748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7144" y="9049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AA50F77F-DD0C-4EA8-9EF4-352770424DA5}"/>
                </a:ext>
              </a:extLst>
            </p:cNvPr>
            <p:cNvSpPr/>
            <p:nvPr/>
          </p:nvSpPr>
          <p:spPr>
            <a:xfrm>
              <a:off x="7555964" y="2764909"/>
              <a:ext cx="28575" cy="9525"/>
            </a:xfrm>
            <a:custGeom>
              <a:avLst/>
              <a:gdLst>
                <a:gd name="connsiteX0" fmla="*/ 25936 w 28575"/>
                <a:gd name="connsiteY0" fmla="*/ 9723 h 9525"/>
                <a:gd name="connsiteX1" fmla="*/ 25936 w 28575"/>
                <a:gd name="connsiteY1" fmla="*/ 972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25936" y="9723"/>
                  </a:moveTo>
                  <a:cubicBezTo>
                    <a:pt x="13554" y="1151"/>
                    <a:pt x="-9306" y="17343"/>
                    <a:pt x="25936" y="9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F03A2275-6BDA-4F7D-A9CD-676BF31DDEB4}"/>
                </a:ext>
              </a:extLst>
            </p:cNvPr>
            <p:cNvSpPr/>
            <p:nvPr/>
          </p:nvSpPr>
          <p:spPr>
            <a:xfrm>
              <a:off x="7583435" y="2766536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6085" y="12859"/>
                    <a:pt x="7990" y="8096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8C6A30C9-0FB8-4A1B-87DA-20437440B5CB}"/>
                </a:ext>
              </a:extLst>
            </p:cNvPr>
            <p:cNvSpPr/>
            <p:nvPr/>
          </p:nvSpPr>
          <p:spPr>
            <a:xfrm>
              <a:off x="7579846" y="2774855"/>
              <a:ext cx="9525" cy="9525"/>
            </a:xfrm>
            <a:custGeom>
              <a:avLst/>
              <a:gdLst>
                <a:gd name="connsiteX0" fmla="*/ 7769 w 9525"/>
                <a:gd name="connsiteY0" fmla="*/ 10255 h 9525"/>
                <a:gd name="connsiteX1" fmla="*/ 8722 w 9525"/>
                <a:gd name="connsiteY1" fmla="*/ 7397 h 9525"/>
                <a:gd name="connsiteX2" fmla="*/ 7769 w 9525"/>
                <a:gd name="connsiteY2" fmla="*/ 1025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69" y="10255"/>
                  </a:moveTo>
                  <a:cubicBezTo>
                    <a:pt x="7769" y="9302"/>
                    <a:pt x="8722" y="8350"/>
                    <a:pt x="8722" y="7397"/>
                  </a:cubicBezTo>
                  <a:cubicBezTo>
                    <a:pt x="6817" y="6445"/>
                    <a:pt x="6817" y="8350"/>
                    <a:pt x="7769" y="102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09503099-7203-4ED8-BFD8-E55A226F5406}"/>
                </a:ext>
              </a:extLst>
            </p:cNvPr>
            <p:cNvSpPr/>
            <p:nvPr/>
          </p:nvSpPr>
          <p:spPr>
            <a:xfrm>
              <a:off x="7557713" y="2760821"/>
              <a:ext cx="9525" cy="9525"/>
            </a:xfrm>
            <a:custGeom>
              <a:avLst/>
              <a:gdLst>
                <a:gd name="connsiteX0" fmla="*/ 8947 w 9525"/>
                <a:gd name="connsiteY0" fmla="*/ 7144 h 9525"/>
                <a:gd name="connsiteX1" fmla="*/ 894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947" y="7144"/>
                  </a:moveTo>
                  <a:cubicBezTo>
                    <a:pt x="6090" y="9049"/>
                    <a:pt x="7042" y="9049"/>
                    <a:pt x="894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2A96C0DA-065B-46EF-98D0-D3E987902FD2}"/>
                </a:ext>
              </a:extLst>
            </p:cNvPr>
            <p:cNvSpPr/>
            <p:nvPr/>
          </p:nvSpPr>
          <p:spPr>
            <a:xfrm>
              <a:off x="7539514" y="2766530"/>
              <a:ext cx="19050" cy="19050"/>
            </a:xfrm>
            <a:custGeom>
              <a:avLst/>
              <a:gdLst>
                <a:gd name="connsiteX0" fmla="*/ 7144 w 19050"/>
                <a:gd name="connsiteY0" fmla="*/ 12864 h 19050"/>
                <a:gd name="connsiteX1" fmla="*/ 7144 w 19050"/>
                <a:gd name="connsiteY1" fmla="*/ 128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2864"/>
                  </a:moveTo>
                  <a:cubicBezTo>
                    <a:pt x="25241" y="13817"/>
                    <a:pt x="14764" y="-471"/>
                    <a:pt x="7144" y="128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68729FF4-775C-485E-BA65-C11D7464F2DC}"/>
                </a:ext>
              </a:extLst>
            </p:cNvPr>
            <p:cNvSpPr/>
            <p:nvPr/>
          </p:nvSpPr>
          <p:spPr>
            <a:xfrm>
              <a:off x="7459504" y="2743613"/>
              <a:ext cx="76200" cy="28575"/>
            </a:xfrm>
            <a:custGeom>
              <a:avLst/>
              <a:gdLst>
                <a:gd name="connsiteX0" fmla="*/ 77629 w 76200"/>
                <a:gd name="connsiteY0" fmla="*/ 20541 h 28575"/>
                <a:gd name="connsiteX1" fmla="*/ 7144 w 76200"/>
                <a:gd name="connsiteY1" fmla="*/ 8159 h 28575"/>
                <a:gd name="connsiteX2" fmla="*/ 77629 w 76200"/>
                <a:gd name="connsiteY2" fmla="*/ 2054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28575">
                  <a:moveTo>
                    <a:pt x="77629" y="20541"/>
                  </a:moveTo>
                  <a:cubicBezTo>
                    <a:pt x="61436" y="16731"/>
                    <a:pt x="26194" y="3396"/>
                    <a:pt x="7144" y="8159"/>
                  </a:cubicBezTo>
                  <a:cubicBezTo>
                    <a:pt x="52864" y="18636"/>
                    <a:pt x="73819" y="32924"/>
                    <a:pt x="77629" y="205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75A419F8-EBFE-48E4-ADDD-C7C58054ABA7}"/>
                </a:ext>
              </a:extLst>
            </p:cNvPr>
            <p:cNvSpPr/>
            <p:nvPr/>
          </p:nvSpPr>
          <p:spPr>
            <a:xfrm>
              <a:off x="7533799" y="27684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B71823FF-3395-48E1-AEC7-592F8FC15115}"/>
                </a:ext>
              </a:extLst>
            </p:cNvPr>
            <p:cNvSpPr/>
            <p:nvPr/>
          </p:nvSpPr>
          <p:spPr>
            <a:xfrm>
              <a:off x="7458157" y="2744628"/>
              <a:ext cx="9525" cy="9525"/>
            </a:xfrm>
            <a:custGeom>
              <a:avLst/>
              <a:gdLst>
                <a:gd name="connsiteX0" fmla="*/ 8491 w 9525"/>
                <a:gd name="connsiteY0" fmla="*/ 7144 h 9525"/>
                <a:gd name="connsiteX1" fmla="*/ 7538 w 9525"/>
                <a:gd name="connsiteY1" fmla="*/ 7144 h 9525"/>
                <a:gd name="connsiteX2" fmla="*/ 849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491" y="7144"/>
                  </a:moveTo>
                  <a:cubicBezTo>
                    <a:pt x="8491" y="7144"/>
                    <a:pt x="7538" y="7144"/>
                    <a:pt x="7538" y="7144"/>
                  </a:cubicBezTo>
                  <a:cubicBezTo>
                    <a:pt x="6586" y="8096"/>
                    <a:pt x="7538" y="8096"/>
                    <a:pt x="849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6C2CC0BA-9850-45DE-979B-831D52B526CA}"/>
                </a:ext>
              </a:extLst>
            </p:cNvPr>
            <p:cNvSpPr/>
            <p:nvPr/>
          </p:nvSpPr>
          <p:spPr>
            <a:xfrm>
              <a:off x="7540466" y="27674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0727176D-4543-49C5-8B7D-8CFC1FAEA989}"/>
                </a:ext>
              </a:extLst>
            </p:cNvPr>
            <p:cNvSpPr/>
            <p:nvPr/>
          </p:nvSpPr>
          <p:spPr>
            <a:xfrm>
              <a:off x="7542767" y="2758916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1" y="8096"/>
                    <a:pt x="5795" y="9049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id="{7F732547-4B4D-4587-A42F-886BEC4182DD}"/>
                </a:ext>
              </a:extLst>
            </p:cNvPr>
            <p:cNvSpPr/>
            <p:nvPr/>
          </p:nvSpPr>
          <p:spPr>
            <a:xfrm>
              <a:off x="7447121" y="27370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id="{BA0678B3-B658-43DA-9981-4A141894B497}"/>
                </a:ext>
              </a:extLst>
            </p:cNvPr>
            <p:cNvSpPr/>
            <p:nvPr/>
          </p:nvSpPr>
          <p:spPr>
            <a:xfrm>
              <a:off x="7410926" y="27293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id="{4C70D7CA-117A-4236-A479-1A30B1EE40A0}"/>
                </a:ext>
              </a:extLst>
            </p:cNvPr>
            <p:cNvSpPr/>
            <p:nvPr/>
          </p:nvSpPr>
          <p:spPr>
            <a:xfrm>
              <a:off x="7321391" y="2717570"/>
              <a:ext cx="142875" cy="38100"/>
            </a:xfrm>
            <a:custGeom>
              <a:avLst/>
              <a:gdLst>
                <a:gd name="connsiteX0" fmla="*/ 7144 w 142875"/>
                <a:gd name="connsiteY0" fmla="*/ 7532 h 38100"/>
                <a:gd name="connsiteX1" fmla="*/ 140494 w 142875"/>
                <a:gd name="connsiteY1" fmla="*/ 27534 h 38100"/>
                <a:gd name="connsiteX2" fmla="*/ 7144 w 142875"/>
                <a:gd name="connsiteY2" fmla="*/ 753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38100">
                  <a:moveTo>
                    <a:pt x="7144" y="7532"/>
                  </a:moveTo>
                  <a:cubicBezTo>
                    <a:pt x="22384" y="2769"/>
                    <a:pt x="138589" y="43727"/>
                    <a:pt x="140494" y="27534"/>
                  </a:cubicBezTo>
                  <a:cubicBezTo>
                    <a:pt x="130969" y="30392"/>
                    <a:pt x="10001" y="18962"/>
                    <a:pt x="7144" y="75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id="{97A54995-3CA6-44BF-AE29-EC5B61241B50}"/>
                </a:ext>
              </a:extLst>
            </p:cNvPr>
            <p:cNvSpPr/>
            <p:nvPr/>
          </p:nvSpPr>
          <p:spPr>
            <a:xfrm>
              <a:off x="7358327" y="2721017"/>
              <a:ext cx="9525" cy="9525"/>
            </a:xfrm>
            <a:custGeom>
              <a:avLst/>
              <a:gdLst>
                <a:gd name="connsiteX0" fmla="*/ 9260 w 9525"/>
                <a:gd name="connsiteY0" fmla="*/ 10752 h 9525"/>
                <a:gd name="connsiteX1" fmla="*/ 9260 w 9525"/>
                <a:gd name="connsiteY1" fmla="*/ 1075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10752"/>
                  </a:moveTo>
                  <a:cubicBezTo>
                    <a:pt x="4498" y="3132"/>
                    <a:pt x="9260" y="9800"/>
                    <a:pt x="9260" y="107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6" name="Freeform: Shape 425">
              <a:extLst>
                <a:ext uri="{FF2B5EF4-FFF2-40B4-BE49-F238E27FC236}">
                  <a16:creationId xmlns:a16="http://schemas.microsoft.com/office/drawing/2014/main" id="{E3FC1436-3B67-45BF-89F6-2F53483284A8}"/>
                </a:ext>
              </a:extLst>
            </p:cNvPr>
            <p:cNvSpPr/>
            <p:nvPr/>
          </p:nvSpPr>
          <p:spPr>
            <a:xfrm>
              <a:off x="7357030" y="2723673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5" y="8096"/>
                    <a:pt x="7701" y="8096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id="{D9235C63-3B5A-47F6-B77F-0C6E966648C1}"/>
                </a:ext>
              </a:extLst>
            </p:cNvPr>
            <p:cNvSpPr/>
            <p:nvPr/>
          </p:nvSpPr>
          <p:spPr>
            <a:xfrm>
              <a:off x="7310914" y="2716582"/>
              <a:ext cx="9525" cy="9525"/>
            </a:xfrm>
            <a:custGeom>
              <a:avLst/>
              <a:gdLst>
                <a:gd name="connsiteX0" fmla="*/ 9049 w 9525"/>
                <a:gd name="connsiteY0" fmla="*/ 7567 h 9525"/>
                <a:gd name="connsiteX1" fmla="*/ 7144 w 9525"/>
                <a:gd name="connsiteY1" fmla="*/ 7567 h 9525"/>
                <a:gd name="connsiteX2" fmla="*/ 9049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567"/>
                  </a:moveTo>
                  <a:cubicBezTo>
                    <a:pt x="9049" y="7567"/>
                    <a:pt x="8096" y="6615"/>
                    <a:pt x="7144" y="7567"/>
                  </a:cubicBezTo>
                  <a:cubicBezTo>
                    <a:pt x="7144" y="8520"/>
                    <a:pt x="8096" y="8520"/>
                    <a:pt x="9049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id="{76121466-1675-472E-9871-862FF1C65D7C}"/>
                </a:ext>
              </a:extLst>
            </p:cNvPr>
            <p:cNvSpPr/>
            <p:nvPr/>
          </p:nvSpPr>
          <p:spPr>
            <a:xfrm>
              <a:off x="7309961" y="27189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id="{DEDE7D1B-47DE-4CFD-ACFF-E86E2E973EDD}"/>
                </a:ext>
              </a:extLst>
            </p:cNvPr>
            <p:cNvSpPr/>
            <p:nvPr/>
          </p:nvSpPr>
          <p:spPr>
            <a:xfrm>
              <a:off x="7244223" y="2714148"/>
              <a:ext cx="76200" cy="19050"/>
            </a:xfrm>
            <a:custGeom>
              <a:avLst/>
              <a:gdLst>
                <a:gd name="connsiteX0" fmla="*/ 7159 w 76200"/>
                <a:gd name="connsiteY0" fmla="*/ 7144 h 19050"/>
                <a:gd name="connsiteX1" fmla="*/ 71930 w 76200"/>
                <a:gd name="connsiteY1" fmla="*/ 13811 h 19050"/>
                <a:gd name="connsiteX2" fmla="*/ 63357 w 76200"/>
                <a:gd name="connsiteY2" fmla="*/ 15716 h 19050"/>
                <a:gd name="connsiteX3" fmla="*/ 7159 w 76200"/>
                <a:gd name="connsiteY3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19050">
                  <a:moveTo>
                    <a:pt x="7159" y="7144"/>
                  </a:moveTo>
                  <a:cubicBezTo>
                    <a:pt x="6207" y="7144"/>
                    <a:pt x="49070" y="18574"/>
                    <a:pt x="71930" y="13811"/>
                  </a:cubicBezTo>
                  <a:cubicBezTo>
                    <a:pt x="62405" y="14764"/>
                    <a:pt x="59547" y="14764"/>
                    <a:pt x="63357" y="15716"/>
                  </a:cubicBezTo>
                  <a:cubicBezTo>
                    <a:pt x="67167" y="8096"/>
                    <a:pt x="7159" y="10954"/>
                    <a:pt x="715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id="{1CE1D9D2-368D-4A04-A64A-E16DE05EA345}"/>
                </a:ext>
              </a:extLst>
            </p:cNvPr>
            <p:cNvSpPr/>
            <p:nvPr/>
          </p:nvSpPr>
          <p:spPr>
            <a:xfrm>
              <a:off x="7228026" y="2715792"/>
              <a:ext cx="9525" cy="9525"/>
            </a:xfrm>
            <a:custGeom>
              <a:avLst/>
              <a:gdLst>
                <a:gd name="connsiteX0" fmla="*/ 9069 w 9525"/>
                <a:gd name="connsiteY0" fmla="*/ 9310 h 9525"/>
                <a:gd name="connsiteX1" fmla="*/ 9069 w 9525"/>
                <a:gd name="connsiteY1" fmla="*/ 93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9310"/>
                  </a:moveTo>
                  <a:cubicBezTo>
                    <a:pt x="8117" y="3595"/>
                    <a:pt x="5259" y="11215"/>
                    <a:pt x="9069" y="93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1" name="Freeform: Shape 430">
              <a:extLst>
                <a:ext uri="{FF2B5EF4-FFF2-40B4-BE49-F238E27FC236}">
                  <a16:creationId xmlns:a16="http://schemas.microsoft.com/office/drawing/2014/main" id="{9E4C8067-7A00-4C7B-B0F7-75CDCD9EB403}"/>
                </a:ext>
              </a:extLst>
            </p:cNvPr>
            <p:cNvSpPr/>
            <p:nvPr/>
          </p:nvSpPr>
          <p:spPr>
            <a:xfrm>
              <a:off x="7203281" y="2708309"/>
              <a:ext cx="19050" cy="19050"/>
            </a:xfrm>
            <a:custGeom>
              <a:avLst/>
              <a:gdLst>
                <a:gd name="connsiteX0" fmla="*/ 7144 w 19050"/>
                <a:gd name="connsiteY0" fmla="*/ 13935 h 19050"/>
                <a:gd name="connsiteX1" fmla="*/ 7144 w 19050"/>
                <a:gd name="connsiteY1" fmla="*/ 1393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3935"/>
                  </a:moveTo>
                  <a:cubicBezTo>
                    <a:pt x="20479" y="-2257"/>
                    <a:pt x="12859" y="15840"/>
                    <a:pt x="7144" y="139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2" name="Freeform: Shape 431">
              <a:extLst>
                <a:ext uri="{FF2B5EF4-FFF2-40B4-BE49-F238E27FC236}">
                  <a16:creationId xmlns:a16="http://schemas.microsoft.com/office/drawing/2014/main" id="{8DD3A520-07FA-46F7-A3E6-F2B435D6FE78}"/>
                </a:ext>
              </a:extLst>
            </p:cNvPr>
            <p:cNvSpPr/>
            <p:nvPr/>
          </p:nvSpPr>
          <p:spPr>
            <a:xfrm>
              <a:off x="7200424" y="2717641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8096" y="8414"/>
                    <a:pt x="7144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20401309-8F6A-48B2-992E-34226AB2F3DF}"/>
                </a:ext>
              </a:extLst>
            </p:cNvPr>
            <p:cNvSpPr/>
            <p:nvPr/>
          </p:nvSpPr>
          <p:spPr>
            <a:xfrm>
              <a:off x="7243286" y="24045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9049"/>
                    <a:pt x="11906" y="1285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06254EE8-82A4-4220-A0E1-FA8B6BE49701}"/>
                </a:ext>
              </a:extLst>
            </p:cNvPr>
            <p:cNvSpPr/>
            <p:nvPr/>
          </p:nvSpPr>
          <p:spPr>
            <a:xfrm>
              <a:off x="7237571" y="2412612"/>
              <a:ext cx="19050" cy="19050"/>
            </a:xfrm>
            <a:custGeom>
              <a:avLst/>
              <a:gdLst>
                <a:gd name="connsiteX0" fmla="*/ 7144 w 19050"/>
                <a:gd name="connsiteY0" fmla="*/ 14358 h 19050"/>
                <a:gd name="connsiteX1" fmla="*/ 7144 w 19050"/>
                <a:gd name="connsiteY1" fmla="*/ 1435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4358"/>
                  </a:moveTo>
                  <a:cubicBezTo>
                    <a:pt x="18574" y="2928"/>
                    <a:pt x="14764" y="6738"/>
                    <a:pt x="7144" y="14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4BF64791-F57C-4B83-9875-8A61D5095187}"/>
                </a:ext>
              </a:extLst>
            </p:cNvPr>
            <p:cNvSpPr/>
            <p:nvPr/>
          </p:nvSpPr>
          <p:spPr>
            <a:xfrm>
              <a:off x="7242334" y="2422683"/>
              <a:ext cx="19050" cy="9525"/>
            </a:xfrm>
            <a:custGeom>
              <a:avLst/>
              <a:gdLst>
                <a:gd name="connsiteX0" fmla="*/ 11906 w 19050"/>
                <a:gd name="connsiteY0" fmla="*/ 7144 h 9525"/>
                <a:gd name="connsiteX1" fmla="*/ 7144 w 19050"/>
                <a:gd name="connsiteY1" fmla="*/ 7144 h 9525"/>
                <a:gd name="connsiteX2" fmla="*/ 11906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1906" y="7144"/>
                  </a:moveTo>
                  <a:cubicBezTo>
                    <a:pt x="10001" y="7144"/>
                    <a:pt x="9049" y="7144"/>
                    <a:pt x="7144" y="7144"/>
                  </a:cubicBezTo>
                  <a:cubicBezTo>
                    <a:pt x="9049" y="7144"/>
                    <a:pt x="11906" y="9049"/>
                    <a:pt x="1190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2353BF1F-1B20-4BDD-B125-3401DFCA8841}"/>
                </a:ext>
              </a:extLst>
            </p:cNvPr>
            <p:cNvSpPr/>
            <p:nvPr/>
          </p:nvSpPr>
          <p:spPr>
            <a:xfrm>
              <a:off x="7248578" y="242554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1285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4310EABE-8736-4744-A7DC-7C35D245E848}"/>
                </a:ext>
              </a:extLst>
            </p:cNvPr>
            <p:cNvSpPr/>
            <p:nvPr/>
          </p:nvSpPr>
          <p:spPr>
            <a:xfrm>
              <a:off x="7249954" y="24379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8096" y="8096"/>
                  </a:cubicBezTo>
                  <a:cubicBezTo>
                    <a:pt x="9049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0928C392-0BA4-4DD4-97E3-7EAD9B87FD51}"/>
                </a:ext>
              </a:extLst>
            </p:cNvPr>
            <p:cNvSpPr/>
            <p:nvPr/>
          </p:nvSpPr>
          <p:spPr>
            <a:xfrm>
              <a:off x="7241416" y="2432577"/>
              <a:ext cx="19050" cy="19050"/>
            </a:xfrm>
            <a:custGeom>
              <a:avLst/>
              <a:gdLst>
                <a:gd name="connsiteX0" fmla="*/ 17586 w 19050"/>
                <a:gd name="connsiteY0" fmla="*/ 18205 h 19050"/>
                <a:gd name="connsiteX1" fmla="*/ 17586 w 19050"/>
                <a:gd name="connsiteY1" fmla="*/ 1820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7586" y="18205"/>
                  </a:moveTo>
                  <a:cubicBezTo>
                    <a:pt x="22349" y="14395"/>
                    <a:pt x="-8131" y="-4655"/>
                    <a:pt x="17586" y="182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3D5066C2-8E2E-499B-B39F-AE203B991264}"/>
                </a:ext>
              </a:extLst>
            </p:cNvPr>
            <p:cNvSpPr/>
            <p:nvPr/>
          </p:nvSpPr>
          <p:spPr>
            <a:xfrm>
              <a:off x="7249530" y="2436018"/>
              <a:ext cx="9525" cy="9525"/>
            </a:xfrm>
            <a:custGeom>
              <a:avLst/>
              <a:gdLst>
                <a:gd name="connsiteX0" fmla="*/ 7567 w 9525"/>
                <a:gd name="connsiteY0" fmla="*/ 9049 h 9525"/>
                <a:gd name="connsiteX1" fmla="*/ 7567 w 9525"/>
                <a:gd name="connsiteY1" fmla="*/ 7144 h 9525"/>
                <a:gd name="connsiteX2" fmla="*/ 7567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9049"/>
                  </a:moveTo>
                  <a:cubicBezTo>
                    <a:pt x="7567" y="8096"/>
                    <a:pt x="7567" y="8096"/>
                    <a:pt x="7567" y="7144"/>
                  </a:cubicBezTo>
                  <a:cubicBezTo>
                    <a:pt x="6615" y="8096"/>
                    <a:pt x="7567" y="8096"/>
                    <a:pt x="7567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C130FDB3-0967-4835-B891-47E39F01D9D4}"/>
                </a:ext>
              </a:extLst>
            </p:cNvPr>
            <p:cNvSpPr/>
            <p:nvPr/>
          </p:nvSpPr>
          <p:spPr>
            <a:xfrm>
              <a:off x="7247609" y="2429747"/>
              <a:ext cx="9525" cy="9525"/>
            </a:xfrm>
            <a:custGeom>
              <a:avLst/>
              <a:gdLst>
                <a:gd name="connsiteX0" fmla="*/ 9488 w 9525"/>
                <a:gd name="connsiteY0" fmla="*/ 8653 h 9525"/>
                <a:gd name="connsiteX1" fmla="*/ 9488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488" y="8653"/>
                  </a:moveTo>
                  <a:cubicBezTo>
                    <a:pt x="8536" y="7700"/>
                    <a:pt x="4726" y="5795"/>
                    <a:pt x="9488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548E22A3-6CC1-4583-970F-C62405B4A4C1}"/>
                </a:ext>
              </a:extLst>
            </p:cNvPr>
            <p:cNvSpPr/>
            <p:nvPr/>
          </p:nvSpPr>
          <p:spPr>
            <a:xfrm>
              <a:off x="7243756" y="2454006"/>
              <a:ext cx="19050" cy="9525"/>
            </a:xfrm>
            <a:custGeom>
              <a:avLst/>
              <a:gdLst>
                <a:gd name="connsiteX0" fmla="*/ 16199 w 19050"/>
                <a:gd name="connsiteY0" fmla="*/ 7253 h 9525"/>
                <a:gd name="connsiteX1" fmla="*/ 16199 w 19050"/>
                <a:gd name="connsiteY1" fmla="*/ 72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6199" y="7253"/>
                  </a:moveTo>
                  <a:cubicBezTo>
                    <a:pt x="-946" y="6301"/>
                    <a:pt x="10484" y="12016"/>
                    <a:pt x="16199" y="7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ECC8F7E1-2A00-4C38-9970-8888C7F243D4}"/>
                </a:ext>
              </a:extLst>
            </p:cNvPr>
            <p:cNvSpPr/>
            <p:nvPr/>
          </p:nvSpPr>
          <p:spPr>
            <a:xfrm>
              <a:off x="7239476" y="24636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8096" y="8096"/>
                  </a:cubicBezTo>
                  <a:cubicBezTo>
                    <a:pt x="8096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12B18AC3-E049-4691-A60F-78B09B5B4AD0}"/>
                </a:ext>
              </a:extLst>
            </p:cNvPr>
            <p:cNvSpPr/>
            <p:nvPr/>
          </p:nvSpPr>
          <p:spPr>
            <a:xfrm>
              <a:off x="7240503" y="2468143"/>
              <a:ext cx="19050" cy="28575"/>
            </a:xfrm>
            <a:custGeom>
              <a:avLst/>
              <a:gdLst>
                <a:gd name="connsiteX0" fmla="*/ 19452 w 19050"/>
                <a:gd name="connsiteY0" fmla="*/ 24549 h 28575"/>
                <a:gd name="connsiteX1" fmla="*/ 19452 w 19050"/>
                <a:gd name="connsiteY1" fmla="*/ 2454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28575">
                  <a:moveTo>
                    <a:pt x="19452" y="24549"/>
                  </a:moveTo>
                  <a:cubicBezTo>
                    <a:pt x="7069" y="-4026"/>
                    <a:pt x="-551" y="7404"/>
                    <a:pt x="19452" y="245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4D5BD8BC-7CBE-4F58-BEBD-C3C835E5917A}"/>
                </a:ext>
              </a:extLst>
            </p:cNvPr>
            <p:cNvSpPr/>
            <p:nvPr/>
          </p:nvSpPr>
          <p:spPr>
            <a:xfrm>
              <a:off x="7244930" y="2487344"/>
              <a:ext cx="9525" cy="9525"/>
            </a:xfrm>
            <a:custGeom>
              <a:avLst/>
              <a:gdLst>
                <a:gd name="connsiteX0" fmla="*/ 9310 w 9525"/>
                <a:gd name="connsiteY0" fmla="*/ 7253 h 9525"/>
                <a:gd name="connsiteX1" fmla="*/ 9310 w 9525"/>
                <a:gd name="connsiteY1" fmla="*/ 72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310" y="7253"/>
                  </a:moveTo>
                  <a:cubicBezTo>
                    <a:pt x="3595" y="12016"/>
                    <a:pt x="11215" y="6301"/>
                    <a:pt x="9310" y="7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DB40658B-B703-4B6C-BEBF-591AC5178438}"/>
                </a:ext>
              </a:extLst>
            </p:cNvPr>
            <p:cNvSpPr/>
            <p:nvPr/>
          </p:nvSpPr>
          <p:spPr>
            <a:xfrm>
              <a:off x="7256601" y="2496978"/>
              <a:ext cx="9525" cy="19050"/>
            </a:xfrm>
            <a:custGeom>
              <a:avLst/>
              <a:gdLst>
                <a:gd name="connsiteX0" fmla="*/ 9068 w 9525"/>
                <a:gd name="connsiteY0" fmla="*/ 7144 h 19050"/>
                <a:gd name="connsiteX1" fmla="*/ 9068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068" y="7144"/>
                  </a:moveTo>
                  <a:cubicBezTo>
                    <a:pt x="2401" y="16669"/>
                    <a:pt x="15736" y="19526"/>
                    <a:pt x="906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D9FB729C-A1BC-4F00-9356-4EF56F9FFFC2}"/>
                </a:ext>
              </a:extLst>
            </p:cNvPr>
            <p:cNvSpPr/>
            <p:nvPr/>
          </p:nvSpPr>
          <p:spPr>
            <a:xfrm>
              <a:off x="7254716" y="24874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9049"/>
                    <a:pt x="8096" y="10001"/>
                    <a:pt x="7144" y="10001"/>
                  </a:cubicBezTo>
                  <a:cubicBezTo>
                    <a:pt x="8096" y="9049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03C66CEA-66B6-49F0-B7A0-751E4290C81C}"/>
                </a:ext>
              </a:extLst>
            </p:cNvPr>
            <p:cNvSpPr/>
            <p:nvPr/>
          </p:nvSpPr>
          <p:spPr>
            <a:xfrm>
              <a:off x="7258526" y="2513171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cubicBezTo>
                    <a:pt x="8096" y="8096"/>
                    <a:pt x="7144" y="8096"/>
                    <a:pt x="7144" y="7144"/>
                  </a:cubicBezTo>
                  <a:cubicBezTo>
                    <a:pt x="7144" y="7144"/>
                    <a:pt x="7144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B488AA0A-6CBF-4E3B-8971-AC838C131786}"/>
                </a:ext>
              </a:extLst>
            </p:cNvPr>
            <p:cNvSpPr/>
            <p:nvPr/>
          </p:nvSpPr>
          <p:spPr>
            <a:xfrm>
              <a:off x="7262336" y="2508324"/>
              <a:ext cx="9525" cy="9525"/>
            </a:xfrm>
            <a:custGeom>
              <a:avLst/>
              <a:gdLst>
                <a:gd name="connsiteX0" fmla="*/ 7144 w 9525"/>
                <a:gd name="connsiteY0" fmla="*/ 7228 h 9525"/>
                <a:gd name="connsiteX1" fmla="*/ 7144 w 9525"/>
                <a:gd name="connsiteY1" fmla="*/ 722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228"/>
                  </a:moveTo>
                  <a:cubicBezTo>
                    <a:pt x="14764" y="13895"/>
                    <a:pt x="8096" y="6275"/>
                    <a:pt x="7144" y="7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318D195B-5270-45B3-BE82-0B95A4CF0CC5}"/>
                </a:ext>
              </a:extLst>
            </p:cNvPr>
            <p:cNvSpPr/>
            <p:nvPr/>
          </p:nvSpPr>
          <p:spPr>
            <a:xfrm>
              <a:off x="7261384" y="2515076"/>
              <a:ext cx="152400" cy="38100"/>
            </a:xfrm>
            <a:custGeom>
              <a:avLst/>
              <a:gdLst>
                <a:gd name="connsiteX0" fmla="*/ 150019 w 152400"/>
                <a:gd name="connsiteY0" fmla="*/ 31909 h 38100"/>
                <a:gd name="connsiteX1" fmla="*/ 10954 w 152400"/>
                <a:gd name="connsiteY1" fmla="*/ 7144 h 38100"/>
                <a:gd name="connsiteX2" fmla="*/ 7144 w 152400"/>
                <a:gd name="connsiteY2" fmla="*/ 12859 h 38100"/>
                <a:gd name="connsiteX3" fmla="*/ 150019 w 1524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38100">
                  <a:moveTo>
                    <a:pt x="150019" y="31909"/>
                  </a:moveTo>
                  <a:cubicBezTo>
                    <a:pt x="146209" y="3334"/>
                    <a:pt x="30004" y="34766"/>
                    <a:pt x="10954" y="7144"/>
                  </a:cubicBezTo>
                  <a:cubicBezTo>
                    <a:pt x="15716" y="15716"/>
                    <a:pt x="13811" y="17621"/>
                    <a:pt x="7144" y="12859"/>
                  </a:cubicBezTo>
                  <a:cubicBezTo>
                    <a:pt x="26194" y="42386"/>
                    <a:pt x="148114" y="31909"/>
                    <a:pt x="150019" y="31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A12BC676-EC01-4498-9ADB-DCF201C15112}"/>
                </a:ext>
              </a:extLst>
            </p:cNvPr>
            <p:cNvSpPr/>
            <p:nvPr/>
          </p:nvSpPr>
          <p:spPr>
            <a:xfrm>
              <a:off x="7386983" y="2541746"/>
              <a:ext cx="9525" cy="9525"/>
            </a:xfrm>
            <a:custGeom>
              <a:avLst/>
              <a:gdLst>
                <a:gd name="connsiteX0" fmla="*/ 8227 w 9525"/>
                <a:gd name="connsiteY0" fmla="*/ 7144 h 9525"/>
                <a:gd name="connsiteX1" fmla="*/ 822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27" y="7144"/>
                  </a:moveTo>
                  <a:cubicBezTo>
                    <a:pt x="5369" y="10954"/>
                    <a:pt x="9179" y="9049"/>
                    <a:pt x="822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DE74DCB2-2964-4536-AA09-36CA20665E77}"/>
                </a:ext>
              </a:extLst>
            </p:cNvPr>
            <p:cNvSpPr/>
            <p:nvPr/>
          </p:nvSpPr>
          <p:spPr>
            <a:xfrm>
              <a:off x="7404259" y="25398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4A65BFC1-0816-4C4F-8D9E-AE2757EA8548}"/>
                </a:ext>
              </a:extLst>
            </p:cNvPr>
            <p:cNvSpPr/>
            <p:nvPr/>
          </p:nvSpPr>
          <p:spPr>
            <a:xfrm>
              <a:off x="7371874" y="25284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1095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C6ED1504-C5BF-4CF0-964D-87B0AD283A78}"/>
                </a:ext>
              </a:extLst>
            </p:cNvPr>
            <p:cNvSpPr/>
            <p:nvPr/>
          </p:nvSpPr>
          <p:spPr>
            <a:xfrm>
              <a:off x="7364254" y="2538888"/>
              <a:ext cx="9525" cy="9525"/>
            </a:xfrm>
            <a:custGeom>
              <a:avLst/>
              <a:gdLst>
                <a:gd name="connsiteX0" fmla="*/ 10954 w 9525"/>
                <a:gd name="connsiteY0" fmla="*/ 10954 h 9525"/>
                <a:gd name="connsiteX1" fmla="*/ 7144 w 9525"/>
                <a:gd name="connsiteY1" fmla="*/ 7144 h 9525"/>
                <a:gd name="connsiteX2" fmla="*/ 10954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10954"/>
                  </a:moveTo>
                  <a:cubicBezTo>
                    <a:pt x="10001" y="10001"/>
                    <a:pt x="8096" y="9049"/>
                    <a:pt x="7144" y="7144"/>
                  </a:cubicBezTo>
                  <a:cubicBezTo>
                    <a:pt x="7144" y="9049"/>
                    <a:pt x="7144" y="10001"/>
                    <a:pt x="10954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B46C5867-706B-4420-A9AC-79A2518A4E39}"/>
                </a:ext>
              </a:extLst>
            </p:cNvPr>
            <p:cNvSpPr/>
            <p:nvPr/>
          </p:nvSpPr>
          <p:spPr>
            <a:xfrm>
              <a:off x="7332821" y="253888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10001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8096"/>
                    <a:pt x="7144" y="9049"/>
                    <a:pt x="7144" y="10001"/>
                  </a:cubicBezTo>
                  <a:cubicBezTo>
                    <a:pt x="9049" y="10001"/>
                    <a:pt x="10001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C2C6AEBC-118C-4330-A49B-AD9E1C6255F6}"/>
                </a:ext>
              </a:extLst>
            </p:cNvPr>
            <p:cNvSpPr/>
            <p:nvPr/>
          </p:nvSpPr>
          <p:spPr>
            <a:xfrm>
              <a:off x="7394734" y="2540773"/>
              <a:ext cx="19050" cy="9525"/>
            </a:xfrm>
            <a:custGeom>
              <a:avLst/>
              <a:gdLst>
                <a:gd name="connsiteX0" fmla="*/ 7144 w 19050"/>
                <a:gd name="connsiteY0" fmla="*/ 9069 h 9525"/>
                <a:gd name="connsiteX1" fmla="*/ 7144 w 19050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9069"/>
                  </a:moveTo>
                  <a:cubicBezTo>
                    <a:pt x="9049" y="8117"/>
                    <a:pt x="20479" y="5259"/>
                    <a:pt x="7144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42292277-685C-461C-AC3A-42AE91D43870}"/>
                </a:ext>
              </a:extLst>
            </p:cNvPr>
            <p:cNvSpPr/>
            <p:nvPr/>
          </p:nvSpPr>
          <p:spPr>
            <a:xfrm>
              <a:off x="7408069" y="2522854"/>
              <a:ext cx="85725" cy="19050"/>
            </a:xfrm>
            <a:custGeom>
              <a:avLst/>
              <a:gdLst>
                <a:gd name="connsiteX0" fmla="*/ 79534 w 85725"/>
                <a:gd name="connsiteY0" fmla="*/ 10796 h 19050"/>
                <a:gd name="connsiteX1" fmla="*/ 7144 w 85725"/>
                <a:gd name="connsiteY1" fmla="*/ 18416 h 19050"/>
                <a:gd name="connsiteX2" fmla="*/ 79534 w 85725"/>
                <a:gd name="connsiteY2" fmla="*/ 1079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9050">
                  <a:moveTo>
                    <a:pt x="79534" y="10796"/>
                  </a:moveTo>
                  <a:cubicBezTo>
                    <a:pt x="69056" y="-634"/>
                    <a:pt x="14764" y="18416"/>
                    <a:pt x="7144" y="18416"/>
                  </a:cubicBezTo>
                  <a:cubicBezTo>
                    <a:pt x="35719" y="25083"/>
                    <a:pt x="77629" y="9843"/>
                    <a:pt x="79534" y="107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E5111CAB-6654-4DD3-8267-68B90209889E}"/>
                </a:ext>
              </a:extLst>
            </p:cNvPr>
            <p:cNvSpPr/>
            <p:nvPr/>
          </p:nvSpPr>
          <p:spPr>
            <a:xfrm>
              <a:off x="7428071" y="253698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9049" y="7144"/>
                  </a:lnTo>
                  <a:cubicBezTo>
                    <a:pt x="8096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7908E810-D005-4441-9C51-75289EBBE03A}"/>
                </a:ext>
              </a:extLst>
            </p:cNvPr>
            <p:cNvSpPr/>
            <p:nvPr/>
          </p:nvSpPr>
          <p:spPr>
            <a:xfrm>
              <a:off x="7493552" y="2522696"/>
              <a:ext cx="57150" cy="19050"/>
            </a:xfrm>
            <a:custGeom>
              <a:avLst/>
              <a:gdLst>
                <a:gd name="connsiteX0" fmla="*/ 17863 w 57150"/>
                <a:gd name="connsiteY0" fmla="*/ 16669 h 19050"/>
                <a:gd name="connsiteX1" fmla="*/ 52153 w 57150"/>
                <a:gd name="connsiteY1" fmla="*/ 7144 h 19050"/>
                <a:gd name="connsiteX2" fmla="*/ 10243 w 57150"/>
                <a:gd name="connsiteY2" fmla="*/ 8096 h 19050"/>
                <a:gd name="connsiteX3" fmla="*/ 17863 w 57150"/>
                <a:gd name="connsiteY3" fmla="*/ 1666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19050">
                  <a:moveTo>
                    <a:pt x="17863" y="16669"/>
                  </a:moveTo>
                  <a:cubicBezTo>
                    <a:pt x="28341" y="19526"/>
                    <a:pt x="38818" y="9049"/>
                    <a:pt x="52153" y="7144"/>
                  </a:cubicBezTo>
                  <a:cubicBezTo>
                    <a:pt x="60725" y="10001"/>
                    <a:pt x="8338" y="8096"/>
                    <a:pt x="10243" y="8096"/>
                  </a:cubicBezTo>
                  <a:cubicBezTo>
                    <a:pt x="6433" y="22384"/>
                    <a:pt x="3575" y="19526"/>
                    <a:pt x="17863" y="166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AE4B3061-2F3A-41BA-B990-7B847B2E8EA3}"/>
                </a:ext>
              </a:extLst>
            </p:cNvPr>
            <p:cNvSpPr/>
            <p:nvPr/>
          </p:nvSpPr>
          <p:spPr>
            <a:xfrm>
              <a:off x="7488079" y="2532844"/>
              <a:ext cx="9525" cy="9525"/>
            </a:xfrm>
            <a:custGeom>
              <a:avLst/>
              <a:gdLst>
                <a:gd name="connsiteX0" fmla="*/ 7144 w 9525"/>
                <a:gd name="connsiteY0" fmla="*/ 10330 h 9525"/>
                <a:gd name="connsiteX1" fmla="*/ 7144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330"/>
                  </a:moveTo>
                  <a:cubicBezTo>
                    <a:pt x="9049" y="3663"/>
                    <a:pt x="8096" y="9378"/>
                    <a:pt x="7144" y="103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F99FABEC-0ABF-486F-AEAE-5CE02B10D1D0}"/>
                </a:ext>
              </a:extLst>
            </p:cNvPr>
            <p:cNvSpPr/>
            <p:nvPr/>
          </p:nvSpPr>
          <p:spPr>
            <a:xfrm>
              <a:off x="7489984" y="252269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10001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7144" y="9049"/>
                    <a:pt x="7144" y="10001"/>
                  </a:cubicBezTo>
                  <a:cubicBezTo>
                    <a:pt x="10954" y="11906"/>
                    <a:pt x="10954" y="10001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797A7923-249E-447D-BABF-578B28EC7F4B}"/>
                </a:ext>
              </a:extLst>
            </p:cNvPr>
            <p:cNvSpPr/>
            <p:nvPr/>
          </p:nvSpPr>
          <p:spPr>
            <a:xfrm>
              <a:off x="7530941" y="2534105"/>
              <a:ext cx="9525" cy="9525"/>
            </a:xfrm>
            <a:custGeom>
              <a:avLst/>
              <a:gdLst>
                <a:gd name="connsiteX0" fmla="*/ 7144 w 9525"/>
                <a:gd name="connsiteY0" fmla="*/ 9069 h 9525"/>
                <a:gd name="connsiteX1" fmla="*/ 7144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069"/>
                  </a:moveTo>
                  <a:cubicBezTo>
                    <a:pt x="13811" y="5259"/>
                    <a:pt x="9049" y="8117"/>
                    <a:pt x="7144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57688957-A9E3-4A6F-A90D-81C082F98B1A}"/>
                </a:ext>
              </a:extLst>
            </p:cNvPr>
            <p:cNvSpPr/>
            <p:nvPr/>
          </p:nvSpPr>
          <p:spPr>
            <a:xfrm>
              <a:off x="7545641" y="2520791"/>
              <a:ext cx="28575" cy="19050"/>
            </a:xfrm>
            <a:custGeom>
              <a:avLst/>
              <a:gdLst>
                <a:gd name="connsiteX0" fmla="*/ 21971 w 28575"/>
                <a:gd name="connsiteY0" fmla="*/ 7144 h 19050"/>
                <a:gd name="connsiteX1" fmla="*/ 21971 w 2857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21971" y="7144"/>
                  </a:moveTo>
                  <a:cubicBezTo>
                    <a:pt x="-6604" y="10001"/>
                    <a:pt x="13399" y="21431"/>
                    <a:pt x="2197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446BB9F5-856B-4888-9EBD-50976CA2DCF4}"/>
                </a:ext>
              </a:extLst>
            </p:cNvPr>
            <p:cNvSpPr/>
            <p:nvPr/>
          </p:nvSpPr>
          <p:spPr>
            <a:xfrm>
              <a:off x="7562778" y="2488406"/>
              <a:ext cx="114300" cy="57150"/>
            </a:xfrm>
            <a:custGeom>
              <a:avLst/>
              <a:gdLst>
                <a:gd name="connsiteX0" fmla="*/ 24837 w 114300"/>
                <a:gd name="connsiteY0" fmla="*/ 51911 h 57150"/>
                <a:gd name="connsiteX1" fmla="*/ 109610 w 114300"/>
                <a:gd name="connsiteY1" fmla="*/ 52864 h 57150"/>
                <a:gd name="connsiteX2" fmla="*/ 83892 w 114300"/>
                <a:gd name="connsiteY2" fmla="*/ 7144 h 57150"/>
                <a:gd name="connsiteX3" fmla="*/ 98180 w 114300"/>
                <a:gd name="connsiteY3" fmla="*/ 47149 h 57150"/>
                <a:gd name="connsiteX4" fmla="*/ 97228 w 114300"/>
                <a:gd name="connsiteY4" fmla="*/ 47149 h 57150"/>
                <a:gd name="connsiteX5" fmla="*/ 13407 w 114300"/>
                <a:gd name="connsiteY5" fmla="*/ 42386 h 57150"/>
                <a:gd name="connsiteX6" fmla="*/ 24837 w 114300"/>
                <a:gd name="connsiteY6" fmla="*/ 5191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300" h="57150">
                  <a:moveTo>
                    <a:pt x="24837" y="51911"/>
                  </a:moveTo>
                  <a:cubicBezTo>
                    <a:pt x="54365" y="52864"/>
                    <a:pt x="65795" y="50006"/>
                    <a:pt x="109610" y="52864"/>
                  </a:cubicBezTo>
                  <a:cubicBezTo>
                    <a:pt x="111515" y="50959"/>
                    <a:pt x="87703" y="10954"/>
                    <a:pt x="83892" y="7144"/>
                  </a:cubicBezTo>
                  <a:cubicBezTo>
                    <a:pt x="85797" y="10954"/>
                    <a:pt x="88655" y="37624"/>
                    <a:pt x="98180" y="47149"/>
                  </a:cubicBezTo>
                  <a:cubicBezTo>
                    <a:pt x="87703" y="40481"/>
                    <a:pt x="87703" y="40481"/>
                    <a:pt x="97228" y="47149"/>
                  </a:cubicBezTo>
                  <a:cubicBezTo>
                    <a:pt x="89607" y="50006"/>
                    <a:pt x="12455" y="42386"/>
                    <a:pt x="13407" y="42386"/>
                  </a:cubicBezTo>
                  <a:cubicBezTo>
                    <a:pt x="-5643" y="54769"/>
                    <a:pt x="24837" y="51911"/>
                    <a:pt x="24837" y="519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4" name="Freeform: Shape 463">
              <a:extLst>
                <a:ext uri="{FF2B5EF4-FFF2-40B4-BE49-F238E27FC236}">
                  <a16:creationId xmlns:a16="http://schemas.microsoft.com/office/drawing/2014/main" id="{66A01FAA-0567-4EA3-8BAC-5942BEFE02A3}"/>
                </a:ext>
              </a:extLst>
            </p:cNvPr>
            <p:cNvSpPr/>
            <p:nvPr/>
          </p:nvSpPr>
          <p:spPr>
            <a:xfrm>
              <a:off x="7569994" y="252269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7144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E58976A3-B86F-4AA1-8585-2BD70BFF93FD}"/>
                </a:ext>
              </a:extLst>
            </p:cNvPr>
            <p:cNvSpPr/>
            <p:nvPr/>
          </p:nvSpPr>
          <p:spPr>
            <a:xfrm>
              <a:off x="7638488" y="2487453"/>
              <a:ext cx="9525" cy="9525"/>
            </a:xfrm>
            <a:custGeom>
              <a:avLst/>
              <a:gdLst>
                <a:gd name="connsiteX0" fmla="*/ 9135 w 9525"/>
                <a:gd name="connsiteY0" fmla="*/ 9049 h 9525"/>
                <a:gd name="connsiteX1" fmla="*/ 8182 w 9525"/>
                <a:gd name="connsiteY1" fmla="*/ 7144 h 9525"/>
                <a:gd name="connsiteX2" fmla="*/ 9135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135" y="9049"/>
                  </a:moveTo>
                  <a:cubicBezTo>
                    <a:pt x="9135" y="8096"/>
                    <a:pt x="8182" y="8096"/>
                    <a:pt x="8182" y="7144"/>
                  </a:cubicBezTo>
                  <a:cubicBezTo>
                    <a:pt x="6277" y="7144"/>
                    <a:pt x="7230" y="7144"/>
                    <a:pt x="9135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674C7934-7227-457C-804B-942DBAD56E67}"/>
                </a:ext>
              </a:extLst>
            </p:cNvPr>
            <p:cNvSpPr/>
            <p:nvPr/>
          </p:nvSpPr>
          <p:spPr>
            <a:xfrm>
              <a:off x="7560469" y="25255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9D37B59F-10C5-4B92-AEE7-F93C0D0D17A6}"/>
                </a:ext>
              </a:extLst>
            </p:cNvPr>
            <p:cNvSpPr/>
            <p:nvPr/>
          </p:nvSpPr>
          <p:spPr>
            <a:xfrm>
              <a:off x="7555706" y="253370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10001" y="7567"/>
                    <a:pt x="1095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7F5E2AC9-D374-4EB3-9BFE-1247B0148A5E}"/>
                </a:ext>
              </a:extLst>
            </p:cNvPr>
            <p:cNvSpPr/>
            <p:nvPr/>
          </p:nvSpPr>
          <p:spPr>
            <a:xfrm>
              <a:off x="7630001" y="246745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8096"/>
                  </a:lnTo>
                  <a:cubicBezTo>
                    <a:pt x="8096" y="8096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7977F7E4-FACE-4E7F-BBD9-EDFA2BCA1A56}"/>
                </a:ext>
              </a:extLst>
            </p:cNvPr>
            <p:cNvSpPr/>
            <p:nvPr/>
          </p:nvSpPr>
          <p:spPr>
            <a:xfrm>
              <a:off x="7606189" y="24112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9049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id="{FCAEE83E-F828-4F09-BF6C-202533DBEA41}"/>
                </a:ext>
              </a:extLst>
            </p:cNvPr>
            <p:cNvSpPr/>
            <p:nvPr/>
          </p:nvSpPr>
          <p:spPr>
            <a:xfrm>
              <a:off x="7444760" y="2389178"/>
              <a:ext cx="219075" cy="104775"/>
            </a:xfrm>
            <a:custGeom>
              <a:avLst/>
              <a:gdLst>
                <a:gd name="connsiteX0" fmla="*/ 15220 w 219075"/>
                <a:gd name="connsiteY0" fmla="*/ 17789 h 104775"/>
                <a:gd name="connsiteX1" fmla="*/ 128568 w 219075"/>
                <a:gd name="connsiteY1" fmla="*/ 15884 h 104775"/>
                <a:gd name="connsiteX2" fmla="*/ 180003 w 219075"/>
                <a:gd name="connsiteY2" fmla="*/ 58746 h 104775"/>
                <a:gd name="connsiteX3" fmla="*/ 164763 w 219075"/>
                <a:gd name="connsiteY3" fmla="*/ 54936 h 104775"/>
                <a:gd name="connsiteX4" fmla="*/ 196195 w 219075"/>
                <a:gd name="connsiteY4" fmla="*/ 104466 h 104775"/>
                <a:gd name="connsiteX5" fmla="*/ 15220 w 219075"/>
                <a:gd name="connsiteY5" fmla="*/ 1778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075" h="104775">
                  <a:moveTo>
                    <a:pt x="15220" y="17789"/>
                  </a:moveTo>
                  <a:cubicBezTo>
                    <a:pt x="-27642" y="30171"/>
                    <a:pt x="113328" y="18741"/>
                    <a:pt x="128568" y="15884"/>
                  </a:cubicBezTo>
                  <a:cubicBezTo>
                    <a:pt x="131425" y="21599"/>
                    <a:pt x="160000" y="30171"/>
                    <a:pt x="180003" y="58746"/>
                  </a:cubicBezTo>
                  <a:cubicBezTo>
                    <a:pt x="175240" y="64461"/>
                    <a:pt x="170478" y="62556"/>
                    <a:pt x="164763" y="54936"/>
                  </a:cubicBezTo>
                  <a:cubicBezTo>
                    <a:pt x="178098" y="65414"/>
                    <a:pt x="173335" y="93989"/>
                    <a:pt x="196195" y="104466"/>
                  </a:cubicBezTo>
                  <a:cubicBezTo>
                    <a:pt x="287635" y="82559"/>
                    <a:pt x="-16212" y="-26979"/>
                    <a:pt x="15220" y="177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id="{E9BE1B58-3DF6-4141-94DA-A78144A73567}"/>
                </a:ext>
              </a:extLst>
            </p:cNvPr>
            <p:cNvSpPr/>
            <p:nvPr/>
          </p:nvSpPr>
          <p:spPr>
            <a:xfrm>
              <a:off x="7514106" y="2398431"/>
              <a:ext cx="9525" cy="9525"/>
            </a:xfrm>
            <a:custGeom>
              <a:avLst/>
              <a:gdLst>
                <a:gd name="connsiteX0" fmla="*/ 11597 w 9525"/>
                <a:gd name="connsiteY0" fmla="*/ 9488 h 9525"/>
                <a:gd name="connsiteX1" fmla="*/ 11597 w 9525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597" y="9488"/>
                  </a:moveTo>
                  <a:cubicBezTo>
                    <a:pt x="2072" y="4726"/>
                    <a:pt x="10644" y="8536"/>
                    <a:pt x="11597" y="9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id="{3B71E43E-F837-4208-AE83-0053D0223A7F}"/>
                </a:ext>
              </a:extLst>
            </p:cNvPr>
            <p:cNvSpPr/>
            <p:nvPr/>
          </p:nvSpPr>
          <p:spPr>
            <a:xfrm>
              <a:off x="7512823" y="2400776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5259" y="8096"/>
                    <a:pt x="8117" y="8096"/>
                    <a:pt x="90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id="{8696D818-76F6-4822-8233-39C8150CB540}"/>
                </a:ext>
              </a:extLst>
            </p:cNvPr>
            <p:cNvSpPr/>
            <p:nvPr/>
          </p:nvSpPr>
          <p:spPr>
            <a:xfrm>
              <a:off x="7434739" y="2400352"/>
              <a:ext cx="9525" cy="9525"/>
            </a:xfrm>
            <a:custGeom>
              <a:avLst/>
              <a:gdLst>
                <a:gd name="connsiteX0" fmla="*/ 10954 w 9525"/>
                <a:gd name="connsiteY0" fmla="*/ 7567 h 9525"/>
                <a:gd name="connsiteX1" fmla="*/ 7144 w 9525"/>
                <a:gd name="connsiteY1" fmla="*/ 7567 h 9525"/>
                <a:gd name="connsiteX2" fmla="*/ 1095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567"/>
                  </a:moveTo>
                  <a:cubicBezTo>
                    <a:pt x="10001" y="7567"/>
                    <a:pt x="8096" y="6615"/>
                    <a:pt x="7144" y="7567"/>
                  </a:cubicBezTo>
                  <a:cubicBezTo>
                    <a:pt x="8096" y="8520"/>
                    <a:pt x="10001" y="8520"/>
                    <a:pt x="1095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id="{E321385B-5668-4FD5-B01F-034A02F050C3}"/>
                </a:ext>
              </a:extLst>
            </p:cNvPr>
            <p:cNvSpPr/>
            <p:nvPr/>
          </p:nvSpPr>
          <p:spPr>
            <a:xfrm>
              <a:off x="7433786" y="24026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8096"/>
                    <a:pt x="10001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9B90ED57-AA8E-4835-9630-B88691153B77}"/>
                </a:ext>
              </a:extLst>
            </p:cNvPr>
            <p:cNvSpPr/>
            <p:nvPr/>
          </p:nvSpPr>
          <p:spPr>
            <a:xfrm>
              <a:off x="7324311" y="2404586"/>
              <a:ext cx="114300" cy="9525"/>
            </a:xfrm>
            <a:custGeom>
              <a:avLst/>
              <a:gdLst>
                <a:gd name="connsiteX0" fmla="*/ 8034 w 114300"/>
                <a:gd name="connsiteY0" fmla="*/ 10001 h 9525"/>
                <a:gd name="connsiteX1" fmla="*/ 115667 w 114300"/>
                <a:gd name="connsiteY1" fmla="*/ 7144 h 9525"/>
                <a:gd name="connsiteX2" fmla="*/ 102332 w 114300"/>
                <a:gd name="connsiteY2" fmla="*/ 10001 h 9525"/>
                <a:gd name="connsiteX3" fmla="*/ 8034 w 114300"/>
                <a:gd name="connsiteY3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" h="9525">
                  <a:moveTo>
                    <a:pt x="8034" y="10001"/>
                  </a:moveTo>
                  <a:cubicBezTo>
                    <a:pt x="-2443" y="8096"/>
                    <a:pt x="82329" y="15716"/>
                    <a:pt x="115667" y="7144"/>
                  </a:cubicBezTo>
                  <a:cubicBezTo>
                    <a:pt x="100427" y="9049"/>
                    <a:pt x="96617" y="10001"/>
                    <a:pt x="102332" y="10001"/>
                  </a:cubicBezTo>
                  <a:cubicBezTo>
                    <a:pt x="106142" y="4286"/>
                    <a:pt x="8987" y="12859"/>
                    <a:pt x="803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id="{53230EE6-2616-4080-90B6-CC76190C8C53}"/>
                </a:ext>
              </a:extLst>
            </p:cNvPr>
            <p:cNvSpPr/>
            <p:nvPr/>
          </p:nvSpPr>
          <p:spPr>
            <a:xfrm>
              <a:off x="7299762" y="2411676"/>
              <a:ext cx="9525" cy="9525"/>
            </a:xfrm>
            <a:custGeom>
              <a:avLst/>
              <a:gdLst>
                <a:gd name="connsiteX0" fmla="*/ 9723 w 9525"/>
                <a:gd name="connsiteY0" fmla="*/ 8627 h 9525"/>
                <a:gd name="connsiteX1" fmla="*/ 9723 w 9525"/>
                <a:gd name="connsiteY1" fmla="*/ 862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723" y="8627"/>
                  </a:moveTo>
                  <a:cubicBezTo>
                    <a:pt x="17343" y="3864"/>
                    <a:pt x="1151" y="12436"/>
                    <a:pt x="9723" y="86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9581D6C1-6ED3-43FF-B00E-20694C82DBAF}"/>
                </a:ext>
              </a:extLst>
            </p:cNvPr>
            <p:cNvSpPr/>
            <p:nvPr/>
          </p:nvSpPr>
          <p:spPr>
            <a:xfrm>
              <a:off x="7236648" y="2408006"/>
              <a:ext cx="66675" cy="19050"/>
            </a:xfrm>
            <a:custGeom>
              <a:avLst/>
              <a:gdLst>
                <a:gd name="connsiteX0" fmla="*/ 27117 w 66675"/>
                <a:gd name="connsiteY0" fmla="*/ 12296 h 19050"/>
                <a:gd name="connsiteX1" fmla="*/ 67121 w 66675"/>
                <a:gd name="connsiteY1" fmla="*/ 10391 h 19050"/>
                <a:gd name="connsiteX2" fmla="*/ 60454 w 66675"/>
                <a:gd name="connsiteY2" fmla="*/ 8486 h 19050"/>
                <a:gd name="connsiteX3" fmla="*/ 27117 w 66675"/>
                <a:gd name="connsiteY3" fmla="*/ 1229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9050">
                  <a:moveTo>
                    <a:pt x="27117" y="12296"/>
                  </a:moveTo>
                  <a:cubicBezTo>
                    <a:pt x="15687" y="22774"/>
                    <a:pt x="68074" y="13249"/>
                    <a:pt x="67121" y="10391"/>
                  </a:cubicBezTo>
                  <a:cubicBezTo>
                    <a:pt x="68074" y="12296"/>
                    <a:pt x="60454" y="7534"/>
                    <a:pt x="60454" y="8486"/>
                  </a:cubicBezTo>
                  <a:cubicBezTo>
                    <a:pt x="55692" y="5629"/>
                    <a:pt x="-30986" y="7534"/>
                    <a:pt x="27117" y="122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id="{5418CE03-C045-4198-81E9-5833E791B9C2}"/>
                </a:ext>
              </a:extLst>
            </p:cNvPr>
            <p:cNvSpPr/>
            <p:nvPr/>
          </p:nvSpPr>
          <p:spPr>
            <a:xfrm>
              <a:off x="7254441" y="2415698"/>
              <a:ext cx="9525" cy="9525"/>
            </a:xfrm>
            <a:custGeom>
              <a:avLst/>
              <a:gdLst>
                <a:gd name="connsiteX0" fmla="*/ 7419 w 9525"/>
                <a:gd name="connsiteY0" fmla="*/ 8414 h 9525"/>
                <a:gd name="connsiteX1" fmla="*/ 7419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8414"/>
                  </a:moveTo>
                  <a:cubicBezTo>
                    <a:pt x="8371" y="8414"/>
                    <a:pt x="6466" y="5556"/>
                    <a:pt x="7419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id="{1AAAAB9C-2460-4522-99A2-158C25A5E261}"/>
                </a:ext>
              </a:extLst>
            </p:cNvPr>
            <p:cNvSpPr/>
            <p:nvPr/>
          </p:nvSpPr>
          <p:spPr>
            <a:xfrm>
              <a:off x="7598131" y="2441792"/>
              <a:ext cx="19050" cy="9525"/>
            </a:xfrm>
            <a:custGeom>
              <a:avLst/>
              <a:gdLst>
                <a:gd name="connsiteX0" fmla="*/ 7581 w 19050"/>
                <a:gd name="connsiteY0" fmla="*/ 11847 h 9525"/>
                <a:gd name="connsiteX1" fmla="*/ 7581 w 19050"/>
                <a:gd name="connsiteY1" fmla="*/ 118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581" y="11847"/>
                  </a:moveTo>
                  <a:cubicBezTo>
                    <a:pt x="26631" y="4227"/>
                    <a:pt x="3771" y="7085"/>
                    <a:pt x="7581" y="118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FBC6755E-8944-4AE4-9FA2-D0B2DEA31CBB}"/>
                </a:ext>
              </a:extLst>
            </p:cNvPr>
            <p:cNvSpPr/>
            <p:nvPr/>
          </p:nvSpPr>
          <p:spPr>
            <a:xfrm>
              <a:off x="7593489" y="2435066"/>
              <a:ext cx="9525" cy="19050"/>
            </a:xfrm>
            <a:custGeom>
              <a:avLst/>
              <a:gdLst>
                <a:gd name="connsiteX0" fmla="*/ 8414 w 9525"/>
                <a:gd name="connsiteY0" fmla="*/ 7144 h 19050"/>
                <a:gd name="connsiteX1" fmla="*/ 841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414" y="7144"/>
                  </a:moveTo>
                  <a:cubicBezTo>
                    <a:pt x="5556" y="35719"/>
                    <a:pt x="8414" y="714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id="{BDB182C8-2A67-485D-93DA-3815E425B583}"/>
                </a:ext>
              </a:extLst>
            </p:cNvPr>
            <p:cNvSpPr/>
            <p:nvPr/>
          </p:nvSpPr>
          <p:spPr>
            <a:xfrm>
              <a:off x="7597616" y="24464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id="{D2E835C8-0533-47CA-B34C-96B00D6A2FF6}"/>
                </a:ext>
              </a:extLst>
            </p:cNvPr>
            <p:cNvSpPr/>
            <p:nvPr/>
          </p:nvSpPr>
          <p:spPr>
            <a:xfrm>
              <a:off x="7389264" y="2494943"/>
              <a:ext cx="19050" cy="9525"/>
            </a:xfrm>
            <a:custGeom>
              <a:avLst/>
              <a:gdLst>
                <a:gd name="connsiteX0" fmla="*/ 8804 w 19050"/>
                <a:gd name="connsiteY0" fmla="*/ 8227 h 9525"/>
                <a:gd name="connsiteX1" fmla="*/ 8804 w 19050"/>
                <a:gd name="connsiteY1" fmla="*/ 822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8804" y="8227"/>
                  </a:moveTo>
                  <a:cubicBezTo>
                    <a:pt x="23091" y="5369"/>
                    <a:pt x="1184" y="9179"/>
                    <a:pt x="8804" y="82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id="{DA4AC031-9B0B-489E-894D-3CD77598E715}"/>
                </a:ext>
              </a:extLst>
            </p:cNvPr>
            <p:cNvSpPr/>
            <p:nvPr/>
          </p:nvSpPr>
          <p:spPr>
            <a:xfrm>
              <a:off x="7255669" y="248745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8096"/>
                    <a:pt x="8096" y="8096"/>
                    <a:pt x="8096" y="7144"/>
                  </a:cubicBezTo>
                  <a:cubicBezTo>
                    <a:pt x="8096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id="{B2B55ED1-52CD-4621-B962-56CF769952AA}"/>
                </a:ext>
              </a:extLst>
            </p:cNvPr>
            <p:cNvSpPr/>
            <p:nvPr/>
          </p:nvSpPr>
          <p:spPr>
            <a:xfrm>
              <a:off x="7386161" y="250364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1095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10954"/>
                  </a:lnTo>
                  <a:cubicBezTo>
                    <a:pt x="7144" y="10001"/>
                    <a:pt x="7144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id="{CF785E58-A3B2-4DB4-AF8F-36AEE56470BC}"/>
                </a:ext>
              </a:extLst>
            </p:cNvPr>
            <p:cNvSpPr/>
            <p:nvPr/>
          </p:nvSpPr>
          <p:spPr>
            <a:xfrm>
              <a:off x="7394840" y="2442285"/>
              <a:ext cx="9525" cy="9525"/>
            </a:xfrm>
            <a:custGeom>
              <a:avLst/>
              <a:gdLst>
                <a:gd name="connsiteX0" fmla="*/ 7990 w 9525"/>
                <a:gd name="connsiteY0" fmla="*/ 7545 h 9525"/>
                <a:gd name="connsiteX1" fmla="*/ 7990 w 9525"/>
                <a:gd name="connsiteY1" fmla="*/ 754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545"/>
                  </a:moveTo>
                  <a:cubicBezTo>
                    <a:pt x="7990" y="5640"/>
                    <a:pt x="6085" y="11355"/>
                    <a:pt x="7990" y="75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id="{CEC915F8-5286-44DC-865F-7CE255F68B9D}"/>
                </a:ext>
              </a:extLst>
            </p:cNvPr>
            <p:cNvSpPr/>
            <p:nvPr/>
          </p:nvSpPr>
          <p:spPr>
            <a:xfrm>
              <a:off x="7356634" y="25188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id="{AAFF7C18-5CF2-4A25-87D6-820ECF506228}"/>
                </a:ext>
              </a:extLst>
            </p:cNvPr>
            <p:cNvSpPr/>
            <p:nvPr/>
          </p:nvSpPr>
          <p:spPr>
            <a:xfrm>
              <a:off x="7408063" y="2419826"/>
              <a:ext cx="19050" cy="19050"/>
            </a:xfrm>
            <a:custGeom>
              <a:avLst/>
              <a:gdLst>
                <a:gd name="connsiteX0" fmla="*/ 12865 w 19050"/>
                <a:gd name="connsiteY0" fmla="*/ 7144 h 19050"/>
                <a:gd name="connsiteX1" fmla="*/ 12865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2865" y="7144"/>
                  </a:moveTo>
                  <a:cubicBezTo>
                    <a:pt x="11912" y="9049"/>
                    <a:pt x="482" y="29051"/>
                    <a:pt x="1286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id="{AF4230FA-8D31-4A7A-8038-2C03276901E7}"/>
                </a:ext>
              </a:extLst>
            </p:cNvPr>
            <p:cNvSpPr/>
            <p:nvPr/>
          </p:nvSpPr>
          <p:spPr>
            <a:xfrm>
              <a:off x="7296626" y="24588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id="{5A5C00F1-C219-4963-8B7A-CA0F6566D74E}"/>
                </a:ext>
              </a:extLst>
            </p:cNvPr>
            <p:cNvSpPr/>
            <p:nvPr/>
          </p:nvSpPr>
          <p:spPr>
            <a:xfrm>
              <a:off x="7296626" y="24569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id="{D27E7670-5CD6-4874-A591-95A8FFAB1023}"/>
                </a:ext>
              </a:extLst>
            </p:cNvPr>
            <p:cNvSpPr/>
            <p:nvPr/>
          </p:nvSpPr>
          <p:spPr>
            <a:xfrm>
              <a:off x="7387114" y="24998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666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id="{D7763EC7-D1D1-4E5E-8EB9-2F42FEC7EB4C}"/>
                </a:ext>
              </a:extLst>
            </p:cNvPr>
            <p:cNvSpPr/>
            <p:nvPr/>
          </p:nvSpPr>
          <p:spPr>
            <a:xfrm>
              <a:off x="7389971" y="2484972"/>
              <a:ext cx="9525" cy="9525"/>
            </a:xfrm>
            <a:custGeom>
              <a:avLst/>
              <a:gdLst>
                <a:gd name="connsiteX0" fmla="*/ 7144 w 9525"/>
                <a:gd name="connsiteY0" fmla="*/ 10577 h 9525"/>
                <a:gd name="connsiteX1" fmla="*/ 7144 w 9525"/>
                <a:gd name="connsiteY1" fmla="*/ 1057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577"/>
                  </a:moveTo>
                  <a:cubicBezTo>
                    <a:pt x="10001" y="8672"/>
                    <a:pt x="11906" y="3910"/>
                    <a:pt x="7144" y="1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id="{E3CA08F7-0DC0-45EA-9E86-4E6BCA671834}"/>
                </a:ext>
              </a:extLst>
            </p:cNvPr>
            <p:cNvSpPr/>
            <p:nvPr/>
          </p:nvSpPr>
          <p:spPr>
            <a:xfrm>
              <a:off x="7358022" y="2521743"/>
              <a:ext cx="38100" cy="9525"/>
            </a:xfrm>
            <a:custGeom>
              <a:avLst/>
              <a:gdLst>
                <a:gd name="connsiteX0" fmla="*/ 9566 w 38100"/>
                <a:gd name="connsiteY0" fmla="*/ 7144 h 9525"/>
                <a:gd name="connsiteX1" fmla="*/ 9566 w 3810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100" h="9525">
                  <a:moveTo>
                    <a:pt x="9566" y="7144"/>
                  </a:moveTo>
                  <a:cubicBezTo>
                    <a:pt x="-6627" y="10001"/>
                    <a:pt x="65763" y="10954"/>
                    <a:pt x="956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D64FCC17-C3FA-4DBA-9F5F-F50F7E58F417}"/>
                </a:ext>
              </a:extLst>
            </p:cNvPr>
            <p:cNvSpPr/>
            <p:nvPr/>
          </p:nvSpPr>
          <p:spPr>
            <a:xfrm>
              <a:off x="7372826" y="250893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6615"/>
                    <a:pt x="7144" y="7567"/>
                  </a:cubicBezTo>
                  <a:cubicBezTo>
                    <a:pt x="7144" y="7567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BA4F13B1-0694-4EB1-B652-847CE7149EBF}"/>
                </a:ext>
              </a:extLst>
            </p:cNvPr>
            <p:cNvSpPr/>
            <p:nvPr/>
          </p:nvSpPr>
          <p:spPr>
            <a:xfrm>
              <a:off x="7365206" y="251436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id="{37FA484B-9E24-4152-A351-BBD22EA9A14B}"/>
                </a:ext>
              </a:extLst>
            </p:cNvPr>
            <p:cNvSpPr/>
            <p:nvPr/>
          </p:nvSpPr>
          <p:spPr>
            <a:xfrm>
              <a:off x="7386161" y="2488723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9049" y="3969"/>
                    <a:pt x="7144" y="9684"/>
                    <a:pt x="7144" y="9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6" name="Freeform: Shape 495">
              <a:extLst>
                <a:ext uri="{FF2B5EF4-FFF2-40B4-BE49-F238E27FC236}">
                  <a16:creationId xmlns:a16="http://schemas.microsoft.com/office/drawing/2014/main" id="{B8CDC33E-C61C-44D2-95D9-19C4ACDCF6D6}"/>
                </a:ext>
              </a:extLst>
            </p:cNvPr>
            <p:cNvSpPr/>
            <p:nvPr/>
          </p:nvSpPr>
          <p:spPr>
            <a:xfrm>
              <a:off x="7387114" y="24979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95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id="{EC40D927-BACC-4DE3-91DA-F77C14C0D419}"/>
                </a:ext>
              </a:extLst>
            </p:cNvPr>
            <p:cNvSpPr/>
            <p:nvPr/>
          </p:nvSpPr>
          <p:spPr>
            <a:xfrm>
              <a:off x="7341394" y="248840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id="{D60A07D5-E9C9-424D-AE9F-5842D60D5E75}"/>
                </a:ext>
              </a:extLst>
            </p:cNvPr>
            <p:cNvSpPr/>
            <p:nvPr/>
          </p:nvSpPr>
          <p:spPr>
            <a:xfrm>
              <a:off x="7355681" y="2506955"/>
              <a:ext cx="28575" cy="19050"/>
            </a:xfrm>
            <a:custGeom>
              <a:avLst/>
              <a:gdLst>
                <a:gd name="connsiteX0" fmla="*/ 7144 w 28575"/>
                <a:gd name="connsiteY0" fmla="*/ 15264 h 19050"/>
                <a:gd name="connsiteX1" fmla="*/ 7144 w 28575"/>
                <a:gd name="connsiteY1" fmla="*/ 152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7144" y="15264"/>
                  </a:moveTo>
                  <a:cubicBezTo>
                    <a:pt x="26194" y="11454"/>
                    <a:pt x="26194" y="-928"/>
                    <a:pt x="7144" y="152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id="{AFF76391-EDEC-46FB-BBC5-D04CB9BB4ECB}"/>
                </a:ext>
              </a:extLst>
            </p:cNvPr>
            <p:cNvSpPr/>
            <p:nvPr/>
          </p:nvSpPr>
          <p:spPr>
            <a:xfrm>
              <a:off x="7383304" y="24922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id="{89BD7E13-B0CF-415D-9546-0E2BB05A64BE}"/>
                </a:ext>
              </a:extLst>
            </p:cNvPr>
            <p:cNvSpPr/>
            <p:nvPr/>
          </p:nvSpPr>
          <p:spPr>
            <a:xfrm>
              <a:off x="7385716" y="2518669"/>
              <a:ext cx="28575" cy="19050"/>
            </a:xfrm>
            <a:custGeom>
              <a:avLst/>
              <a:gdLst>
                <a:gd name="connsiteX0" fmla="*/ 26640 w 28575"/>
                <a:gd name="connsiteY0" fmla="*/ 11170 h 19050"/>
                <a:gd name="connsiteX1" fmla="*/ 7590 w 28575"/>
                <a:gd name="connsiteY1" fmla="*/ 8313 h 19050"/>
                <a:gd name="connsiteX2" fmla="*/ 26640 w 28575"/>
                <a:gd name="connsiteY2" fmla="*/ 11170 h 19050"/>
                <a:gd name="connsiteX3" fmla="*/ 24734 w 28575"/>
                <a:gd name="connsiteY3" fmla="*/ 13075 h 19050"/>
                <a:gd name="connsiteX4" fmla="*/ 23782 w 28575"/>
                <a:gd name="connsiteY4" fmla="*/ 12123 h 19050"/>
                <a:gd name="connsiteX5" fmla="*/ 24734 w 28575"/>
                <a:gd name="connsiteY5" fmla="*/ 1307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19050">
                  <a:moveTo>
                    <a:pt x="26640" y="11170"/>
                  </a:moveTo>
                  <a:cubicBezTo>
                    <a:pt x="9494" y="11170"/>
                    <a:pt x="5684" y="20695"/>
                    <a:pt x="7590" y="8313"/>
                  </a:cubicBezTo>
                  <a:cubicBezTo>
                    <a:pt x="13304" y="9265"/>
                    <a:pt x="26640" y="3550"/>
                    <a:pt x="26640" y="11170"/>
                  </a:cubicBezTo>
                  <a:close/>
                  <a:moveTo>
                    <a:pt x="24734" y="13075"/>
                  </a:moveTo>
                  <a:lnTo>
                    <a:pt x="23782" y="12123"/>
                  </a:lnTo>
                  <a:cubicBezTo>
                    <a:pt x="23782" y="13075"/>
                    <a:pt x="24734" y="13075"/>
                    <a:pt x="24734" y="130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id="{ED644F8C-E61A-4804-830C-B5D7912EF221}"/>
                </a:ext>
              </a:extLst>
            </p:cNvPr>
            <p:cNvSpPr/>
            <p:nvPr/>
          </p:nvSpPr>
          <p:spPr>
            <a:xfrm>
              <a:off x="7573804" y="24360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id="{60413C4C-DF4A-45CE-B84E-B72E2B7643C2}"/>
                </a:ext>
              </a:extLst>
            </p:cNvPr>
            <p:cNvSpPr/>
            <p:nvPr/>
          </p:nvSpPr>
          <p:spPr>
            <a:xfrm>
              <a:off x="7452836" y="244459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id="{7349DEA5-297E-44A1-AC8C-FB8A646597F6}"/>
                </a:ext>
              </a:extLst>
            </p:cNvPr>
            <p:cNvSpPr/>
            <p:nvPr/>
          </p:nvSpPr>
          <p:spPr>
            <a:xfrm>
              <a:off x="7468076" y="242077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8096"/>
                    <a:pt x="8096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id="{36C5E1FA-955D-4EF1-B3F5-A7D1D81659E9}"/>
                </a:ext>
              </a:extLst>
            </p:cNvPr>
            <p:cNvSpPr/>
            <p:nvPr/>
          </p:nvSpPr>
          <p:spPr>
            <a:xfrm>
              <a:off x="7562903" y="243601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id="{C207329B-6009-4D05-B52D-58BD90219D7A}"/>
                </a:ext>
              </a:extLst>
            </p:cNvPr>
            <p:cNvSpPr/>
            <p:nvPr/>
          </p:nvSpPr>
          <p:spPr>
            <a:xfrm>
              <a:off x="7502366" y="24341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8096" y="8096"/>
                  </a:cubicBez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id="{D3B0E3B7-0F42-499E-BCC2-959685AE7501}"/>
                </a:ext>
              </a:extLst>
            </p:cNvPr>
            <p:cNvSpPr/>
            <p:nvPr/>
          </p:nvSpPr>
          <p:spPr>
            <a:xfrm>
              <a:off x="7468076" y="242321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id="{7F86404D-A987-477D-B328-C9F58A844C39}"/>
                </a:ext>
              </a:extLst>
            </p:cNvPr>
            <p:cNvSpPr/>
            <p:nvPr/>
          </p:nvSpPr>
          <p:spPr>
            <a:xfrm>
              <a:off x="7445216" y="24255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:a16="http://schemas.microsoft.com/office/drawing/2014/main" id="{DD9B3887-6E5B-4C34-BE28-0F7CFA29678A}"/>
                </a:ext>
              </a:extLst>
            </p:cNvPr>
            <p:cNvSpPr/>
            <p:nvPr/>
          </p:nvSpPr>
          <p:spPr>
            <a:xfrm>
              <a:off x="7446698" y="244459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lnTo>
                    <a:pt x="7567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id="{0F65CC33-11A8-469C-B805-C09B1E3C904F}"/>
                </a:ext>
              </a:extLst>
            </p:cNvPr>
            <p:cNvSpPr/>
            <p:nvPr/>
          </p:nvSpPr>
          <p:spPr>
            <a:xfrm>
              <a:off x="7420451" y="243220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id="{999B29B8-19EA-4DA2-A568-6E82FF91C956}"/>
                </a:ext>
              </a:extLst>
            </p:cNvPr>
            <p:cNvSpPr/>
            <p:nvPr/>
          </p:nvSpPr>
          <p:spPr>
            <a:xfrm>
              <a:off x="7444264" y="24398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id="{14252505-0099-42FB-9784-F79CC42E3F05}"/>
                </a:ext>
              </a:extLst>
            </p:cNvPr>
            <p:cNvSpPr/>
            <p:nvPr/>
          </p:nvSpPr>
          <p:spPr>
            <a:xfrm>
              <a:off x="7581001" y="245506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:a16="http://schemas.microsoft.com/office/drawing/2014/main" id="{7D794CE7-D147-42E3-9E09-F1A33DDACFFF}"/>
                </a:ext>
              </a:extLst>
            </p:cNvPr>
            <p:cNvSpPr/>
            <p:nvPr/>
          </p:nvSpPr>
          <p:spPr>
            <a:xfrm>
              <a:off x="7584281" y="244459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8096" y="7144"/>
                  </a:lnTo>
                  <a:cubicBezTo>
                    <a:pt x="7144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id="{03884BAB-DC43-4C8B-B1B8-D927E64C0869}"/>
                </a:ext>
              </a:extLst>
            </p:cNvPr>
            <p:cNvSpPr/>
            <p:nvPr/>
          </p:nvSpPr>
          <p:spPr>
            <a:xfrm>
              <a:off x="7518559" y="2442160"/>
              <a:ext cx="9525" cy="9525"/>
            </a:xfrm>
            <a:custGeom>
              <a:avLst/>
              <a:gdLst>
                <a:gd name="connsiteX0" fmla="*/ 7144 w 9525"/>
                <a:gd name="connsiteY0" fmla="*/ 7670 h 9525"/>
                <a:gd name="connsiteX1" fmla="*/ 8096 w 9525"/>
                <a:gd name="connsiteY1" fmla="*/ 10527 h 9525"/>
                <a:gd name="connsiteX2" fmla="*/ 7144 w 9525"/>
                <a:gd name="connsiteY2" fmla="*/ 767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670"/>
                  </a:moveTo>
                  <a:cubicBezTo>
                    <a:pt x="7144" y="8622"/>
                    <a:pt x="8096" y="9575"/>
                    <a:pt x="8096" y="10527"/>
                  </a:cubicBezTo>
                  <a:cubicBezTo>
                    <a:pt x="9049" y="9575"/>
                    <a:pt x="8096" y="5765"/>
                    <a:pt x="7144" y="76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4" name="Freeform: Shape 513">
              <a:extLst>
                <a:ext uri="{FF2B5EF4-FFF2-40B4-BE49-F238E27FC236}">
                  <a16:creationId xmlns:a16="http://schemas.microsoft.com/office/drawing/2014/main" id="{A331F8F7-CA21-406C-8D8F-960BABE14F35}"/>
                </a:ext>
              </a:extLst>
            </p:cNvPr>
            <p:cNvSpPr/>
            <p:nvPr/>
          </p:nvSpPr>
          <p:spPr>
            <a:xfrm>
              <a:off x="7576661" y="249316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7144"/>
                    <a:pt x="8096" y="7144"/>
                  </a:cubicBezTo>
                  <a:cubicBezTo>
                    <a:pt x="7144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id="{F794D562-E023-421B-9962-41F634AE7C05}"/>
                </a:ext>
              </a:extLst>
            </p:cNvPr>
            <p:cNvSpPr/>
            <p:nvPr/>
          </p:nvSpPr>
          <p:spPr>
            <a:xfrm>
              <a:off x="7576661" y="249126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6" name="Freeform: Shape 515">
              <a:extLst>
                <a:ext uri="{FF2B5EF4-FFF2-40B4-BE49-F238E27FC236}">
                  <a16:creationId xmlns:a16="http://schemas.microsoft.com/office/drawing/2014/main" id="{1F4F3992-A23B-465D-9CC3-61EC70EAF9BC}"/>
                </a:ext>
              </a:extLst>
            </p:cNvPr>
            <p:cNvSpPr/>
            <p:nvPr/>
          </p:nvSpPr>
          <p:spPr>
            <a:xfrm>
              <a:off x="7519088" y="2496264"/>
              <a:ext cx="9525" cy="9525"/>
            </a:xfrm>
            <a:custGeom>
              <a:avLst/>
              <a:gdLst>
                <a:gd name="connsiteX0" fmla="*/ 7567 w 9525"/>
                <a:gd name="connsiteY0" fmla="*/ 7858 h 9525"/>
                <a:gd name="connsiteX1" fmla="*/ 7567 w 9525"/>
                <a:gd name="connsiteY1" fmla="*/ 7858 h 9525"/>
                <a:gd name="connsiteX2" fmla="*/ 7567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858"/>
                  </a:moveTo>
                  <a:cubicBezTo>
                    <a:pt x="7567" y="6906"/>
                    <a:pt x="6615" y="6906"/>
                    <a:pt x="7567" y="7858"/>
                  </a:cubicBezTo>
                  <a:cubicBezTo>
                    <a:pt x="6615" y="7858"/>
                    <a:pt x="7567" y="7858"/>
                    <a:pt x="7567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7" name="Freeform: Shape 516">
              <a:extLst>
                <a:ext uri="{FF2B5EF4-FFF2-40B4-BE49-F238E27FC236}">
                  <a16:creationId xmlns:a16="http://schemas.microsoft.com/office/drawing/2014/main" id="{0D7CD9BA-B039-475E-A917-8E526B4495FE}"/>
                </a:ext>
              </a:extLst>
            </p:cNvPr>
            <p:cNvSpPr/>
            <p:nvPr/>
          </p:nvSpPr>
          <p:spPr>
            <a:xfrm>
              <a:off x="7585722" y="2430169"/>
              <a:ext cx="9525" cy="28575"/>
            </a:xfrm>
            <a:custGeom>
              <a:avLst/>
              <a:gdLst>
                <a:gd name="connsiteX0" fmla="*/ 7608 w 9525"/>
                <a:gd name="connsiteY0" fmla="*/ 23471 h 28575"/>
                <a:gd name="connsiteX1" fmla="*/ 7608 w 9525"/>
                <a:gd name="connsiteY1" fmla="*/ 2347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8575">
                  <a:moveTo>
                    <a:pt x="7608" y="23471"/>
                  </a:moveTo>
                  <a:cubicBezTo>
                    <a:pt x="10465" y="-6057"/>
                    <a:pt x="5703" y="11088"/>
                    <a:pt x="7608" y="234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8" name="Freeform: Shape 517">
              <a:extLst>
                <a:ext uri="{FF2B5EF4-FFF2-40B4-BE49-F238E27FC236}">
                  <a16:creationId xmlns:a16="http://schemas.microsoft.com/office/drawing/2014/main" id="{BCE4288C-6874-428E-9545-EF23307A5B54}"/>
                </a:ext>
              </a:extLst>
            </p:cNvPr>
            <p:cNvSpPr/>
            <p:nvPr/>
          </p:nvSpPr>
          <p:spPr>
            <a:xfrm>
              <a:off x="7582376" y="248226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9" name="Freeform: Shape 518">
              <a:extLst>
                <a:ext uri="{FF2B5EF4-FFF2-40B4-BE49-F238E27FC236}">
                  <a16:creationId xmlns:a16="http://schemas.microsoft.com/office/drawing/2014/main" id="{9D65D35E-6B82-4B05-83C1-B7A051980A13}"/>
                </a:ext>
              </a:extLst>
            </p:cNvPr>
            <p:cNvSpPr/>
            <p:nvPr/>
          </p:nvSpPr>
          <p:spPr>
            <a:xfrm>
              <a:off x="7421404" y="25160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0" name="Freeform: Shape 519">
              <a:extLst>
                <a:ext uri="{FF2B5EF4-FFF2-40B4-BE49-F238E27FC236}">
                  <a16:creationId xmlns:a16="http://schemas.microsoft.com/office/drawing/2014/main" id="{14D7DA7E-CA87-449C-83C2-AE5897EEC658}"/>
                </a:ext>
              </a:extLst>
            </p:cNvPr>
            <p:cNvSpPr/>
            <p:nvPr/>
          </p:nvSpPr>
          <p:spPr>
            <a:xfrm>
              <a:off x="7580471" y="24626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1" name="Freeform: Shape 520">
              <a:extLst>
                <a:ext uri="{FF2B5EF4-FFF2-40B4-BE49-F238E27FC236}">
                  <a16:creationId xmlns:a16="http://schemas.microsoft.com/office/drawing/2014/main" id="{495B0D20-C04E-4B06-8F02-0782D44AD442}"/>
                </a:ext>
              </a:extLst>
            </p:cNvPr>
            <p:cNvSpPr/>
            <p:nvPr/>
          </p:nvSpPr>
          <p:spPr>
            <a:xfrm>
              <a:off x="7429976" y="25160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2" name="Freeform: Shape 521">
              <a:extLst>
                <a:ext uri="{FF2B5EF4-FFF2-40B4-BE49-F238E27FC236}">
                  <a16:creationId xmlns:a16="http://schemas.microsoft.com/office/drawing/2014/main" id="{BF16ADF4-A695-4D50-8784-FBCD5AFA94A4}"/>
                </a:ext>
              </a:extLst>
            </p:cNvPr>
            <p:cNvSpPr/>
            <p:nvPr/>
          </p:nvSpPr>
          <p:spPr>
            <a:xfrm>
              <a:off x="7430929" y="24264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3" name="Freeform: Shape 522">
              <a:extLst>
                <a:ext uri="{FF2B5EF4-FFF2-40B4-BE49-F238E27FC236}">
                  <a16:creationId xmlns:a16="http://schemas.microsoft.com/office/drawing/2014/main" id="{F5450C3C-5A2E-418E-B5A9-7A04008C3600}"/>
                </a:ext>
              </a:extLst>
            </p:cNvPr>
            <p:cNvSpPr/>
            <p:nvPr/>
          </p:nvSpPr>
          <p:spPr>
            <a:xfrm>
              <a:off x="7429976" y="25160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4" name="Freeform: Shape 523">
              <a:extLst>
                <a:ext uri="{FF2B5EF4-FFF2-40B4-BE49-F238E27FC236}">
                  <a16:creationId xmlns:a16="http://schemas.microsoft.com/office/drawing/2014/main" id="{0CBA7698-5062-460E-98A8-B09989B6D170}"/>
                </a:ext>
              </a:extLst>
            </p:cNvPr>
            <p:cNvSpPr/>
            <p:nvPr/>
          </p:nvSpPr>
          <p:spPr>
            <a:xfrm>
              <a:off x="7470934" y="249888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5" name="Freeform: Shape 524">
              <a:extLst>
                <a:ext uri="{FF2B5EF4-FFF2-40B4-BE49-F238E27FC236}">
                  <a16:creationId xmlns:a16="http://schemas.microsoft.com/office/drawing/2014/main" id="{A771278B-79F4-4F6F-ADC9-99620F067776}"/>
                </a:ext>
              </a:extLst>
            </p:cNvPr>
            <p:cNvSpPr/>
            <p:nvPr/>
          </p:nvSpPr>
          <p:spPr>
            <a:xfrm>
              <a:off x="7462361" y="24941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:a16="http://schemas.microsoft.com/office/drawing/2014/main" id="{5CDA3E53-60F0-49EA-8740-A5CE5F82C2F0}"/>
                </a:ext>
              </a:extLst>
            </p:cNvPr>
            <p:cNvSpPr/>
            <p:nvPr/>
          </p:nvSpPr>
          <p:spPr>
            <a:xfrm>
              <a:off x="7514034" y="242458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ubicBezTo>
                    <a:pt x="6906" y="7144"/>
                    <a:pt x="7858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id="{D95D07F3-133A-4CC7-8BE6-C0063CCCA944}"/>
                </a:ext>
              </a:extLst>
            </p:cNvPr>
            <p:cNvSpPr/>
            <p:nvPr/>
          </p:nvSpPr>
          <p:spPr>
            <a:xfrm>
              <a:off x="7429976" y="25169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9049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id="{086C44FD-9707-4FB9-8A8F-108440B525D4}"/>
                </a:ext>
              </a:extLst>
            </p:cNvPr>
            <p:cNvSpPr/>
            <p:nvPr/>
          </p:nvSpPr>
          <p:spPr>
            <a:xfrm>
              <a:off x="7481411" y="24779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id="{2F330BC7-0270-4BC3-A40E-93007A06202E}"/>
                </a:ext>
              </a:extLst>
            </p:cNvPr>
            <p:cNvSpPr/>
            <p:nvPr/>
          </p:nvSpPr>
          <p:spPr>
            <a:xfrm>
              <a:off x="7484297" y="2471605"/>
              <a:ext cx="9525" cy="19050"/>
            </a:xfrm>
            <a:custGeom>
              <a:avLst/>
              <a:gdLst>
                <a:gd name="connsiteX0" fmla="*/ 9020 w 9525"/>
                <a:gd name="connsiteY0" fmla="*/ 16325 h 19050"/>
                <a:gd name="connsiteX1" fmla="*/ 9020 w 9525"/>
                <a:gd name="connsiteY1" fmla="*/ 163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020" y="16325"/>
                  </a:moveTo>
                  <a:cubicBezTo>
                    <a:pt x="12830" y="-6535"/>
                    <a:pt x="3305" y="21087"/>
                    <a:pt x="9020" y="163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6E9482A2-29A7-454C-85E5-7DA005588191}"/>
                </a:ext>
              </a:extLst>
            </p:cNvPr>
            <p:cNvSpPr/>
            <p:nvPr/>
          </p:nvSpPr>
          <p:spPr>
            <a:xfrm>
              <a:off x="7485751" y="248173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7567" y="8096"/>
                    <a:pt x="7567" y="8096"/>
                  </a:cubicBezTo>
                  <a:cubicBezTo>
                    <a:pt x="6615" y="8096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1" name="Freeform: Shape 530">
              <a:extLst>
                <a:ext uri="{FF2B5EF4-FFF2-40B4-BE49-F238E27FC236}">
                  <a16:creationId xmlns:a16="http://schemas.microsoft.com/office/drawing/2014/main" id="{455D90A7-53EB-4157-B06A-B09430B99830}"/>
                </a:ext>
              </a:extLst>
            </p:cNvPr>
            <p:cNvSpPr/>
            <p:nvPr/>
          </p:nvSpPr>
          <p:spPr>
            <a:xfrm>
              <a:off x="7501414" y="2486739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7858"/>
                    <a:pt x="7144" y="6906"/>
                    <a:pt x="7144" y="7858"/>
                  </a:cubicBez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id="{D36C8E6C-9D3A-4FF1-A206-85F3A7E6CDFB}"/>
                </a:ext>
              </a:extLst>
            </p:cNvPr>
            <p:cNvSpPr/>
            <p:nvPr/>
          </p:nvSpPr>
          <p:spPr>
            <a:xfrm>
              <a:off x="7394734" y="24855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10001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495C8725-D6E4-46B9-A291-FF663C140C45}"/>
                </a:ext>
              </a:extLst>
            </p:cNvPr>
            <p:cNvSpPr/>
            <p:nvPr/>
          </p:nvSpPr>
          <p:spPr>
            <a:xfrm>
              <a:off x="7536233" y="2463366"/>
              <a:ext cx="9525" cy="9525"/>
            </a:xfrm>
            <a:custGeom>
              <a:avLst/>
              <a:gdLst>
                <a:gd name="connsiteX0" fmla="*/ 7567 w 9525"/>
                <a:gd name="connsiteY0" fmla="*/ 7419 h 9525"/>
                <a:gd name="connsiteX1" fmla="*/ 7567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419"/>
                  </a:moveTo>
                  <a:cubicBezTo>
                    <a:pt x="6615" y="6466"/>
                    <a:pt x="7567" y="8371"/>
                    <a:pt x="7567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id="{915C717F-040D-462A-A302-8C444AB00697}"/>
                </a:ext>
              </a:extLst>
            </p:cNvPr>
            <p:cNvSpPr/>
            <p:nvPr/>
          </p:nvSpPr>
          <p:spPr>
            <a:xfrm>
              <a:off x="7487126" y="24712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9049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id="{83F90A75-A133-4DB3-B6CF-FA1A23D42BFE}"/>
                </a:ext>
              </a:extLst>
            </p:cNvPr>
            <p:cNvSpPr/>
            <p:nvPr/>
          </p:nvSpPr>
          <p:spPr>
            <a:xfrm>
              <a:off x="7538561" y="24712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11906"/>
                    <a:pt x="9049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id="{3DC24FCA-BD8E-46AE-8596-8975604D9AEA}"/>
                </a:ext>
              </a:extLst>
            </p:cNvPr>
            <p:cNvSpPr/>
            <p:nvPr/>
          </p:nvSpPr>
          <p:spPr>
            <a:xfrm>
              <a:off x="7540466" y="24722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id="{E2F5C8C1-AFEC-40A3-890D-32916C65A452}"/>
                </a:ext>
              </a:extLst>
            </p:cNvPr>
            <p:cNvSpPr/>
            <p:nvPr/>
          </p:nvSpPr>
          <p:spPr>
            <a:xfrm>
              <a:off x="7246144" y="2403977"/>
              <a:ext cx="352425" cy="133350"/>
            </a:xfrm>
            <a:custGeom>
              <a:avLst/>
              <a:gdLst>
                <a:gd name="connsiteX0" fmla="*/ 154781 w 352425"/>
                <a:gd name="connsiteY0" fmla="*/ 87762 h 133350"/>
                <a:gd name="connsiteX1" fmla="*/ 7144 w 352425"/>
                <a:gd name="connsiteY1" fmla="*/ 94430 h 133350"/>
                <a:gd name="connsiteX2" fmla="*/ 164306 w 352425"/>
                <a:gd name="connsiteY2" fmla="*/ 36327 h 133350"/>
                <a:gd name="connsiteX3" fmla="*/ 141446 w 352425"/>
                <a:gd name="connsiteY3" fmla="*/ 43947 h 133350"/>
                <a:gd name="connsiteX4" fmla="*/ 190976 w 352425"/>
                <a:gd name="connsiteY4" fmla="*/ 47757 h 133350"/>
                <a:gd name="connsiteX5" fmla="*/ 219551 w 352425"/>
                <a:gd name="connsiteY5" fmla="*/ 37280 h 133350"/>
                <a:gd name="connsiteX6" fmla="*/ 204311 w 352425"/>
                <a:gd name="connsiteY6" fmla="*/ 26802 h 133350"/>
                <a:gd name="connsiteX7" fmla="*/ 222409 w 352425"/>
                <a:gd name="connsiteY7" fmla="*/ 58235 h 133350"/>
                <a:gd name="connsiteX8" fmla="*/ 221456 w 352425"/>
                <a:gd name="connsiteY8" fmla="*/ 50615 h 133350"/>
                <a:gd name="connsiteX9" fmla="*/ 233839 w 352425"/>
                <a:gd name="connsiteY9" fmla="*/ 26802 h 133350"/>
                <a:gd name="connsiteX10" fmla="*/ 228124 w 352425"/>
                <a:gd name="connsiteY10" fmla="*/ 46805 h 133350"/>
                <a:gd name="connsiteX11" fmla="*/ 243364 w 352425"/>
                <a:gd name="connsiteY11" fmla="*/ 26802 h 133350"/>
                <a:gd name="connsiteX12" fmla="*/ 241459 w 352425"/>
                <a:gd name="connsiteY12" fmla="*/ 52520 h 133350"/>
                <a:gd name="connsiteX13" fmla="*/ 265271 w 352425"/>
                <a:gd name="connsiteY13" fmla="*/ 40137 h 133350"/>
                <a:gd name="connsiteX14" fmla="*/ 272891 w 352425"/>
                <a:gd name="connsiteY14" fmla="*/ 28707 h 133350"/>
                <a:gd name="connsiteX15" fmla="*/ 319564 w 352425"/>
                <a:gd name="connsiteY15" fmla="*/ 36327 h 133350"/>
                <a:gd name="connsiteX16" fmla="*/ 319564 w 352425"/>
                <a:gd name="connsiteY16" fmla="*/ 26802 h 133350"/>
                <a:gd name="connsiteX17" fmla="*/ 325279 w 352425"/>
                <a:gd name="connsiteY17" fmla="*/ 30612 h 133350"/>
                <a:gd name="connsiteX18" fmla="*/ 348139 w 352425"/>
                <a:gd name="connsiteY18" fmla="*/ 79190 h 133350"/>
                <a:gd name="connsiteX19" fmla="*/ 227171 w 352425"/>
                <a:gd name="connsiteY19" fmla="*/ 121100 h 133350"/>
                <a:gd name="connsiteX20" fmla="*/ 228124 w 352425"/>
                <a:gd name="connsiteY20" fmla="*/ 88715 h 133350"/>
                <a:gd name="connsiteX21" fmla="*/ 173831 w 352425"/>
                <a:gd name="connsiteY21" fmla="*/ 126815 h 133350"/>
                <a:gd name="connsiteX22" fmla="*/ 154781 w 352425"/>
                <a:gd name="connsiteY22" fmla="*/ 87762 h 133350"/>
                <a:gd name="connsiteX23" fmla="*/ 20479 w 352425"/>
                <a:gd name="connsiteY23" fmla="*/ 85857 h 133350"/>
                <a:gd name="connsiteX24" fmla="*/ 20479 w 352425"/>
                <a:gd name="connsiteY24" fmla="*/ 83952 h 133350"/>
                <a:gd name="connsiteX25" fmla="*/ 20479 w 352425"/>
                <a:gd name="connsiteY25" fmla="*/ 85857 h 133350"/>
                <a:gd name="connsiteX26" fmla="*/ 194786 w 352425"/>
                <a:gd name="connsiteY26" fmla="*/ 70617 h 133350"/>
                <a:gd name="connsiteX27" fmla="*/ 194786 w 352425"/>
                <a:gd name="connsiteY27" fmla="*/ 70617 h 133350"/>
                <a:gd name="connsiteX28" fmla="*/ 196691 w 352425"/>
                <a:gd name="connsiteY28" fmla="*/ 86810 h 133350"/>
                <a:gd name="connsiteX29" fmla="*/ 196691 w 352425"/>
                <a:gd name="connsiteY29" fmla="*/ 86810 h 133350"/>
                <a:gd name="connsiteX30" fmla="*/ 198596 w 352425"/>
                <a:gd name="connsiteY30" fmla="*/ 82047 h 133350"/>
                <a:gd name="connsiteX31" fmla="*/ 198596 w 352425"/>
                <a:gd name="connsiteY31" fmla="*/ 82047 h 133350"/>
                <a:gd name="connsiteX32" fmla="*/ 198596 w 352425"/>
                <a:gd name="connsiteY32" fmla="*/ 82047 h 133350"/>
                <a:gd name="connsiteX33" fmla="*/ 168116 w 352425"/>
                <a:gd name="connsiteY33" fmla="*/ 80142 h 133350"/>
                <a:gd name="connsiteX34" fmla="*/ 168116 w 352425"/>
                <a:gd name="connsiteY34" fmla="*/ 80142 h 133350"/>
                <a:gd name="connsiteX35" fmla="*/ 170974 w 352425"/>
                <a:gd name="connsiteY35" fmla="*/ 84905 h 133350"/>
                <a:gd name="connsiteX36" fmla="*/ 170974 w 352425"/>
                <a:gd name="connsiteY36" fmla="*/ 84905 h 133350"/>
                <a:gd name="connsiteX37" fmla="*/ 181451 w 352425"/>
                <a:gd name="connsiteY37" fmla="*/ 96335 h 133350"/>
                <a:gd name="connsiteX38" fmla="*/ 181451 w 352425"/>
                <a:gd name="connsiteY38" fmla="*/ 96335 h 133350"/>
                <a:gd name="connsiteX39" fmla="*/ 315754 w 352425"/>
                <a:gd name="connsiteY39" fmla="*/ 72522 h 133350"/>
                <a:gd name="connsiteX40" fmla="*/ 315754 w 352425"/>
                <a:gd name="connsiteY40" fmla="*/ 72522 h 133350"/>
                <a:gd name="connsiteX41" fmla="*/ 290036 w 352425"/>
                <a:gd name="connsiteY41" fmla="*/ 66807 h 133350"/>
                <a:gd name="connsiteX42" fmla="*/ 290036 w 352425"/>
                <a:gd name="connsiteY42" fmla="*/ 66807 h 133350"/>
                <a:gd name="connsiteX43" fmla="*/ 224314 w 352425"/>
                <a:gd name="connsiteY43" fmla="*/ 68712 h 133350"/>
                <a:gd name="connsiteX44" fmla="*/ 224314 w 352425"/>
                <a:gd name="connsiteY44" fmla="*/ 68712 h 133350"/>
                <a:gd name="connsiteX45" fmla="*/ 216694 w 352425"/>
                <a:gd name="connsiteY45" fmla="*/ 73475 h 133350"/>
                <a:gd name="connsiteX46" fmla="*/ 216694 w 352425"/>
                <a:gd name="connsiteY46" fmla="*/ 73475 h 133350"/>
                <a:gd name="connsiteX47" fmla="*/ 175736 w 352425"/>
                <a:gd name="connsiteY47" fmla="*/ 40137 h 133350"/>
                <a:gd name="connsiteX48" fmla="*/ 175736 w 352425"/>
                <a:gd name="connsiteY48" fmla="*/ 40137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352425" h="133350">
                  <a:moveTo>
                    <a:pt x="154781" y="87762"/>
                  </a:moveTo>
                  <a:cubicBezTo>
                    <a:pt x="137636" y="94430"/>
                    <a:pt x="19526" y="101097"/>
                    <a:pt x="7144" y="94430"/>
                  </a:cubicBezTo>
                  <a:cubicBezTo>
                    <a:pt x="53816" y="35375"/>
                    <a:pt x="123349" y="93477"/>
                    <a:pt x="164306" y="36327"/>
                  </a:cubicBezTo>
                  <a:cubicBezTo>
                    <a:pt x="175736" y="20135"/>
                    <a:pt x="144304" y="42042"/>
                    <a:pt x="141446" y="43947"/>
                  </a:cubicBezTo>
                  <a:cubicBezTo>
                    <a:pt x="144304" y="-15108"/>
                    <a:pt x="170974" y="64902"/>
                    <a:pt x="190976" y="47757"/>
                  </a:cubicBezTo>
                  <a:cubicBezTo>
                    <a:pt x="191929" y="68712"/>
                    <a:pt x="190976" y="-44635"/>
                    <a:pt x="219551" y="37280"/>
                  </a:cubicBezTo>
                  <a:cubicBezTo>
                    <a:pt x="219551" y="37280"/>
                    <a:pt x="200501" y="28707"/>
                    <a:pt x="204311" y="26802"/>
                  </a:cubicBezTo>
                  <a:cubicBezTo>
                    <a:pt x="195739" y="51567"/>
                    <a:pt x="201454" y="62045"/>
                    <a:pt x="222409" y="58235"/>
                  </a:cubicBezTo>
                  <a:cubicBezTo>
                    <a:pt x="217646" y="62045"/>
                    <a:pt x="250984" y="22040"/>
                    <a:pt x="221456" y="50615"/>
                  </a:cubicBezTo>
                  <a:cubicBezTo>
                    <a:pt x="228124" y="38232"/>
                    <a:pt x="209074" y="34422"/>
                    <a:pt x="233839" y="26802"/>
                  </a:cubicBezTo>
                  <a:cubicBezTo>
                    <a:pt x="231934" y="40137"/>
                    <a:pt x="234791" y="37280"/>
                    <a:pt x="228124" y="46805"/>
                  </a:cubicBezTo>
                  <a:cubicBezTo>
                    <a:pt x="236696" y="42042"/>
                    <a:pt x="242411" y="35375"/>
                    <a:pt x="243364" y="26802"/>
                  </a:cubicBezTo>
                  <a:cubicBezTo>
                    <a:pt x="243364" y="21087"/>
                    <a:pt x="238601" y="51567"/>
                    <a:pt x="241459" y="52520"/>
                  </a:cubicBezTo>
                  <a:cubicBezTo>
                    <a:pt x="239554" y="42042"/>
                    <a:pt x="251936" y="11562"/>
                    <a:pt x="265271" y="40137"/>
                  </a:cubicBezTo>
                  <a:cubicBezTo>
                    <a:pt x="267176" y="41090"/>
                    <a:pt x="250031" y="37280"/>
                    <a:pt x="272891" y="28707"/>
                  </a:cubicBezTo>
                  <a:cubicBezTo>
                    <a:pt x="249079" y="71570"/>
                    <a:pt x="320516" y="21087"/>
                    <a:pt x="319564" y="36327"/>
                  </a:cubicBezTo>
                  <a:cubicBezTo>
                    <a:pt x="286226" y="24897"/>
                    <a:pt x="346234" y="79190"/>
                    <a:pt x="319564" y="26802"/>
                  </a:cubicBezTo>
                  <a:cubicBezTo>
                    <a:pt x="333851" y="21087"/>
                    <a:pt x="312896" y="78237"/>
                    <a:pt x="325279" y="30612"/>
                  </a:cubicBezTo>
                  <a:cubicBezTo>
                    <a:pt x="385286" y="62045"/>
                    <a:pt x="290036" y="61092"/>
                    <a:pt x="348139" y="79190"/>
                  </a:cubicBezTo>
                  <a:cubicBezTo>
                    <a:pt x="343376" y="101097"/>
                    <a:pt x="229076" y="121100"/>
                    <a:pt x="227171" y="121100"/>
                  </a:cubicBezTo>
                  <a:cubicBezTo>
                    <a:pt x="235744" y="113480"/>
                    <a:pt x="235744" y="103002"/>
                    <a:pt x="228124" y="88715"/>
                  </a:cubicBezTo>
                  <a:cubicBezTo>
                    <a:pt x="210979" y="130625"/>
                    <a:pt x="185261" y="93477"/>
                    <a:pt x="173831" y="126815"/>
                  </a:cubicBezTo>
                  <a:cubicBezTo>
                    <a:pt x="175736" y="117290"/>
                    <a:pt x="181451" y="106812"/>
                    <a:pt x="154781" y="87762"/>
                  </a:cubicBezTo>
                  <a:close/>
                  <a:moveTo>
                    <a:pt x="20479" y="85857"/>
                  </a:moveTo>
                  <a:cubicBezTo>
                    <a:pt x="20479" y="85857"/>
                    <a:pt x="20479" y="84905"/>
                    <a:pt x="20479" y="83952"/>
                  </a:cubicBezTo>
                  <a:cubicBezTo>
                    <a:pt x="21431" y="84905"/>
                    <a:pt x="21431" y="85857"/>
                    <a:pt x="20479" y="85857"/>
                  </a:cubicBezTo>
                  <a:close/>
                  <a:moveTo>
                    <a:pt x="194786" y="70617"/>
                  </a:moveTo>
                  <a:cubicBezTo>
                    <a:pt x="191929" y="70617"/>
                    <a:pt x="177641" y="103002"/>
                    <a:pt x="194786" y="70617"/>
                  </a:cubicBezTo>
                  <a:close/>
                  <a:moveTo>
                    <a:pt x="196691" y="86810"/>
                  </a:moveTo>
                  <a:cubicBezTo>
                    <a:pt x="197644" y="87762"/>
                    <a:pt x="197644" y="80142"/>
                    <a:pt x="196691" y="86810"/>
                  </a:cubicBezTo>
                  <a:close/>
                  <a:moveTo>
                    <a:pt x="198596" y="82047"/>
                  </a:moveTo>
                  <a:cubicBezTo>
                    <a:pt x="197644" y="82047"/>
                    <a:pt x="197644" y="82047"/>
                    <a:pt x="198596" y="82047"/>
                  </a:cubicBezTo>
                  <a:lnTo>
                    <a:pt x="198596" y="82047"/>
                  </a:lnTo>
                  <a:close/>
                  <a:moveTo>
                    <a:pt x="168116" y="80142"/>
                  </a:moveTo>
                  <a:cubicBezTo>
                    <a:pt x="167164" y="79190"/>
                    <a:pt x="166211" y="80142"/>
                    <a:pt x="168116" y="80142"/>
                  </a:cubicBezTo>
                  <a:close/>
                  <a:moveTo>
                    <a:pt x="170974" y="84905"/>
                  </a:moveTo>
                  <a:cubicBezTo>
                    <a:pt x="170974" y="76332"/>
                    <a:pt x="170021" y="83000"/>
                    <a:pt x="170974" y="84905"/>
                  </a:cubicBezTo>
                  <a:close/>
                  <a:moveTo>
                    <a:pt x="181451" y="96335"/>
                  </a:moveTo>
                  <a:cubicBezTo>
                    <a:pt x="185261" y="70617"/>
                    <a:pt x="182404" y="94430"/>
                    <a:pt x="181451" y="96335"/>
                  </a:cubicBezTo>
                  <a:close/>
                  <a:moveTo>
                    <a:pt x="315754" y="72522"/>
                  </a:moveTo>
                  <a:cubicBezTo>
                    <a:pt x="314801" y="67760"/>
                    <a:pt x="310991" y="81095"/>
                    <a:pt x="315754" y="72522"/>
                  </a:cubicBezTo>
                  <a:close/>
                  <a:moveTo>
                    <a:pt x="290036" y="66807"/>
                  </a:moveTo>
                  <a:cubicBezTo>
                    <a:pt x="262414" y="114432"/>
                    <a:pt x="327184" y="61092"/>
                    <a:pt x="290036" y="66807"/>
                  </a:cubicBezTo>
                  <a:close/>
                  <a:moveTo>
                    <a:pt x="224314" y="68712"/>
                  </a:moveTo>
                  <a:cubicBezTo>
                    <a:pt x="247174" y="178250"/>
                    <a:pt x="304324" y="12515"/>
                    <a:pt x="224314" y="68712"/>
                  </a:cubicBezTo>
                  <a:close/>
                  <a:moveTo>
                    <a:pt x="216694" y="73475"/>
                  </a:moveTo>
                  <a:cubicBezTo>
                    <a:pt x="182404" y="120147"/>
                    <a:pt x="216694" y="67760"/>
                    <a:pt x="216694" y="73475"/>
                  </a:cubicBezTo>
                  <a:close/>
                  <a:moveTo>
                    <a:pt x="175736" y="40137"/>
                  </a:moveTo>
                  <a:cubicBezTo>
                    <a:pt x="175736" y="40137"/>
                    <a:pt x="175736" y="40137"/>
                    <a:pt x="175736" y="401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id="{138483B0-F4B5-4DAF-A387-B11C8209B207}"/>
                </a:ext>
              </a:extLst>
            </p:cNvPr>
            <p:cNvSpPr/>
            <p:nvPr/>
          </p:nvSpPr>
          <p:spPr>
            <a:xfrm>
              <a:off x="7582182" y="2451258"/>
              <a:ext cx="9525" cy="9525"/>
            </a:xfrm>
            <a:custGeom>
              <a:avLst/>
              <a:gdLst>
                <a:gd name="connsiteX0" fmla="*/ 7338 w 9525"/>
                <a:gd name="connsiteY0" fmla="*/ 10954 h 9525"/>
                <a:gd name="connsiteX1" fmla="*/ 9243 w 9525"/>
                <a:gd name="connsiteY1" fmla="*/ 7144 h 9525"/>
                <a:gd name="connsiteX2" fmla="*/ 7338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8" y="10954"/>
                  </a:moveTo>
                  <a:cubicBezTo>
                    <a:pt x="8291" y="10001"/>
                    <a:pt x="9243" y="10001"/>
                    <a:pt x="9243" y="7144"/>
                  </a:cubicBezTo>
                  <a:cubicBezTo>
                    <a:pt x="9243" y="10954"/>
                    <a:pt x="6386" y="8096"/>
                    <a:pt x="7338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id="{D1E6C09D-AE0A-44F0-8D86-F0F098516851}"/>
                </a:ext>
              </a:extLst>
            </p:cNvPr>
            <p:cNvSpPr/>
            <p:nvPr/>
          </p:nvSpPr>
          <p:spPr>
            <a:xfrm>
              <a:off x="7583858" y="2456679"/>
              <a:ext cx="9525" cy="9525"/>
            </a:xfrm>
            <a:custGeom>
              <a:avLst/>
              <a:gdLst>
                <a:gd name="connsiteX0" fmla="*/ 7567 w 9525"/>
                <a:gd name="connsiteY0" fmla="*/ 9343 h 9525"/>
                <a:gd name="connsiteX1" fmla="*/ 7567 w 9525"/>
                <a:gd name="connsiteY1" fmla="*/ 93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9343"/>
                  </a:moveTo>
                  <a:cubicBezTo>
                    <a:pt x="7567" y="5533"/>
                    <a:pt x="6615" y="7438"/>
                    <a:pt x="7567" y="93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id="{6E1AF6AB-3299-4206-A871-CC78DEE9BCDC}"/>
                </a:ext>
              </a:extLst>
            </p:cNvPr>
            <p:cNvSpPr/>
            <p:nvPr/>
          </p:nvSpPr>
          <p:spPr>
            <a:xfrm>
              <a:off x="7585033" y="2479784"/>
              <a:ext cx="9525" cy="9525"/>
            </a:xfrm>
            <a:custGeom>
              <a:avLst/>
              <a:gdLst>
                <a:gd name="connsiteX0" fmla="*/ 7344 w 9525"/>
                <a:gd name="connsiteY0" fmla="*/ 8146 h 9525"/>
                <a:gd name="connsiteX1" fmla="*/ 7344 w 9525"/>
                <a:gd name="connsiteY1" fmla="*/ 814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8146"/>
                  </a:moveTo>
                  <a:cubicBezTo>
                    <a:pt x="9249" y="3383"/>
                    <a:pt x="6392" y="17671"/>
                    <a:pt x="7344" y="81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id="{B2BCA9A6-C23A-4C60-9EB5-31E17BD05155}"/>
                </a:ext>
              </a:extLst>
            </p:cNvPr>
            <p:cNvSpPr/>
            <p:nvPr/>
          </p:nvSpPr>
          <p:spPr>
            <a:xfrm>
              <a:off x="7583329" y="2489064"/>
              <a:ext cx="9525" cy="9525"/>
            </a:xfrm>
            <a:custGeom>
              <a:avLst/>
              <a:gdLst>
                <a:gd name="connsiteX0" fmla="*/ 7144 w 9525"/>
                <a:gd name="connsiteY0" fmla="*/ 9343 h 9525"/>
                <a:gd name="connsiteX1" fmla="*/ 7144 w 9525"/>
                <a:gd name="connsiteY1" fmla="*/ 93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343"/>
                  </a:moveTo>
                  <a:cubicBezTo>
                    <a:pt x="10001" y="5533"/>
                    <a:pt x="8096" y="7439"/>
                    <a:pt x="7144" y="93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id="{0060319E-81F5-4186-906C-2C6FD00121DE}"/>
                </a:ext>
              </a:extLst>
            </p:cNvPr>
            <p:cNvSpPr/>
            <p:nvPr/>
          </p:nvSpPr>
          <p:spPr>
            <a:xfrm>
              <a:off x="7549039" y="2422398"/>
              <a:ext cx="9525" cy="9525"/>
            </a:xfrm>
            <a:custGeom>
              <a:avLst/>
              <a:gdLst>
                <a:gd name="connsiteX0" fmla="*/ 9049 w 9525"/>
                <a:gd name="connsiteY0" fmla="*/ 8381 h 9525"/>
                <a:gd name="connsiteX1" fmla="*/ 7144 w 9525"/>
                <a:gd name="connsiteY1" fmla="*/ 9334 h 9525"/>
                <a:gd name="connsiteX2" fmla="*/ 9049 w 9525"/>
                <a:gd name="connsiteY2" fmla="*/ 838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381"/>
                  </a:moveTo>
                  <a:cubicBezTo>
                    <a:pt x="9049" y="5524"/>
                    <a:pt x="8096" y="8381"/>
                    <a:pt x="7144" y="9334"/>
                  </a:cubicBezTo>
                  <a:cubicBezTo>
                    <a:pt x="8096" y="9334"/>
                    <a:pt x="9049" y="9334"/>
                    <a:pt x="9049" y="83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3" name="Freeform: Shape 542">
              <a:extLst>
                <a:ext uri="{FF2B5EF4-FFF2-40B4-BE49-F238E27FC236}">
                  <a16:creationId xmlns:a16="http://schemas.microsoft.com/office/drawing/2014/main" id="{0DFF086F-57EF-4A1D-A0C7-514A41BC2C30}"/>
                </a:ext>
              </a:extLst>
            </p:cNvPr>
            <p:cNvSpPr/>
            <p:nvPr/>
          </p:nvSpPr>
          <p:spPr>
            <a:xfrm>
              <a:off x="7279481" y="2432208"/>
              <a:ext cx="19050" cy="9525"/>
            </a:xfrm>
            <a:custGeom>
              <a:avLst/>
              <a:gdLst>
                <a:gd name="connsiteX0" fmla="*/ 17621 w 19050"/>
                <a:gd name="connsiteY0" fmla="*/ 7144 h 9525"/>
                <a:gd name="connsiteX1" fmla="*/ 7144 w 19050"/>
                <a:gd name="connsiteY1" fmla="*/ 10001 h 9525"/>
                <a:gd name="connsiteX2" fmla="*/ 17621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7621" y="7144"/>
                  </a:moveTo>
                  <a:lnTo>
                    <a:pt x="7144" y="10001"/>
                  </a:lnTo>
                  <a:cubicBezTo>
                    <a:pt x="10954" y="8096"/>
                    <a:pt x="13811" y="8096"/>
                    <a:pt x="1762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4" name="Freeform: Shape 543">
              <a:extLst>
                <a:ext uri="{FF2B5EF4-FFF2-40B4-BE49-F238E27FC236}">
                  <a16:creationId xmlns:a16="http://schemas.microsoft.com/office/drawing/2014/main" id="{002C823F-A918-4019-AAA9-4EE57A4BA1D2}"/>
                </a:ext>
              </a:extLst>
            </p:cNvPr>
            <p:cNvSpPr/>
            <p:nvPr/>
          </p:nvSpPr>
          <p:spPr>
            <a:xfrm>
              <a:off x="7517606" y="2436340"/>
              <a:ext cx="19050" cy="19050"/>
            </a:xfrm>
            <a:custGeom>
              <a:avLst/>
              <a:gdLst>
                <a:gd name="connsiteX0" fmla="*/ 7144 w 19050"/>
                <a:gd name="connsiteY0" fmla="*/ 14442 h 19050"/>
                <a:gd name="connsiteX1" fmla="*/ 7144 w 19050"/>
                <a:gd name="connsiteY1" fmla="*/ 1444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4442"/>
                  </a:moveTo>
                  <a:cubicBezTo>
                    <a:pt x="17621" y="2059"/>
                    <a:pt x="9049" y="7774"/>
                    <a:pt x="7144" y="144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5" name="Freeform: Shape 544">
              <a:extLst>
                <a:ext uri="{FF2B5EF4-FFF2-40B4-BE49-F238E27FC236}">
                  <a16:creationId xmlns:a16="http://schemas.microsoft.com/office/drawing/2014/main" id="{015D52E3-C15A-419B-9053-1B93DE7DF526}"/>
                </a:ext>
              </a:extLst>
            </p:cNvPr>
            <p:cNvSpPr/>
            <p:nvPr/>
          </p:nvSpPr>
          <p:spPr>
            <a:xfrm>
              <a:off x="7515701" y="2423636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10954" y="22384"/>
                    <a:pt x="7144" y="1381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6" name="Freeform: Shape 545">
              <a:extLst>
                <a:ext uri="{FF2B5EF4-FFF2-40B4-BE49-F238E27FC236}">
                  <a16:creationId xmlns:a16="http://schemas.microsoft.com/office/drawing/2014/main" id="{E609B678-FFDE-4E27-ABA8-C4E2DC054FAF}"/>
                </a:ext>
              </a:extLst>
            </p:cNvPr>
            <p:cNvSpPr/>
            <p:nvPr/>
          </p:nvSpPr>
          <p:spPr>
            <a:xfrm>
              <a:off x="7538138" y="249888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12859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7" name="Freeform: Shape 546">
              <a:extLst>
                <a:ext uri="{FF2B5EF4-FFF2-40B4-BE49-F238E27FC236}">
                  <a16:creationId xmlns:a16="http://schemas.microsoft.com/office/drawing/2014/main" id="{5E5FCDF9-DFCD-4176-9442-935C8ECBC336}"/>
                </a:ext>
              </a:extLst>
            </p:cNvPr>
            <p:cNvSpPr/>
            <p:nvPr/>
          </p:nvSpPr>
          <p:spPr>
            <a:xfrm>
              <a:off x="7502762" y="2427006"/>
              <a:ext cx="9525" cy="9525"/>
            </a:xfrm>
            <a:custGeom>
              <a:avLst/>
              <a:gdLst>
                <a:gd name="connsiteX0" fmla="*/ 8653 w 9525"/>
                <a:gd name="connsiteY0" fmla="*/ 9488 h 9525"/>
                <a:gd name="connsiteX1" fmla="*/ 8653 w 9525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9488"/>
                  </a:moveTo>
                  <a:cubicBezTo>
                    <a:pt x="7700" y="8536"/>
                    <a:pt x="5795" y="4726"/>
                    <a:pt x="8653" y="9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8" name="Freeform: Shape 547">
              <a:extLst>
                <a:ext uri="{FF2B5EF4-FFF2-40B4-BE49-F238E27FC236}">
                  <a16:creationId xmlns:a16="http://schemas.microsoft.com/office/drawing/2014/main" id="{31830980-5B69-43C0-AC40-43ED12252B82}"/>
                </a:ext>
              </a:extLst>
            </p:cNvPr>
            <p:cNvSpPr/>
            <p:nvPr/>
          </p:nvSpPr>
          <p:spPr>
            <a:xfrm>
              <a:off x="7504271" y="242744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6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9" name="Freeform: Shape 548">
              <a:extLst>
                <a:ext uri="{FF2B5EF4-FFF2-40B4-BE49-F238E27FC236}">
                  <a16:creationId xmlns:a16="http://schemas.microsoft.com/office/drawing/2014/main" id="{7E4FF519-BEAA-4DC2-911B-B49149B84DF7}"/>
                </a:ext>
              </a:extLst>
            </p:cNvPr>
            <p:cNvSpPr/>
            <p:nvPr/>
          </p:nvSpPr>
          <p:spPr>
            <a:xfrm>
              <a:off x="7538561" y="25084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10001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0" name="Freeform: Shape 549">
              <a:extLst>
                <a:ext uri="{FF2B5EF4-FFF2-40B4-BE49-F238E27FC236}">
                  <a16:creationId xmlns:a16="http://schemas.microsoft.com/office/drawing/2014/main" id="{0311C67B-EEEB-49B2-A419-795137B19529}"/>
                </a:ext>
              </a:extLst>
            </p:cNvPr>
            <p:cNvSpPr/>
            <p:nvPr/>
          </p:nvSpPr>
          <p:spPr>
            <a:xfrm>
              <a:off x="7524007" y="2483491"/>
              <a:ext cx="9525" cy="9525"/>
            </a:xfrm>
            <a:custGeom>
              <a:avLst/>
              <a:gdLst>
                <a:gd name="connsiteX0" fmla="*/ 7410 w 9525"/>
                <a:gd name="connsiteY0" fmla="*/ 9201 h 9525"/>
                <a:gd name="connsiteX1" fmla="*/ 8363 w 9525"/>
                <a:gd name="connsiteY1" fmla="*/ 7296 h 9525"/>
                <a:gd name="connsiteX2" fmla="*/ 7410 w 9525"/>
                <a:gd name="connsiteY2" fmla="*/ 92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0" y="9201"/>
                  </a:moveTo>
                  <a:lnTo>
                    <a:pt x="8363" y="7296"/>
                  </a:lnTo>
                  <a:cubicBezTo>
                    <a:pt x="8363" y="7296"/>
                    <a:pt x="6458" y="6344"/>
                    <a:pt x="7410" y="9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1" name="Freeform: Shape 550">
              <a:extLst>
                <a:ext uri="{FF2B5EF4-FFF2-40B4-BE49-F238E27FC236}">
                  <a16:creationId xmlns:a16="http://schemas.microsoft.com/office/drawing/2014/main" id="{334E79A6-4C24-46B1-9905-914B96639E22}"/>
                </a:ext>
              </a:extLst>
            </p:cNvPr>
            <p:cNvSpPr/>
            <p:nvPr/>
          </p:nvSpPr>
          <p:spPr>
            <a:xfrm>
              <a:off x="7494599" y="2428398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11906"/>
                    <a:pt x="7291" y="9049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2" name="Freeform: Shape 551">
              <a:extLst>
                <a:ext uri="{FF2B5EF4-FFF2-40B4-BE49-F238E27FC236}">
                  <a16:creationId xmlns:a16="http://schemas.microsoft.com/office/drawing/2014/main" id="{FE51BB9B-74DA-49CF-B7AD-EB47D0E7BBF2}"/>
                </a:ext>
              </a:extLst>
            </p:cNvPr>
            <p:cNvSpPr/>
            <p:nvPr/>
          </p:nvSpPr>
          <p:spPr>
            <a:xfrm>
              <a:off x="7516935" y="2498883"/>
              <a:ext cx="9525" cy="9525"/>
            </a:xfrm>
            <a:custGeom>
              <a:avLst/>
              <a:gdLst>
                <a:gd name="connsiteX0" fmla="*/ 7815 w 9525"/>
                <a:gd name="connsiteY0" fmla="*/ 7144 h 9525"/>
                <a:gd name="connsiteX1" fmla="*/ 7815 w 9525"/>
                <a:gd name="connsiteY1" fmla="*/ 10954 h 9525"/>
                <a:gd name="connsiteX2" fmla="*/ 7815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15" y="7144"/>
                  </a:moveTo>
                  <a:cubicBezTo>
                    <a:pt x="8767" y="10954"/>
                    <a:pt x="5909" y="8096"/>
                    <a:pt x="7815" y="10954"/>
                  </a:cubicBezTo>
                  <a:cubicBezTo>
                    <a:pt x="8767" y="10954"/>
                    <a:pt x="8767" y="9049"/>
                    <a:pt x="781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3" name="Freeform: Shape 552">
              <a:extLst>
                <a:ext uri="{FF2B5EF4-FFF2-40B4-BE49-F238E27FC236}">
                  <a16:creationId xmlns:a16="http://schemas.microsoft.com/office/drawing/2014/main" id="{A4403A65-A0DA-4BE6-8012-FD64DB8C1664}"/>
                </a:ext>
              </a:extLst>
            </p:cNvPr>
            <p:cNvSpPr/>
            <p:nvPr/>
          </p:nvSpPr>
          <p:spPr>
            <a:xfrm>
              <a:off x="7497842" y="247697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8096"/>
                    <a:pt x="7858" y="7144"/>
                  </a:cubicBezTo>
                  <a:cubicBezTo>
                    <a:pt x="6906" y="8096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4" name="Freeform: Shape 553">
              <a:extLst>
                <a:ext uri="{FF2B5EF4-FFF2-40B4-BE49-F238E27FC236}">
                  <a16:creationId xmlns:a16="http://schemas.microsoft.com/office/drawing/2014/main" id="{B7800809-CFD1-4E87-8BB2-44F2E189EE43}"/>
                </a:ext>
              </a:extLst>
            </p:cNvPr>
            <p:cNvSpPr/>
            <p:nvPr/>
          </p:nvSpPr>
          <p:spPr>
            <a:xfrm>
              <a:off x="7498556" y="247655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9049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8096" y="8520"/>
                    <a:pt x="9049" y="7567"/>
                  </a:cubicBez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5" name="Freeform: Shape 554">
              <a:extLst>
                <a:ext uri="{FF2B5EF4-FFF2-40B4-BE49-F238E27FC236}">
                  <a16:creationId xmlns:a16="http://schemas.microsoft.com/office/drawing/2014/main" id="{582767DE-85A5-44F9-935A-8C054C0AD02D}"/>
                </a:ext>
              </a:extLst>
            </p:cNvPr>
            <p:cNvSpPr/>
            <p:nvPr/>
          </p:nvSpPr>
          <p:spPr>
            <a:xfrm>
              <a:off x="7491688" y="2476368"/>
              <a:ext cx="9525" cy="9525"/>
            </a:xfrm>
            <a:custGeom>
              <a:avLst/>
              <a:gdLst>
                <a:gd name="connsiteX0" fmla="*/ 7344 w 9525"/>
                <a:gd name="connsiteY0" fmla="*/ 9657 h 9525"/>
                <a:gd name="connsiteX1" fmla="*/ 7344 w 9525"/>
                <a:gd name="connsiteY1" fmla="*/ 965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9657"/>
                  </a:moveTo>
                  <a:cubicBezTo>
                    <a:pt x="9249" y="5847"/>
                    <a:pt x="6392" y="6799"/>
                    <a:pt x="7344" y="96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6" name="Freeform: Shape 555">
              <a:extLst>
                <a:ext uri="{FF2B5EF4-FFF2-40B4-BE49-F238E27FC236}">
                  <a16:creationId xmlns:a16="http://schemas.microsoft.com/office/drawing/2014/main" id="{7D2CD8B2-1446-400E-B76D-4826E0058807}"/>
                </a:ext>
              </a:extLst>
            </p:cNvPr>
            <p:cNvSpPr/>
            <p:nvPr/>
          </p:nvSpPr>
          <p:spPr>
            <a:xfrm>
              <a:off x="7462361" y="2420683"/>
              <a:ext cx="9525" cy="9525"/>
            </a:xfrm>
            <a:custGeom>
              <a:avLst/>
              <a:gdLst>
                <a:gd name="connsiteX0" fmla="*/ 7144 w 9525"/>
                <a:gd name="connsiteY0" fmla="*/ 7239 h 9525"/>
                <a:gd name="connsiteX1" fmla="*/ 7144 w 9525"/>
                <a:gd name="connsiteY1" fmla="*/ 723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239"/>
                  </a:moveTo>
                  <a:cubicBezTo>
                    <a:pt x="15716" y="12954"/>
                    <a:pt x="9049" y="6286"/>
                    <a:pt x="7144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id="{563A763E-2E2D-46A8-9A09-2EA882CB764F}"/>
                </a:ext>
              </a:extLst>
            </p:cNvPr>
            <p:cNvSpPr/>
            <p:nvPr/>
          </p:nvSpPr>
          <p:spPr>
            <a:xfrm>
              <a:off x="7467124" y="242006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7144" y="6906"/>
                    <a:pt x="7144" y="7858"/>
                  </a:cubicBez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8" name="Freeform: Shape 557">
              <a:extLst>
                <a:ext uri="{FF2B5EF4-FFF2-40B4-BE49-F238E27FC236}">
                  <a16:creationId xmlns:a16="http://schemas.microsoft.com/office/drawing/2014/main" id="{FDD3C529-F9F4-40CB-945C-F0220EAA58A6}"/>
                </a:ext>
              </a:extLst>
            </p:cNvPr>
            <p:cNvSpPr/>
            <p:nvPr/>
          </p:nvSpPr>
          <p:spPr>
            <a:xfrm>
              <a:off x="7502895" y="2508408"/>
              <a:ext cx="9525" cy="19050"/>
            </a:xfrm>
            <a:custGeom>
              <a:avLst/>
              <a:gdLst>
                <a:gd name="connsiteX0" fmla="*/ 7567 w 9525"/>
                <a:gd name="connsiteY0" fmla="*/ 7144 h 19050"/>
                <a:gd name="connsiteX1" fmla="*/ 7567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567" y="7144"/>
                  </a:moveTo>
                  <a:cubicBezTo>
                    <a:pt x="6615" y="17621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id="{D30BA5D1-8E35-4CED-9F84-F4F76DE2B2E6}"/>
                </a:ext>
              </a:extLst>
            </p:cNvPr>
            <p:cNvSpPr/>
            <p:nvPr/>
          </p:nvSpPr>
          <p:spPr>
            <a:xfrm>
              <a:off x="7459237" y="2418873"/>
              <a:ext cx="9525" cy="9525"/>
            </a:xfrm>
            <a:custGeom>
              <a:avLst/>
              <a:gdLst>
                <a:gd name="connsiteX0" fmla="*/ 7410 w 9525"/>
                <a:gd name="connsiteY0" fmla="*/ 8096 h 9525"/>
                <a:gd name="connsiteX1" fmla="*/ 8363 w 9525"/>
                <a:gd name="connsiteY1" fmla="*/ 9049 h 9525"/>
                <a:gd name="connsiteX2" fmla="*/ 7410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0" y="8096"/>
                  </a:moveTo>
                  <a:cubicBezTo>
                    <a:pt x="7410" y="8096"/>
                    <a:pt x="8363" y="8096"/>
                    <a:pt x="8363" y="9049"/>
                  </a:cubicBezTo>
                  <a:cubicBezTo>
                    <a:pt x="8363" y="6191"/>
                    <a:pt x="6458" y="7144"/>
                    <a:pt x="7410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id="{95E6C192-A302-462A-A238-55E2A12B919D}"/>
                </a:ext>
              </a:extLst>
            </p:cNvPr>
            <p:cNvSpPr/>
            <p:nvPr/>
          </p:nvSpPr>
          <p:spPr>
            <a:xfrm>
              <a:off x="7469981" y="2472223"/>
              <a:ext cx="9525" cy="9525"/>
            </a:xfrm>
            <a:custGeom>
              <a:avLst/>
              <a:gdLst>
                <a:gd name="connsiteX0" fmla="*/ 7144 w 9525"/>
                <a:gd name="connsiteY0" fmla="*/ 9039 h 9525"/>
                <a:gd name="connsiteX1" fmla="*/ 9049 w 9525"/>
                <a:gd name="connsiteY1" fmla="*/ 9991 h 9525"/>
                <a:gd name="connsiteX2" fmla="*/ 7144 w 9525"/>
                <a:gd name="connsiteY2" fmla="*/ 903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39"/>
                  </a:moveTo>
                  <a:cubicBezTo>
                    <a:pt x="7144" y="10944"/>
                    <a:pt x="9049" y="9991"/>
                    <a:pt x="9049" y="9991"/>
                  </a:cubicBezTo>
                  <a:cubicBezTo>
                    <a:pt x="9049" y="9991"/>
                    <a:pt x="8096" y="4276"/>
                    <a:pt x="7144" y="90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1" name="Freeform: Shape 560">
              <a:extLst>
                <a:ext uri="{FF2B5EF4-FFF2-40B4-BE49-F238E27FC236}">
                  <a16:creationId xmlns:a16="http://schemas.microsoft.com/office/drawing/2014/main" id="{2209B501-CC3C-4831-9EDD-0E5D796A750B}"/>
                </a:ext>
              </a:extLst>
            </p:cNvPr>
            <p:cNvSpPr/>
            <p:nvPr/>
          </p:nvSpPr>
          <p:spPr>
            <a:xfrm>
              <a:off x="7454741" y="2430814"/>
              <a:ext cx="9525" cy="19050"/>
            </a:xfrm>
            <a:custGeom>
              <a:avLst/>
              <a:gdLst>
                <a:gd name="connsiteX0" fmla="*/ 7144 w 9525"/>
                <a:gd name="connsiteY0" fmla="*/ 7585 h 19050"/>
                <a:gd name="connsiteX1" fmla="*/ 8096 w 9525"/>
                <a:gd name="connsiteY1" fmla="*/ 12348 h 19050"/>
                <a:gd name="connsiteX2" fmla="*/ 7144 w 9525"/>
                <a:gd name="connsiteY2" fmla="*/ 758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7585"/>
                  </a:moveTo>
                  <a:cubicBezTo>
                    <a:pt x="7144" y="7585"/>
                    <a:pt x="8096" y="9490"/>
                    <a:pt x="8096" y="12348"/>
                  </a:cubicBezTo>
                  <a:cubicBezTo>
                    <a:pt x="8096" y="10443"/>
                    <a:pt x="9049" y="5680"/>
                    <a:pt x="7144" y="75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2" name="Freeform: Shape 561">
              <a:extLst>
                <a:ext uri="{FF2B5EF4-FFF2-40B4-BE49-F238E27FC236}">
                  <a16:creationId xmlns:a16="http://schemas.microsoft.com/office/drawing/2014/main" id="{6DC067A5-1538-4EF0-961E-CF91779AB220}"/>
                </a:ext>
              </a:extLst>
            </p:cNvPr>
            <p:cNvSpPr/>
            <p:nvPr/>
          </p:nvSpPr>
          <p:spPr>
            <a:xfrm>
              <a:off x="7466995" y="2473166"/>
              <a:ext cx="9525" cy="9525"/>
            </a:xfrm>
            <a:custGeom>
              <a:avLst/>
              <a:gdLst>
                <a:gd name="connsiteX0" fmla="*/ 7273 w 9525"/>
                <a:gd name="connsiteY0" fmla="*/ 7144 h 9525"/>
                <a:gd name="connsiteX1" fmla="*/ 727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273" y="7144"/>
                  </a:moveTo>
                  <a:cubicBezTo>
                    <a:pt x="6320" y="7144"/>
                    <a:pt x="11083" y="7144"/>
                    <a:pt x="727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id="{0422F0D4-8BE9-416A-86AD-B5D03067C615}"/>
                </a:ext>
              </a:extLst>
            </p:cNvPr>
            <p:cNvSpPr/>
            <p:nvPr/>
          </p:nvSpPr>
          <p:spPr>
            <a:xfrm>
              <a:off x="7474744" y="2505406"/>
              <a:ext cx="9525" cy="19050"/>
            </a:xfrm>
            <a:custGeom>
              <a:avLst/>
              <a:gdLst>
                <a:gd name="connsiteX0" fmla="*/ 7144 w 9525"/>
                <a:gd name="connsiteY0" fmla="*/ 15861 h 19050"/>
                <a:gd name="connsiteX1" fmla="*/ 7144 w 9525"/>
                <a:gd name="connsiteY1" fmla="*/ 1586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5861"/>
                  </a:moveTo>
                  <a:cubicBezTo>
                    <a:pt x="8096" y="13003"/>
                    <a:pt x="8096" y="-2237"/>
                    <a:pt x="7144" y="158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id="{252332B8-6D40-458D-BD7D-FA45D342BB1F}"/>
                </a:ext>
              </a:extLst>
            </p:cNvPr>
            <p:cNvSpPr/>
            <p:nvPr/>
          </p:nvSpPr>
          <p:spPr>
            <a:xfrm>
              <a:off x="7471886" y="25074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id="{F9D271A3-19B2-43F7-89F9-F29E556222CD}"/>
                </a:ext>
              </a:extLst>
            </p:cNvPr>
            <p:cNvSpPr/>
            <p:nvPr/>
          </p:nvSpPr>
          <p:spPr>
            <a:xfrm>
              <a:off x="7449026" y="248650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id="{0E8F4DCB-5483-499A-B72D-CD4D27E47208}"/>
                </a:ext>
              </a:extLst>
            </p:cNvPr>
            <p:cNvSpPr/>
            <p:nvPr/>
          </p:nvSpPr>
          <p:spPr>
            <a:xfrm>
              <a:off x="7462925" y="2506018"/>
              <a:ext cx="9525" cy="19050"/>
            </a:xfrm>
            <a:custGeom>
              <a:avLst/>
              <a:gdLst>
                <a:gd name="connsiteX0" fmla="*/ 8485 w 9525"/>
                <a:gd name="connsiteY0" fmla="*/ 11439 h 19050"/>
                <a:gd name="connsiteX1" fmla="*/ 8485 w 9525"/>
                <a:gd name="connsiteY1" fmla="*/ 1143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485" y="11439"/>
                  </a:moveTo>
                  <a:cubicBezTo>
                    <a:pt x="4675" y="-1896"/>
                    <a:pt x="10390" y="20964"/>
                    <a:pt x="8485" y="114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id="{95D58A6E-1421-462D-851B-A541CADE4597}"/>
                </a:ext>
              </a:extLst>
            </p:cNvPr>
            <p:cNvSpPr/>
            <p:nvPr/>
          </p:nvSpPr>
          <p:spPr>
            <a:xfrm>
              <a:off x="7433786" y="2418635"/>
              <a:ext cx="9525" cy="9525"/>
            </a:xfrm>
            <a:custGeom>
              <a:avLst/>
              <a:gdLst>
                <a:gd name="connsiteX0" fmla="*/ 7144 w 9525"/>
                <a:gd name="connsiteY0" fmla="*/ 9287 h 9525"/>
                <a:gd name="connsiteX1" fmla="*/ 7144 w 9525"/>
                <a:gd name="connsiteY1" fmla="*/ 928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287"/>
                  </a:moveTo>
                  <a:cubicBezTo>
                    <a:pt x="8096" y="6429"/>
                    <a:pt x="8096" y="6429"/>
                    <a:pt x="7144" y="92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id="{3CF6E978-E6A3-4E28-B48C-5B2F13638534}"/>
                </a:ext>
              </a:extLst>
            </p:cNvPr>
            <p:cNvSpPr/>
            <p:nvPr/>
          </p:nvSpPr>
          <p:spPr>
            <a:xfrm>
              <a:off x="7433786" y="24188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id="{929092D0-582C-4097-8F4C-4EB1A2C7EA4C}"/>
                </a:ext>
              </a:extLst>
            </p:cNvPr>
            <p:cNvSpPr/>
            <p:nvPr/>
          </p:nvSpPr>
          <p:spPr>
            <a:xfrm>
              <a:off x="7452836" y="248269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8096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9049"/>
                    <a:pt x="8096" y="9049"/>
                    <a:pt x="9049" y="8096"/>
                  </a:cubicBezTo>
                  <a:cubicBezTo>
                    <a:pt x="9049" y="7144"/>
                    <a:pt x="7144" y="6191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id="{900CB207-087E-47CE-8AD4-BCDE0764DC8E}"/>
                </a:ext>
              </a:extLst>
            </p:cNvPr>
            <p:cNvSpPr/>
            <p:nvPr/>
          </p:nvSpPr>
          <p:spPr>
            <a:xfrm>
              <a:off x="7428071" y="2427128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10001" y="5556"/>
                    <a:pt x="7144" y="8414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id="{DA69FF0B-5E17-4AF4-A8B3-599499B1957D}"/>
                </a:ext>
              </a:extLst>
            </p:cNvPr>
            <p:cNvSpPr/>
            <p:nvPr/>
          </p:nvSpPr>
          <p:spPr>
            <a:xfrm>
              <a:off x="7418699" y="2420314"/>
              <a:ext cx="9525" cy="9525"/>
            </a:xfrm>
            <a:custGeom>
              <a:avLst/>
              <a:gdLst>
                <a:gd name="connsiteX0" fmla="*/ 8896 w 9525"/>
                <a:gd name="connsiteY0" fmla="*/ 7608 h 9525"/>
                <a:gd name="connsiteX1" fmla="*/ 8896 w 9525"/>
                <a:gd name="connsiteY1" fmla="*/ 760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96" y="7608"/>
                  </a:moveTo>
                  <a:cubicBezTo>
                    <a:pt x="10801" y="5703"/>
                    <a:pt x="4133" y="10465"/>
                    <a:pt x="8896" y="76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id="{DADB0F6F-1CDD-4FB8-9D68-45BE9B9943AF}"/>
                </a:ext>
              </a:extLst>
            </p:cNvPr>
            <p:cNvSpPr/>
            <p:nvPr/>
          </p:nvSpPr>
          <p:spPr>
            <a:xfrm>
              <a:off x="7431881" y="2512853"/>
              <a:ext cx="9525" cy="19050"/>
            </a:xfrm>
            <a:custGeom>
              <a:avLst/>
              <a:gdLst>
                <a:gd name="connsiteX0" fmla="*/ 7144 w 9525"/>
                <a:gd name="connsiteY0" fmla="*/ 12224 h 19050"/>
                <a:gd name="connsiteX1" fmla="*/ 7144 w 9525"/>
                <a:gd name="connsiteY1" fmla="*/ 1222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2224"/>
                  </a:moveTo>
                  <a:cubicBezTo>
                    <a:pt x="7144" y="12224"/>
                    <a:pt x="9049" y="794"/>
                    <a:pt x="7144" y="122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id="{DC51E39C-1E6E-404A-BA15-A48AC31698DF}"/>
                </a:ext>
              </a:extLst>
            </p:cNvPr>
            <p:cNvSpPr/>
            <p:nvPr/>
          </p:nvSpPr>
          <p:spPr>
            <a:xfrm>
              <a:off x="7364254" y="2424146"/>
              <a:ext cx="9525" cy="9525"/>
            </a:xfrm>
            <a:custGeom>
              <a:avLst/>
              <a:gdLst>
                <a:gd name="connsiteX0" fmla="*/ 7144 w 9525"/>
                <a:gd name="connsiteY0" fmla="*/ 10443 h 9525"/>
                <a:gd name="connsiteX1" fmla="*/ 7144 w 9525"/>
                <a:gd name="connsiteY1" fmla="*/ 104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443"/>
                  </a:moveTo>
                  <a:cubicBezTo>
                    <a:pt x="9049" y="4728"/>
                    <a:pt x="7144" y="7586"/>
                    <a:pt x="7144" y="104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id="{B1DF6320-2719-4BBE-B772-BDB8A206D6D3}"/>
                </a:ext>
              </a:extLst>
            </p:cNvPr>
            <p:cNvSpPr/>
            <p:nvPr/>
          </p:nvSpPr>
          <p:spPr>
            <a:xfrm>
              <a:off x="7371874" y="24341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id="{70887775-4FB7-4E8E-A540-78567A2FCA3A}"/>
                </a:ext>
              </a:extLst>
            </p:cNvPr>
            <p:cNvSpPr/>
            <p:nvPr/>
          </p:nvSpPr>
          <p:spPr>
            <a:xfrm>
              <a:off x="7333774" y="2421016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9049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9049" y="7858"/>
                  </a:lnTo>
                  <a:cubicBezTo>
                    <a:pt x="8096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id="{22E0B499-7BCE-4E28-9306-EDDF1AEA6042}"/>
                </a:ext>
              </a:extLst>
            </p:cNvPr>
            <p:cNvSpPr/>
            <p:nvPr/>
          </p:nvSpPr>
          <p:spPr>
            <a:xfrm>
              <a:off x="7377568" y="2420737"/>
              <a:ext cx="9525" cy="9525"/>
            </a:xfrm>
            <a:custGeom>
              <a:avLst/>
              <a:gdLst>
                <a:gd name="connsiteX0" fmla="*/ 9069 w 9525"/>
                <a:gd name="connsiteY0" fmla="*/ 10995 h 9525"/>
                <a:gd name="connsiteX1" fmla="*/ 9069 w 9525"/>
                <a:gd name="connsiteY1" fmla="*/ 1099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10995"/>
                  </a:moveTo>
                  <a:cubicBezTo>
                    <a:pt x="5259" y="3375"/>
                    <a:pt x="8117" y="9090"/>
                    <a:pt x="9069" y="109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id="{B6E6A8D0-5039-4ABC-AE1C-BF89AA7AFE4E}"/>
                </a:ext>
              </a:extLst>
            </p:cNvPr>
            <p:cNvSpPr/>
            <p:nvPr/>
          </p:nvSpPr>
          <p:spPr>
            <a:xfrm>
              <a:off x="7375483" y="2417921"/>
              <a:ext cx="9525" cy="9525"/>
            </a:xfrm>
            <a:custGeom>
              <a:avLst/>
              <a:gdLst>
                <a:gd name="connsiteX0" fmla="*/ 7344 w 9525"/>
                <a:gd name="connsiteY0" fmla="*/ 7144 h 9525"/>
                <a:gd name="connsiteX1" fmla="*/ 73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7144"/>
                  </a:moveTo>
                  <a:cubicBezTo>
                    <a:pt x="6392" y="13811"/>
                    <a:pt x="9249" y="8096"/>
                    <a:pt x="73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8E5F2924-7410-4270-BD4F-54606CA23B1B}"/>
                </a:ext>
              </a:extLst>
            </p:cNvPr>
            <p:cNvSpPr/>
            <p:nvPr/>
          </p:nvSpPr>
          <p:spPr>
            <a:xfrm>
              <a:off x="7374711" y="2500788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8117" y="7144"/>
                    <a:pt x="5259" y="9049"/>
                    <a:pt x="90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14FDC4FB-AC4A-4FDE-BAFA-DFCB2670C03E}"/>
                </a:ext>
              </a:extLst>
            </p:cNvPr>
            <p:cNvSpPr/>
            <p:nvPr/>
          </p:nvSpPr>
          <p:spPr>
            <a:xfrm>
              <a:off x="7367111" y="249274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10001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9472"/>
                    <a:pt x="9049" y="8520"/>
                    <a:pt x="10001" y="7567"/>
                  </a:cubicBezTo>
                  <a:cubicBezTo>
                    <a:pt x="8096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id="{D5CBEC64-D664-4AF2-89D6-457B83B37AC3}"/>
                </a:ext>
              </a:extLst>
            </p:cNvPr>
            <p:cNvSpPr/>
            <p:nvPr/>
          </p:nvSpPr>
          <p:spPr>
            <a:xfrm>
              <a:off x="7367507" y="2518886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0" y="8096"/>
                    <a:pt x="5796" y="10001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id="{F38EE161-04E0-4E91-AC33-4A23A9DFA41D}"/>
                </a:ext>
              </a:extLst>
            </p:cNvPr>
            <p:cNvSpPr/>
            <p:nvPr/>
          </p:nvSpPr>
          <p:spPr>
            <a:xfrm>
              <a:off x="7321920" y="243697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lnTo>
                    <a:pt x="7567" y="7144"/>
                  </a:lnTo>
                  <a:cubicBezTo>
                    <a:pt x="6615" y="8096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id="{FA9E1208-026F-447A-A7A2-D2F24BE66359}"/>
                </a:ext>
              </a:extLst>
            </p:cNvPr>
            <p:cNvSpPr/>
            <p:nvPr/>
          </p:nvSpPr>
          <p:spPr>
            <a:xfrm>
              <a:off x="7312819" y="2422230"/>
              <a:ext cx="28575" cy="19050"/>
            </a:xfrm>
            <a:custGeom>
              <a:avLst/>
              <a:gdLst>
                <a:gd name="connsiteX0" fmla="*/ 29051 w 28575"/>
                <a:gd name="connsiteY0" fmla="*/ 18074 h 19050"/>
                <a:gd name="connsiteX1" fmla="*/ 7144 w 28575"/>
                <a:gd name="connsiteY1" fmla="*/ 19979 h 19050"/>
                <a:gd name="connsiteX2" fmla="*/ 29051 w 28575"/>
                <a:gd name="connsiteY2" fmla="*/ 1807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19050">
                  <a:moveTo>
                    <a:pt x="29051" y="18074"/>
                  </a:moveTo>
                  <a:cubicBezTo>
                    <a:pt x="28099" y="16169"/>
                    <a:pt x="17621" y="-6691"/>
                    <a:pt x="7144" y="19979"/>
                  </a:cubicBezTo>
                  <a:cubicBezTo>
                    <a:pt x="13811" y="19979"/>
                    <a:pt x="26194" y="20932"/>
                    <a:pt x="29051" y="180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id="{B1EA15F2-449B-40F0-9562-1687936D5D98}"/>
                </a:ext>
              </a:extLst>
            </p:cNvPr>
            <p:cNvSpPr/>
            <p:nvPr/>
          </p:nvSpPr>
          <p:spPr>
            <a:xfrm>
              <a:off x="7290911" y="24360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id="{0F421927-C9B8-4B0D-AE06-200D80FCE5BD}"/>
                </a:ext>
              </a:extLst>
            </p:cNvPr>
            <p:cNvSpPr/>
            <p:nvPr/>
          </p:nvSpPr>
          <p:spPr>
            <a:xfrm>
              <a:off x="7292102" y="2432028"/>
              <a:ext cx="9525" cy="19050"/>
            </a:xfrm>
            <a:custGeom>
              <a:avLst/>
              <a:gdLst>
                <a:gd name="connsiteX0" fmla="*/ 7858 w 9525"/>
                <a:gd name="connsiteY0" fmla="*/ 12086 h 19050"/>
                <a:gd name="connsiteX1" fmla="*/ 7858 w 9525"/>
                <a:gd name="connsiteY1" fmla="*/ 1208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858" y="12086"/>
                  </a:moveTo>
                  <a:cubicBezTo>
                    <a:pt x="6906" y="2561"/>
                    <a:pt x="6906" y="9229"/>
                    <a:pt x="7858" y="120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id="{600E6BB9-C199-41AE-B8CD-68DD07417314}"/>
                </a:ext>
              </a:extLst>
            </p:cNvPr>
            <p:cNvSpPr/>
            <p:nvPr/>
          </p:nvSpPr>
          <p:spPr>
            <a:xfrm>
              <a:off x="7295379" y="2428398"/>
              <a:ext cx="9525" cy="19050"/>
            </a:xfrm>
            <a:custGeom>
              <a:avLst/>
              <a:gdLst>
                <a:gd name="connsiteX0" fmla="*/ 9343 w 9525"/>
                <a:gd name="connsiteY0" fmla="*/ 7144 h 19050"/>
                <a:gd name="connsiteX1" fmla="*/ 9343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343" y="7144"/>
                  </a:moveTo>
                  <a:cubicBezTo>
                    <a:pt x="7439" y="8096"/>
                    <a:pt x="5533" y="28099"/>
                    <a:pt x="934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:a16="http://schemas.microsoft.com/office/drawing/2014/main" id="{B94CAAF2-08F7-4374-8536-CFD427C298BB}"/>
                </a:ext>
              </a:extLst>
            </p:cNvPr>
            <p:cNvSpPr/>
            <p:nvPr/>
          </p:nvSpPr>
          <p:spPr>
            <a:xfrm>
              <a:off x="7309961" y="24303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9049"/>
                    <a:pt x="7144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7" name="Freeform: Shape 586">
              <a:extLst>
                <a:ext uri="{FF2B5EF4-FFF2-40B4-BE49-F238E27FC236}">
                  <a16:creationId xmlns:a16="http://schemas.microsoft.com/office/drawing/2014/main" id="{F93C2788-3CD8-40FD-92E3-C0ABF648C40C}"/>
                </a:ext>
              </a:extLst>
            </p:cNvPr>
            <p:cNvSpPr/>
            <p:nvPr/>
          </p:nvSpPr>
          <p:spPr>
            <a:xfrm>
              <a:off x="7307508" y="2432124"/>
              <a:ext cx="9525" cy="9525"/>
            </a:xfrm>
            <a:custGeom>
              <a:avLst/>
              <a:gdLst>
                <a:gd name="connsiteX0" fmla="*/ 8644 w 9525"/>
                <a:gd name="connsiteY0" fmla="*/ 7228 h 9525"/>
                <a:gd name="connsiteX1" fmla="*/ 8644 w 9525"/>
                <a:gd name="connsiteY1" fmla="*/ 722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44" y="7228"/>
                  </a:moveTo>
                  <a:cubicBezTo>
                    <a:pt x="9597" y="6275"/>
                    <a:pt x="4834" y="13895"/>
                    <a:pt x="8644" y="7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8" name="Freeform: Shape 587">
              <a:extLst>
                <a:ext uri="{FF2B5EF4-FFF2-40B4-BE49-F238E27FC236}">
                  <a16:creationId xmlns:a16="http://schemas.microsoft.com/office/drawing/2014/main" id="{63CD8F10-0AE6-4055-8CF6-E24DF6CC7772}"/>
                </a:ext>
              </a:extLst>
            </p:cNvPr>
            <p:cNvSpPr/>
            <p:nvPr/>
          </p:nvSpPr>
          <p:spPr>
            <a:xfrm>
              <a:off x="7303294" y="2429351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8096"/>
                    <a:pt x="8096" y="7144"/>
                    <a:pt x="7144" y="7144"/>
                  </a:cubicBezTo>
                  <a:lnTo>
                    <a:pt x="9049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9" name="Freeform: Shape 588">
              <a:extLst>
                <a:ext uri="{FF2B5EF4-FFF2-40B4-BE49-F238E27FC236}">
                  <a16:creationId xmlns:a16="http://schemas.microsoft.com/office/drawing/2014/main" id="{6926210D-F86D-4C52-8513-1612507B861E}"/>
                </a:ext>
              </a:extLst>
            </p:cNvPr>
            <p:cNvSpPr/>
            <p:nvPr/>
          </p:nvSpPr>
          <p:spPr>
            <a:xfrm>
              <a:off x="7304881" y="2430409"/>
              <a:ext cx="9525" cy="9525"/>
            </a:xfrm>
            <a:custGeom>
              <a:avLst/>
              <a:gdLst>
                <a:gd name="connsiteX0" fmla="*/ 8414 w 9525"/>
                <a:gd name="connsiteY0" fmla="*/ 7990 h 9525"/>
                <a:gd name="connsiteX1" fmla="*/ 841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990"/>
                  </a:moveTo>
                  <a:cubicBezTo>
                    <a:pt x="8414" y="7990"/>
                    <a:pt x="5556" y="6085"/>
                    <a:pt x="841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id="{A4F928FA-E70C-4EF6-8761-BC2F3E8DCA8A}"/>
                </a:ext>
              </a:extLst>
            </p:cNvPr>
            <p:cNvSpPr/>
            <p:nvPr/>
          </p:nvSpPr>
          <p:spPr>
            <a:xfrm>
              <a:off x="7307210" y="2426709"/>
              <a:ext cx="9525" cy="19050"/>
            </a:xfrm>
            <a:custGeom>
              <a:avLst/>
              <a:gdLst>
                <a:gd name="connsiteX0" fmla="*/ 7990 w 9525"/>
                <a:gd name="connsiteY0" fmla="*/ 12643 h 19050"/>
                <a:gd name="connsiteX1" fmla="*/ 7990 w 9525"/>
                <a:gd name="connsiteY1" fmla="*/ 1264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990" y="12643"/>
                  </a:moveTo>
                  <a:cubicBezTo>
                    <a:pt x="7990" y="3118"/>
                    <a:pt x="6085" y="7881"/>
                    <a:pt x="7990" y="12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id="{F29DBAC5-9AA1-49B2-A4CF-F63690AD92C2}"/>
                </a:ext>
              </a:extLst>
            </p:cNvPr>
            <p:cNvSpPr/>
            <p:nvPr/>
          </p:nvSpPr>
          <p:spPr>
            <a:xfrm>
              <a:off x="7356486" y="2514123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10954"/>
                    <a:pt x="7291" y="8096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2" name="Freeform: Shape 591">
              <a:extLst>
                <a:ext uri="{FF2B5EF4-FFF2-40B4-BE49-F238E27FC236}">
                  <a16:creationId xmlns:a16="http://schemas.microsoft.com/office/drawing/2014/main" id="{69F7AD43-7D18-43F7-8668-FA339C6D0B81}"/>
                </a:ext>
              </a:extLst>
            </p:cNvPr>
            <p:cNvSpPr/>
            <p:nvPr/>
          </p:nvSpPr>
          <p:spPr>
            <a:xfrm>
              <a:off x="7349014" y="251126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7144" y="8096"/>
                    <a:pt x="7144" y="9049"/>
                  </a:cubicBez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id="{E0216DD7-A2C9-4E64-A4C7-45DED34B65E1}"/>
                </a:ext>
              </a:extLst>
            </p:cNvPr>
            <p:cNvSpPr/>
            <p:nvPr/>
          </p:nvSpPr>
          <p:spPr>
            <a:xfrm>
              <a:off x="7342751" y="2515142"/>
              <a:ext cx="9525" cy="28575"/>
            </a:xfrm>
            <a:custGeom>
              <a:avLst/>
              <a:gdLst>
                <a:gd name="connsiteX0" fmla="*/ 8644 w 9525"/>
                <a:gd name="connsiteY0" fmla="*/ 24223 h 28575"/>
                <a:gd name="connsiteX1" fmla="*/ 8644 w 9525"/>
                <a:gd name="connsiteY1" fmla="*/ 2422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8575">
                  <a:moveTo>
                    <a:pt x="8644" y="24223"/>
                  </a:moveTo>
                  <a:cubicBezTo>
                    <a:pt x="4834" y="16603"/>
                    <a:pt x="9597" y="-10067"/>
                    <a:pt x="8644" y="242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:a16="http://schemas.microsoft.com/office/drawing/2014/main" id="{6C916F1E-E126-46FC-A9BC-ACD081A36F9A}"/>
                </a:ext>
              </a:extLst>
            </p:cNvPr>
            <p:cNvSpPr/>
            <p:nvPr/>
          </p:nvSpPr>
          <p:spPr>
            <a:xfrm>
              <a:off x="7347109" y="2538233"/>
              <a:ext cx="9525" cy="9525"/>
            </a:xfrm>
            <a:custGeom>
              <a:avLst/>
              <a:gdLst>
                <a:gd name="connsiteX0" fmla="*/ 7144 w 9525"/>
                <a:gd name="connsiteY0" fmla="*/ 8751 h 9525"/>
                <a:gd name="connsiteX1" fmla="*/ 8096 w 9525"/>
                <a:gd name="connsiteY1" fmla="*/ 7799 h 9525"/>
                <a:gd name="connsiteX2" fmla="*/ 7144 w 9525"/>
                <a:gd name="connsiteY2" fmla="*/ 875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751"/>
                  </a:moveTo>
                  <a:cubicBezTo>
                    <a:pt x="8096" y="8751"/>
                    <a:pt x="8096" y="8751"/>
                    <a:pt x="8096" y="7799"/>
                  </a:cubicBezTo>
                  <a:cubicBezTo>
                    <a:pt x="8096" y="5894"/>
                    <a:pt x="7144" y="8751"/>
                    <a:pt x="7144" y="8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:a16="http://schemas.microsoft.com/office/drawing/2014/main" id="{AAF86D6D-B203-43A2-83C0-E75846E02573}"/>
                </a:ext>
              </a:extLst>
            </p:cNvPr>
            <p:cNvSpPr/>
            <p:nvPr/>
          </p:nvSpPr>
          <p:spPr>
            <a:xfrm>
              <a:off x="7329540" y="248459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15716"/>
                    <a:pt x="7567" y="10001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id="{B87ED2CB-8ED7-4979-ABA8-953FE2D6CF9A}"/>
                </a:ext>
              </a:extLst>
            </p:cNvPr>
            <p:cNvSpPr/>
            <p:nvPr/>
          </p:nvSpPr>
          <p:spPr>
            <a:xfrm>
              <a:off x="7331154" y="2487453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8096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7" name="Freeform: Shape 596">
              <a:extLst>
                <a:ext uri="{FF2B5EF4-FFF2-40B4-BE49-F238E27FC236}">
                  <a16:creationId xmlns:a16="http://schemas.microsoft.com/office/drawing/2014/main" id="{C67F7AA4-7589-4441-82A8-7A1184B26676}"/>
                </a:ext>
              </a:extLst>
            </p:cNvPr>
            <p:cNvSpPr/>
            <p:nvPr/>
          </p:nvSpPr>
          <p:spPr>
            <a:xfrm>
              <a:off x="7329964" y="24845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8" name="Freeform: Shape 597">
              <a:extLst>
                <a:ext uri="{FF2B5EF4-FFF2-40B4-BE49-F238E27FC236}">
                  <a16:creationId xmlns:a16="http://schemas.microsoft.com/office/drawing/2014/main" id="{CE684E4D-64D8-4BD7-858C-25BEA337DCE7}"/>
                </a:ext>
              </a:extLst>
            </p:cNvPr>
            <p:cNvSpPr/>
            <p:nvPr/>
          </p:nvSpPr>
          <p:spPr>
            <a:xfrm>
              <a:off x="7299484" y="2427298"/>
              <a:ext cx="9525" cy="9525"/>
            </a:xfrm>
            <a:custGeom>
              <a:avLst/>
              <a:gdLst>
                <a:gd name="connsiteX0" fmla="*/ 8096 w 9525"/>
                <a:gd name="connsiteY0" fmla="*/ 8244 h 9525"/>
                <a:gd name="connsiteX1" fmla="*/ 7144 w 9525"/>
                <a:gd name="connsiteY1" fmla="*/ 8244 h 9525"/>
                <a:gd name="connsiteX2" fmla="*/ 8096 w 9525"/>
                <a:gd name="connsiteY2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244"/>
                  </a:moveTo>
                  <a:cubicBezTo>
                    <a:pt x="8096" y="6339"/>
                    <a:pt x="7144" y="7291"/>
                    <a:pt x="7144" y="8244"/>
                  </a:cubicBezTo>
                  <a:cubicBezTo>
                    <a:pt x="7144" y="8244"/>
                    <a:pt x="7144" y="9196"/>
                    <a:pt x="8096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9" name="Freeform: Shape 598">
              <a:extLst>
                <a:ext uri="{FF2B5EF4-FFF2-40B4-BE49-F238E27FC236}">
                  <a16:creationId xmlns:a16="http://schemas.microsoft.com/office/drawing/2014/main" id="{B65CBE22-745C-4221-9FDD-9FC7BF0FE765}"/>
                </a:ext>
              </a:extLst>
            </p:cNvPr>
            <p:cNvSpPr/>
            <p:nvPr/>
          </p:nvSpPr>
          <p:spPr>
            <a:xfrm>
              <a:off x="7265194" y="2435066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lnTo>
                    <a:pt x="7144" y="7144"/>
                  </a:lnTo>
                  <a:cubicBezTo>
                    <a:pt x="8096" y="8096"/>
                    <a:pt x="8096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:a16="http://schemas.microsoft.com/office/drawing/2014/main" id="{8D464300-0639-4F6A-8BC0-1E228BEE0AF1}"/>
                </a:ext>
              </a:extLst>
            </p:cNvPr>
            <p:cNvSpPr/>
            <p:nvPr/>
          </p:nvSpPr>
          <p:spPr>
            <a:xfrm>
              <a:off x="7253764" y="24912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8096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id="{B08433D4-0D11-464C-AE80-14DF63DB0E93}"/>
                </a:ext>
              </a:extLst>
            </p:cNvPr>
            <p:cNvSpPr/>
            <p:nvPr/>
          </p:nvSpPr>
          <p:spPr>
            <a:xfrm>
              <a:off x="7253049" y="249221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10001"/>
                    <a:pt x="6906" y="10001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2" name="Freeform: Shape 601">
              <a:extLst>
                <a:ext uri="{FF2B5EF4-FFF2-40B4-BE49-F238E27FC236}">
                  <a16:creationId xmlns:a16="http://schemas.microsoft.com/office/drawing/2014/main" id="{D63BD5C5-4366-4FB9-BBCC-E255904C8A10}"/>
                </a:ext>
              </a:extLst>
            </p:cNvPr>
            <p:cNvSpPr/>
            <p:nvPr/>
          </p:nvSpPr>
          <p:spPr>
            <a:xfrm>
              <a:off x="6925021" y="1983471"/>
              <a:ext cx="9525" cy="9525"/>
            </a:xfrm>
            <a:custGeom>
              <a:avLst/>
              <a:gdLst>
                <a:gd name="connsiteX0" fmla="*/ 8227 w 9525"/>
                <a:gd name="connsiteY0" fmla="*/ 7253 h 9525"/>
                <a:gd name="connsiteX1" fmla="*/ 8227 w 9525"/>
                <a:gd name="connsiteY1" fmla="*/ 72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27" y="7253"/>
                  </a:moveTo>
                  <a:cubicBezTo>
                    <a:pt x="9179" y="6301"/>
                    <a:pt x="5369" y="12016"/>
                    <a:pt x="8227" y="7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3" name="Freeform: Shape 602">
              <a:extLst>
                <a:ext uri="{FF2B5EF4-FFF2-40B4-BE49-F238E27FC236}">
                  <a16:creationId xmlns:a16="http://schemas.microsoft.com/office/drawing/2014/main" id="{2D58EB16-4A96-48C3-A096-F61DC733C688}"/>
                </a:ext>
              </a:extLst>
            </p:cNvPr>
            <p:cNvSpPr/>
            <p:nvPr/>
          </p:nvSpPr>
          <p:spPr>
            <a:xfrm>
              <a:off x="6918484" y="1975008"/>
              <a:ext cx="19050" cy="19050"/>
            </a:xfrm>
            <a:custGeom>
              <a:avLst/>
              <a:gdLst>
                <a:gd name="connsiteX0" fmla="*/ 7144 w 19050"/>
                <a:gd name="connsiteY0" fmla="*/ 7144 h 19050"/>
                <a:gd name="connsiteX1" fmla="*/ 7144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7144"/>
                  </a:moveTo>
                  <a:cubicBezTo>
                    <a:pt x="18574" y="26194"/>
                    <a:pt x="10001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4" name="Freeform: Shape 603">
              <a:extLst>
                <a:ext uri="{FF2B5EF4-FFF2-40B4-BE49-F238E27FC236}">
                  <a16:creationId xmlns:a16="http://schemas.microsoft.com/office/drawing/2014/main" id="{36849752-C12C-4692-B995-4F297E51AD3E}"/>
                </a:ext>
              </a:extLst>
            </p:cNvPr>
            <p:cNvSpPr/>
            <p:nvPr/>
          </p:nvSpPr>
          <p:spPr>
            <a:xfrm>
              <a:off x="6919436" y="1979771"/>
              <a:ext cx="9525" cy="9525"/>
            </a:xfrm>
            <a:custGeom>
              <a:avLst/>
              <a:gdLst>
                <a:gd name="connsiteX0" fmla="*/ 8096 w 9525"/>
                <a:gd name="connsiteY0" fmla="*/ 10954 h 9525"/>
                <a:gd name="connsiteX1" fmla="*/ 7144 w 9525"/>
                <a:gd name="connsiteY1" fmla="*/ 7144 h 9525"/>
                <a:gd name="connsiteX2" fmla="*/ 8096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954"/>
                  </a:moveTo>
                  <a:cubicBezTo>
                    <a:pt x="8096" y="9049"/>
                    <a:pt x="7144" y="8096"/>
                    <a:pt x="7144" y="7144"/>
                  </a:cubicBezTo>
                  <a:cubicBezTo>
                    <a:pt x="7144" y="8096"/>
                    <a:pt x="7144" y="10001"/>
                    <a:pt x="8096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5" name="Freeform: Shape 604">
              <a:extLst>
                <a:ext uri="{FF2B5EF4-FFF2-40B4-BE49-F238E27FC236}">
                  <a16:creationId xmlns:a16="http://schemas.microsoft.com/office/drawing/2014/main" id="{E2C2708F-C059-41B3-83C9-15D797BE31D7}"/>
                </a:ext>
              </a:extLst>
            </p:cNvPr>
            <p:cNvSpPr/>
            <p:nvPr/>
          </p:nvSpPr>
          <p:spPr>
            <a:xfrm>
              <a:off x="6918166" y="1984533"/>
              <a:ext cx="9525" cy="9525"/>
            </a:xfrm>
            <a:custGeom>
              <a:avLst/>
              <a:gdLst>
                <a:gd name="connsiteX0" fmla="*/ 8414 w 9525"/>
                <a:gd name="connsiteY0" fmla="*/ 7144 h 9525"/>
                <a:gd name="connsiteX1" fmla="*/ 841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144"/>
                  </a:moveTo>
                  <a:cubicBezTo>
                    <a:pt x="5556" y="7144"/>
                    <a:pt x="8414" y="714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6" name="Freeform: Shape 605">
              <a:extLst>
                <a:ext uri="{FF2B5EF4-FFF2-40B4-BE49-F238E27FC236}">
                  <a16:creationId xmlns:a16="http://schemas.microsoft.com/office/drawing/2014/main" id="{0DB0769B-5504-4B98-9890-E391C7FEFD40}"/>
                </a:ext>
              </a:extLst>
            </p:cNvPr>
            <p:cNvSpPr/>
            <p:nvPr/>
          </p:nvSpPr>
          <p:spPr>
            <a:xfrm>
              <a:off x="6916579" y="19864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7" name="Freeform: Shape 606">
              <a:extLst>
                <a:ext uri="{FF2B5EF4-FFF2-40B4-BE49-F238E27FC236}">
                  <a16:creationId xmlns:a16="http://schemas.microsoft.com/office/drawing/2014/main" id="{2C713997-F1DB-4F0F-810F-5773A83FB2A7}"/>
                </a:ext>
              </a:extLst>
            </p:cNvPr>
            <p:cNvSpPr/>
            <p:nvPr/>
          </p:nvSpPr>
          <p:spPr>
            <a:xfrm>
              <a:off x="6913332" y="1977218"/>
              <a:ext cx="9525" cy="19050"/>
            </a:xfrm>
            <a:custGeom>
              <a:avLst/>
              <a:gdLst>
                <a:gd name="connsiteX0" fmla="*/ 8485 w 9525"/>
                <a:gd name="connsiteY0" fmla="*/ 17316 h 19050"/>
                <a:gd name="connsiteX1" fmla="*/ 8485 w 9525"/>
                <a:gd name="connsiteY1" fmla="*/ 1731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485" y="17316"/>
                  </a:moveTo>
                  <a:cubicBezTo>
                    <a:pt x="10390" y="19221"/>
                    <a:pt x="4675" y="-6496"/>
                    <a:pt x="8485" y="173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8" name="Freeform: Shape 607">
              <a:extLst>
                <a:ext uri="{FF2B5EF4-FFF2-40B4-BE49-F238E27FC236}">
                  <a16:creationId xmlns:a16="http://schemas.microsoft.com/office/drawing/2014/main" id="{A4A5F527-A61F-4B7A-A28D-B91083E3F3D2}"/>
                </a:ext>
              </a:extLst>
            </p:cNvPr>
            <p:cNvSpPr/>
            <p:nvPr/>
          </p:nvSpPr>
          <p:spPr>
            <a:xfrm>
              <a:off x="6916579" y="1985338"/>
              <a:ext cx="9525" cy="9525"/>
            </a:xfrm>
            <a:custGeom>
              <a:avLst/>
              <a:gdLst>
                <a:gd name="connsiteX0" fmla="*/ 7144 w 9525"/>
                <a:gd name="connsiteY0" fmla="*/ 8244 h 9525"/>
                <a:gd name="connsiteX1" fmla="*/ 7144 w 9525"/>
                <a:gd name="connsiteY1" fmla="*/ 8244 h 9525"/>
                <a:gd name="connsiteX2" fmla="*/ 7144 w 9525"/>
                <a:gd name="connsiteY2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244"/>
                  </a:moveTo>
                  <a:cubicBezTo>
                    <a:pt x="7144" y="7291"/>
                    <a:pt x="7144" y="7291"/>
                    <a:pt x="7144" y="8244"/>
                  </a:cubicBezTo>
                  <a:cubicBezTo>
                    <a:pt x="7144" y="6339"/>
                    <a:pt x="7144" y="7291"/>
                    <a:pt x="7144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9" name="Freeform: Shape 608">
              <a:extLst>
                <a:ext uri="{FF2B5EF4-FFF2-40B4-BE49-F238E27FC236}">
                  <a16:creationId xmlns:a16="http://schemas.microsoft.com/office/drawing/2014/main" id="{060D8F14-9E21-471E-818F-3D96F9E14632}"/>
                </a:ext>
              </a:extLst>
            </p:cNvPr>
            <p:cNvSpPr/>
            <p:nvPr/>
          </p:nvSpPr>
          <p:spPr>
            <a:xfrm>
              <a:off x="6917637" y="1982721"/>
              <a:ext cx="9525" cy="9525"/>
            </a:xfrm>
            <a:custGeom>
              <a:avLst/>
              <a:gdLst>
                <a:gd name="connsiteX0" fmla="*/ 7990 w 9525"/>
                <a:gd name="connsiteY0" fmla="*/ 9909 h 9525"/>
                <a:gd name="connsiteX1" fmla="*/ 7990 w 9525"/>
                <a:gd name="connsiteY1" fmla="*/ 990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9909"/>
                  </a:moveTo>
                  <a:cubicBezTo>
                    <a:pt x="7990" y="8956"/>
                    <a:pt x="6085" y="4194"/>
                    <a:pt x="7990" y="9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0" name="Freeform: Shape 609">
              <a:extLst>
                <a:ext uri="{FF2B5EF4-FFF2-40B4-BE49-F238E27FC236}">
                  <a16:creationId xmlns:a16="http://schemas.microsoft.com/office/drawing/2014/main" id="{D57ECA77-6443-42D0-8D03-2C5183F82BE1}"/>
                </a:ext>
              </a:extLst>
            </p:cNvPr>
            <p:cNvSpPr/>
            <p:nvPr/>
          </p:nvSpPr>
          <p:spPr>
            <a:xfrm>
              <a:off x="6906865" y="1981421"/>
              <a:ext cx="19050" cy="19050"/>
            </a:xfrm>
            <a:custGeom>
              <a:avLst/>
              <a:gdLst>
                <a:gd name="connsiteX0" fmla="*/ 13047 w 19050"/>
                <a:gd name="connsiteY0" fmla="*/ 15018 h 19050"/>
                <a:gd name="connsiteX1" fmla="*/ 13047 w 19050"/>
                <a:gd name="connsiteY1" fmla="*/ 1501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3047" y="15018"/>
                  </a:moveTo>
                  <a:cubicBezTo>
                    <a:pt x="8285" y="5493"/>
                    <a:pt x="2570" y="3588"/>
                    <a:pt x="13047" y="150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1" name="Freeform: Shape 610">
              <a:extLst>
                <a:ext uri="{FF2B5EF4-FFF2-40B4-BE49-F238E27FC236}">
                  <a16:creationId xmlns:a16="http://schemas.microsoft.com/office/drawing/2014/main" id="{5A790FE2-03B9-4985-97B3-7796BAC75AD1}"/>
                </a:ext>
              </a:extLst>
            </p:cNvPr>
            <p:cNvSpPr/>
            <p:nvPr/>
          </p:nvSpPr>
          <p:spPr>
            <a:xfrm>
              <a:off x="6903244" y="19778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2" name="Freeform: Shape 611">
              <a:extLst>
                <a:ext uri="{FF2B5EF4-FFF2-40B4-BE49-F238E27FC236}">
                  <a16:creationId xmlns:a16="http://schemas.microsoft.com/office/drawing/2014/main" id="{C42FE64C-4965-4B60-9D9C-E0207F50FB2A}"/>
                </a:ext>
              </a:extLst>
            </p:cNvPr>
            <p:cNvSpPr/>
            <p:nvPr/>
          </p:nvSpPr>
          <p:spPr>
            <a:xfrm>
              <a:off x="6901890" y="1982374"/>
              <a:ext cx="9525" cy="19050"/>
            </a:xfrm>
            <a:custGeom>
              <a:avLst/>
              <a:gdLst>
                <a:gd name="connsiteX0" fmla="*/ 7544 w 9525"/>
                <a:gd name="connsiteY0" fmla="*/ 15018 h 19050"/>
                <a:gd name="connsiteX1" fmla="*/ 7544 w 9525"/>
                <a:gd name="connsiteY1" fmla="*/ 1501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544" y="15018"/>
                  </a:moveTo>
                  <a:cubicBezTo>
                    <a:pt x="11354" y="5493"/>
                    <a:pt x="5640" y="3588"/>
                    <a:pt x="7544" y="150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3" name="Freeform: Shape 612">
              <a:extLst>
                <a:ext uri="{FF2B5EF4-FFF2-40B4-BE49-F238E27FC236}">
                  <a16:creationId xmlns:a16="http://schemas.microsoft.com/office/drawing/2014/main" id="{7EF07AB3-2E1C-49A0-A527-8C2F982C20DB}"/>
                </a:ext>
              </a:extLst>
            </p:cNvPr>
            <p:cNvSpPr/>
            <p:nvPr/>
          </p:nvSpPr>
          <p:spPr>
            <a:xfrm>
              <a:off x="6896729" y="1982926"/>
              <a:ext cx="9525" cy="9525"/>
            </a:xfrm>
            <a:custGeom>
              <a:avLst/>
              <a:gdLst>
                <a:gd name="connsiteX0" fmla="*/ 8896 w 9525"/>
                <a:gd name="connsiteY0" fmla="*/ 8751 h 9525"/>
                <a:gd name="connsiteX1" fmla="*/ 8896 w 9525"/>
                <a:gd name="connsiteY1" fmla="*/ 875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96" y="8751"/>
                  </a:moveTo>
                  <a:cubicBezTo>
                    <a:pt x="4133" y="3989"/>
                    <a:pt x="10801" y="11608"/>
                    <a:pt x="8896" y="8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4" name="Freeform: Shape 613">
              <a:extLst>
                <a:ext uri="{FF2B5EF4-FFF2-40B4-BE49-F238E27FC236}">
                  <a16:creationId xmlns:a16="http://schemas.microsoft.com/office/drawing/2014/main" id="{CFD539CD-AFB3-408C-976B-8E1A6F9CDC98}"/>
                </a:ext>
              </a:extLst>
            </p:cNvPr>
            <p:cNvSpPr/>
            <p:nvPr/>
          </p:nvSpPr>
          <p:spPr>
            <a:xfrm>
              <a:off x="6895088" y="1987602"/>
              <a:ext cx="19050" cy="19050"/>
            </a:xfrm>
            <a:custGeom>
              <a:avLst/>
              <a:gdLst>
                <a:gd name="connsiteX0" fmla="*/ 12442 w 19050"/>
                <a:gd name="connsiteY0" fmla="*/ 12647 h 19050"/>
                <a:gd name="connsiteX1" fmla="*/ 12442 w 19050"/>
                <a:gd name="connsiteY1" fmla="*/ 1264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2442" y="12647"/>
                  </a:moveTo>
                  <a:cubicBezTo>
                    <a:pt x="1012" y="265"/>
                    <a:pt x="11490" y="12647"/>
                    <a:pt x="12442" y="126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5" name="Freeform: Shape 614">
              <a:extLst>
                <a:ext uri="{FF2B5EF4-FFF2-40B4-BE49-F238E27FC236}">
                  <a16:creationId xmlns:a16="http://schemas.microsoft.com/office/drawing/2014/main" id="{BC2111CB-EF17-4E80-8662-20E91B65AA9E}"/>
                </a:ext>
              </a:extLst>
            </p:cNvPr>
            <p:cNvSpPr/>
            <p:nvPr/>
          </p:nvSpPr>
          <p:spPr>
            <a:xfrm>
              <a:off x="6901339" y="199120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7144" y="8096"/>
                    <a:pt x="7144" y="7144"/>
                  </a:cubicBezTo>
                  <a:cubicBezTo>
                    <a:pt x="8096" y="8096"/>
                    <a:pt x="9049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6" name="Freeform: Shape 615">
              <a:extLst>
                <a:ext uri="{FF2B5EF4-FFF2-40B4-BE49-F238E27FC236}">
                  <a16:creationId xmlns:a16="http://schemas.microsoft.com/office/drawing/2014/main" id="{1F0D9602-1647-4536-B2FE-145AD60797F7}"/>
                </a:ext>
              </a:extLst>
            </p:cNvPr>
            <p:cNvSpPr/>
            <p:nvPr/>
          </p:nvSpPr>
          <p:spPr>
            <a:xfrm>
              <a:off x="6891814" y="19892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id="{86D7418D-09EB-4E5B-80D1-1875CA18B141}"/>
                </a:ext>
              </a:extLst>
            </p:cNvPr>
            <p:cNvSpPr/>
            <p:nvPr/>
          </p:nvSpPr>
          <p:spPr>
            <a:xfrm>
              <a:off x="6896301" y="1994058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6466" y="9049"/>
                    <a:pt x="8371" y="9049"/>
                    <a:pt x="741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8" name="Freeform: Shape 617">
              <a:extLst>
                <a:ext uri="{FF2B5EF4-FFF2-40B4-BE49-F238E27FC236}">
                  <a16:creationId xmlns:a16="http://schemas.microsoft.com/office/drawing/2014/main" id="{BBED9627-CB43-4A5E-9DEE-33C3BC7B980F}"/>
                </a:ext>
              </a:extLst>
            </p:cNvPr>
            <p:cNvSpPr/>
            <p:nvPr/>
          </p:nvSpPr>
          <p:spPr>
            <a:xfrm>
              <a:off x="6859429" y="1988343"/>
              <a:ext cx="47625" cy="47625"/>
            </a:xfrm>
            <a:custGeom>
              <a:avLst/>
              <a:gdLst>
                <a:gd name="connsiteX0" fmla="*/ 7144 w 47625"/>
                <a:gd name="connsiteY0" fmla="*/ 38576 h 47625"/>
                <a:gd name="connsiteX1" fmla="*/ 36671 w 47625"/>
                <a:gd name="connsiteY1" fmla="*/ 12859 h 47625"/>
                <a:gd name="connsiteX2" fmla="*/ 36671 w 47625"/>
                <a:gd name="connsiteY2" fmla="*/ 7144 h 47625"/>
                <a:gd name="connsiteX3" fmla="*/ 7144 w 47625"/>
                <a:gd name="connsiteY3" fmla="*/ 3857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38576"/>
                  </a:moveTo>
                  <a:cubicBezTo>
                    <a:pt x="23336" y="50959"/>
                    <a:pt x="38576" y="20479"/>
                    <a:pt x="36671" y="12859"/>
                  </a:cubicBezTo>
                  <a:cubicBezTo>
                    <a:pt x="47149" y="26194"/>
                    <a:pt x="38576" y="9049"/>
                    <a:pt x="36671" y="7144"/>
                  </a:cubicBezTo>
                  <a:cubicBezTo>
                    <a:pt x="21431" y="9049"/>
                    <a:pt x="12859" y="36671"/>
                    <a:pt x="7144" y="38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9" name="Freeform: Shape 618">
              <a:extLst>
                <a:ext uri="{FF2B5EF4-FFF2-40B4-BE49-F238E27FC236}">
                  <a16:creationId xmlns:a16="http://schemas.microsoft.com/office/drawing/2014/main" id="{AC430ECE-8BFA-49D0-B33F-2F079511B3D4}"/>
                </a:ext>
              </a:extLst>
            </p:cNvPr>
            <p:cNvSpPr/>
            <p:nvPr/>
          </p:nvSpPr>
          <p:spPr>
            <a:xfrm>
              <a:off x="6859281" y="2013504"/>
              <a:ext cx="9525" cy="9525"/>
            </a:xfrm>
            <a:custGeom>
              <a:avLst/>
              <a:gdLst>
                <a:gd name="connsiteX0" fmla="*/ 8244 w 9525"/>
                <a:gd name="connsiteY0" fmla="*/ 8653 h 9525"/>
                <a:gd name="connsiteX1" fmla="*/ 82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8653"/>
                  </a:moveTo>
                  <a:cubicBezTo>
                    <a:pt x="6339" y="5795"/>
                    <a:pt x="7291" y="7700"/>
                    <a:pt x="8244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0" name="Freeform: Shape 619">
              <a:extLst>
                <a:ext uri="{FF2B5EF4-FFF2-40B4-BE49-F238E27FC236}">
                  <a16:creationId xmlns:a16="http://schemas.microsoft.com/office/drawing/2014/main" id="{246B4188-A5DA-4566-BF36-C5D7644CFEE0}"/>
                </a:ext>
              </a:extLst>
            </p:cNvPr>
            <p:cNvSpPr/>
            <p:nvPr/>
          </p:nvSpPr>
          <p:spPr>
            <a:xfrm>
              <a:off x="6859005" y="201977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lnTo>
                    <a:pt x="7567" y="7144"/>
                  </a:ln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1" name="Freeform: Shape 620">
              <a:extLst>
                <a:ext uri="{FF2B5EF4-FFF2-40B4-BE49-F238E27FC236}">
                  <a16:creationId xmlns:a16="http://schemas.microsoft.com/office/drawing/2014/main" id="{3EE88676-5430-4DE0-A745-399D4E0DF857}"/>
                </a:ext>
              </a:extLst>
            </p:cNvPr>
            <p:cNvSpPr/>
            <p:nvPr/>
          </p:nvSpPr>
          <p:spPr>
            <a:xfrm>
              <a:off x="6873569" y="2019776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7144"/>
                    <a:pt x="6339" y="7144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:a16="http://schemas.microsoft.com/office/drawing/2014/main" id="{21EFD2C9-CF9E-449F-869A-E3AB1B591C58}"/>
                </a:ext>
              </a:extLst>
            </p:cNvPr>
            <p:cNvSpPr/>
            <p:nvPr/>
          </p:nvSpPr>
          <p:spPr>
            <a:xfrm>
              <a:off x="6864191" y="2008904"/>
              <a:ext cx="9525" cy="9525"/>
            </a:xfrm>
            <a:custGeom>
              <a:avLst/>
              <a:gdLst>
                <a:gd name="connsiteX0" fmla="*/ 7144 w 9525"/>
                <a:gd name="connsiteY0" fmla="*/ 7538 h 9525"/>
                <a:gd name="connsiteX1" fmla="*/ 10954 w 9525"/>
                <a:gd name="connsiteY1" fmla="*/ 8491 h 9525"/>
                <a:gd name="connsiteX2" fmla="*/ 7144 w 9525"/>
                <a:gd name="connsiteY2" fmla="*/ 753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38"/>
                  </a:moveTo>
                  <a:cubicBezTo>
                    <a:pt x="8096" y="8491"/>
                    <a:pt x="9049" y="8491"/>
                    <a:pt x="10954" y="8491"/>
                  </a:cubicBezTo>
                  <a:cubicBezTo>
                    <a:pt x="9049" y="7538"/>
                    <a:pt x="8096" y="6586"/>
                    <a:pt x="7144" y="75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3" name="Freeform: Shape 622">
              <a:extLst>
                <a:ext uri="{FF2B5EF4-FFF2-40B4-BE49-F238E27FC236}">
                  <a16:creationId xmlns:a16="http://schemas.microsoft.com/office/drawing/2014/main" id="{AD274963-CB5A-4C0F-BA1D-2479699D40CE}"/>
                </a:ext>
              </a:extLst>
            </p:cNvPr>
            <p:cNvSpPr/>
            <p:nvPr/>
          </p:nvSpPr>
          <p:spPr>
            <a:xfrm>
              <a:off x="6871811" y="2001678"/>
              <a:ext cx="9525" cy="9525"/>
            </a:xfrm>
            <a:custGeom>
              <a:avLst/>
              <a:gdLst>
                <a:gd name="connsiteX0" fmla="*/ 9049 w 9525"/>
                <a:gd name="connsiteY0" fmla="*/ 9049 h 9525"/>
                <a:gd name="connsiteX1" fmla="*/ 7144 w 9525"/>
                <a:gd name="connsiteY1" fmla="*/ 7144 h 9525"/>
                <a:gd name="connsiteX2" fmla="*/ 9049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9049"/>
                  </a:moveTo>
                  <a:cubicBezTo>
                    <a:pt x="9049" y="8096"/>
                    <a:pt x="8096" y="8096"/>
                    <a:pt x="7144" y="7144"/>
                  </a:cubicBezTo>
                  <a:cubicBezTo>
                    <a:pt x="7144" y="7144"/>
                    <a:pt x="8096" y="8096"/>
                    <a:pt x="9049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4" name="Freeform: Shape 623">
              <a:extLst>
                <a:ext uri="{FF2B5EF4-FFF2-40B4-BE49-F238E27FC236}">
                  <a16:creationId xmlns:a16="http://schemas.microsoft.com/office/drawing/2014/main" id="{C2231D3F-2C46-445A-B54A-668EA5CF2E92}"/>
                </a:ext>
              </a:extLst>
            </p:cNvPr>
            <p:cNvSpPr/>
            <p:nvPr/>
          </p:nvSpPr>
          <p:spPr>
            <a:xfrm>
              <a:off x="6858476" y="20159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1285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5" name="Freeform: Shape 624">
              <a:extLst>
                <a:ext uri="{FF2B5EF4-FFF2-40B4-BE49-F238E27FC236}">
                  <a16:creationId xmlns:a16="http://schemas.microsoft.com/office/drawing/2014/main" id="{38E7C2D0-E1F5-414F-9865-455555FA7DD1}"/>
                </a:ext>
              </a:extLst>
            </p:cNvPr>
            <p:cNvSpPr/>
            <p:nvPr/>
          </p:nvSpPr>
          <p:spPr>
            <a:xfrm>
              <a:off x="6852076" y="2021681"/>
              <a:ext cx="28575" cy="38100"/>
            </a:xfrm>
            <a:custGeom>
              <a:avLst/>
              <a:gdLst>
                <a:gd name="connsiteX0" fmla="*/ 11639 w 28575"/>
                <a:gd name="connsiteY0" fmla="*/ 31909 h 38100"/>
                <a:gd name="connsiteX1" fmla="*/ 22117 w 28575"/>
                <a:gd name="connsiteY1" fmla="*/ 18574 h 38100"/>
                <a:gd name="connsiteX2" fmla="*/ 14496 w 28575"/>
                <a:gd name="connsiteY2" fmla="*/ 7144 h 38100"/>
                <a:gd name="connsiteX3" fmla="*/ 12592 w 28575"/>
                <a:gd name="connsiteY3" fmla="*/ 10001 h 38100"/>
                <a:gd name="connsiteX4" fmla="*/ 10686 w 28575"/>
                <a:gd name="connsiteY4" fmla="*/ 10954 h 38100"/>
                <a:gd name="connsiteX5" fmla="*/ 11639 w 28575"/>
                <a:gd name="connsiteY5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38100">
                  <a:moveTo>
                    <a:pt x="11639" y="31909"/>
                  </a:moveTo>
                  <a:cubicBezTo>
                    <a:pt x="17354" y="33814"/>
                    <a:pt x="8781" y="12859"/>
                    <a:pt x="22117" y="18574"/>
                  </a:cubicBezTo>
                  <a:cubicBezTo>
                    <a:pt x="24021" y="11906"/>
                    <a:pt x="18306" y="10001"/>
                    <a:pt x="14496" y="7144"/>
                  </a:cubicBezTo>
                  <a:cubicBezTo>
                    <a:pt x="16401" y="11906"/>
                    <a:pt x="16401" y="12859"/>
                    <a:pt x="12592" y="10001"/>
                  </a:cubicBezTo>
                  <a:cubicBezTo>
                    <a:pt x="14496" y="12859"/>
                    <a:pt x="14496" y="12859"/>
                    <a:pt x="10686" y="10954"/>
                  </a:cubicBezTo>
                  <a:cubicBezTo>
                    <a:pt x="10686" y="10001"/>
                    <a:pt x="2114" y="34766"/>
                    <a:pt x="11639" y="31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:a16="http://schemas.microsoft.com/office/drawing/2014/main" id="{DC363281-6997-4DCC-B090-CBEFFDEB2CE1}"/>
                </a:ext>
              </a:extLst>
            </p:cNvPr>
            <p:cNvSpPr/>
            <p:nvPr/>
          </p:nvSpPr>
          <p:spPr>
            <a:xfrm>
              <a:off x="6854666" y="202549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9049"/>
                  </a:lnTo>
                  <a:cubicBezTo>
                    <a:pt x="8096" y="904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7" name="Freeform: Shape 626">
              <a:extLst>
                <a:ext uri="{FF2B5EF4-FFF2-40B4-BE49-F238E27FC236}">
                  <a16:creationId xmlns:a16="http://schemas.microsoft.com/office/drawing/2014/main" id="{537BB3B0-93A1-4232-B262-2A7A23AD80A1}"/>
                </a:ext>
              </a:extLst>
            </p:cNvPr>
            <p:cNvSpPr/>
            <p:nvPr/>
          </p:nvSpPr>
          <p:spPr>
            <a:xfrm>
              <a:off x="6845141" y="2042588"/>
              <a:ext cx="19050" cy="28575"/>
            </a:xfrm>
            <a:custGeom>
              <a:avLst/>
              <a:gdLst>
                <a:gd name="connsiteX0" fmla="*/ 9049 w 19050"/>
                <a:gd name="connsiteY0" fmla="*/ 12907 h 28575"/>
                <a:gd name="connsiteX1" fmla="*/ 7144 w 19050"/>
                <a:gd name="connsiteY1" fmla="*/ 23384 h 28575"/>
                <a:gd name="connsiteX2" fmla="*/ 9049 w 19050"/>
                <a:gd name="connsiteY2" fmla="*/ 1290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28575">
                  <a:moveTo>
                    <a:pt x="9049" y="12907"/>
                  </a:moveTo>
                  <a:cubicBezTo>
                    <a:pt x="8096" y="12907"/>
                    <a:pt x="8096" y="24337"/>
                    <a:pt x="7144" y="23384"/>
                  </a:cubicBezTo>
                  <a:cubicBezTo>
                    <a:pt x="23336" y="25289"/>
                    <a:pt x="6191" y="-5191"/>
                    <a:pt x="9049" y="129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8" name="Freeform: Shape 627">
              <a:extLst>
                <a:ext uri="{FF2B5EF4-FFF2-40B4-BE49-F238E27FC236}">
                  <a16:creationId xmlns:a16="http://schemas.microsoft.com/office/drawing/2014/main" id="{E71C1CB0-D5B9-47FB-9817-AF94E00070D1}"/>
                </a:ext>
              </a:extLst>
            </p:cNvPr>
            <p:cNvSpPr/>
            <p:nvPr/>
          </p:nvSpPr>
          <p:spPr>
            <a:xfrm>
              <a:off x="6847046" y="20435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1906" y="1095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9" name="Freeform: Shape 628">
              <a:extLst>
                <a:ext uri="{FF2B5EF4-FFF2-40B4-BE49-F238E27FC236}">
                  <a16:creationId xmlns:a16="http://schemas.microsoft.com/office/drawing/2014/main" id="{876EA239-CED2-4ECC-955D-70148B3EE94D}"/>
                </a:ext>
              </a:extLst>
            </p:cNvPr>
            <p:cNvSpPr/>
            <p:nvPr/>
          </p:nvSpPr>
          <p:spPr>
            <a:xfrm>
              <a:off x="6854413" y="2049303"/>
              <a:ext cx="9525" cy="9525"/>
            </a:xfrm>
            <a:custGeom>
              <a:avLst/>
              <a:gdLst>
                <a:gd name="connsiteX0" fmla="*/ 10255 w 9525"/>
                <a:gd name="connsiteY0" fmla="*/ 9049 h 9525"/>
                <a:gd name="connsiteX1" fmla="*/ 7397 w 9525"/>
                <a:gd name="connsiteY1" fmla="*/ 7144 h 9525"/>
                <a:gd name="connsiteX2" fmla="*/ 10255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255" y="9049"/>
                  </a:moveTo>
                  <a:cubicBezTo>
                    <a:pt x="9302" y="8096"/>
                    <a:pt x="9302" y="8096"/>
                    <a:pt x="7397" y="7144"/>
                  </a:cubicBezTo>
                  <a:cubicBezTo>
                    <a:pt x="6445" y="7144"/>
                    <a:pt x="8350" y="8096"/>
                    <a:pt x="10255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0" name="Freeform: Shape 629">
              <a:extLst>
                <a:ext uri="{FF2B5EF4-FFF2-40B4-BE49-F238E27FC236}">
                  <a16:creationId xmlns:a16="http://schemas.microsoft.com/office/drawing/2014/main" id="{B06F2B65-D717-49B4-9958-A6973833D1F3}"/>
                </a:ext>
              </a:extLst>
            </p:cNvPr>
            <p:cNvSpPr/>
            <p:nvPr/>
          </p:nvSpPr>
          <p:spPr>
            <a:xfrm>
              <a:off x="6840379" y="20540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1" name="Freeform: Shape 630">
              <a:extLst>
                <a:ext uri="{FF2B5EF4-FFF2-40B4-BE49-F238E27FC236}">
                  <a16:creationId xmlns:a16="http://schemas.microsoft.com/office/drawing/2014/main" id="{8D24D6FD-7217-432F-BC55-B9702E051A68}"/>
                </a:ext>
              </a:extLst>
            </p:cNvPr>
            <p:cNvSpPr/>
            <p:nvPr/>
          </p:nvSpPr>
          <p:spPr>
            <a:xfrm>
              <a:off x="6844690" y="2061767"/>
              <a:ext cx="9525" cy="19050"/>
            </a:xfrm>
            <a:custGeom>
              <a:avLst/>
              <a:gdLst>
                <a:gd name="connsiteX0" fmla="*/ 11405 w 9525"/>
                <a:gd name="connsiteY0" fmla="*/ 14683 h 19050"/>
                <a:gd name="connsiteX1" fmla="*/ 11405 w 9525"/>
                <a:gd name="connsiteY1" fmla="*/ 1468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1405" y="14683"/>
                  </a:moveTo>
                  <a:cubicBezTo>
                    <a:pt x="13310" y="3253"/>
                    <a:pt x="928" y="6110"/>
                    <a:pt x="11405" y="146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2" name="Freeform: Shape 631">
              <a:extLst>
                <a:ext uri="{FF2B5EF4-FFF2-40B4-BE49-F238E27FC236}">
                  <a16:creationId xmlns:a16="http://schemas.microsoft.com/office/drawing/2014/main" id="{221EBA23-162C-4171-B001-4C734B9FFFE0}"/>
                </a:ext>
              </a:extLst>
            </p:cNvPr>
            <p:cNvSpPr/>
            <p:nvPr/>
          </p:nvSpPr>
          <p:spPr>
            <a:xfrm>
              <a:off x="6820376" y="2068353"/>
              <a:ext cx="28575" cy="47625"/>
            </a:xfrm>
            <a:custGeom>
              <a:avLst/>
              <a:gdLst>
                <a:gd name="connsiteX0" fmla="*/ 22384 w 28575"/>
                <a:gd name="connsiteY0" fmla="*/ 7144 h 47625"/>
                <a:gd name="connsiteX1" fmla="*/ 7144 w 28575"/>
                <a:gd name="connsiteY1" fmla="*/ 34766 h 47625"/>
                <a:gd name="connsiteX2" fmla="*/ 11906 w 28575"/>
                <a:gd name="connsiteY2" fmla="*/ 41434 h 47625"/>
                <a:gd name="connsiteX3" fmla="*/ 22384 w 28575"/>
                <a:gd name="connsiteY3" fmla="*/ 71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47625">
                  <a:moveTo>
                    <a:pt x="22384" y="7144"/>
                  </a:moveTo>
                  <a:cubicBezTo>
                    <a:pt x="20479" y="10001"/>
                    <a:pt x="13811" y="37624"/>
                    <a:pt x="7144" y="34766"/>
                  </a:cubicBezTo>
                  <a:cubicBezTo>
                    <a:pt x="13811" y="36671"/>
                    <a:pt x="15716" y="39529"/>
                    <a:pt x="11906" y="41434"/>
                  </a:cubicBezTo>
                  <a:cubicBezTo>
                    <a:pt x="19526" y="17621"/>
                    <a:pt x="33814" y="14764"/>
                    <a:pt x="2238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3" name="Freeform: Shape 632">
              <a:extLst>
                <a:ext uri="{FF2B5EF4-FFF2-40B4-BE49-F238E27FC236}">
                  <a16:creationId xmlns:a16="http://schemas.microsoft.com/office/drawing/2014/main" id="{69FCF586-3EFD-4EAA-B171-2C8AD076C47E}"/>
                </a:ext>
              </a:extLst>
            </p:cNvPr>
            <p:cNvSpPr/>
            <p:nvPr/>
          </p:nvSpPr>
          <p:spPr>
            <a:xfrm>
              <a:off x="6845379" y="2070496"/>
              <a:ext cx="9525" cy="9525"/>
            </a:xfrm>
            <a:custGeom>
              <a:avLst/>
              <a:gdLst>
                <a:gd name="connsiteX0" fmla="*/ 7858 w 9525"/>
                <a:gd name="connsiteY0" fmla="*/ 7858 h 9525"/>
                <a:gd name="connsiteX1" fmla="*/ 7858 w 9525"/>
                <a:gd name="connsiteY1" fmla="*/ 7858 h 9525"/>
                <a:gd name="connsiteX2" fmla="*/ 7858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858"/>
                  </a:moveTo>
                  <a:cubicBezTo>
                    <a:pt x="7858" y="6906"/>
                    <a:pt x="6906" y="6906"/>
                    <a:pt x="7858" y="7858"/>
                  </a:cubicBezTo>
                  <a:cubicBezTo>
                    <a:pt x="6906" y="6906"/>
                    <a:pt x="6906" y="6906"/>
                    <a:pt x="7858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4" name="Freeform: Shape 633">
              <a:extLst>
                <a:ext uri="{FF2B5EF4-FFF2-40B4-BE49-F238E27FC236}">
                  <a16:creationId xmlns:a16="http://schemas.microsoft.com/office/drawing/2014/main" id="{E2701315-B2E9-44F7-97FC-716FFBBCC1D6}"/>
                </a:ext>
              </a:extLst>
            </p:cNvPr>
            <p:cNvSpPr/>
            <p:nvPr/>
          </p:nvSpPr>
          <p:spPr>
            <a:xfrm>
              <a:off x="6824186" y="21026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ubicBezTo>
                    <a:pt x="8096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5" name="Freeform: Shape 634">
              <a:extLst>
                <a:ext uri="{FF2B5EF4-FFF2-40B4-BE49-F238E27FC236}">
                  <a16:creationId xmlns:a16="http://schemas.microsoft.com/office/drawing/2014/main" id="{549EACFA-CE43-489B-A235-5FD728672484}"/>
                </a:ext>
              </a:extLst>
            </p:cNvPr>
            <p:cNvSpPr/>
            <p:nvPr/>
          </p:nvSpPr>
          <p:spPr>
            <a:xfrm>
              <a:off x="6845141" y="20674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6" name="Freeform: Shape 635">
              <a:extLst>
                <a:ext uri="{FF2B5EF4-FFF2-40B4-BE49-F238E27FC236}">
                  <a16:creationId xmlns:a16="http://schemas.microsoft.com/office/drawing/2014/main" id="{08AB19DB-4C64-4342-8DE3-5AF2CEE102F3}"/>
                </a:ext>
              </a:extLst>
            </p:cNvPr>
            <p:cNvSpPr/>
            <p:nvPr/>
          </p:nvSpPr>
          <p:spPr>
            <a:xfrm>
              <a:off x="6837521" y="20616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9049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7" name="Freeform: Shape 636">
              <a:extLst>
                <a:ext uri="{FF2B5EF4-FFF2-40B4-BE49-F238E27FC236}">
                  <a16:creationId xmlns:a16="http://schemas.microsoft.com/office/drawing/2014/main" id="{7989BBD7-407C-4F27-9BFF-95E54D5C8867}"/>
                </a:ext>
              </a:extLst>
            </p:cNvPr>
            <p:cNvSpPr/>
            <p:nvPr/>
          </p:nvSpPr>
          <p:spPr>
            <a:xfrm>
              <a:off x="6817519" y="21083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9049" y="8096"/>
                  </a:ln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8" name="Freeform: Shape 637">
              <a:extLst>
                <a:ext uri="{FF2B5EF4-FFF2-40B4-BE49-F238E27FC236}">
                  <a16:creationId xmlns:a16="http://schemas.microsoft.com/office/drawing/2014/main" id="{3AD654FB-393C-4622-A598-9B706BE3CD0A}"/>
                </a:ext>
              </a:extLst>
            </p:cNvPr>
            <p:cNvSpPr/>
            <p:nvPr/>
          </p:nvSpPr>
          <p:spPr>
            <a:xfrm>
              <a:off x="6812042" y="212645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9" name="Freeform: Shape 638">
              <a:extLst>
                <a:ext uri="{FF2B5EF4-FFF2-40B4-BE49-F238E27FC236}">
                  <a16:creationId xmlns:a16="http://schemas.microsoft.com/office/drawing/2014/main" id="{DAE300A7-CA54-446B-A058-789D95593478}"/>
                </a:ext>
              </a:extLst>
            </p:cNvPr>
            <p:cNvSpPr/>
            <p:nvPr/>
          </p:nvSpPr>
          <p:spPr>
            <a:xfrm>
              <a:off x="6810851" y="2103596"/>
              <a:ext cx="28575" cy="85725"/>
            </a:xfrm>
            <a:custGeom>
              <a:avLst/>
              <a:gdLst>
                <a:gd name="connsiteX0" fmla="*/ 8096 w 28575"/>
                <a:gd name="connsiteY0" fmla="*/ 74771 h 85725"/>
                <a:gd name="connsiteX1" fmla="*/ 7144 w 28575"/>
                <a:gd name="connsiteY1" fmla="*/ 40481 h 85725"/>
                <a:gd name="connsiteX2" fmla="*/ 10954 w 28575"/>
                <a:gd name="connsiteY2" fmla="*/ 20479 h 85725"/>
                <a:gd name="connsiteX3" fmla="*/ 13811 w 28575"/>
                <a:gd name="connsiteY3" fmla="*/ 7144 h 85725"/>
                <a:gd name="connsiteX4" fmla="*/ 23336 w 28575"/>
                <a:gd name="connsiteY4" fmla="*/ 14764 h 85725"/>
                <a:gd name="connsiteX5" fmla="*/ 8096 w 28575"/>
                <a:gd name="connsiteY5" fmla="*/ 7477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85725">
                  <a:moveTo>
                    <a:pt x="8096" y="74771"/>
                  </a:moveTo>
                  <a:cubicBezTo>
                    <a:pt x="28099" y="95726"/>
                    <a:pt x="10001" y="45244"/>
                    <a:pt x="7144" y="40481"/>
                  </a:cubicBezTo>
                  <a:cubicBezTo>
                    <a:pt x="30004" y="39529"/>
                    <a:pt x="13811" y="36671"/>
                    <a:pt x="10954" y="20479"/>
                  </a:cubicBezTo>
                  <a:cubicBezTo>
                    <a:pt x="18574" y="19526"/>
                    <a:pt x="35719" y="11906"/>
                    <a:pt x="13811" y="7144"/>
                  </a:cubicBezTo>
                  <a:cubicBezTo>
                    <a:pt x="17621" y="11906"/>
                    <a:pt x="18574" y="14764"/>
                    <a:pt x="23336" y="14764"/>
                  </a:cubicBezTo>
                  <a:cubicBezTo>
                    <a:pt x="5239" y="476"/>
                    <a:pt x="11906" y="73819"/>
                    <a:pt x="8096" y="747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0" name="Freeform: Shape 639">
              <a:extLst>
                <a:ext uri="{FF2B5EF4-FFF2-40B4-BE49-F238E27FC236}">
                  <a16:creationId xmlns:a16="http://schemas.microsoft.com/office/drawing/2014/main" id="{F7801435-53B1-42EE-B39C-0E13395932DC}"/>
                </a:ext>
              </a:extLst>
            </p:cNvPr>
            <p:cNvSpPr/>
            <p:nvPr/>
          </p:nvSpPr>
          <p:spPr>
            <a:xfrm>
              <a:off x="6809793" y="2152173"/>
              <a:ext cx="9525" cy="9525"/>
            </a:xfrm>
            <a:custGeom>
              <a:avLst/>
              <a:gdLst>
                <a:gd name="connsiteX0" fmla="*/ 10107 w 9525"/>
                <a:gd name="connsiteY0" fmla="*/ 7144 h 9525"/>
                <a:gd name="connsiteX1" fmla="*/ 1010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07" y="7144"/>
                  </a:moveTo>
                  <a:cubicBezTo>
                    <a:pt x="3440" y="10001"/>
                    <a:pt x="10107" y="7144"/>
                    <a:pt x="1010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1" name="Freeform: Shape 640">
              <a:extLst>
                <a:ext uri="{FF2B5EF4-FFF2-40B4-BE49-F238E27FC236}">
                  <a16:creationId xmlns:a16="http://schemas.microsoft.com/office/drawing/2014/main" id="{92BEF0DB-1A31-4AB5-8356-57981B1A27F0}"/>
                </a:ext>
              </a:extLst>
            </p:cNvPr>
            <p:cNvSpPr/>
            <p:nvPr/>
          </p:nvSpPr>
          <p:spPr>
            <a:xfrm>
              <a:off x="6812756" y="21531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2" name="Freeform: Shape 641">
              <a:extLst>
                <a:ext uri="{FF2B5EF4-FFF2-40B4-BE49-F238E27FC236}">
                  <a16:creationId xmlns:a16="http://schemas.microsoft.com/office/drawing/2014/main" id="{DD036D2D-57FA-4EA4-A1E6-68ADB6C49E5C}"/>
                </a:ext>
              </a:extLst>
            </p:cNvPr>
            <p:cNvSpPr/>
            <p:nvPr/>
          </p:nvSpPr>
          <p:spPr>
            <a:xfrm>
              <a:off x="6812333" y="217598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8096"/>
                  </a:cubicBezTo>
                  <a:cubicBezTo>
                    <a:pt x="8520" y="8096"/>
                    <a:pt x="8520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3" name="Freeform: Shape 642">
              <a:extLst>
                <a:ext uri="{FF2B5EF4-FFF2-40B4-BE49-F238E27FC236}">
                  <a16:creationId xmlns:a16="http://schemas.microsoft.com/office/drawing/2014/main" id="{EBE2487F-025A-45CD-A85F-887834E5EE55}"/>
                </a:ext>
              </a:extLst>
            </p:cNvPr>
            <p:cNvSpPr/>
            <p:nvPr/>
          </p:nvSpPr>
          <p:spPr>
            <a:xfrm>
              <a:off x="6814661" y="217651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9049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4" name="Freeform: Shape 643">
              <a:extLst>
                <a:ext uri="{FF2B5EF4-FFF2-40B4-BE49-F238E27FC236}">
                  <a16:creationId xmlns:a16="http://schemas.microsoft.com/office/drawing/2014/main" id="{A73949C8-87DB-4B3B-B5E9-D0ED24F64E47}"/>
                </a:ext>
              </a:extLst>
            </p:cNvPr>
            <p:cNvSpPr/>
            <p:nvPr/>
          </p:nvSpPr>
          <p:spPr>
            <a:xfrm>
              <a:off x="6812756" y="2177891"/>
              <a:ext cx="19050" cy="38100"/>
            </a:xfrm>
            <a:custGeom>
              <a:avLst/>
              <a:gdLst>
                <a:gd name="connsiteX0" fmla="*/ 14764 w 19050"/>
                <a:gd name="connsiteY0" fmla="*/ 38576 h 38100"/>
                <a:gd name="connsiteX1" fmla="*/ 10954 w 19050"/>
                <a:gd name="connsiteY1" fmla="*/ 7144 h 38100"/>
                <a:gd name="connsiteX2" fmla="*/ 13811 w 19050"/>
                <a:gd name="connsiteY2" fmla="*/ 10954 h 38100"/>
                <a:gd name="connsiteX3" fmla="*/ 7144 w 19050"/>
                <a:gd name="connsiteY3" fmla="*/ 15716 h 38100"/>
                <a:gd name="connsiteX4" fmla="*/ 14764 w 19050"/>
                <a:gd name="connsiteY4" fmla="*/ 3857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38100">
                  <a:moveTo>
                    <a:pt x="14764" y="38576"/>
                  </a:moveTo>
                  <a:cubicBezTo>
                    <a:pt x="14764" y="34766"/>
                    <a:pt x="22384" y="20479"/>
                    <a:pt x="10954" y="7144"/>
                  </a:cubicBezTo>
                  <a:cubicBezTo>
                    <a:pt x="12859" y="11906"/>
                    <a:pt x="13811" y="12859"/>
                    <a:pt x="13811" y="10954"/>
                  </a:cubicBezTo>
                  <a:cubicBezTo>
                    <a:pt x="18574" y="11906"/>
                    <a:pt x="8096" y="15716"/>
                    <a:pt x="7144" y="15716"/>
                  </a:cubicBezTo>
                  <a:cubicBezTo>
                    <a:pt x="20479" y="10954"/>
                    <a:pt x="11906" y="38576"/>
                    <a:pt x="14764" y="38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:a16="http://schemas.microsoft.com/office/drawing/2014/main" id="{33B99506-6754-4B69-9C74-82E460A4FC1C}"/>
                </a:ext>
              </a:extLst>
            </p:cNvPr>
            <p:cNvSpPr/>
            <p:nvPr/>
          </p:nvSpPr>
          <p:spPr>
            <a:xfrm>
              <a:off x="6822608" y="2215590"/>
              <a:ext cx="19050" cy="9525"/>
            </a:xfrm>
            <a:custGeom>
              <a:avLst/>
              <a:gdLst>
                <a:gd name="connsiteX0" fmla="*/ 10627 w 19050"/>
                <a:gd name="connsiteY0" fmla="*/ 7545 h 9525"/>
                <a:gd name="connsiteX1" fmla="*/ 10627 w 19050"/>
                <a:gd name="connsiteY1" fmla="*/ 754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0627" y="7545"/>
                  </a:moveTo>
                  <a:cubicBezTo>
                    <a:pt x="149" y="5640"/>
                    <a:pt x="17295" y="11355"/>
                    <a:pt x="10627" y="75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id="{2F5D5AD1-F9EE-4F23-AE0E-78F9BD0526A7}"/>
                </a:ext>
              </a:extLst>
            </p:cNvPr>
            <p:cNvSpPr/>
            <p:nvPr/>
          </p:nvSpPr>
          <p:spPr>
            <a:xfrm>
              <a:off x="6821329" y="2222552"/>
              <a:ext cx="19050" cy="19050"/>
            </a:xfrm>
            <a:custGeom>
              <a:avLst/>
              <a:gdLst>
                <a:gd name="connsiteX0" fmla="*/ 12859 w 19050"/>
                <a:gd name="connsiteY0" fmla="*/ 13917 h 19050"/>
                <a:gd name="connsiteX1" fmla="*/ 7144 w 19050"/>
                <a:gd name="connsiteY1" fmla="*/ 11060 h 19050"/>
                <a:gd name="connsiteX2" fmla="*/ 12859 w 19050"/>
                <a:gd name="connsiteY2" fmla="*/ 1391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2859" y="13917"/>
                  </a:moveTo>
                  <a:cubicBezTo>
                    <a:pt x="-1429" y="10107"/>
                    <a:pt x="27146" y="2487"/>
                    <a:pt x="7144" y="11060"/>
                  </a:cubicBezTo>
                  <a:cubicBezTo>
                    <a:pt x="10954" y="17727"/>
                    <a:pt x="10954" y="23442"/>
                    <a:pt x="12859" y="139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7" name="Freeform: Shape 646">
              <a:extLst>
                <a:ext uri="{FF2B5EF4-FFF2-40B4-BE49-F238E27FC236}">
                  <a16:creationId xmlns:a16="http://schemas.microsoft.com/office/drawing/2014/main" id="{9279F550-1DFA-48A8-B83C-9681C4013791}"/>
                </a:ext>
              </a:extLst>
            </p:cNvPr>
            <p:cNvSpPr/>
            <p:nvPr/>
          </p:nvSpPr>
          <p:spPr>
            <a:xfrm>
              <a:off x="6830007" y="2229855"/>
              <a:ext cx="9525" cy="9525"/>
            </a:xfrm>
            <a:custGeom>
              <a:avLst/>
              <a:gdLst>
                <a:gd name="connsiteX0" fmla="*/ 7990 w 9525"/>
                <a:gd name="connsiteY0" fmla="*/ 7567 h 9525"/>
                <a:gd name="connsiteX1" fmla="*/ 7990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567"/>
                  </a:moveTo>
                  <a:cubicBezTo>
                    <a:pt x="7990" y="6615"/>
                    <a:pt x="6086" y="7567"/>
                    <a:pt x="7990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48" name="Group 647">
            <a:extLst>
              <a:ext uri="{FF2B5EF4-FFF2-40B4-BE49-F238E27FC236}">
                <a16:creationId xmlns:a16="http://schemas.microsoft.com/office/drawing/2014/main" id="{4F3646D5-0988-4369-8988-00D85B874C60}"/>
              </a:ext>
            </a:extLst>
          </p:cNvPr>
          <p:cNvGrpSpPr/>
          <p:nvPr userDrawn="1"/>
        </p:nvGrpSpPr>
        <p:grpSpPr>
          <a:xfrm flipH="1">
            <a:off x="844972" y="4636278"/>
            <a:ext cx="270931" cy="344010"/>
            <a:chOff x="6843236" y="157160"/>
            <a:chExt cx="947072" cy="1202528"/>
          </a:xfrm>
          <a:solidFill>
            <a:schemeClr val="accent2"/>
          </a:solidFill>
        </p:grpSpPr>
        <p:sp>
          <p:nvSpPr>
            <p:cNvPr id="649" name="Freeform: Shape 648">
              <a:extLst>
                <a:ext uri="{FF2B5EF4-FFF2-40B4-BE49-F238E27FC236}">
                  <a16:creationId xmlns:a16="http://schemas.microsoft.com/office/drawing/2014/main" id="{BC0B6B41-1F7E-443A-B3C7-D4E2C74C0438}"/>
                </a:ext>
              </a:extLst>
            </p:cNvPr>
            <p:cNvSpPr/>
            <p:nvPr/>
          </p:nvSpPr>
          <p:spPr>
            <a:xfrm>
              <a:off x="7263183" y="188542"/>
              <a:ext cx="19050" cy="9525"/>
            </a:xfrm>
            <a:custGeom>
              <a:avLst/>
              <a:gdLst>
                <a:gd name="connsiteX0" fmla="*/ 13917 w 19050"/>
                <a:gd name="connsiteY0" fmla="*/ 10530 h 9525"/>
                <a:gd name="connsiteX1" fmla="*/ 13917 w 19050"/>
                <a:gd name="connsiteY1" fmla="*/ 105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3917" y="10530"/>
                  </a:moveTo>
                  <a:cubicBezTo>
                    <a:pt x="13917" y="10530"/>
                    <a:pt x="-1323" y="2910"/>
                    <a:pt x="13917" y="10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0" name="Freeform: Shape 649">
              <a:extLst>
                <a:ext uri="{FF2B5EF4-FFF2-40B4-BE49-F238E27FC236}">
                  <a16:creationId xmlns:a16="http://schemas.microsoft.com/office/drawing/2014/main" id="{38EFEE21-31CE-461D-AA24-D9A341EEAE2F}"/>
                </a:ext>
              </a:extLst>
            </p:cNvPr>
            <p:cNvSpPr/>
            <p:nvPr/>
          </p:nvSpPr>
          <p:spPr>
            <a:xfrm>
              <a:off x="7235250" y="171185"/>
              <a:ext cx="19050" cy="19050"/>
            </a:xfrm>
            <a:custGeom>
              <a:avLst/>
              <a:gdLst>
                <a:gd name="connsiteX0" fmla="*/ 15180 w 19050"/>
                <a:gd name="connsiteY0" fmla="*/ 12647 h 19050"/>
                <a:gd name="connsiteX1" fmla="*/ 15180 w 19050"/>
                <a:gd name="connsiteY1" fmla="*/ 1264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5180" y="12647"/>
                  </a:moveTo>
                  <a:cubicBezTo>
                    <a:pt x="-8632" y="12647"/>
                    <a:pt x="29468" y="265"/>
                    <a:pt x="15180" y="126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1" name="Freeform: Shape 650">
              <a:extLst>
                <a:ext uri="{FF2B5EF4-FFF2-40B4-BE49-F238E27FC236}">
                  <a16:creationId xmlns:a16="http://schemas.microsoft.com/office/drawing/2014/main" id="{857FB5D4-54F9-44AF-B3CA-88E9DE39E332}"/>
                </a:ext>
              </a:extLst>
            </p:cNvPr>
            <p:cNvSpPr/>
            <p:nvPr/>
          </p:nvSpPr>
          <p:spPr>
            <a:xfrm>
              <a:off x="7409021" y="559593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7144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lnTo>
                    <a:pt x="7144" y="7144"/>
                  </a:lnTo>
                  <a:cubicBezTo>
                    <a:pt x="7144" y="8096"/>
                    <a:pt x="7144" y="9049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2" name="Freeform: Shape 651">
              <a:extLst>
                <a:ext uri="{FF2B5EF4-FFF2-40B4-BE49-F238E27FC236}">
                  <a16:creationId xmlns:a16="http://schemas.microsoft.com/office/drawing/2014/main" id="{15680CA0-F9D5-4139-86BA-0C4A8D1181C5}"/>
                </a:ext>
              </a:extLst>
            </p:cNvPr>
            <p:cNvSpPr/>
            <p:nvPr/>
          </p:nvSpPr>
          <p:spPr>
            <a:xfrm>
              <a:off x="7597616" y="751284"/>
              <a:ext cx="9525" cy="9525"/>
            </a:xfrm>
            <a:custGeom>
              <a:avLst/>
              <a:gdLst>
                <a:gd name="connsiteX0" fmla="*/ 10001 w 9525"/>
                <a:gd name="connsiteY0" fmla="*/ 7858 h 9525"/>
                <a:gd name="connsiteX1" fmla="*/ 7144 w 9525"/>
                <a:gd name="connsiteY1" fmla="*/ 7858 h 9525"/>
                <a:gd name="connsiteX2" fmla="*/ 10001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858"/>
                  </a:moveTo>
                  <a:cubicBezTo>
                    <a:pt x="8096" y="6906"/>
                    <a:pt x="7144" y="6906"/>
                    <a:pt x="7144" y="7858"/>
                  </a:cubicBezTo>
                  <a:cubicBezTo>
                    <a:pt x="9049" y="8811"/>
                    <a:pt x="10954" y="8811"/>
                    <a:pt x="10001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3" name="Freeform: Shape 652">
              <a:extLst>
                <a:ext uri="{FF2B5EF4-FFF2-40B4-BE49-F238E27FC236}">
                  <a16:creationId xmlns:a16="http://schemas.microsoft.com/office/drawing/2014/main" id="{9810851D-E59B-473F-BC43-8AAA4D52109D}"/>
                </a:ext>
              </a:extLst>
            </p:cNvPr>
            <p:cNvSpPr/>
            <p:nvPr/>
          </p:nvSpPr>
          <p:spPr>
            <a:xfrm>
              <a:off x="7640479" y="771048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9049" y="8096"/>
                    <a:pt x="8096" y="7144"/>
                    <a:pt x="7144" y="7144"/>
                  </a:cubicBezTo>
                  <a:cubicBezTo>
                    <a:pt x="8096" y="7144"/>
                    <a:pt x="9049" y="8096"/>
                    <a:pt x="10001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4" name="Freeform: Shape 653">
              <a:extLst>
                <a:ext uri="{FF2B5EF4-FFF2-40B4-BE49-F238E27FC236}">
                  <a16:creationId xmlns:a16="http://schemas.microsoft.com/office/drawing/2014/main" id="{659CAFCE-FCCE-4F0B-9664-1986E4978B00}"/>
                </a:ext>
              </a:extLst>
            </p:cNvPr>
            <p:cNvSpPr/>
            <p:nvPr/>
          </p:nvSpPr>
          <p:spPr>
            <a:xfrm>
              <a:off x="7408069" y="562451"/>
              <a:ext cx="9525" cy="19050"/>
            </a:xfrm>
            <a:custGeom>
              <a:avLst/>
              <a:gdLst>
                <a:gd name="connsiteX0" fmla="*/ 8096 w 9525"/>
                <a:gd name="connsiteY0" fmla="*/ 7144 h 19050"/>
                <a:gd name="connsiteX1" fmla="*/ 7144 w 9525"/>
                <a:gd name="connsiteY1" fmla="*/ 14764 h 19050"/>
                <a:gd name="connsiteX2" fmla="*/ 8096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7144"/>
                  </a:moveTo>
                  <a:lnTo>
                    <a:pt x="7144" y="14764"/>
                  </a:lnTo>
                  <a:cubicBezTo>
                    <a:pt x="8096" y="14764"/>
                    <a:pt x="8096" y="1095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5" name="Freeform: Shape 654">
              <a:extLst>
                <a:ext uri="{FF2B5EF4-FFF2-40B4-BE49-F238E27FC236}">
                  <a16:creationId xmlns:a16="http://schemas.microsoft.com/office/drawing/2014/main" id="{5449434C-7AF6-4DEF-B8AA-EB895771EDEB}"/>
                </a:ext>
              </a:extLst>
            </p:cNvPr>
            <p:cNvSpPr/>
            <p:nvPr/>
          </p:nvSpPr>
          <p:spPr>
            <a:xfrm>
              <a:off x="7282648" y="164306"/>
              <a:ext cx="9525" cy="9525"/>
            </a:xfrm>
            <a:custGeom>
              <a:avLst/>
              <a:gdLst>
                <a:gd name="connsiteX0" fmla="*/ 11597 w 9525"/>
                <a:gd name="connsiteY0" fmla="*/ 7144 h 9525"/>
                <a:gd name="connsiteX1" fmla="*/ 1159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597" y="7144"/>
                  </a:moveTo>
                  <a:cubicBezTo>
                    <a:pt x="2072" y="8096"/>
                    <a:pt x="10644" y="9049"/>
                    <a:pt x="1159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6" name="Freeform: Shape 655">
              <a:extLst>
                <a:ext uri="{FF2B5EF4-FFF2-40B4-BE49-F238E27FC236}">
                  <a16:creationId xmlns:a16="http://schemas.microsoft.com/office/drawing/2014/main" id="{70073711-32FD-4830-BDE5-26AD3566357F}"/>
                </a:ext>
              </a:extLst>
            </p:cNvPr>
            <p:cNvSpPr/>
            <p:nvPr/>
          </p:nvSpPr>
          <p:spPr>
            <a:xfrm>
              <a:off x="7404111" y="435841"/>
              <a:ext cx="9525" cy="9525"/>
            </a:xfrm>
            <a:custGeom>
              <a:avLst/>
              <a:gdLst>
                <a:gd name="connsiteX0" fmla="*/ 8244 w 9525"/>
                <a:gd name="connsiteY0" fmla="*/ 11833 h 9525"/>
                <a:gd name="connsiteX1" fmla="*/ 8244 w 9525"/>
                <a:gd name="connsiteY1" fmla="*/ 1183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11833"/>
                  </a:moveTo>
                  <a:cubicBezTo>
                    <a:pt x="7291" y="9928"/>
                    <a:pt x="6339" y="2308"/>
                    <a:pt x="8244" y="118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7" name="Freeform: Shape 656">
              <a:extLst>
                <a:ext uri="{FF2B5EF4-FFF2-40B4-BE49-F238E27FC236}">
                  <a16:creationId xmlns:a16="http://schemas.microsoft.com/office/drawing/2014/main" id="{5FE2453B-FDC7-4F4E-867D-D03425B90DD3}"/>
                </a:ext>
              </a:extLst>
            </p:cNvPr>
            <p:cNvSpPr/>
            <p:nvPr/>
          </p:nvSpPr>
          <p:spPr>
            <a:xfrm>
              <a:off x="7409503" y="215636"/>
              <a:ext cx="9525" cy="19050"/>
            </a:xfrm>
            <a:custGeom>
              <a:avLst/>
              <a:gdLst>
                <a:gd name="connsiteX0" fmla="*/ 7615 w 9525"/>
                <a:gd name="connsiteY0" fmla="*/ 8201 h 19050"/>
                <a:gd name="connsiteX1" fmla="*/ 7615 w 9525"/>
                <a:gd name="connsiteY1" fmla="*/ 820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615" y="8201"/>
                  </a:moveTo>
                  <a:cubicBezTo>
                    <a:pt x="4757" y="22488"/>
                    <a:pt x="16187" y="2486"/>
                    <a:pt x="7615" y="8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8" name="Freeform: Shape 657">
              <a:extLst>
                <a:ext uri="{FF2B5EF4-FFF2-40B4-BE49-F238E27FC236}">
                  <a16:creationId xmlns:a16="http://schemas.microsoft.com/office/drawing/2014/main" id="{16FCCEA4-0CAC-4213-9B60-DE290C170050}"/>
                </a:ext>
              </a:extLst>
            </p:cNvPr>
            <p:cNvSpPr/>
            <p:nvPr/>
          </p:nvSpPr>
          <p:spPr>
            <a:xfrm>
              <a:off x="7305199" y="175736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lnTo>
                    <a:pt x="7144" y="7144"/>
                  </a:lnTo>
                  <a:cubicBezTo>
                    <a:pt x="8096" y="7144"/>
                    <a:pt x="9049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9" name="Freeform: Shape 658">
              <a:extLst>
                <a:ext uri="{FF2B5EF4-FFF2-40B4-BE49-F238E27FC236}">
                  <a16:creationId xmlns:a16="http://schemas.microsoft.com/office/drawing/2014/main" id="{09FC34F6-39D3-4874-BB3C-91BD5CD53C8B}"/>
                </a:ext>
              </a:extLst>
            </p:cNvPr>
            <p:cNvSpPr/>
            <p:nvPr/>
          </p:nvSpPr>
          <p:spPr>
            <a:xfrm>
              <a:off x="7402354" y="50720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0" name="Freeform: Shape 659">
              <a:extLst>
                <a:ext uri="{FF2B5EF4-FFF2-40B4-BE49-F238E27FC236}">
                  <a16:creationId xmlns:a16="http://schemas.microsoft.com/office/drawing/2014/main" id="{C25B0B08-95AB-4A5C-8E82-ADD5644FBDF4}"/>
                </a:ext>
              </a:extLst>
            </p:cNvPr>
            <p:cNvSpPr/>
            <p:nvPr/>
          </p:nvSpPr>
          <p:spPr>
            <a:xfrm>
              <a:off x="7208996" y="4024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id="{218FD484-0034-4DF7-B29F-B7737FABDD15}"/>
                </a:ext>
              </a:extLst>
            </p:cNvPr>
            <p:cNvSpPr/>
            <p:nvPr/>
          </p:nvSpPr>
          <p:spPr>
            <a:xfrm>
              <a:off x="7228999" y="1662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9049"/>
                    <a:pt x="9049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id="{5AD167D9-6AEE-4DBB-9D76-76C120A37A18}"/>
                </a:ext>
              </a:extLst>
            </p:cNvPr>
            <p:cNvSpPr/>
            <p:nvPr/>
          </p:nvSpPr>
          <p:spPr>
            <a:xfrm>
              <a:off x="7710113" y="815392"/>
              <a:ext cx="9525" cy="9525"/>
            </a:xfrm>
            <a:custGeom>
              <a:avLst/>
              <a:gdLst>
                <a:gd name="connsiteX0" fmla="*/ 8947 w 9525"/>
                <a:gd name="connsiteY0" fmla="*/ 7567 h 9525"/>
                <a:gd name="connsiteX1" fmla="*/ 8947 w 9525"/>
                <a:gd name="connsiteY1" fmla="*/ 7567 h 9525"/>
                <a:gd name="connsiteX2" fmla="*/ 894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947" y="7567"/>
                  </a:moveTo>
                  <a:cubicBezTo>
                    <a:pt x="7995" y="7567"/>
                    <a:pt x="7995" y="7567"/>
                    <a:pt x="8947" y="7567"/>
                  </a:cubicBezTo>
                  <a:cubicBezTo>
                    <a:pt x="6090" y="6615"/>
                    <a:pt x="7042" y="7567"/>
                    <a:pt x="894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3" name="Freeform: Shape 662">
              <a:extLst>
                <a:ext uri="{FF2B5EF4-FFF2-40B4-BE49-F238E27FC236}">
                  <a16:creationId xmlns:a16="http://schemas.microsoft.com/office/drawing/2014/main" id="{9C846068-5946-4B2F-B7B2-F255B5DC4F11}"/>
                </a:ext>
              </a:extLst>
            </p:cNvPr>
            <p:cNvSpPr/>
            <p:nvPr/>
          </p:nvSpPr>
          <p:spPr>
            <a:xfrm>
              <a:off x="7269956" y="1302044"/>
              <a:ext cx="38100" cy="19050"/>
            </a:xfrm>
            <a:custGeom>
              <a:avLst/>
              <a:gdLst>
                <a:gd name="connsiteX0" fmla="*/ 7144 w 38100"/>
                <a:gd name="connsiteY0" fmla="*/ 12405 h 19050"/>
                <a:gd name="connsiteX1" fmla="*/ 38576 w 38100"/>
                <a:gd name="connsiteY1" fmla="*/ 7643 h 19050"/>
                <a:gd name="connsiteX2" fmla="*/ 7144 w 38100"/>
                <a:gd name="connsiteY2" fmla="*/ 1240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19050">
                  <a:moveTo>
                    <a:pt x="7144" y="12405"/>
                  </a:moveTo>
                  <a:cubicBezTo>
                    <a:pt x="15716" y="15263"/>
                    <a:pt x="25241" y="4785"/>
                    <a:pt x="38576" y="7643"/>
                  </a:cubicBezTo>
                  <a:cubicBezTo>
                    <a:pt x="36671" y="6690"/>
                    <a:pt x="17621" y="14310"/>
                    <a:pt x="7144" y="124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4" name="Freeform: Shape 663">
              <a:extLst>
                <a:ext uri="{FF2B5EF4-FFF2-40B4-BE49-F238E27FC236}">
                  <a16:creationId xmlns:a16="http://schemas.microsoft.com/office/drawing/2014/main" id="{A327B83D-0F58-4659-9921-25F2DA1F81FA}"/>
                </a:ext>
              </a:extLst>
            </p:cNvPr>
            <p:cNvSpPr/>
            <p:nvPr/>
          </p:nvSpPr>
          <p:spPr>
            <a:xfrm>
              <a:off x="7289006" y="16454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1095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10954" y="7858"/>
                  </a:lnTo>
                  <a:cubicBezTo>
                    <a:pt x="10001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5" name="Freeform: Shape 664">
              <a:extLst>
                <a:ext uri="{FF2B5EF4-FFF2-40B4-BE49-F238E27FC236}">
                  <a16:creationId xmlns:a16="http://schemas.microsoft.com/office/drawing/2014/main" id="{4D4BA6E0-ABB6-45B9-8E18-3974258170F5}"/>
                </a:ext>
              </a:extLst>
            </p:cNvPr>
            <p:cNvSpPr/>
            <p:nvPr/>
          </p:nvSpPr>
          <p:spPr>
            <a:xfrm>
              <a:off x="7300436" y="13025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1095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id="{385C257F-5F9B-4217-AE3F-ED3AFD53C2D6}"/>
                </a:ext>
              </a:extLst>
            </p:cNvPr>
            <p:cNvSpPr/>
            <p:nvPr/>
          </p:nvSpPr>
          <p:spPr>
            <a:xfrm>
              <a:off x="7754779" y="98631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9049"/>
                    <a:pt x="8096" y="8096"/>
                    <a:pt x="9049" y="7144"/>
                  </a:cubicBezTo>
                  <a:cubicBezTo>
                    <a:pt x="9049" y="7144"/>
                    <a:pt x="8096" y="7144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id="{E04F0FF3-06F9-4186-8967-DA3C436F41AA}"/>
                </a:ext>
              </a:extLst>
            </p:cNvPr>
            <p:cNvSpPr/>
            <p:nvPr/>
          </p:nvSpPr>
          <p:spPr>
            <a:xfrm>
              <a:off x="7744301" y="8491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10001"/>
                  </a:lnTo>
                  <a:cubicBezTo>
                    <a:pt x="8096" y="904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id="{D233EF4F-4514-4E29-9862-69162F23B26C}"/>
                </a:ext>
              </a:extLst>
            </p:cNvPr>
            <p:cNvSpPr/>
            <p:nvPr/>
          </p:nvSpPr>
          <p:spPr>
            <a:xfrm>
              <a:off x="7735932" y="1060466"/>
              <a:ext cx="9525" cy="19050"/>
            </a:xfrm>
            <a:custGeom>
              <a:avLst/>
              <a:gdLst>
                <a:gd name="connsiteX0" fmla="*/ 10751 w 9525"/>
                <a:gd name="connsiteY0" fmla="*/ 7286 h 19050"/>
                <a:gd name="connsiteX1" fmla="*/ 10751 w 9525"/>
                <a:gd name="connsiteY1" fmla="*/ 728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751" y="7286"/>
                  </a:moveTo>
                  <a:cubicBezTo>
                    <a:pt x="2178" y="23479"/>
                    <a:pt x="11703" y="5381"/>
                    <a:pt x="10751" y="7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9" name="Freeform: Shape 668">
              <a:extLst>
                <a:ext uri="{FF2B5EF4-FFF2-40B4-BE49-F238E27FC236}">
                  <a16:creationId xmlns:a16="http://schemas.microsoft.com/office/drawing/2014/main" id="{26C7CF03-CE26-4D43-B449-B2BF5A79F1BD}"/>
                </a:ext>
              </a:extLst>
            </p:cNvPr>
            <p:cNvSpPr/>
            <p:nvPr/>
          </p:nvSpPr>
          <p:spPr>
            <a:xfrm>
              <a:off x="7703344" y="1127177"/>
              <a:ext cx="9525" cy="9525"/>
            </a:xfrm>
            <a:custGeom>
              <a:avLst/>
              <a:gdLst>
                <a:gd name="connsiteX0" fmla="*/ 7144 w 9525"/>
                <a:gd name="connsiteY0" fmla="*/ 10107 h 9525"/>
                <a:gd name="connsiteX1" fmla="*/ 7144 w 9525"/>
                <a:gd name="connsiteY1" fmla="*/ 1010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107"/>
                  </a:moveTo>
                  <a:cubicBezTo>
                    <a:pt x="8096" y="10107"/>
                    <a:pt x="12859" y="3440"/>
                    <a:pt x="7144" y="101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0" name="Freeform: Shape 669">
              <a:extLst>
                <a:ext uri="{FF2B5EF4-FFF2-40B4-BE49-F238E27FC236}">
                  <a16:creationId xmlns:a16="http://schemas.microsoft.com/office/drawing/2014/main" id="{74AB9752-3191-4696-8A87-AC4E5E3AC278}"/>
                </a:ext>
              </a:extLst>
            </p:cNvPr>
            <p:cNvSpPr/>
            <p:nvPr/>
          </p:nvSpPr>
          <p:spPr>
            <a:xfrm>
              <a:off x="7190899" y="638077"/>
              <a:ext cx="9525" cy="19050"/>
            </a:xfrm>
            <a:custGeom>
              <a:avLst/>
              <a:gdLst>
                <a:gd name="connsiteX0" fmla="*/ 7144 w 9525"/>
                <a:gd name="connsiteY0" fmla="*/ 14385 h 19050"/>
                <a:gd name="connsiteX1" fmla="*/ 10001 w 9525"/>
                <a:gd name="connsiteY1" fmla="*/ 10575 h 19050"/>
                <a:gd name="connsiteX2" fmla="*/ 7144 w 9525"/>
                <a:gd name="connsiteY2" fmla="*/ 1438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14385"/>
                  </a:moveTo>
                  <a:cubicBezTo>
                    <a:pt x="8096" y="12480"/>
                    <a:pt x="9049" y="11528"/>
                    <a:pt x="10001" y="10575"/>
                  </a:cubicBezTo>
                  <a:cubicBezTo>
                    <a:pt x="8096" y="11528"/>
                    <a:pt x="8096" y="98"/>
                    <a:pt x="7144" y="143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id="{AEC43DF6-07DA-43F6-BE0B-DAC07D5B1489}"/>
                </a:ext>
              </a:extLst>
            </p:cNvPr>
            <p:cNvSpPr/>
            <p:nvPr/>
          </p:nvSpPr>
          <p:spPr>
            <a:xfrm>
              <a:off x="7287101" y="164094"/>
              <a:ext cx="9525" cy="9525"/>
            </a:xfrm>
            <a:custGeom>
              <a:avLst/>
              <a:gdLst>
                <a:gd name="connsiteX0" fmla="*/ 7144 w 9525"/>
                <a:gd name="connsiteY0" fmla="*/ 9260 h 9525"/>
                <a:gd name="connsiteX1" fmla="*/ 7144 w 9525"/>
                <a:gd name="connsiteY1" fmla="*/ 926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260"/>
                  </a:moveTo>
                  <a:cubicBezTo>
                    <a:pt x="10001" y="4498"/>
                    <a:pt x="8096" y="9260"/>
                    <a:pt x="7144" y="9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id="{7ABD79FC-ECA9-4680-989D-05F5EDE51F59}"/>
                </a:ext>
              </a:extLst>
            </p:cNvPr>
            <p:cNvSpPr/>
            <p:nvPr/>
          </p:nvSpPr>
          <p:spPr>
            <a:xfrm>
              <a:off x="7752874" y="1072038"/>
              <a:ext cx="19050" cy="19050"/>
            </a:xfrm>
            <a:custGeom>
              <a:avLst/>
              <a:gdLst>
                <a:gd name="connsiteX0" fmla="*/ 12859 w 19050"/>
                <a:gd name="connsiteY0" fmla="*/ 7144 h 19050"/>
                <a:gd name="connsiteX1" fmla="*/ 7144 w 19050"/>
                <a:gd name="connsiteY1" fmla="*/ 18574 h 19050"/>
                <a:gd name="connsiteX2" fmla="*/ 12859 w 19050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2859" y="7144"/>
                  </a:moveTo>
                  <a:lnTo>
                    <a:pt x="7144" y="18574"/>
                  </a:lnTo>
                  <a:cubicBezTo>
                    <a:pt x="9049" y="15716"/>
                    <a:pt x="10954" y="11906"/>
                    <a:pt x="1285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id="{5F8D06C3-7E24-4DD9-B4DF-8793A479D0A3}"/>
                </a:ext>
              </a:extLst>
            </p:cNvPr>
            <p:cNvSpPr/>
            <p:nvPr/>
          </p:nvSpPr>
          <p:spPr>
            <a:xfrm>
              <a:off x="6852999" y="1048226"/>
              <a:ext cx="9525" cy="9525"/>
            </a:xfrm>
            <a:custGeom>
              <a:avLst/>
              <a:gdLst>
                <a:gd name="connsiteX0" fmla="*/ 7858 w 9525"/>
                <a:gd name="connsiteY0" fmla="*/ 10001 h 9525"/>
                <a:gd name="connsiteX1" fmla="*/ 7858 w 9525"/>
                <a:gd name="connsiteY1" fmla="*/ 7144 h 9525"/>
                <a:gd name="connsiteX2" fmla="*/ 7858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10001"/>
                  </a:moveTo>
                  <a:lnTo>
                    <a:pt x="7858" y="7144"/>
                  </a:lnTo>
                  <a:cubicBezTo>
                    <a:pt x="6906" y="8096"/>
                    <a:pt x="6906" y="9049"/>
                    <a:pt x="7858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:a16="http://schemas.microsoft.com/office/drawing/2014/main" id="{C743D0C6-316A-48B1-9F8A-11C71244E910}"/>
                </a:ext>
              </a:extLst>
            </p:cNvPr>
            <p:cNvSpPr/>
            <p:nvPr/>
          </p:nvSpPr>
          <p:spPr>
            <a:xfrm>
              <a:off x="7729162" y="1119663"/>
              <a:ext cx="19050" cy="19050"/>
            </a:xfrm>
            <a:custGeom>
              <a:avLst/>
              <a:gdLst>
                <a:gd name="connsiteX0" fmla="*/ 13711 w 19050"/>
                <a:gd name="connsiteY0" fmla="*/ 7144 h 19050"/>
                <a:gd name="connsiteX1" fmla="*/ 13711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3711" y="7144"/>
                  </a:moveTo>
                  <a:cubicBezTo>
                    <a:pt x="12758" y="8096"/>
                    <a:pt x="-577" y="24289"/>
                    <a:pt x="1371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5" name="Freeform: Shape 674">
              <a:extLst>
                <a:ext uri="{FF2B5EF4-FFF2-40B4-BE49-F238E27FC236}">
                  <a16:creationId xmlns:a16="http://schemas.microsoft.com/office/drawing/2014/main" id="{4171E47E-DAE3-4C3E-B673-7F32B22EDA62}"/>
                </a:ext>
              </a:extLst>
            </p:cNvPr>
            <p:cNvSpPr/>
            <p:nvPr/>
          </p:nvSpPr>
          <p:spPr>
            <a:xfrm>
              <a:off x="7193756" y="6415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6" name="Freeform: Shape 675">
              <a:extLst>
                <a:ext uri="{FF2B5EF4-FFF2-40B4-BE49-F238E27FC236}">
                  <a16:creationId xmlns:a16="http://schemas.microsoft.com/office/drawing/2014/main" id="{EB89D2DE-4F5C-4382-B049-9519BC174E64}"/>
                </a:ext>
              </a:extLst>
            </p:cNvPr>
            <p:cNvSpPr/>
            <p:nvPr/>
          </p:nvSpPr>
          <p:spPr>
            <a:xfrm>
              <a:off x="6847333" y="157160"/>
              <a:ext cx="942975" cy="1181100"/>
            </a:xfrm>
            <a:custGeom>
              <a:avLst/>
              <a:gdLst>
                <a:gd name="connsiteX0" fmla="*/ 353567 w 942975"/>
                <a:gd name="connsiteY0" fmla="*/ 407672 h 1181100"/>
                <a:gd name="connsiteX1" fmla="*/ 358330 w 942975"/>
                <a:gd name="connsiteY1" fmla="*/ 501970 h 1181100"/>
                <a:gd name="connsiteX2" fmla="*/ 353567 w 942975"/>
                <a:gd name="connsiteY2" fmla="*/ 524830 h 1181100"/>
                <a:gd name="connsiteX3" fmla="*/ 353567 w 942975"/>
                <a:gd name="connsiteY3" fmla="*/ 504827 h 1181100"/>
                <a:gd name="connsiteX4" fmla="*/ 46862 w 942975"/>
                <a:gd name="connsiteY4" fmla="*/ 678182 h 1181100"/>
                <a:gd name="connsiteX5" fmla="*/ 71627 w 942975"/>
                <a:gd name="connsiteY5" fmla="*/ 1047752 h 1181100"/>
                <a:gd name="connsiteX6" fmla="*/ 940307 w 942975"/>
                <a:gd name="connsiteY6" fmla="*/ 779147 h 1181100"/>
                <a:gd name="connsiteX7" fmla="*/ 945070 w 942975"/>
                <a:gd name="connsiteY7" fmla="*/ 806770 h 1181100"/>
                <a:gd name="connsiteX8" fmla="*/ 941260 w 942975"/>
                <a:gd name="connsiteY8" fmla="*/ 748667 h 1181100"/>
                <a:gd name="connsiteX9" fmla="*/ 920305 w 942975"/>
                <a:gd name="connsiteY9" fmla="*/ 685802 h 1181100"/>
                <a:gd name="connsiteX10" fmla="*/ 757427 w 942975"/>
                <a:gd name="connsiteY10" fmla="*/ 584837 h 1181100"/>
                <a:gd name="connsiteX11" fmla="*/ 598360 w 942975"/>
                <a:gd name="connsiteY11" fmla="*/ 542927 h 1181100"/>
                <a:gd name="connsiteX12" fmla="*/ 578357 w 942975"/>
                <a:gd name="connsiteY12" fmla="*/ 308612 h 1181100"/>
                <a:gd name="connsiteX13" fmla="*/ 579310 w 942975"/>
                <a:gd name="connsiteY13" fmla="*/ 41912 h 1181100"/>
                <a:gd name="connsiteX14" fmla="*/ 399287 w 942975"/>
                <a:gd name="connsiteY14" fmla="*/ 18100 h 1181100"/>
                <a:gd name="connsiteX15" fmla="*/ 571690 w 942975"/>
                <a:gd name="connsiteY15" fmla="*/ 336235 h 1181100"/>
                <a:gd name="connsiteX16" fmla="*/ 566927 w 942975"/>
                <a:gd name="connsiteY16" fmla="*/ 406720 h 1181100"/>
                <a:gd name="connsiteX17" fmla="*/ 579310 w 942975"/>
                <a:gd name="connsiteY17" fmla="*/ 528640 h 1181100"/>
                <a:gd name="connsiteX18" fmla="*/ 576452 w 942975"/>
                <a:gd name="connsiteY18" fmla="*/ 520067 h 1181100"/>
                <a:gd name="connsiteX19" fmla="*/ 657415 w 942975"/>
                <a:gd name="connsiteY19" fmla="*/ 570550 h 1181100"/>
                <a:gd name="connsiteX20" fmla="*/ 750760 w 942975"/>
                <a:gd name="connsiteY20" fmla="*/ 601030 h 1181100"/>
                <a:gd name="connsiteX21" fmla="*/ 874585 w 942975"/>
                <a:gd name="connsiteY21" fmla="*/ 662942 h 1181100"/>
                <a:gd name="connsiteX22" fmla="*/ 919352 w 942975"/>
                <a:gd name="connsiteY22" fmla="*/ 762955 h 1181100"/>
                <a:gd name="connsiteX23" fmla="*/ 914590 w 942975"/>
                <a:gd name="connsiteY23" fmla="*/ 742000 h 1181100"/>
                <a:gd name="connsiteX24" fmla="*/ 916495 w 942975"/>
                <a:gd name="connsiteY24" fmla="*/ 738190 h 1181100"/>
                <a:gd name="connsiteX25" fmla="*/ 919352 w 942975"/>
                <a:gd name="connsiteY25" fmla="*/ 809627 h 1181100"/>
                <a:gd name="connsiteX26" fmla="*/ 645985 w 942975"/>
                <a:gd name="connsiteY26" fmla="*/ 1147765 h 1181100"/>
                <a:gd name="connsiteX27" fmla="*/ 656462 w 942975"/>
                <a:gd name="connsiteY27" fmla="*/ 1139192 h 1181100"/>
                <a:gd name="connsiteX28" fmla="*/ 64007 w 942975"/>
                <a:gd name="connsiteY28" fmla="*/ 1002985 h 1181100"/>
                <a:gd name="connsiteX29" fmla="*/ 53530 w 942975"/>
                <a:gd name="connsiteY29" fmla="*/ 722950 h 1181100"/>
                <a:gd name="connsiteX30" fmla="*/ 173545 w 942975"/>
                <a:gd name="connsiteY30" fmla="*/ 591505 h 1181100"/>
                <a:gd name="connsiteX31" fmla="*/ 240220 w 942975"/>
                <a:gd name="connsiteY31" fmla="*/ 566740 h 1181100"/>
                <a:gd name="connsiteX32" fmla="*/ 220217 w 942975"/>
                <a:gd name="connsiteY32" fmla="*/ 573407 h 1181100"/>
                <a:gd name="connsiteX33" fmla="*/ 316420 w 942975"/>
                <a:gd name="connsiteY33" fmla="*/ 552452 h 1181100"/>
                <a:gd name="connsiteX34" fmla="*/ 388810 w 942975"/>
                <a:gd name="connsiteY34" fmla="*/ 15242 h 1181100"/>
                <a:gd name="connsiteX35" fmla="*/ 378332 w 942975"/>
                <a:gd name="connsiteY35" fmla="*/ 14290 h 1181100"/>
                <a:gd name="connsiteX36" fmla="*/ 353567 w 942975"/>
                <a:gd name="connsiteY36" fmla="*/ 407672 h 1181100"/>
                <a:gd name="connsiteX37" fmla="*/ 202120 w 942975"/>
                <a:gd name="connsiteY37" fmla="*/ 565787 h 1181100"/>
                <a:gd name="connsiteX38" fmla="*/ 202120 w 942975"/>
                <a:gd name="connsiteY38" fmla="*/ 565787 h 1181100"/>
                <a:gd name="connsiteX39" fmla="*/ 179260 w 942975"/>
                <a:gd name="connsiteY39" fmla="*/ 574360 h 1181100"/>
                <a:gd name="connsiteX40" fmla="*/ 179260 w 942975"/>
                <a:gd name="connsiteY40" fmla="*/ 574360 h 1181100"/>
                <a:gd name="connsiteX41" fmla="*/ 233552 w 942975"/>
                <a:gd name="connsiteY41" fmla="*/ 576265 h 1181100"/>
                <a:gd name="connsiteX42" fmla="*/ 233552 w 942975"/>
                <a:gd name="connsiteY42" fmla="*/ 576265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942975" h="1181100">
                  <a:moveTo>
                    <a:pt x="353567" y="407672"/>
                  </a:moveTo>
                  <a:cubicBezTo>
                    <a:pt x="352615" y="423865"/>
                    <a:pt x="362140" y="499112"/>
                    <a:pt x="358330" y="501970"/>
                  </a:cubicBezTo>
                  <a:cubicBezTo>
                    <a:pt x="360235" y="483872"/>
                    <a:pt x="358330" y="518162"/>
                    <a:pt x="353567" y="524830"/>
                  </a:cubicBezTo>
                  <a:cubicBezTo>
                    <a:pt x="349757" y="524830"/>
                    <a:pt x="353567" y="505780"/>
                    <a:pt x="353567" y="504827"/>
                  </a:cubicBezTo>
                  <a:cubicBezTo>
                    <a:pt x="304990" y="580075"/>
                    <a:pt x="112585" y="556262"/>
                    <a:pt x="46862" y="678182"/>
                  </a:cubicBezTo>
                  <a:cubicBezTo>
                    <a:pt x="-20765" y="803912"/>
                    <a:pt x="4952" y="970600"/>
                    <a:pt x="71627" y="1047752"/>
                  </a:cubicBezTo>
                  <a:cubicBezTo>
                    <a:pt x="291655" y="1300165"/>
                    <a:pt x="968882" y="1193485"/>
                    <a:pt x="940307" y="779147"/>
                  </a:cubicBezTo>
                  <a:cubicBezTo>
                    <a:pt x="942212" y="788672"/>
                    <a:pt x="943165" y="797245"/>
                    <a:pt x="945070" y="806770"/>
                  </a:cubicBezTo>
                  <a:cubicBezTo>
                    <a:pt x="927925" y="744857"/>
                    <a:pt x="926973" y="725807"/>
                    <a:pt x="941260" y="748667"/>
                  </a:cubicBezTo>
                  <a:cubicBezTo>
                    <a:pt x="907923" y="686755"/>
                    <a:pt x="900302" y="665800"/>
                    <a:pt x="920305" y="685802"/>
                  </a:cubicBezTo>
                  <a:cubicBezTo>
                    <a:pt x="891730" y="637225"/>
                    <a:pt x="804100" y="595315"/>
                    <a:pt x="757427" y="584837"/>
                  </a:cubicBezTo>
                  <a:cubicBezTo>
                    <a:pt x="764095" y="585790"/>
                    <a:pt x="616457" y="561977"/>
                    <a:pt x="598360" y="542927"/>
                  </a:cubicBezTo>
                  <a:cubicBezTo>
                    <a:pt x="600265" y="483872"/>
                    <a:pt x="575500" y="384812"/>
                    <a:pt x="578357" y="308612"/>
                  </a:cubicBezTo>
                  <a:cubicBezTo>
                    <a:pt x="571690" y="267655"/>
                    <a:pt x="607885" y="78107"/>
                    <a:pt x="579310" y="41912"/>
                  </a:cubicBezTo>
                  <a:cubicBezTo>
                    <a:pt x="565023" y="23815"/>
                    <a:pt x="427862" y="-10475"/>
                    <a:pt x="399287" y="18100"/>
                  </a:cubicBezTo>
                  <a:cubicBezTo>
                    <a:pt x="569785" y="35245"/>
                    <a:pt x="553592" y="147640"/>
                    <a:pt x="571690" y="336235"/>
                  </a:cubicBezTo>
                  <a:cubicBezTo>
                    <a:pt x="558355" y="341950"/>
                    <a:pt x="565975" y="366715"/>
                    <a:pt x="566927" y="406720"/>
                  </a:cubicBezTo>
                  <a:cubicBezTo>
                    <a:pt x="567880" y="448630"/>
                    <a:pt x="578357" y="487682"/>
                    <a:pt x="579310" y="528640"/>
                  </a:cubicBezTo>
                  <a:cubicBezTo>
                    <a:pt x="577405" y="525782"/>
                    <a:pt x="576452" y="522925"/>
                    <a:pt x="576452" y="520067"/>
                  </a:cubicBezTo>
                  <a:cubicBezTo>
                    <a:pt x="580262" y="567692"/>
                    <a:pt x="625982" y="577217"/>
                    <a:pt x="657415" y="570550"/>
                  </a:cubicBezTo>
                  <a:cubicBezTo>
                    <a:pt x="673607" y="575312"/>
                    <a:pt x="762190" y="608650"/>
                    <a:pt x="750760" y="601030"/>
                  </a:cubicBezTo>
                  <a:cubicBezTo>
                    <a:pt x="774573" y="607697"/>
                    <a:pt x="878395" y="649607"/>
                    <a:pt x="874585" y="662942"/>
                  </a:cubicBezTo>
                  <a:cubicBezTo>
                    <a:pt x="885062" y="673420"/>
                    <a:pt x="901255" y="713425"/>
                    <a:pt x="919352" y="762955"/>
                  </a:cubicBezTo>
                  <a:cubicBezTo>
                    <a:pt x="918400" y="756287"/>
                    <a:pt x="916495" y="748667"/>
                    <a:pt x="914590" y="742000"/>
                  </a:cubicBezTo>
                  <a:cubicBezTo>
                    <a:pt x="921257" y="750572"/>
                    <a:pt x="920305" y="770575"/>
                    <a:pt x="916495" y="738190"/>
                  </a:cubicBezTo>
                  <a:cubicBezTo>
                    <a:pt x="923162" y="751525"/>
                    <a:pt x="919352" y="811532"/>
                    <a:pt x="919352" y="809627"/>
                  </a:cubicBezTo>
                  <a:cubicBezTo>
                    <a:pt x="1005077" y="923927"/>
                    <a:pt x="699325" y="1129667"/>
                    <a:pt x="645985" y="1147765"/>
                  </a:cubicBezTo>
                  <a:cubicBezTo>
                    <a:pt x="703135" y="1106807"/>
                    <a:pt x="639317" y="1142050"/>
                    <a:pt x="656462" y="1139192"/>
                  </a:cubicBezTo>
                  <a:cubicBezTo>
                    <a:pt x="547877" y="1240157"/>
                    <a:pt x="131635" y="1117285"/>
                    <a:pt x="64007" y="1002985"/>
                  </a:cubicBezTo>
                  <a:cubicBezTo>
                    <a:pt x="17335" y="924880"/>
                    <a:pt x="25907" y="801055"/>
                    <a:pt x="53530" y="722950"/>
                  </a:cubicBezTo>
                  <a:cubicBezTo>
                    <a:pt x="76390" y="657227"/>
                    <a:pt x="174498" y="590552"/>
                    <a:pt x="173545" y="591505"/>
                  </a:cubicBezTo>
                  <a:cubicBezTo>
                    <a:pt x="177355" y="599125"/>
                    <a:pt x="234505" y="566740"/>
                    <a:pt x="240220" y="566740"/>
                  </a:cubicBezTo>
                  <a:cubicBezTo>
                    <a:pt x="237362" y="566740"/>
                    <a:pt x="219265" y="573407"/>
                    <a:pt x="220217" y="573407"/>
                  </a:cubicBezTo>
                  <a:cubicBezTo>
                    <a:pt x="243077" y="557215"/>
                    <a:pt x="317373" y="551500"/>
                    <a:pt x="316420" y="552452"/>
                  </a:cubicBezTo>
                  <a:cubicBezTo>
                    <a:pt x="449770" y="510542"/>
                    <a:pt x="340232" y="126685"/>
                    <a:pt x="388810" y="15242"/>
                  </a:cubicBezTo>
                  <a:cubicBezTo>
                    <a:pt x="386905" y="35245"/>
                    <a:pt x="386905" y="11432"/>
                    <a:pt x="378332" y="14290"/>
                  </a:cubicBezTo>
                  <a:cubicBezTo>
                    <a:pt x="364045" y="20005"/>
                    <a:pt x="361187" y="383860"/>
                    <a:pt x="353567" y="407672"/>
                  </a:cubicBezTo>
                  <a:close/>
                  <a:moveTo>
                    <a:pt x="202120" y="565787"/>
                  </a:moveTo>
                  <a:cubicBezTo>
                    <a:pt x="204977" y="564835"/>
                    <a:pt x="214502" y="560072"/>
                    <a:pt x="202120" y="565787"/>
                  </a:cubicBezTo>
                  <a:close/>
                  <a:moveTo>
                    <a:pt x="179260" y="574360"/>
                  </a:moveTo>
                  <a:cubicBezTo>
                    <a:pt x="195452" y="567692"/>
                    <a:pt x="188785" y="572455"/>
                    <a:pt x="179260" y="574360"/>
                  </a:cubicBezTo>
                  <a:close/>
                  <a:moveTo>
                    <a:pt x="233552" y="576265"/>
                  </a:moveTo>
                  <a:cubicBezTo>
                    <a:pt x="218312" y="582932"/>
                    <a:pt x="239267" y="570550"/>
                    <a:pt x="233552" y="5762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7" name="Freeform: Shape 676">
              <a:extLst>
                <a:ext uri="{FF2B5EF4-FFF2-40B4-BE49-F238E27FC236}">
                  <a16:creationId xmlns:a16="http://schemas.microsoft.com/office/drawing/2014/main" id="{601FC9AC-BCE8-4990-BD57-882F49E32611}"/>
                </a:ext>
              </a:extLst>
            </p:cNvPr>
            <p:cNvSpPr/>
            <p:nvPr/>
          </p:nvSpPr>
          <p:spPr>
            <a:xfrm>
              <a:off x="7076473" y="720016"/>
              <a:ext cx="9525" cy="9525"/>
            </a:xfrm>
            <a:custGeom>
              <a:avLst/>
              <a:gdLst>
                <a:gd name="connsiteX0" fmla="*/ 9174 w 9525"/>
                <a:gd name="connsiteY0" fmla="*/ 7694 h 9525"/>
                <a:gd name="connsiteX1" fmla="*/ 9174 w 9525"/>
                <a:gd name="connsiteY1" fmla="*/ 769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174" y="7694"/>
                  </a:moveTo>
                  <a:cubicBezTo>
                    <a:pt x="14889" y="5789"/>
                    <a:pt x="2507" y="9599"/>
                    <a:pt x="9174" y="76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8" name="Freeform: Shape 677">
              <a:extLst>
                <a:ext uri="{FF2B5EF4-FFF2-40B4-BE49-F238E27FC236}">
                  <a16:creationId xmlns:a16="http://schemas.microsoft.com/office/drawing/2014/main" id="{DF5A0D59-084D-44D9-BD30-E7EDE59F8CEE}"/>
                </a:ext>
              </a:extLst>
            </p:cNvPr>
            <p:cNvSpPr/>
            <p:nvPr/>
          </p:nvSpPr>
          <p:spPr>
            <a:xfrm>
              <a:off x="7408598" y="558366"/>
              <a:ext cx="9525" cy="9525"/>
            </a:xfrm>
            <a:custGeom>
              <a:avLst/>
              <a:gdLst>
                <a:gd name="connsiteX0" fmla="*/ 7567 w 9525"/>
                <a:gd name="connsiteY0" fmla="*/ 7419 h 9525"/>
                <a:gd name="connsiteX1" fmla="*/ 7567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419"/>
                  </a:moveTo>
                  <a:cubicBezTo>
                    <a:pt x="6615" y="8371"/>
                    <a:pt x="7567" y="6466"/>
                    <a:pt x="7567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9" name="Freeform: Shape 678">
              <a:extLst>
                <a:ext uri="{FF2B5EF4-FFF2-40B4-BE49-F238E27FC236}">
                  <a16:creationId xmlns:a16="http://schemas.microsoft.com/office/drawing/2014/main" id="{CAC482CE-0366-4B7E-81D9-EC87FDF48B56}"/>
                </a:ext>
              </a:extLst>
            </p:cNvPr>
            <p:cNvSpPr/>
            <p:nvPr/>
          </p:nvSpPr>
          <p:spPr>
            <a:xfrm>
              <a:off x="6851809" y="1021873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7144" y="9684"/>
                    <a:pt x="9049" y="3969"/>
                    <a:pt x="7144" y="9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0" name="Freeform: Shape 679">
              <a:extLst>
                <a:ext uri="{FF2B5EF4-FFF2-40B4-BE49-F238E27FC236}">
                  <a16:creationId xmlns:a16="http://schemas.microsoft.com/office/drawing/2014/main" id="{9CA12BD4-E621-4F3E-9308-ECCF73E88608}"/>
                </a:ext>
              </a:extLst>
            </p:cNvPr>
            <p:cNvSpPr/>
            <p:nvPr/>
          </p:nvSpPr>
          <p:spPr>
            <a:xfrm>
              <a:off x="7418546" y="42624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9049"/>
                    <a:pt x="8096" y="8096"/>
                    <a:pt x="8096" y="7144"/>
                  </a:cubicBezTo>
                  <a:cubicBezTo>
                    <a:pt x="8096" y="7144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1" name="Freeform: Shape 680">
              <a:extLst>
                <a:ext uri="{FF2B5EF4-FFF2-40B4-BE49-F238E27FC236}">
                  <a16:creationId xmlns:a16="http://schemas.microsoft.com/office/drawing/2014/main" id="{2105697F-18BE-4740-A537-F7D5C1ED59B7}"/>
                </a:ext>
              </a:extLst>
            </p:cNvPr>
            <p:cNvSpPr/>
            <p:nvPr/>
          </p:nvSpPr>
          <p:spPr>
            <a:xfrm>
              <a:off x="7421404" y="234791"/>
              <a:ext cx="9525" cy="19050"/>
            </a:xfrm>
            <a:custGeom>
              <a:avLst/>
              <a:gdLst>
                <a:gd name="connsiteX0" fmla="*/ 7144 w 9525"/>
                <a:gd name="connsiteY0" fmla="*/ 14764 h 19050"/>
                <a:gd name="connsiteX1" fmla="*/ 9049 w 9525"/>
                <a:gd name="connsiteY1" fmla="*/ 7144 h 19050"/>
                <a:gd name="connsiteX2" fmla="*/ 7144 w 9525"/>
                <a:gd name="connsiteY2" fmla="*/ 147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14764"/>
                  </a:moveTo>
                  <a:lnTo>
                    <a:pt x="9049" y="7144"/>
                  </a:lnTo>
                  <a:cubicBezTo>
                    <a:pt x="8096" y="10954"/>
                    <a:pt x="7144" y="12859"/>
                    <a:pt x="7144" y="14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2" name="Freeform: Shape 681">
              <a:extLst>
                <a:ext uri="{FF2B5EF4-FFF2-40B4-BE49-F238E27FC236}">
                  <a16:creationId xmlns:a16="http://schemas.microsoft.com/office/drawing/2014/main" id="{1632308D-D437-4A31-AFEA-338415E75D32}"/>
                </a:ext>
              </a:extLst>
            </p:cNvPr>
            <p:cNvSpPr/>
            <p:nvPr/>
          </p:nvSpPr>
          <p:spPr>
            <a:xfrm>
              <a:off x="7425849" y="197749"/>
              <a:ext cx="9525" cy="9525"/>
            </a:xfrm>
            <a:custGeom>
              <a:avLst/>
              <a:gdLst>
                <a:gd name="connsiteX0" fmla="*/ 8414 w 9525"/>
                <a:gd name="connsiteY0" fmla="*/ 7990 h 9525"/>
                <a:gd name="connsiteX1" fmla="*/ 841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990"/>
                  </a:moveTo>
                  <a:cubicBezTo>
                    <a:pt x="8414" y="7990"/>
                    <a:pt x="5556" y="6085"/>
                    <a:pt x="841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3" name="Freeform: Shape 682">
              <a:extLst>
                <a:ext uri="{FF2B5EF4-FFF2-40B4-BE49-F238E27FC236}">
                  <a16:creationId xmlns:a16="http://schemas.microsoft.com/office/drawing/2014/main" id="{093D0B34-9133-4E70-9259-89CAE28D6CC0}"/>
                </a:ext>
              </a:extLst>
            </p:cNvPr>
            <p:cNvSpPr/>
            <p:nvPr/>
          </p:nvSpPr>
          <p:spPr>
            <a:xfrm>
              <a:off x="7759541" y="8377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8096" y="9049"/>
                  </a:cubicBezTo>
                  <a:cubicBezTo>
                    <a:pt x="10954" y="11906"/>
                    <a:pt x="9049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4" name="Freeform: Shape 683">
              <a:extLst>
                <a:ext uri="{FF2B5EF4-FFF2-40B4-BE49-F238E27FC236}">
                  <a16:creationId xmlns:a16="http://schemas.microsoft.com/office/drawing/2014/main" id="{04D81739-B824-4B29-88AC-A910E51E59D0}"/>
                </a:ext>
              </a:extLst>
            </p:cNvPr>
            <p:cNvSpPr/>
            <p:nvPr/>
          </p:nvSpPr>
          <p:spPr>
            <a:xfrm>
              <a:off x="7543324" y="723337"/>
              <a:ext cx="19050" cy="9525"/>
            </a:xfrm>
            <a:custGeom>
              <a:avLst/>
              <a:gdLst>
                <a:gd name="connsiteX0" fmla="*/ 7144 w 19050"/>
                <a:gd name="connsiteY0" fmla="*/ 8182 h 9525"/>
                <a:gd name="connsiteX1" fmla="*/ 13811 w 19050"/>
                <a:gd name="connsiteY1" fmla="*/ 9135 h 9525"/>
                <a:gd name="connsiteX2" fmla="*/ 7144 w 19050"/>
                <a:gd name="connsiteY2" fmla="*/ 818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8182"/>
                  </a:moveTo>
                  <a:cubicBezTo>
                    <a:pt x="9049" y="8182"/>
                    <a:pt x="11906" y="8182"/>
                    <a:pt x="13811" y="9135"/>
                  </a:cubicBezTo>
                  <a:cubicBezTo>
                    <a:pt x="10954" y="7230"/>
                    <a:pt x="8096" y="6277"/>
                    <a:pt x="7144" y="81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5" name="Freeform: Shape 684">
              <a:extLst>
                <a:ext uri="{FF2B5EF4-FFF2-40B4-BE49-F238E27FC236}">
                  <a16:creationId xmlns:a16="http://schemas.microsoft.com/office/drawing/2014/main" id="{DB0902E5-582D-4866-BD0F-7CA946625DFC}"/>
                </a:ext>
              </a:extLst>
            </p:cNvPr>
            <p:cNvSpPr/>
            <p:nvPr/>
          </p:nvSpPr>
          <p:spPr>
            <a:xfrm>
              <a:off x="7759118" y="107108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10001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6" name="Freeform: Shape 685">
              <a:extLst>
                <a:ext uri="{FF2B5EF4-FFF2-40B4-BE49-F238E27FC236}">
                  <a16:creationId xmlns:a16="http://schemas.microsoft.com/office/drawing/2014/main" id="{82ABACDD-F662-47B2-990B-96B8A9454D18}"/>
                </a:ext>
              </a:extLst>
            </p:cNvPr>
            <p:cNvSpPr/>
            <p:nvPr/>
          </p:nvSpPr>
          <p:spPr>
            <a:xfrm>
              <a:off x="7550944" y="725328"/>
              <a:ext cx="57150" cy="19050"/>
            </a:xfrm>
            <a:custGeom>
              <a:avLst/>
              <a:gdLst>
                <a:gd name="connsiteX0" fmla="*/ 52864 w 57150"/>
                <a:gd name="connsiteY0" fmla="*/ 20479 h 19050"/>
                <a:gd name="connsiteX1" fmla="*/ 7144 w 57150"/>
                <a:gd name="connsiteY1" fmla="*/ 7144 h 19050"/>
                <a:gd name="connsiteX2" fmla="*/ 52864 w 57150"/>
                <a:gd name="connsiteY2" fmla="*/ 2047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9050">
                  <a:moveTo>
                    <a:pt x="52864" y="20479"/>
                  </a:moveTo>
                  <a:cubicBezTo>
                    <a:pt x="50006" y="18574"/>
                    <a:pt x="10001" y="7144"/>
                    <a:pt x="7144" y="7144"/>
                  </a:cubicBezTo>
                  <a:cubicBezTo>
                    <a:pt x="9049" y="8096"/>
                    <a:pt x="49054" y="19526"/>
                    <a:pt x="52864" y="20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7" name="Freeform: Shape 686">
              <a:extLst>
                <a:ext uri="{FF2B5EF4-FFF2-40B4-BE49-F238E27FC236}">
                  <a16:creationId xmlns:a16="http://schemas.microsoft.com/office/drawing/2014/main" id="{99CCFF2D-7805-4147-8E36-494D999D2666}"/>
                </a:ext>
              </a:extLst>
            </p:cNvPr>
            <p:cNvSpPr/>
            <p:nvPr/>
          </p:nvSpPr>
          <p:spPr>
            <a:xfrm>
              <a:off x="7246123" y="164306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8117" y="8096"/>
                    <a:pt x="5259" y="8096"/>
                    <a:pt x="90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8" name="Freeform: Shape 687">
              <a:extLst>
                <a:ext uri="{FF2B5EF4-FFF2-40B4-BE49-F238E27FC236}">
                  <a16:creationId xmlns:a16="http://schemas.microsoft.com/office/drawing/2014/main" id="{1C3703E1-FAE6-4F6A-A46E-87DDE853CE39}"/>
                </a:ext>
              </a:extLst>
            </p:cNvPr>
            <p:cNvSpPr/>
            <p:nvPr/>
          </p:nvSpPr>
          <p:spPr>
            <a:xfrm>
              <a:off x="7244239" y="16525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7144"/>
                  </a:lnTo>
                  <a:cubicBezTo>
                    <a:pt x="7144" y="7144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9" name="Freeform: Shape 688">
              <a:extLst>
                <a:ext uri="{FF2B5EF4-FFF2-40B4-BE49-F238E27FC236}">
                  <a16:creationId xmlns:a16="http://schemas.microsoft.com/office/drawing/2014/main" id="{A14A5595-84A6-4209-AC6D-A5285414DE92}"/>
                </a:ext>
              </a:extLst>
            </p:cNvPr>
            <p:cNvSpPr/>
            <p:nvPr/>
          </p:nvSpPr>
          <p:spPr>
            <a:xfrm>
              <a:off x="7238524" y="165258"/>
              <a:ext cx="19050" cy="9525"/>
            </a:xfrm>
            <a:custGeom>
              <a:avLst/>
              <a:gdLst>
                <a:gd name="connsiteX0" fmla="*/ 7144 w 19050"/>
                <a:gd name="connsiteY0" fmla="*/ 8096 h 9525"/>
                <a:gd name="connsiteX1" fmla="*/ 11906 w 19050"/>
                <a:gd name="connsiteY1" fmla="*/ 7144 h 9525"/>
                <a:gd name="connsiteX2" fmla="*/ 7144 w 19050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8096"/>
                  </a:moveTo>
                  <a:lnTo>
                    <a:pt x="11906" y="7144"/>
                  </a:lnTo>
                  <a:cubicBezTo>
                    <a:pt x="10954" y="7144"/>
                    <a:pt x="8096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0" name="Freeform: Shape 689">
              <a:extLst>
                <a:ext uri="{FF2B5EF4-FFF2-40B4-BE49-F238E27FC236}">
                  <a16:creationId xmlns:a16="http://schemas.microsoft.com/office/drawing/2014/main" id="{43BD6FDC-9FFE-4A4A-B744-F20C501AABE8}"/>
                </a:ext>
              </a:extLst>
            </p:cNvPr>
            <p:cNvSpPr/>
            <p:nvPr/>
          </p:nvSpPr>
          <p:spPr>
            <a:xfrm>
              <a:off x="7306151" y="16430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8096" y="7144"/>
                  </a:ln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1" name="Freeform: Shape 690">
              <a:extLst>
                <a:ext uri="{FF2B5EF4-FFF2-40B4-BE49-F238E27FC236}">
                  <a16:creationId xmlns:a16="http://schemas.microsoft.com/office/drawing/2014/main" id="{2038596F-CEF5-4393-9DCC-608BCE54B62D}"/>
                </a:ext>
              </a:extLst>
            </p:cNvPr>
            <p:cNvSpPr/>
            <p:nvPr/>
          </p:nvSpPr>
          <p:spPr>
            <a:xfrm>
              <a:off x="7303610" y="163459"/>
              <a:ext cx="28575" cy="9525"/>
            </a:xfrm>
            <a:custGeom>
              <a:avLst/>
              <a:gdLst>
                <a:gd name="connsiteX0" fmla="*/ 26830 w 28575"/>
                <a:gd name="connsiteY0" fmla="*/ 7990 h 9525"/>
                <a:gd name="connsiteX1" fmla="*/ 26830 w 2857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26830" y="7990"/>
                  </a:moveTo>
                  <a:cubicBezTo>
                    <a:pt x="-17937" y="6085"/>
                    <a:pt x="27783" y="7990"/>
                    <a:pt x="26830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2" name="Freeform: Shape 691">
              <a:extLst>
                <a:ext uri="{FF2B5EF4-FFF2-40B4-BE49-F238E27FC236}">
                  <a16:creationId xmlns:a16="http://schemas.microsoft.com/office/drawing/2014/main" id="{5D4FAD11-4B2A-45C0-8664-565137D19FFD}"/>
                </a:ext>
              </a:extLst>
            </p:cNvPr>
            <p:cNvSpPr/>
            <p:nvPr/>
          </p:nvSpPr>
          <p:spPr>
            <a:xfrm>
              <a:off x="7382827" y="176413"/>
              <a:ext cx="19050" cy="9525"/>
            </a:xfrm>
            <a:custGeom>
              <a:avLst/>
              <a:gdLst>
                <a:gd name="connsiteX0" fmla="*/ 20003 w 19050"/>
                <a:gd name="connsiteY0" fmla="*/ 7419 h 9525"/>
                <a:gd name="connsiteX1" fmla="*/ 20003 w 19050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20003" y="7419"/>
                  </a:moveTo>
                  <a:cubicBezTo>
                    <a:pt x="2857" y="8371"/>
                    <a:pt x="2857" y="6466"/>
                    <a:pt x="20003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:a16="http://schemas.microsoft.com/office/drawing/2014/main" id="{02399857-0885-4846-AC71-864D9F6A7A23}"/>
                </a:ext>
              </a:extLst>
            </p:cNvPr>
            <p:cNvSpPr/>
            <p:nvPr/>
          </p:nvSpPr>
          <p:spPr>
            <a:xfrm>
              <a:off x="7410926" y="199972"/>
              <a:ext cx="9525" cy="19050"/>
            </a:xfrm>
            <a:custGeom>
              <a:avLst/>
              <a:gdLst>
                <a:gd name="connsiteX0" fmla="*/ 9049 w 9525"/>
                <a:gd name="connsiteY0" fmla="*/ 10530 h 19050"/>
                <a:gd name="connsiteX1" fmla="*/ 7144 w 9525"/>
                <a:gd name="connsiteY1" fmla="*/ 10530 h 19050"/>
                <a:gd name="connsiteX2" fmla="*/ 9049 w 9525"/>
                <a:gd name="connsiteY2" fmla="*/ 1053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10530"/>
                  </a:moveTo>
                  <a:cubicBezTo>
                    <a:pt x="9049" y="2910"/>
                    <a:pt x="7144" y="10530"/>
                    <a:pt x="7144" y="10530"/>
                  </a:cubicBezTo>
                  <a:cubicBezTo>
                    <a:pt x="7144" y="15293"/>
                    <a:pt x="7144" y="16245"/>
                    <a:pt x="9049" y="10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4" name="Freeform: Shape 693">
              <a:extLst>
                <a:ext uri="{FF2B5EF4-FFF2-40B4-BE49-F238E27FC236}">
                  <a16:creationId xmlns:a16="http://schemas.microsoft.com/office/drawing/2014/main" id="{467675B8-FB86-4A41-B2BC-A5468ED64B1D}"/>
                </a:ext>
              </a:extLst>
            </p:cNvPr>
            <p:cNvSpPr/>
            <p:nvPr/>
          </p:nvSpPr>
          <p:spPr>
            <a:xfrm>
              <a:off x="7414736" y="661511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lnTo>
                    <a:pt x="7144" y="7144"/>
                  </a:lnTo>
                  <a:cubicBezTo>
                    <a:pt x="8096" y="12859"/>
                    <a:pt x="8096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5" name="Freeform: Shape 694">
              <a:extLst>
                <a:ext uri="{FF2B5EF4-FFF2-40B4-BE49-F238E27FC236}">
                  <a16:creationId xmlns:a16="http://schemas.microsoft.com/office/drawing/2014/main" id="{4C6B291A-312F-497E-ADBD-876E0ACB5464}"/>
                </a:ext>
              </a:extLst>
            </p:cNvPr>
            <p:cNvSpPr/>
            <p:nvPr/>
          </p:nvSpPr>
          <p:spPr>
            <a:xfrm>
              <a:off x="7448806" y="697004"/>
              <a:ext cx="19050" cy="9525"/>
            </a:xfrm>
            <a:custGeom>
              <a:avLst/>
              <a:gdLst>
                <a:gd name="connsiteX0" fmla="*/ 15936 w 19050"/>
                <a:gd name="connsiteY0" fmla="*/ 9750 h 9525"/>
                <a:gd name="connsiteX1" fmla="*/ 15936 w 19050"/>
                <a:gd name="connsiteY1" fmla="*/ 975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5936" y="9750"/>
                  </a:moveTo>
                  <a:cubicBezTo>
                    <a:pt x="11174" y="7845"/>
                    <a:pt x="-1209" y="4988"/>
                    <a:pt x="15936" y="97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6" name="Freeform: Shape 695">
              <a:extLst>
                <a:ext uri="{FF2B5EF4-FFF2-40B4-BE49-F238E27FC236}">
                  <a16:creationId xmlns:a16="http://schemas.microsoft.com/office/drawing/2014/main" id="{1A1B85AB-5A61-4EFD-ABB7-683A6D4B909C}"/>
                </a:ext>
              </a:extLst>
            </p:cNvPr>
            <p:cNvSpPr/>
            <p:nvPr/>
          </p:nvSpPr>
          <p:spPr>
            <a:xfrm>
              <a:off x="7487270" y="724976"/>
              <a:ext cx="19050" cy="9525"/>
            </a:xfrm>
            <a:custGeom>
              <a:avLst/>
              <a:gdLst>
                <a:gd name="connsiteX0" fmla="*/ 8905 w 19050"/>
                <a:gd name="connsiteY0" fmla="*/ 7496 h 9525"/>
                <a:gd name="connsiteX1" fmla="*/ 8905 w 19050"/>
                <a:gd name="connsiteY1" fmla="*/ 74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8905" y="7496"/>
                  </a:moveTo>
                  <a:cubicBezTo>
                    <a:pt x="-620" y="5591"/>
                    <a:pt x="32718" y="12259"/>
                    <a:pt x="8905" y="74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7" name="Freeform: Shape 696">
              <a:extLst>
                <a:ext uri="{FF2B5EF4-FFF2-40B4-BE49-F238E27FC236}">
                  <a16:creationId xmlns:a16="http://schemas.microsoft.com/office/drawing/2014/main" id="{6AF47AA6-2A69-4579-AC3C-9DF6C1FC5894}"/>
                </a:ext>
              </a:extLst>
            </p:cNvPr>
            <p:cNvSpPr/>
            <p:nvPr/>
          </p:nvSpPr>
          <p:spPr>
            <a:xfrm>
              <a:off x="7708106" y="1113759"/>
              <a:ext cx="9525" cy="9525"/>
            </a:xfrm>
            <a:custGeom>
              <a:avLst/>
              <a:gdLst>
                <a:gd name="connsiteX0" fmla="*/ 7144 w 9525"/>
                <a:gd name="connsiteY0" fmla="*/ 11143 h 9525"/>
                <a:gd name="connsiteX1" fmla="*/ 10954 w 9525"/>
                <a:gd name="connsiteY1" fmla="*/ 11143 h 9525"/>
                <a:gd name="connsiteX2" fmla="*/ 7144 w 9525"/>
                <a:gd name="connsiteY2" fmla="*/ 111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1143"/>
                  </a:moveTo>
                  <a:lnTo>
                    <a:pt x="10954" y="11143"/>
                  </a:lnTo>
                  <a:cubicBezTo>
                    <a:pt x="12859" y="7333"/>
                    <a:pt x="10001" y="4476"/>
                    <a:pt x="7144" y="111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8" name="Freeform: Shape 697">
              <a:extLst>
                <a:ext uri="{FF2B5EF4-FFF2-40B4-BE49-F238E27FC236}">
                  <a16:creationId xmlns:a16="http://schemas.microsoft.com/office/drawing/2014/main" id="{9680F079-610A-4EE6-9321-B9CF70256402}"/>
                </a:ext>
              </a:extLst>
            </p:cNvPr>
            <p:cNvSpPr/>
            <p:nvPr/>
          </p:nvSpPr>
          <p:spPr>
            <a:xfrm>
              <a:off x="7529036" y="1274921"/>
              <a:ext cx="19050" cy="19050"/>
            </a:xfrm>
            <a:custGeom>
              <a:avLst/>
              <a:gdLst>
                <a:gd name="connsiteX0" fmla="*/ 19526 w 19050"/>
                <a:gd name="connsiteY0" fmla="*/ 7144 h 19050"/>
                <a:gd name="connsiteX1" fmla="*/ 7144 w 19050"/>
                <a:gd name="connsiteY1" fmla="*/ 11906 h 19050"/>
                <a:gd name="connsiteX2" fmla="*/ 19526 w 19050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9526" y="7144"/>
                  </a:moveTo>
                  <a:cubicBezTo>
                    <a:pt x="16669" y="7144"/>
                    <a:pt x="10001" y="9049"/>
                    <a:pt x="7144" y="11906"/>
                  </a:cubicBezTo>
                  <a:cubicBezTo>
                    <a:pt x="11906" y="10001"/>
                    <a:pt x="16669" y="8096"/>
                    <a:pt x="1952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9" name="Freeform: Shape 698">
              <a:extLst>
                <a:ext uri="{FF2B5EF4-FFF2-40B4-BE49-F238E27FC236}">
                  <a16:creationId xmlns:a16="http://schemas.microsoft.com/office/drawing/2014/main" id="{35E13680-CC7D-4BEE-BDC0-89931FAFC2A6}"/>
                </a:ext>
              </a:extLst>
            </p:cNvPr>
            <p:cNvSpPr/>
            <p:nvPr/>
          </p:nvSpPr>
          <p:spPr>
            <a:xfrm>
              <a:off x="6879322" y="1084639"/>
              <a:ext cx="19050" cy="9525"/>
            </a:xfrm>
            <a:custGeom>
              <a:avLst/>
              <a:gdLst>
                <a:gd name="connsiteX0" fmla="*/ 9158 w 19050"/>
                <a:gd name="connsiteY0" fmla="*/ 7878 h 9525"/>
                <a:gd name="connsiteX1" fmla="*/ 9158 w 19050"/>
                <a:gd name="connsiteY1" fmla="*/ 787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9158" y="7878"/>
                  </a:moveTo>
                  <a:cubicBezTo>
                    <a:pt x="18683" y="11688"/>
                    <a:pt x="1538" y="5021"/>
                    <a:pt x="9158" y="78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0" name="Freeform: Shape 699">
              <a:extLst>
                <a:ext uri="{FF2B5EF4-FFF2-40B4-BE49-F238E27FC236}">
                  <a16:creationId xmlns:a16="http://schemas.microsoft.com/office/drawing/2014/main" id="{83A24C1A-069C-4F95-AB2A-7FD90BD1A992}"/>
                </a:ext>
              </a:extLst>
            </p:cNvPr>
            <p:cNvSpPr/>
            <p:nvPr/>
          </p:nvSpPr>
          <p:spPr>
            <a:xfrm>
              <a:off x="7459504" y="197855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8096" y="5027"/>
                    <a:pt x="7144" y="883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1" name="Freeform: Shape 700">
              <a:extLst>
                <a:ext uri="{FF2B5EF4-FFF2-40B4-BE49-F238E27FC236}">
                  <a16:creationId xmlns:a16="http://schemas.microsoft.com/office/drawing/2014/main" id="{AE1742DA-DBC0-4B76-944A-57FF8C2E326A}"/>
                </a:ext>
              </a:extLst>
            </p:cNvPr>
            <p:cNvSpPr/>
            <p:nvPr/>
          </p:nvSpPr>
          <p:spPr>
            <a:xfrm>
              <a:off x="7455254" y="192881"/>
              <a:ext cx="9525" cy="19050"/>
            </a:xfrm>
            <a:custGeom>
              <a:avLst/>
              <a:gdLst>
                <a:gd name="connsiteX0" fmla="*/ 9488 w 9525"/>
                <a:gd name="connsiteY0" fmla="*/ 7144 h 19050"/>
                <a:gd name="connsiteX1" fmla="*/ 9488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8" y="7144"/>
                  </a:moveTo>
                  <a:cubicBezTo>
                    <a:pt x="4726" y="15716"/>
                    <a:pt x="8536" y="11906"/>
                    <a:pt x="94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2" name="Freeform: Shape 701">
              <a:extLst>
                <a:ext uri="{FF2B5EF4-FFF2-40B4-BE49-F238E27FC236}">
                  <a16:creationId xmlns:a16="http://schemas.microsoft.com/office/drawing/2014/main" id="{9010F611-C7D0-4091-B72D-46ABCC0FE7E3}"/>
                </a:ext>
              </a:extLst>
            </p:cNvPr>
            <p:cNvSpPr/>
            <p:nvPr/>
          </p:nvSpPr>
          <p:spPr>
            <a:xfrm>
              <a:off x="7415689" y="1814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3" name="Freeform: Shape 702">
              <a:extLst>
                <a:ext uri="{FF2B5EF4-FFF2-40B4-BE49-F238E27FC236}">
                  <a16:creationId xmlns:a16="http://schemas.microsoft.com/office/drawing/2014/main" id="{459E210F-9A93-4B0E-B3AA-E2641947763A}"/>
                </a:ext>
              </a:extLst>
            </p:cNvPr>
            <p:cNvSpPr/>
            <p:nvPr/>
          </p:nvSpPr>
          <p:spPr>
            <a:xfrm>
              <a:off x="7389019" y="1766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4" name="Freeform: Shape 703">
              <a:extLst>
                <a:ext uri="{FF2B5EF4-FFF2-40B4-BE49-F238E27FC236}">
                  <a16:creationId xmlns:a16="http://schemas.microsoft.com/office/drawing/2014/main" id="{A6320669-8615-4A7E-A6F4-CAFD5861547E}"/>
                </a:ext>
              </a:extLst>
            </p:cNvPr>
            <p:cNvSpPr/>
            <p:nvPr/>
          </p:nvSpPr>
          <p:spPr>
            <a:xfrm>
              <a:off x="7385209" y="1728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5" name="Freeform: Shape 704">
              <a:extLst>
                <a:ext uri="{FF2B5EF4-FFF2-40B4-BE49-F238E27FC236}">
                  <a16:creationId xmlns:a16="http://schemas.microsoft.com/office/drawing/2014/main" id="{D5D1A7E8-C8F7-4944-B60D-CE372212A10F}"/>
                </a:ext>
              </a:extLst>
            </p:cNvPr>
            <p:cNvSpPr/>
            <p:nvPr/>
          </p:nvSpPr>
          <p:spPr>
            <a:xfrm>
              <a:off x="7414736" y="18049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lnTo>
                    <a:pt x="7144" y="7144"/>
                  </a:lnTo>
                  <a:cubicBezTo>
                    <a:pt x="7144" y="8096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6" name="Freeform: Shape 705">
              <a:extLst>
                <a:ext uri="{FF2B5EF4-FFF2-40B4-BE49-F238E27FC236}">
                  <a16:creationId xmlns:a16="http://schemas.microsoft.com/office/drawing/2014/main" id="{DBEE0D55-3815-4F2A-AA8F-6C0035DBFEF2}"/>
                </a:ext>
              </a:extLst>
            </p:cNvPr>
            <p:cNvSpPr/>
            <p:nvPr/>
          </p:nvSpPr>
          <p:spPr>
            <a:xfrm>
              <a:off x="7449979" y="19912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7" name="Freeform: Shape 706">
              <a:extLst>
                <a:ext uri="{FF2B5EF4-FFF2-40B4-BE49-F238E27FC236}">
                  <a16:creationId xmlns:a16="http://schemas.microsoft.com/office/drawing/2014/main" id="{8088A572-C462-4BC7-B4DC-5EDBAFDACB86}"/>
                </a:ext>
              </a:extLst>
            </p:cNvPr>
            <p:cNvSpPr/>
            <p:nvPr/>
          </p:nvSpPr>
          <p:spPr>
            <a:xfrm>
              <a:off x="7427119" y="179228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8096" y="8414"/>
                    <a:pt x="9049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8" name="Freeform: Shape 707">
              <a:extLst>
                <a:ext uri="{FF2B5EF4-FFF2-40B4-BE49-F238E27FC236}">
                  <a16:creationId xmlns:a16="http://schemas.microsoft.com/office/drawing/2014/main" id="{B4EEC4D3-9BB7-430A-B831-568C857C88F5}"/>
                </a:ext>
              </a:extLst>
            </p:cNvPr>
            <p:cNvSpPr/>
            <p:nvPr/>
          </p:nvSpPr>
          <p:spPr>
            <a:xfrm>
              <a:off x="7436220" y="18145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13811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9" name="Freeform: Shape 708">
              <a:extLst>
                <a:ext uri="{FF2B5EF4-FFF2-40B4-BE49-F238E27FC236}">
                  <a16:creationId xmlns:a16="http://schemas.microsoft.com/office/drawing/2014/main" id="{A0BE4888-EF3F-4906-B4F6-1F6398993B2E}"/>
                </a:ext>
              </a:extLst>
            </p:cNvPr>
            <p:cNvSpPr/>
            <p:nvPr/>
          </p:nvSpPr>
          <p:spPr>
            <a:xfrm>
              <a:off x="7449979" y="1881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0" name="Freeform: Shape 709">
              <a:extLst>
                <a:ext uri="{FF2B5EF4-FFF2-40B4-BE49-F238E27FC236}">
                  <a16:creationId xmlns:a16="http://schemas.microsoft.com/office/drawing/2014/main" id="{91704A19-9400-4441-AE69-7662823DB52B}"/>
                </a:ext>
              </a:extLst>
            </p:cNvPr>
            <p:cNvSpPr/>
            <p:nvPr/>
          </p:nvSpPr>
          <p:spPr>
            <a:xfrm>
              <a:off x="7421404" y="17859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1" name="Freeform: Shape 710">
              <a:extLst>
                <a:ext uri="{FF2B5EF4-FFF2-40B4-BE49-F238E27FC236}">
                  <a16:creationId xmlns:a16="http://schemas.microsoft.com/office/drawing/2014/main" id="{D0CF565E-5536-412D-ABDF-E55C9144F339}"/>
                </a:ext>
              </a:extLst>
            </p:cNvPr>
            <p:cNvSpPr/>
            <p:nvPr/>
          </p:nvSpPr>
          <p:spPr>
            <a:xfrm>
              <a:off x="7171849" y="1957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2" name="Freeform: Shape 711">
              <a:extLst>
                <a:ext uri="{FF2B5EF4-FFF2-40B4-BE49-F238E27FC236}">
                  <a16:creationId xmlns:a16="http://schemas.microsoft.com/office/drawing/2014/main" id="{F0FE3557-658C-44C4-926D-5166DB33F749}"/>
                </a:ext>
              </a:extLst>
            </p:cNvPr>
            <p:cNvSpPr/>
            <p:nvPr/>
          </p:nvSpPr>
          <p:spPr>
            <a:xfrm>
              <a:off x="7160419" y="18071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3" name="Freeform: Shape 712">
              <a:extLst>
                <a:ext uri="{FF2B5EF4-FFF2-40B4-BE49-F238E27FC236}">
                  <a16:creationId xmlns:a16="http://schemas.microsoft.com/office/drawing/2014/main" id="{A7C0B374-99C2-4154-8EE9-7AA73E6E7127}"/>
                </a:ext>
              </a:extLst>
            </p:cNvPr>
            <p:cNvSpPr/>
            <p:nvPr/>
          </p:nvSpPr>
          <p:spPr>
            <a:xfrm>
              <a:off x="7377589" y="16835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7144" y="7858"/>
                  </a:ln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4" name="Freeform: Shape 713">
              <a:extLst>
                <a:ext uri="{FF2B5EF4-FFF2-40B4-BE49-F238E27FC236}">
                  <a16:creationId xmlns:a16="http://schemas.microsoft.com/office/drawing/2014/main" id="{0F7A042F-21E3-4956-8703-B1BBAF75FF2E}"/>
                </a:ext>
              </a:extLst>
            </p:cNvPr>
            <p:cNvSpPr/>
            <p:nvPr/>
          </p:nvSpPr>
          <p:spPr>
            <a:xfrm>
              <a:off x="7299766" y="166211"/>
              <a:ext cx="9525" cy="19050"/>
            </a:xfrm>
            <a:custGeom>
              <a:avLst/>
              <a:gdLst>
                <a:gd name="connsiteX0" fmla="*/ 7815 w 9525"/>
                <a:gd name="connsiteY0" fmla="*/ 7144 h 19050"/>
                <a:gd name="connsiteX1" fmla="*/ 7815 w 9525"/>
                <a:gd name="connsiteY1" fmla="*/ 12859 h 19050"/>
                <a:gd name="connsiteX2" fmla="*/ 7815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815" y="7144"/>
                  </a:moveTo>
                  <a:cubicBezTo>
                    <a:pt x="8767" y="10001"/>
                    <a:pt x="5909" y="10001"/>
                    <a:pt x="7815" y="12859"/>
                  </a:cubicBezTo>
                  <a:cubicBezTo>
                    <a:pt x="7815" y="12859"/>
                    <a:pt x="8767" y="9049"/>
                    <a:pt x="781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5" name="Freeform: Shape 714">
              <a:extLst>
                <a:ext uri="{FF2B5EF4-FFF2-40B4-BE49-F238E27FC236}">
                  <a16:creationId xmlns:a16="http://schemas.microsoft.com/office/drawing/2014/main" id="{B14B329B-CC32-4F2D-BB28-0246B53C2356}"/>
                </a:ext>
              </a:extLst>
            </p:cNvPr>
            <p:cNvSpPr/>
            <p:nvPr/>
          </p:nvSpPr>
          <p:spPr>
            <a:xfrm>
              <a:off x="7449979" y="1995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6" name="Freeform: Shape 715">
              <a:extLst>
                <a:ext uri="{FF2B5EF4-FFF2-40B4-BE49-F238E27FC236}">
                  <a16:creationId xmlns:a16="http://schemas.microsoft.com/office/drawing/2014/main" id="{B9C08DE0-B2CA-4179-9A6E-3430CE5157F0}"/>
                </a:ext>
              </a:extLst>
            </p:cNvPr>
            <p:cNvSpPr/>
            <p:nvPr/>
          </p:nvSpPr>
          <p:spPr>
            <a:xfrm>
              <a:off x="7300436" y="1728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7" name="Freeform: Shape 716">
              <a:extLst>
                <a:ext uri="{FF2B5EF4-FFF2-40B4-BE49-F238E27FC236}">
                  <a16:creationId xmlns:a16="http://schemas.microsoft.com/office/drawing/2014/main" id="{AE4C03CB-25AA-40DC-98F8-F0428D20F60F}"/>
                </a:ext>
              </a:extLst>
            </p:cNvPr>
            <p:cNvSpPr/>
            <p:nvPr/>
          </p:nvSpPr>
          <p:spPr>
            <a:xfrm>
              <a:off x="7357586" y="1690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8" name="Freeform: Shape 717">
              <a:extLst>
                <a:ext uri="{FF2B5EF4-FFF2-40B4-BE49-F238E27FC236}">
                  <a16:creationId xmlns:a16="http://schemas.microsoft.com/office/drawing/2014/main" id="{67068892-5EA7-4A47-BB44-86B48FF53338}"/>
                </a:ext>
              </a:extLst>
            </p:cNvPr>
            <p:cNvSpPr/>
            <p:nvPr/>
          </p:nvSpPr>
          <p:spPr>
            <a:xfrm>
              <a:off x="7371874" y="1738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9" name="Freeform: Shape 718">
              <a:extLst>
                <a:ext uri="{FF2B5EF4-FFF2-40B4-BE49-F238E27FC236}">
                  <a16:creationId xmlns:a16="http://schemas.microsoft.com/office/drawing/2014/main" id="{DAEB6C44-1658-49BB-9E5A-9BCFCD57A5A5}"/>
                </a:ext>
              </a:extLst>
            </p:cNvPr>
            <p:cNvSpPr/>
            <p:nvPr/>
          </p:nvSpPr>
          <p:spPr>
            <a:xfrm>
              <a:off x="7349691" y="171376"/>
              <a:ext cx="9525" cy="9525"/>
            </a:xfrm>
            <a:custGeom>
              <a:avLst/>
              <a:gdLst>
                <a:gd name="connsiteX0" fmla="*/ 7419 w 9525"/>
                <a:gd name="connsiteY0" fmla="*/ 7694 h 9525"/>
                <a:gd name="connsiteX1" fmla="*/ 7419 w 9525"/>
                <a:gd name="connsiteY1" fmla="*/ 769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7694"/>
                  </a:moveTo>
                  <a:cubicBezTo>
                    <a:pt x="6466" y="5789"/>
                    <a:pt x="8371" y="9599"/>
                    <a:pt x="7419" y="76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0" name="Freeform: Shape 719">
              <a:extLst>
                <a:ext uri="{FF2B5EF4-FFF2-40B4-BE49-F238E27FC236}">
                  <a16:creationId xmlns:a16="http://schemas.microsoft.com/office/drawing/2014/main" id="{0B987E61-8072-4AAD-BDED-317785C4C82D}"/>
                </a:ext>
              </a:extLst>
            </p:cNvPr>
            <p:cNvSpPr/>
            <p:nvPr/>
          </p:nvSpPr>
          <p:spPr>
            <a:xfrm>
              <a:off x="7342346" y="1719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1" name="Freeform: Shape 720">
              <a:extLst>
                <a:ext uri="{FF2B5EF4-FFF2-40B4-BE49-F238E27FC236}">
                  <a16:creationId xmlns:a16="http://schemas.microsoft.com/office/drawing/2014/main" id="{3BA196E6-B740-4E9B-8CAE-DBD3B2E0DA63}"/>
                </a:ext>
              </a:extLst>
            </p:cNvPr>
            <p:cNvSpPr/>
            <p:nvPr/>
          </p:nvSpPr>
          <p:spPr>
            <a:xfrm>
              <a:off x="7193518" y="190023"/>
              <a:ext cx="9525" cy="9525"/>
            </a:xfrm>
            <a:custGeom>
              <a:avLst/>
              <a:gdLst>
                <a:gd name="connsiteX0" fmla="*/ 8334 w 9525"/>
                <a:gd name="connsiteY0" fmla="*/ 10001 h 9525"/>
                <a:gd name="connsiteX1" fmla="*/ 7382 w 9525"/>
                <a:gd name="connsiteY1" fmla="*/ 7144 h 9525"/>
                <a:gd name="connsiteX2" fmla="*/ 833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334" y="10001"/>
                  </a:moveTo>
                  <a:cubicBezTo>
                    <a:pt x="8334" y="9049"/>
                    <a:pt x="8334" y="8096"/>
                    <a:pt x="7382" y="7144"/>
                  </a:cubicBezTo>
                  <a:cubicBezTo>
                    <a:pt x="7382" y="9049"/>
                    <a:pt x="6429" y="10001"/>
                    <a:pt x="833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2" name="Freeform: Shape 721">
              <a:extLst>
                <a:ext uri="{FF2B5EF4-FFF2-40B4-BE49-F238E27FC236}">
                  <a16:creationId xmlns:a16="http://schemas.microsoft.com/office/drawing/2014/main" id="{EA1170A2-E0B1-41DB-9701-35DAF46AD3E5}"/>
                </a:ext>
              </a:extLst>
            </p:cNvPr>
            <p:cNvSpPr/>
            <p:nvPr/>
          </p:nvSpPr>
          <p:spPr>
            <a:xfrm>
              <a:off x="7449979" y="1985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001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3" name="Freeform: Shape 722">
              <a:extLst>
                <a:ext uri="{FF2B5EF4-FFF2-40B4-BE49-F238E27FC236}">
                  <a16:creationId xmlns:a16="http://schemas.microsoft.com/office/drawing/2014/main" id="{22622044-9C63-428B-BCBF-DECDF4D388B7}"/>
                </a:ext>
              </a:extLst>
            </p:cNvPr>
            <p:cNvSpPr/>
            <p:nvPr/>
          </p:nvSpPr>
          <p:spPr>
            <a:xfrm>
              <a:off x="7347109" y="193833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lnTo>
                    <a:pt x="7144" y="7144"/>
                  </a:lnTo>
                  <a:cubicBezTo>
                    <a:pt x="7144" y="8096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4" name="Freeform: Shape 723">
              <a:extLst>
                <a:ext uri="{FF2B5EF4-FFF2-40B4-BE49-F238E27FC236}">
                  <a16:creationId xmlns:a16="http://schemas.microsoft.com/office/drawing/2014/main" id="{412CFC69-23D6-4CE2-B64A-28FE09F073C4}"/>
                </a:ext>
              </a:extLst>
            </p:cNvPr>
            <p:cNvSpPr/>
            <p:nvPr/>
          </p:nvSpPr>
          <p:spPr>
            <a:xfrm>
              <a:off x="7249001" y="1900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5" name="Freeform: Shape 724">
              <a:extLst>
                <a:ext uri="{FF2B5EF4-FFF2-40B4-BE49-F238E27FC236}">
                  <a16:creationId xmlns:a16="http://schemas.microsoft.com/office/drawing/2014/main" id="{D57B4E8D-5389-458F-8033-0246CDE7DBBA}"/>
                </a:ext>
              </a:extLst>
            </p:cNvPr>
            <p:cNvSpPr/>
            <p:nvPr/>
          </p:nvSpPr>
          <p:spPr>
            <a:xfrm>
              <a:off x="7343299" y="192982"/>
              <a:ext cx="9525" cy="9525"/>
            </a:xfrm>
            <a:custGeom>
              <a:avLst/>
              <a:gdLst>
                <a:gd name="connsiteX0" fmla="*/ 7144 w 9525"/>
                <a:gd name="connsiteY0" fmla="*/ 8947 h 9525"/>
                <a:gd name="connsiteX1" fmla="*/ 7144 w 9525"/>
                <a:gd name="connsiteY1" fmla="*/ 89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947"/>
                  </a:moveTo>
                  <a:cubicBezTo>
                    <a:pt x="7144" y="6090"/>
                    <a:pt x="7144" y="7042"/>
                    <a:pt x="7144" y="89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6" name="Freeform: Shape 725">
              <a:extLst>
                <a:ext uri="{FF2B5EF4-FFF2-40B4-BE49-F238E27FC236}">
                  <a16:creationId xmlns:a16="http://schemas.microsoft.com/office/drawing/2014/main" id="{38F153D3-9845-4F08-B2CB-03779AB92488}"/>
                </a:ext>
              </a:extLst>
            </p:cNvPr>
            <p:cNvSpPr/>
            <p:nvPr/>
          </p:nvSpPr>
          <p:spPr>
            <a:xfrm>
              <a:off x="7193756" y="1900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7" name="Freeform: Shape 726">
              <a:extLst>
                <a:ext uri="{FF2B5EF4-FFF2-40B4-BE49-F238E27FC236}">
                  <a16:creationId xmlns:a16="http://schemas.microsoft.com/office/drawing/2014/main" id="{2C565A6C-6578-44CF-859F-C418387F662B}"/>
                </a:ext>
              </a:extLst>
            </p:cNvPr>
            <p:cNvSpPr/>
            <p:nvPr/>
          </p:nvSpPr>
          <p:spPr>
            <a:xfrm>
              <a:off x="7160309" y="163353"/>
              <a:ext cx="304800" cy="47625"/>
            </a:xfrm>
            <a:custGeom>
              <a:avLst/>
              <a:gdLst>
                <a:gd name="connsiteX0" fmla="*/ 32972 w 304800"/>
                <a:gd name="connsiteY0" fmla="*/ 41434 h 47625"/>
                <a:gd name="connsiteX1" fmla="*/ 42497 w 304800"/>
                <a:gd name="connsiteY1" fmla="*/ 38576 h 47625"/>
                <a:gd name="connsiteX2" fmla="*/ 220614 w 304800"/>
                <a:gd name="connsiteY2" fmla="*/ 28099 h 47625"/>
                <a:gd name="connsiteX3" fmla="*/ 297766 w 304800"/>
                <a:gd name="connsiteY3" fmla="*/ 42386 h 47625"/>
                <a:gd name="connsiteX4" fmla="*/ 299672 w 304800"/>
                <a:gd name="connsiteY4" fmla="*/ 42386 h 47625"/>
                <a:gd name="connsiteX5" fmla="*/ 301576 w 304800"/>
                <a:gd name="connsiteY5" fmla="*/ 40481 h 47625"/>
                <a:gd name="connsiteX6" fmla="*/ 301576 w 304800"/>
                <a:gd name="connsiteY6" fmla="*/ 37624 h 47625"/>
                <a:gd name="connsiteX7" fmla="*/ 263476 w 304800"/>
                <a:gd name="connsiteY7" fmla="*/ 25241 h 47625"/>
                <a:gd name="connsiteX8" fmla="*/ 236807 w 304800"/>
                <a:gd name="connsiteY8" fmla="*/ 24289 h 47625"/>
                <a:gd name="connsiteX9" fmla="*/ 228234 w 304800"/>
                <a:gd name="connsiteY9" fmla="*/ 10001 h 47625"/>
                <a:gd name="connsiteX10" fmla="*/ 62499 w 304800"/>
                <a:gd name="connsiteY10" fmla="*/ 7144 h 47625"/>
                <a:gd name="connsiteX11" fmla="*/ 55832 w 304800"/>
                <a:gd name="connsiteY11" fmla="*/ 10001 h 47625"/>
                <a:gd name="connsiteX12" fmla="*/ 55832 w 304800"/>
                <a:gd name="connsiteY12" fmla="*/ 19526 h 47625"/>
                <a:gd name="connsiteX13" fmla="*/ 8207 w 304800"/>
                <a:gd name="connsiteY13" fmla="*/ 15716 h 47625"/>
                <a:gd name="connsiteX14" fmla="*/ 9159 w 304800"/>
                <a:gd name="connsiteY14" fmla="*/ 37624 h 47625"/>
                <a:gd name="connsiteX15" fmla="*/ 10111 w 304800"/>
                <a:gd name="connsiteY15" fmla="*/ 36671 h 47625"/>
                <a:gd name="connsiteX16" fmla="*/ 12016 w 304800"/>
                <a:gd name="connsiteY16" fmla="*/ 37624 h 47625"/>
                <a:gd name="connsiteX17" fmla="*/ 32972 w 304800"/>
                <a:gd name="connsiteY17" fmla="*/ 41434 h 47625"/>
                <a:gd name="connsiteX18" fmla="*/ 59641 w 304800"/>
                <a:gd name="connsiteY18" fmla="*/ 30956 h 47625"/>
                <a:gd name="connsiteX19" fmla="*/ 59641 w 304800"/>
                <a:gd name="connsiteY19" fmla="*/ 30956 h 47625"/>
                <a:gd name="connsiteX20" fmla="*/ 61547 w 304800"/>
                <a:gd name="connsiteY20" fmla="*/ 30956 h 47625"/>
                <a:gd name="connsiteX21" fmla="*/ 61547 w 304800"/>
                <a:gd name="connsiteY21" fmla="*/ 30956 h 47625"/>
                <a:gd name="connsiteX22" fmla="*/ 55832 w 304800"/>
                <a:gd name="connsiteY22" fmla="*/ 10954 h 47625"/>
                <a:gd name="connsiteX23" fmla="*/ 55832 w 304800"/>
                <a:gd name="connsiteY23" fmla="*/ 109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4800" h="47625">
                  <a:moveTo>
                    <a:pt x="32972" y="41434"/>
                  </a:moveTo>
                  <a:cubicBezTo>
                    <a:pt x="42497" y="41434"/>
                    <a:pt x="37734" y="17621"/>
                    <a:pt x="42497" y="38576"/>
                  </a:cubicBezTo>
                  <a:cubicBezTo>
                    <a:pt x="37734" y="36671"/>
                    <a:pt x="218709" y="39529"/>
                    <a:pt x="220614" y="28099"/>
                  </a:cubicBezTo>
                  <a:cubicBezTo>
                    <a:pt x="218709" y="35719"/>
                    <a:pt x="300624" y="35719"/>
                    <a:pt x="297766" y="42386"/>
                  </a:cubicBezTo>
                  <a:cubicBezTo>
                    <a:pt x="300624" y="37624"/>
                    <a:pt x="301576" y="37624"/>
                    <a:pt x="299672" y="42386"/>
                  </a:cubicBezTo>
                  <a:cubicBezTo>
                    <a:pt x="297766" y="44291"/>
                    <a:pt x="307291" y="32861"/>
                    <a:pt x="301576" y="40481"/>
                  </a:cubicBezTo>
                  <a:cubicBezTo>
                    <a:pt x="300624" y="39529"/>
                    <a:pt x="300624" y="38576"/>
                    <a:pt x="301576" y="37624"/>
                  </a:cubicBezTo>
                  <a:cubicBezTo>
                    <a:pt x="302529" y="25241"/>
                    <a:pt x="263476" y="25241"/>
                    <a:pt x="263476" y="25241"/>
                  </a:cubicBezTo>
                  <a:cubicBezTo>
                    <a:pt x="247284" y="18574"/>
                    <a:pt x="247284" y="15716"/>
                    <a:pt x="236807" y="24289"/>
                  </a:cubicBezTo>
                  <a:cubicBezTo>
                    <a:pt x="232997" y="22384"/>
                    <a:pt x="232997" y="16669"/>
                    <a:pt x="228234" y="10001"/>
                  </a:cubicBezTo>
                  <a:cubicBezTo>
                    <a:pt x="227282" y="10954"/>
                    <a:pt x="61547" y="9049"/>
                    <a:pt x="62499" y="7144"/>
                  </a:cubicBezTo>
                  <a:cubicBezTo>
                    <a:pt x="58689" y="16669"/>
                    <a:pt x="60594" y="10001"/>
                    <a:pt x="55832" y="10001"/>
                  </a:cubicBezTo>
                  <a:cubicBezTo>
                    <a:pt x="56784" y="19526"/>
                    <a:pt x="57736" y="9049"/>
                    <a:pt x="55832" y="19526"/>
                  </a:cubicBezTo>
                  <a:cubicBezTo>
                    <a:pt x="54879" y="14764"/>
                    <a:pt x="12969" y="16669"/>
                    <a:pt x="8207" y="15716"/>
                  </a:cubicBezTo>
                  <a:cubicBezTo>
                    <a:pt x="5349" y="18574"/>
                    <a:pt x="9159" y="37624"/>
                    <a:pt x="9159" y="37624"/>
                  </a:cubicBezTo>
                  <a:cubicBezTo>
                    <a:pt x="10111" y="37624"/>
                    <a:pt x="12016" y="33814"/>
                    <a:pt x="10111" y="36671"/>
                  </a:cubicBezTo>
                  <a:cubicBezTo>
                    <a:pt x="11064" y="34766"/>
                    <a:pt x="12016" y="34766"/>
                    <a:pt x="12016" y="37624"/>
                  </a:cubicBezTo>
                  <a:cubicBezTo>
                    <a:pt x="19636" y="34766"/>
                    <a:pt x="28209" y="40481"/>
                    <a:pt x="32972" y="41434"/>
                  </a:cubicBezTo>
                  <a:close/>
                  <a:moveTo>
                    <a:pt x="59641" y="30956"/>
                  </a:moveTo>
                  <a:cubicBezTo>
                    <a:pt x="59641" y="30956"/>
                    <a:pt x="58689" y="31909"/>
                    <a:pt x="59641" y="30956"/>
                  </a:cubicBezTo>
                  <a:close/>
                  <a:moveTo>
                    <a:pt x="61547" y="30956"/>
                  </a:moveTo>
                  <a:cubicBezTo>
                    <a:pt x="60594" y="30004"/>
                    <a:pt x="59641" y="27146"/>
                    <a:pt x="61547" y="30956"/>
                  </a:cubicBezTo>
                  <a:close/>
                  <a:moveTo>
                    <a:pt x="55832" y="10954"/>
                  </a:moveTo>
                  <a:cubicBezTo>
                    <a:pt x="56784" y="10954"/>
                    <a:pt x="55832" y="14764"/>
                    <a:pt x="55832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8" name="Freeform: Shape 727">
              <a:extLst>
                <a:ext uri="{FF2B5EF4-FFF2-40B4-BE49-F238E27FC236}">
                  <a16:creationId xmlns:a16="http://schemas.microsoft.com/office/drawing/2014/main" id="{2262E627-3013-4082-9409-155D9EE4A787}"/>
                </a:ext>
              </a:extLst>
            </p:cNvPr>
            <p:cNvSpPr/>
            <p:nvPr/>
          </p:nvSpPr>
          <p:spPr>
            <a:xfrm>
              <a:off x="7208573" y="17097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8096"/>
                    <a:pt x="7567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9" name="Freeform: Shape 728">
              <a:extLst>
                <a:ext uri="{FF2B5EF4-FFF2-40B4-BE49-F238E27FC236}">
                  <a16:creationId xmlns:a16="http://schemas.microsoft.com/office/drawing/2014/main" id="{340D2997-2C4A-4264-A640-7C0F489513F2}"/>
                </a:ext>
              </a:extLst>
            </p:cNvPr>
            <p:cNvSpPr/>
            <p:nvPr/>
          </p:nvSpPr>
          <p:spPr>
            <a:xfrm>
              <a:off x="7415689" y="1824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0" name="Freeform: Shape 729">
              <a:extLst>
                <a:ext uri="{FF2B5EF4-FFF2-40B4-BE49-F238E27FC236}">
                  <a16:creationId xmlns:a16="http://schemas.microsoft.com/office/drawing/2014/main" id="{65D995DF-302D-4C1E-A7E0-A583EB3BED17}"/>
                </a:ext>
              </a:extLst>
            </p:cNvPr>
            <p:cNvSpPr/>
            <p:nvPr/>
          </p:nvSpPr>
          <p:spPr>
            <a:xfrm>
              <a:off x="7246144" y="19055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1" name="Freeform: Shape 730">
              <a:extLst>
                <a:ext uri="{FF2B5EF4-FFF2-40B4-BE49-F238E27FC236}">
                  <a16:creationId xmlns:a16="http://schemas.microsoft.com/office/drawing/2014/main" id="{BADDDCB9-2715-4439-8AC4-A58A15C7A581}"/>
                </a:ext>
              </a:extLst>
            </p:cNvPr>
            <p:cNvSpPr/>
            <p:nvPr/>
          </p:nvSpPr>
          <p:spPr>
            <a:xfrm>
              <a:off x="7427119" y="1938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2" name="Freeform: Shape 731">
              <a:extLst>
                <a:ext uri="{FF2B5EF4-FFF2-40B4-BE49-F238E27FC236}">
                  <a16:creationId xmlns:a16="http://schemas.microsoft.com/office/drawing/2014/main" id="{053274A5-D293-4E3C-9B12-408D70AE2B89}"/>
                </a:ext>
              </a:extLst>
            </p:cNvPr>
            <p:cNvSpPr/>
            <p:nvPr/>
          </p:nvSpPr>
          <p:spPr>
            <a:xfrm>
              <a:off x="7431881" y="1947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8096"/>
                  </a:ln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3" name="Freeform: Shape 732">
              <a:extLst>
                <a:ext uri="{FF2B5EF4-FFF2-40B4-BE49-F238E27FC236}">
                  <a16:creationId xmlns:a16="http://schemas.microsoft.com/office/drawing/2014/main" id="{592C4350-10C1-49B1-9B5E-9EA51BAAD79B}"/>
                </a:ext>
              </a:extLst>
            </p:cNvPr>
            <p:cNvSpPr/>
            <p:nvPr/>
          </p:nvSpPr>
          <p:spPr>
            <a:xfrm>
              <a:off x="7436644" y="195421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7144" y="8414"/>
                    <a:pt x="7144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4" name="Freeform: Shape 733">
              <a:extLst>
                <a:ext uri="{FF2B5EF4-FFF2-40B4-BE49-F238E27FC236}">
                  <a16:creationId xmlns:a16="http://schemas.microsoft.com/office/drawing/2014/main" id="{5B1BFF90-207A-4BAD-8C1C-6ECEBC351829}"/>
                </a:ext>
              </a:extLst>
            </p:cNvPr>
            <p:cNvSpPr/>
            <p:nvPr/>
          </p:nvSpPr>
          <p:spPr>
            <a:xfrm>
              <a:off x="7370207" y="192881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7858" y="7144"/>
                    <a:pt x="6906" y="7144"/>
                    <a:pt x="7858" y="7144"/>
                  </a:cubicBezTo>
                  <a:cubicBezTo>
                    <a:pt x="6906" y="8096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5" name="Freeform: Shape 734">
              <a:extLst>
                <a:ext uri="{FF2B5EF4-FFF2-40B4-BE49-F238E27FC236}">
                  <a16:creationId xmlns:a16="http://schemas.microsoft.com/office/drawing/2014/main" id="{7398F21A-935C-459F-8F19-DE2EDA3DED3F}"/>
                </a:ext>
              </a:extLst>
            </p:cNvPr>
            <p:cNvSpPr/>
            <p:nvPr/>
          </p:nvSpPr>
          <p:spPr>
            <a:xfrm>
              <a:off x="7389971" y="18811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7144" y="8096"/>
                    <a:pt x="7144" y="8096"/>
                  </a:cubicBezTo>
                  <a:cubicBezTo>
                    <a:pt x="7144" y="9049"/>
                    <a:pt x="8096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6" name="Freeform: Shape 735">
              <a:extLst>
                <a:ext uri="{FF2B5EF4-FFF2-40B4-BE49-F238E27FC236}">
                  <a16:creationId xmlns:a16="http://schemas.microsoft.com/office/drawing/2014/main" id="{9B795438-A6E9-4A8D-B576-9E140D5C84FE}"/>
                </a:ext>
              </a:extLst>
            </p:cNvPr>
            <p:cNvSpPr/>
            <p:nvPr/>
          </p:nvSpPr>
          <p:spPr>
            <a:xfrm>
              <a:off x="7348590" y="19478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7" name="Freeform: Shape 736">
              <a:extLst>
                <a:ext uri="{FF2B5EF4-FFF2-40B4-BE49-F238E27FC236}">
                  <a16:creationId xmlns:a16="http://schemas.microsoft.com/office/drawing/2014/main" id="{0C6E9E32-AF32-41C0-A90E-B5F46EFCB09A}"/>
                </a:ext>
              </a:extLst>
            </p:cNvPr>
            <p:cNvSpPr/>
            <p:nvPr/>
          </p:nvSpPr>
          <p:spPr>
            <a:xfrm>
              <a:off x="7389019" y="1890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8" name="Freeform: Shape 737">
              <a:extLst>
                <a:ext uri="{FF2B5EF4-FFF2-40B4-BE49-F238E27FC236}">
                  <a16:creationId xmlns:a16="http://schemas.microsoft.com/office/drawing/2014/main" id="{85F1DEB6-DBB7-4923-AAD2-585A0697EE57}"/>
                </a:ext>
              </a:extLst>
            </p:cNvPr>
            <p:cNvSpPr/>
            <p:nvPr/>
          </p:nvSpPr>
          <p:spPr>
            <a:xfrm>
              <a:off x="7453789" y="2005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9" name="Freeform: Shape 738">
              <a:extLst>
                <a:ext uri="{FF2B5EF4-FFF2-40B4-BE49-F238E27FC236}">
                  <a16:creationId xmlns:a16="http://schemas.microsoft.com/office/drawing/2014/main" id="{E25317D8-4798-4CE1-A019-31086D32B64D}"/>
                </a:ext>
              </a:extLst>
            </p:cNvPr>
            <p:cNvSpPr/>
            <p:nvPr/>
          </p:nvSpPr>
          <p:spPr>
            <a:xfrm>
              <a:off x="7453789" y="2005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0" name="Freeform: Shape 739">
              <a:extLst>
                <a:ext uri="{FF2B5EF4-FFF2-40B4-BE49-F238E27FC236}">
                  <a16:creationId xmlns:a16="http://schemas.microsoft.com/office/drawing/2014/main" id="{4E0464E0-3F63-4A20-8708-DCFB3E862934}"/>
                </a:ext>
              </a:extLst>
            </p:cNvPr>
            <p:cNvSpPr/>
            <p:nvPr/>
          </p:nvSpPr>
          <p:spPr>
            <a:xfrm>
              <a:off x="7454741" y="1995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1" name="Freeform: Shape 740">
              <a:extLst>
                <a:ext uri="{FF2B5EF4-FFF2-40B4-BE49-F238E27FC236}">
                  <a16:creationId xmlns:a16="http://schemas.microsoft.com/office/drawing/2014/main" id="{F788E41F-3CF2-4E8E-8709-5A2BD0A92950}"/>
                </a:ext>
              </a:extLst>
            </p:cNvPr>
            <p:cNvSpPr/>
            <p:nvPr/>
          </p:nvSpPr>
          <p:spPr>
            <a:xfrm>
              <a:off x="7448312" y="19859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8096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8096"/>
                  </a:lnTo>
                  <a:cubicBezTo>
                    <a:pt x="6906" y="8096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2" name="Freeform: Shape 741">
              <a:extLst>
                <a:ext uri="{FF2B5EF4-FFF2-40B4-BE49-F238E27FC236}">
                  <a16:creationId xmlns:a16="http://schemas.microsoft.com/office/drawing/2014/main" id="{FA6D2FE3-9E57-4B5F-8141-0D2D3515A8EF}"/>
                </a:ext>
              </a:extLst>
            </p:cNvPr>
            <p:cNvSpPr/>
            <p:nvPr/>
          </p:nvSpPr>
          <p:spPr>
            <a:xfrm>
              <a:off x="7447121" y="1985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954" y="1095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3" name="Freeform: Shape 742">
              <a:extLst>
                <a:ext uri="{FF2B5EF4-FFF2-40B4-BE49-F238E27FC236}">
                  <a16:creationId xmlns:a16="http://schemas.microsoft.com/office/drawing/2014/main" id="{400D427A-EA37-4B14-8D91-9E89593B8430}"/>
                </a:ext>
              </a:extLst>
            </p:cNvPr>
            <p:cNvSpPr/>
            <p:nvPr/>
          </p:nvSpPr>
          <p:spPr>
            <a:xfrm>
              <a:off x="7441406" y="18483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10954" y="6615"/>
                    <a:pt x="8096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4" name="Freeform: Shape 743">
              <a:extLst>
                <a:ext uri="{FF2B5EF4-FFF2-40B4-BE49-F238E27FC236}">
                  <a16:creationId xmlns:a16="http://schemas.microsoft.com/office/drawing/2014/main" id="{46FEFB98-88E3-4C44-999C-3BF4263DDC51}"/>
                </a:ext>
              </a:extLst>
            </p:cNvPr>
            <p:cNvSpPr/>
            <p:nvPr/>
          </p:nvSpPr>
          <p:spPr>
            <a:xfrm>
              <a:off x="7437596" y="18049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9049"/>
                    <a:pt x="7144" y="7144"/>
                    <a:pt x="7144" y="7144"/>
                  </a:cubicBezTo>
                  <a:cubicBezTo>
                    <a:pt x="7144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5" name="Freeform: Shape 744">
              <a:extLst>
                <a:ext uri="{FF2B5EF4-FFF2-40B4-BE49-F238E27FC236}">
                  <a16:creationId xmlns:a16="http://schemas.microsoft.com/office/drawing/2014/main" id="{65A2C406-7788-41C1-A003-A687B3E75560}"/>
                </a:ext>
              </a:extLst>
            </p:cNvPr>
            <p:cNvSpPr/>
            <p:nvPr/>
          </p:nvSpPr>
          <p:spPr>
            <a:xfrm>
              <a:off x="7406164" y="175736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7144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lnTo>
                    <a:pt x="7144" y="7144"/>
                  </a:lnTo>
                  <a:cubicBezTo>
                    <a:pt x="7144" y="8096"/>
                    <a:pt x="7144" y="9049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6" name="Freeform: Shape 745">
              <a:extLst>
                <a:ext uri="{FF2B5EF4-FFF2-40B4-BE49-F238E27FC236}">
                  <a16:creationId xmlns:a16="http://schemas.microsoft.com/office/drawing/2014/main" id="{FE3C3630-E70B-44D4-801A-2DF2E5ADDC07}"/>
                </a:ext>
              </a:extLst>
            </p:cNvPr>
            <p:cNvSpPr/>
            <p:nvPr/>
          </p:nvSpPr>
          <p:spPr>
            <a:xfrm>
              <a:off x="7398544" y="191728"/>
              <a:ext cx="9525" cy="9525"/>
            </a:xfrm>
            <a:custGeom>
              <a:avLst/>
              <a:gdLst>
                <a:gd name="connsiteX0" fmla="*/ 7144 w 9525"/>
                <a:gd name="connsiteY0" fmla="*/ 7344 h 9525"/>
                <a:gd name="connsiteX1" fmla="*/ 7144 w 9525"/>
                <a:gd name="connsiteY1" fmla="*/ 73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344"/>
                  </a:moveTo>
                  <a:cubicBezTo>
                    <a:pt x="10001" y="9249"/>
                    <a:pt x="7144" y="6392"/>
                    <a:pt x="7144" y="7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7" name="Freeform: Shape 746">
              <a:extLst>
                <a:ext uri="{FF2B5EF4-FFF2-40B4-BE49-F238E27FC236}">
                  <a16:creationId xmlns:a16="http://schemas.microsoft.com/office/drawing/2014/main" id="{379BEFE2-8673-434E-A498-C1C0D4E0C6CA}"/>
                </a:ext>
              </a:extLst>
            </p:cNvPr>
            <p:cNvSpPr/>
            <p:nvPr/>
          </p:nvSpPr>
          <p:spPr>
            <a:xfrm>
              <a:off x="7396508" y="172603"/>
              <a:ext cx="9525" cy="9525"/>
            </a:xfrm>
            <a:custGeom>
              <a:avLst/>
              <a:gdLst>
                <a:gd name="connsiteX0" fmla="*/ 8227 w 9525"/>
                <a:gd name="connsiteY0" fmla="*/ 7419 h 9525"/>
                <a:gd name="connsiteX1" fmla="*/ 8227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27" y="7419"/>
                  </a:moveTo>
                  <a:cubicBezTo>
                    <a:pt x="9179" y="6466"/>
                    <a:pt x="5369" y="8371"/>
                    <a:pt x="8227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8" name="Freeform: Shape 747">
              <a:extLst>
                <a:ext uri="{FF2B5EF4-FFF2-40B4-BE49-F238E27FC236}">
                  <a16:creationId xmlns:a16="http://schemas.microsoft.com/office/drawing/2014/main" id="{B470AE7F-2D7D-400E-86A7-85C626770A11}"/>
                </a:ext>
              </a:extLst>
            </p:cNvPr>
            <p:cNvSpPr/>
            <p:nvPr/>
          </p:nvSpPr>
          <p:spPr>
            <a:xfrm>
              <a:off x="7344251" y="168915"/>
              <a:ext cx="9525" cy="9525"/>
            </a:xfrm>
            <a:custGeom>
              <a:avLst/>
              <a:gdLst>
                <a:gd name="connsiteX0" fmla="*/ 7144 w 9525"/>
                <a:gd name="connsiteY0" fmla="*/ 7297 h 9525"/>
                <a:gd name="connsiteX1" fmla="*/ 7144 w 9525"/>
                <a:gd name="connsiteY1" fmla="*/ 10154 h 9525"/>
                <a:gd name="connsiteX2" fmla="*/ 7144 w 9525"/>
                <a:gd name="connsiteY2" fmla="*/ 729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297"/>
                  </a:moveTo>
                  <a:lnTo>
                    <a:pt x="7144" y="10154"/>
                  </a:lnTo>
                  <a:cubicBezTo>
                    <a:pt x="7144" y="10154"/>
                    <a:pt x="7144" y="6344"/>
                    <a:pt x="7144" y="72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9" name="Freeform: Shape 748">
              <a:extLst>
                <a:ext uri="{FF2B5EF4-FFF2-40B4-BE49-F238E27FC236}">
                  <a16:creationId xmlns:a16="http://schemas.microsoft.com/office/drawing/2014/main" id="{1B178F65-DC87-43B5-9FC0-6CA8F3F312AA}"/>
                </a:ext>
              </a:extLst>
            </p:cNvPr>
            <p:cNvSpPr/>
            <p:nvPr/>
          </p:nvSpPr>
          <p:spPr>
            <a:xfrm>
              <a:off x="7319486" y="169935"/>
              <a:ext cx="9525" cy="9525"/>
            </a:xfrm>
            <a:custGeom>
              <a:avLst/>
              <a:gdLst>
                <a:gd name="connsiteX0" fmla="*/ 8096 w 9525"/>
                <a:gd name="connsiteY0" fmla="*/ 9135 h 9525"/>
                <a:gd name="connsiteX1" fmla="*/ 7144 w 9525"/>
                <a:gd name="connsiteY1" fmla="*/ 8182 h 9525"/>
                <a:gd name="connsiteX2" fmla="*/ 8096 w 9525"/>
                <a:gd name="connsiteY2" fmla="*/ 91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135"/>
                  </a:moveTo>
                  <a:cubicBezTo>
                    <a:pt x="8096" y="7230"/>
                    <a:pt x="7144" y="6277"/>
                    <a:pt x="7144" y="8182"/>
                  </a:cubicBezTo>
                  <a:cubicBezTo>
                    <a:pt x="8096" y="8182"/>
                    <a:pt x="8096" y="9135"/>
                    <a:pt x="8096" y="91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0" name="Freeform: Shape 749">
              <a:extLst>
                <a:ext uri="{FF2B5EF4-FFF2-40B4-BE49-F238E27FC236}">
                  <a16:creationId xmlns:a16="http://schemas.microsoft.com/office/drawing/2014/main" id="{681155CF-8869-409A-89E4-0A9BC38E2217}"/>
                </a:ext>
              </a:extLst>
            </p:cNvPr>
            <p:cNvSpPr/>
            <p:nvPr/>
          </p:nvSpPr>
          <p:spPr>
            <a:xfrm>
              <a:off x="7251859" y="164175"/>
              <a:ext cx="9525" cy="9525"/>
            </a:xfrm>
            <a:custGeom>
              <a:avLst/>
              <a:gdLst>
                <a:gd name="connsiteX0" fmla="*/ 7144 w 9525"/>
                <a:gd name="connsiteY0" fmla="*/ 8227 h 9525"/>
                <a:gd name="connsiteX1" fmla="*/ 7144 w 9525"/>
                <a:gd name="connsiteY1" fmla="*/ 822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227"/>
                  </a:moveTo>
                  <a:cubicBezTo>
                    <a:pt x="7144" y="5369"/>
                    <a:pt x="7144" y="9179"/>
                    <a:pt x="7144" y="82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1" name="Freeform: Shape 750">
              <a:extLst>
                <a:ext uri="{FF2B5EF4-FFF2-40B4-BE49-F238E27FC236}">
                  <a16:creationId xmlns:a16="http://schemas.microsoft.com/office/drawing/2014/main" id="{E57AB052-777C-4C70-8EDE-837C5F7D9C63}"/>
                </a:ext>
              </a:extLst>
            </p:cNvPr>
            <p:cNvSpPr/>
            <p:nvPr/>
          </p:nvSpPr>
          <p:spPr>
            <a:xfrm>
              <a:off x="7710418" y="974916"/>
              <a:ext cx="28575" cy="19050"/>
            </a:xfrm>
            <a:custGeom>
              <a:avLst/>
              <a:gdLst>
                <a:gd name="connsiteX0" fmla="*/ 7689 w 28575"/>
                <a:gd name="connsiteY0" fmla="*/ 15683 h 19050"/>
                <a:gd name="connsiteX1" fmla="*/ 7689 w 28575"/>
                <a:gd name="connsiteY1" fmla="*/ 1568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7689" y="15683"/>
                  </a:moveTo>
                  <a:cubicBezTo>
                    <a:pt x="43884" y="-1462"/>
                    <a:pt x="1974" y="11873"/>
                    <a:pt x="7689" y="156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2" name="Freeform: Shape 751">
              <a:extLst>
                <a:ext uri="{FF2B5EF4-FFF2-40B4-BE49-F238E27FC236}">
                  <a16:creationId xmlns:a16="http://schemas.microsoft.com/office/drawing/2014/main" id="{3E609035-7B2D-479B-9757-43CF1283BAC7}"/>
                </a:ext>
              </a:extLst>
            </p:cNvPr>
            <p:cNvSpPr/>
            <p:nvPr/>
          </p:nvSpPr>
          <p:spPr>
            <a:xfrm>
              <a:off x="7695677" y="936184"/>
              <a:ext cx="19050" cy="28575"/>
            </a:xfrm>
            <a:custGeom>
              <a:avLst/>
              <a:gdLst>
                <a:gd name="connsiteX0" fmla="*/ 12905 w 19050"/>
                <a:gd name="connsiteY0" fmla="*/ 11553 h 28575"/>
                <a:gd name="connsiteX1" fmla="*/ 18620 w 19050"/>
                <a:gd name="connsiteY1" fmla="*/ 30603 h 28575"/>
                <a:gd name="connsiteX2" fmla="*/ 12905 w 19050"/>
                <a:gd name="connsiteY2" fmla="*/ 1155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28575">
                  <a:moveTo>
                    <a:pt x="12905" y="11553"/>
                  </a:moveTo>
                  <a:cubicBezTo>
                    <a:pt x="12905" y="40128"/>
                    <a:pt x="-3287" y="10601"/>
                    <a:pt x="18620" y="30603"/>
                  </a:cubicBezTo>
                  <a:cubicBezTo>
                    <a:pt x="30050" y="18221"/>
                    <a:pt x="-4240" y="-1782"/>
                    <a:pt x="12905" y="115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3" name="Freeform: Shape 752">
              <a:extLst>
                <a:ext uri="{FF2B5EF4-FFF2-40B4-BE49-F238E27FC236}">
                  <a16:creationId xmlns:a16="http://schemas.microsoft.com/office/drawing/2014/main" id="{49F179DF-BDE3-404B-9C1A-309AF09674A9}"/>
                </a:ext>
              </a:extLst>
            </p:cNvPr>
            <p:cNvSpPr/>
            <p:nvPr/>
          </p:nvSpPr>
          <p:spPr>
            <a:xfrm>
              <a:off x="7709059" y="9539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4" name="Freeform: Shape 753">
              <a:extLst>
                <a:ext uri="{FF2B5EF4-FFF2-40B4-BE49-F238E27FC236}">
                  <a16:creationId xmlns:a16="http://schemas.microsoft.com/office/drawing/2014/main" id="{4C9FB26A-394F-4A59-8716-B77C833A5427}"/>
                </a:ext>
              </a:extLst>
            </p:cNvPr>
            <p:cNvSpPr/>
            <p:nvPr/>
          </p:nvSpPr>
          <p:spPr>
            <a:xfrm>
              <a:off x="7191389" y="1085809"/>
              <a:ext cx="19050" cy="9525"/>
            </a:xfrm>
            <a:custGeom>
              <a:avLst/>
              <a:gdLst>
                <a:gd name="connsiteX0" fmla="*/ 10464 w 19050"/>
                <a:gd name="connsiteY0" fmla="*/ 9566 h 9525"/>
                <a:gd name="connsiteX1" fmla="*/ 10464 w 19050"/>
                <a:gd name="connsiteY1" fmla="*/ 956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0464" y="9566"/>
                  </a:moveTo>
                  <a:cubicBezTo>
                    <a:pt x="39039" y="2898"/>
                    <a:pt x="-4776" y="12423"/>
                    <a:pt x="10464" y="95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5" name="Freeform: Shape 754">
              <a:extLst>
                <a:ext uri="{FF2B5EF4-FFF2-40B4-BE49-F238E27FC236}">
                  <a16:creationId xmlns:a16="http://schemas.microsoft.com/office/drawing/2014/main" id="{8B097C0B-6E27-4BD9-9C74-45AFEA374460}"/>
                </a:ext>
              </a:extLst>
            </p:cNvPr>
            <p:cNvSpPr/>
            <p:nvPr/>
          </p:nvSpPr>
          <p:spPr>
            <a:xfrm>
              <a:off x="6890861" y="107680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001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9049" y="9049"/>
                    <a:pt x="10001" y="8096"/>
                    <a:pt x="10001" y="7144"/>
                  </a:cubicBezTo>
                  <a:cubicBezTo>
                    <a:pt x="9049" y="7144"/>
                    <a:pt x="8096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6" name="Freeform: Shape 755">
              <a:extLst>
                <a:ext uri="{FF2B5EF4-FFF2-40B4-BE49-F238E27FC236}">
                  <a16:creationId xmlns:a16="http://schemas.microsoft.com/office/drawing/2014/main" id="{1A54344F-3C29-487A-8FE4-95289EC6CF78}"/>
                </a:ext>
              </a:extLst>
            </p:cNvPr>
            <p:cNvSpPr/>
            <p:nvPr/>
          </p:nvSpPr>
          <p:spPr>
            <a:xfrm>
              <a:off x="7185184" y="1099661"/>
              <a:ext cx="9525" cy="19050"/>
            </a:xfrm>
            <a:custGeom>
              <a:avLst/>
              <a:gdLst>
                <a:gd name="connsiteX0" fmla="*/ 9049 w 9525"/>
                <a:gd name="connsiteY0" fmla="*/ 7144 h 19050"/>
                <a:gd name="connsiteX1" fmla="*/ 7144 w 9525"/>
                <a:gd name="connsiteY1" fmla="*/ 12859 h 19050"/>
                <a:gd name="connsiteX2" fmla="*/ 9049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7144"/>
                  </a:moveTo>
                  <a:lnTo>
                    <a:pt x="7144" y="12859"/>
                  </a:lnTo>
                  <a:cubicBezTo>
                    <a:pt x="7144" y="10954"/>
                    <a:pt x="8096" y="9049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7" name="Freeform: Shape 756">
              <a:extLst>
                <a:ext uri="{FF2B5EF4-FFF2-40B4-BE49-F238E27FC236}">
                  <a16:creationId xmlns:a16="http://schemas.microsoft.com/office/drawing/2014/main" id="{CDA1671A-AB41-4D6C-A89B-F40E31DDEF50}"/>
                </a:ext>
              </a:extLst>
            </p:cNvPr>
            <p:cNvSpPr/>
            <p:nvPr/>
          </p:nvSpPr>
          <p:spPr>
            <a:xfrm>
              <a:off x="7195344" y="987866"/>
              <a:ext cx="9525" cy="9525"/>
            </a:xfrm>
            <a:custGeom>
              <a:avLst/>
              <a:gdLst>
                <a:gd name="connsiteX0" fmla="*/ 8414 w 9525"/>
                <a:gd name="connsiteY0" fmla="*/ 7496 h 9525"/>
                <a:gd name="connsiteX1" fmla="*/ 8414 w 9525"/>
                <a:gd name="connsiteY1" fmla="*/ 74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496"/>
                  </a:moveTo>
                  <a:cubicBezTo>
                    <a:pt x="8414" y="5591"/>
                    <a:pt x="5556" y="12259"/>
                    <a:pt x="8414" y="74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8" name="Freeform: Shape 757">
              <a:extLst>
                <a:ext uri="{FF2B5EF4-FFF2-40B4-BE49-F238E27FC236}">
                  <a16:creationId xmlns:a16="http://schemas.microsoft.com/office/drawing/2014/main" id="{A696AB92-4857-456D-9373-F92209477F84}"/>
                </a:ext>
              </a:extLst>
            </p:cNvPr>
            <p:cNvSpPr/>
            <p:nvPr/>
          </p:nvSpPr>
          <p:spPr>
            <a:xfrm>
              <a:off x="7123271" y="11272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9" name="Freeform: Shape 758">
              <a:extLst>
                <a:ext uri="{FF2B5EF4-FFF2-40B4-BE49-F238E27FC236}">
                  <a16:creationId xmlns:a16="http://schemas.microsoft.com/office/drawing/2014/main" id="{7273B6E8-7A33-4DBA-B98D-A4F11070748D}"/>
                </a:ext>
              </a:extLst>
            </p:cNvPr>
            <p:cNvSpPr/>
            <p:nvPr/>
          </p:nvSpPr>
          <p:spPr>
            <a:xfrm>
              <a:off x="7221830" y="952976"/>
              <a:ext cx="19050" cy="19050"/>
            </a:xfrm>
            <a:custGeom>
              <a:avLst/>
              <a:gdLst>
                <a:gd name="connsiteX0" fmla="*/ 18123 w 19050"/>
                <a:gd name="connsiteY0" fmla="*/ 7144 h 19050"/>
                <a:gd name="connsiteX1" fmla="*/ 18123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8123" y="7144"/>
                  </a:moveTo>
                  <a:cubicBezTo>
                    <a:pt x="11455" y="14764"/>
                    <a:pt x="-2833" y="34766"/>
                    <a:pt x="1812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0" name="Freeform: Shape 759">
              <a:extLst>
                <a:ext uri="{FF2B5EF4-FFF2-40B4-BE49-F238E27FC236}">
                  <a16:creationId xmlns:a16="http://schemas.microsoft.com/office/drawing/2014/main" id="{4AF724D1-C836-4345-A474-9CA0423755DA}"/>
                </a:ext>
              </a:extLst>
            </p:cNvPr>
            <p:cNvSpPr/>
            <p:nvPr/>
          </p:nvSpPr>
          <p:spPr>
            <a:xfrm>
              <a:off x="6986111" y="10539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1" name="Freeform: Shape 760">
              <a:extLst>
                <a:ext uri="{FF2B5EF4-FFF2-40B4-BE49-F238E27FC236}">
                  <a16:creationId xmlns:a16="http://schemas.microsoft.com/office/drawing/2014/main" id="{B0060E6C-7DE1-4820-973B-3CCC53142093}"/>
                </a:ext>
              </a:extLst>
            </p:cNvPr>
            <p:cNvSpPr/>
            <p:nvPr/>
          </p:nvSpPr>
          <p:spPr>
            <a:xfrm>
              <a:off x="6986111" y="10510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9049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2" name="Freeform: Shape 761">
              <a:extLst>
                <a:ext uri="{FF2B5EF4-FFF2-40B4-BE49-F238E27FC236}">
                  <a16:creationId xmlns:a16="http://schemas.microsoft.com/office/drawing/2014/main" id="{FCBA984B-CF2D-4DFA-A17C-AB925869A5E5}"/>
                </a:ext>
              </a:extLst>
            </p:cNvPr>
            <p:cNvSpPr/>
            <p:nvPr/>
          </p:nvSpPr>
          <p:spPr>
            <a:xfrm>
              <a:off x="7187089" y="1094898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8096" y="1857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3" name="Freeform: Shape 762">
              <a:extLst>
                <a:ext uri="{FF2B5EF4-FFF2-40B4-BE49-F238E27FC236}">
                  <a16:creationId xmlns:a16="http://schemas.microsoft.com/office/drawing/2014/main" id="{B4E7C107-FCC7-482D-A620-4CEE448A0FD0}"/>
                </a:ext>
              </a:extLst>
            </p:cNvPr>
            <p:cNvSpPr/>
            <p:nvPr/>
          </p:nvSpPr>
          <p:spPr>
            <a:xfrm>
              <a:off x="7189946" y="1073493"/>
              <a:ext cx="19050" cy="19050"/>
            </a:xfrm>
            <a:custGeom>
              <a:avLst/>
              <a:gdLst>
                <a:gd name="connsiteX0" fmla="*/ 7144 w 19050"/>
                <a:gd name="connsiteY0" fmla="*/ 12356 h 19050"/>
                <a:gd name="connsiteX1" fmla="*/ 7144 w 19050"/>
                <a:gd name="connsiteY1" fmla="*/ 1235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2356"/>
                  </a:moveTo>
                  <a:cubicBezTo>
                    <a:pt x="14764" y="8546"/>
                    <a:pt x="16669" y="2831"/>
                    <a:pt x="7144" y="123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4" name="Freeform: Shape 763">
              <a:extLst>
                <a:ext uri="{FF2B5EF4-FFF2-40B4-BE49-F238E27FC236}">
                  <a16:creationId xmlns:a16="http://schemas.microsoft.com/office/drawing/2014/main" id="{9DBECD6E-2989-4DBA-A16F-7C822DAC7CCC}"/>
                </a:ext>
              </a:extLst>
            </p:cNvPr>
            <p:cNvSpPr/>
            <p:nvPr/>
          </p:nvSpPr>
          <p:spPr>
            <a:xfrm>
              <a:off x="7101364" y="1094898"/>
              <a:ext cx="95250" cy="66675"/>
            </a:xfrm>
            <a:custGeom>
              <a:avLst/>
              <a:gdLst>
                <a:gd name="connsiteX0" fmla="*/ 38576 w 95250"/>
                <a:gd name="connsiteY0" fmla="*/ 43339 h 66675"/>
                <a:gd name="connsiteX1" fmla="*/ 30004 w 95250"/>
                <a:gd name="connsiteY1" fmla="*/ 57626 h 66675"/>
                <a:gd name="connsiteX2" fmla="*/ 7144 w 95250"/>
                <a:gd name="connsiteY2" fmla="*/ 62389 h 66675"/>
                <a:gd name="connsiteX3" fmla="*/ 90964 w 95250"/>
                <a:gd name="connsiteY3" fmla="*/ 18574 h 66675"/>
                <a:gd name="connsiteX4" fmla="*/ 88106 w 95250"/>
                <a:gd name="connsiteY4" fmla="*/ 9049 h 66675"/>
                <a:gd name="connsiteX5" fmla="*/ 78581 w 95250"/>
                <a:gd name="connsiteY5" fmla="*/ 7144 h 66675"/>
                <a:gd name="connsiteX6" fmla="*/ 38576 w 95250"/>
                <a:gd name="connsiteY6" fmla="*/ 4333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66675">
                  <a:moveTo>
                    <a:pt x="38576" y="43339"/>
                  </a:moveTo>
                  <a:cubicBezTo>
                    <a:pt x="45244" y="41434"/>
                    <a:pt x="17621" y="51911"/>
                    <a:pt x="30004" y="57626"/>
                  </a:cubicBezTo>
                  <a:cubicBezTo>
                    <a:pt x="28099" y="55721"/>
                    <a:pt x="21431" y="35719"/>
                    <a:pt x="7144" y="62389"/>
                  </a:cubicBezTo>
                  <a:cubicBezTo>
                    <a:pt x="8096" y="81439"/>
                    <a:pt x="71914" y="48101"/>
                    <a:pt x="90964" y="18574"/>
                  </a:cubicBezTo>
                  <a:cubicBezTo>
                    <a:pt x="87154" y="24289"/>
                    <a:pt x="86201" y="20479"/>
                    <a:pt x="88106" y="9049"/>
                  </a:cubicBezTo>
                  <a:cubicBezTo>
                    <a:pt x="83344" y="22384"/>
                    <a:pt x="80486" y="21431"/>
                    <a:pt x="78581" y="7144"/>
                  </a:cubicBezTo>
                  <a:cubicBezTo>
                    <a:pt x="42386" y="33814"/>
                    <a:pt x="47149" y="33814"/>
                    <a:pt x="38576" y="433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5" name="Freeform: Shape 764">
              <a:extLst>
                <a:ext uri="{FF2B5EF4-FFF2-40B4-BE49-F238E27FC236}">
                  <a16:creationId xmlns:a16="http://schemas.microsoft.com/office/drawing/2014/main" id="{3D2EABCF-1723-42B9-ABFF-FC7CC6F418A2}"/>
                </a:ext>
              </a:extLst>
            </p:cNvPr>
            <p:cNvSpPr/>
            <p:nvPr/>
          </p:nvSpPr>
          <p:spPr>
            <a:xfrm>
              <a:off x="7156609" y="111013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8096" y="8096"/>
                    <a:pt x="7144" y="7144"/>
                    <a:pt x="7144" y="7144"/>
                  </a:cubicBezTo>
                  <a:cubicBezTo>
                    <a:pt x="7144" y="8096"/>
                    <a:pt x="7144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6" name="Freeform: Shape 765">
              <a:extLst>
                <a:ext uri="{FF2B5EF4-FFF2-40B4-BE49-F238E27FC236}">
                  <a16:creationId xmlns:a16="http://schemas.microsoft.com/office/drawing/2014/main" id="{ABB1DCDA-8628-431D-B737-D0BF87E0416A}"/>
                </a:ext>
              </a:extLst>
            </p:cNvPr>
            <p:cNvSpPr/>
            <p:nvPr/>
          </p:nvSpPr>
          <p:spPr>
            <a:xfrm>
              <a:off x="7140522" y="1119663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7990" y="7144"/>
                    <a:pt x="6085" y="7144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7" name="Freeform: Shape 766">
              <a:extLst>
                <a:ext uri="{FF2B5EF4-FFF2-40B4-BE49-F238E27FC236}">
                  <a16:creationId xmlns:a16="http://schemas.microsoft.com/office/drawing/2014/main" id="{7AD58FB4-6135-41B8-82E5-535D717A56B0}"/>
                </a:ext>
              </a:extLst>
            </p:cNvPr>
            <p:cNvSpPr/>
            <p:nvPr/>
          </p:nvSpPr>
          <p:spPr>
            <a:xfrm>
              <a:off x="7183279" y="1079968"/>
              <a:ext cx="9525" cy="9525"/>
            </a:xfrm>
            <a:custGeom>
              <a:avLst/>
              <a:gdLst>
                <a:gd name="connsiteX0" fmla="*/ 7144 w 9525"/>
                <a:gd name="connsiteY0" fmla="*/ 11597 h 9525"/>
                <a:gd name="connsiteX1" fmla="*/ 7144 w 9525"/>
                <a:gd name="connsiteY1" fmla="*/ 1159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597"/>
                  </a:moveTo>
                  <a:cubicBezTo>
                    <a:pt x="10001" y="2072"/>
                    <a:pt x="7144" y="10644"/>
                    <a:pt x="7144" y="115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8" name="Freeform: Shape 767">
              <a:extLst>
                <a:ext uri="{FF2B5EF4-FFF2-40B4-BE49-F238E27FC236}">
                  <a16:creationId xmlns:a16="http://schemas.microsoft.com/office/drawing/2014/main" id="{ACC33EB0-E9F8-4C2B-9FEB-1ACF0CC51E74}"/>
                </a:ext>
              </a:extLst>
            </p:cNvPr>
            <p:cNvSpPr/>
            <p:nvPr/>
          </p:nvSpPr>
          <p:spPr>
            <a:xfrm>
              <a:off x="7187089" y="10929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190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9" name="Freeform: Shape 768">
              <a:extLst>
                <a:ext uri="{FF2B5EF4-FFF2-40B4-BE49-F238E27FC236}">
                  <a16:creationId xmlns:a16="http://schemas.microsoft.com/office/drawing/2014/main" id="{0D063D62-2DA1-46CE-8B19-D5B8120E60E4}"/>
                </a:ext>
              </a:extLst>
            </p:cNvPr>
            <p:cNvSpPr/>
            <p:nvPr/>
          </p:nvSpPr>
          <p:spPr>
            <a:xfrm>
              <a:off x="7083266" y="109108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0" name="Freeform: Shape 769">
              <a:extLst>
                <a:ext uri="{FF2B5EF4-FFF2-40B4-BE49-F238E27FC236}">
                  <a16:creationId xmlns:a16="http://schemas.microsoft.com/office/drawing/2014/main" id="{DA31ED0D-FCA7-4BDC-BC5B-0348C1AC25E1}"/>
                </a:ext>
              </a:extLst>
            </p:cNvPr>
            <p:cNvSpPr/>
            <p:nvPr/>
          </p:nvSpPr>
          <p:spPr>
            <a:xfrm>
              <a:off x="7117711" y="1101262"/>
              <a:ext cx="47625" cy="28575"/>
            </a:xfrm>
            <a:custGeom>
              <a:avLst/>
              <a:gdLst>
                <a:gd name="connsiteX0" fmla="*/ 8894 w 47625"/>
                <a:gd name="connsiteY0" fmla="*/ 30307 h 28575"/>
                <a:gd name="connsiteX1" fmla="*/ 46041 w 47625"/>
                <a:gd name="connsiteY1" fmla="*/ 16972 h 28575"/>
                <a:gd name="connsiteX2" fmla="*/ 43184 w 47625"/>
                <a:gd name="connsiteY2" fmla="*/ 10305 h 28575"/>
                <a:gd name="connsiteX3" fmla="*/ 8894 w 47625"/>
                <a:gd name="connsiteY3" fmla="*/ 3030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28575">
                  <a:moveTo>
                    <a:pt x="8894" y="30307"/>
                  </a:moveTo>
                  <a:cubicBezTo>
                    <a:pt x="14609" y="28402"/>
                    <a:pt x="37469" y="11257"/>
                    <a:pt x="46041" y="16972"/>
                  </a:cubicBezTo>
                  <a:cubicBezTo>
                    <a:pt x="43184" y="15067"/>
                    <a:pt x="42231" y="12210"/>
                    <a:pt x="43184" y="10305"/>
                  </a:cubicBezTo>
                  <a:cubicBezTo>
                    <a:pt x="25086" y="-3983"/>
                    <a:pt x="321" y="35070"/>
                    <a:pt x="8894" y="303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1" name="Freeform: Shape 770">
              <a:extLst>
                <a:ext uri="{FF2B5EF4-FFF2-40B4-BE49-F238E27FC236}">
                  <a16:creationId xmlns:a16="http://schemas.microsoft.com/office/drawing/2014/main" id="{95943735-5A5D-4599-A97C-F4585B1D3A9F}"/>
                </a:ext>
              </a:extLst>
            </p:cNvPr>
            <p:cNvSpPr/>
            <p:nvPr/>
          </p:nvSpPr>
          <p:spPr>
            <a:xfrm>
              <a:off x="7176611" y="10853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2" name="Freeform: Shape 771">
              <a:extLst>
                <a:ext uri="{FF2B5EF4-FFF2-40B4-BE49-F238E27FC236}">
                  <a16:creationId xmlns:a16="http://schemas.microsoft.com/office/drawing/2014/main" id="{B976CAF0-2FC3-4624-BD79-59E133D90D7B}"/>
                </a:ext>
              </a:extLst>
            </p:cNvPr>
            <p:cNvSpPr/>
            <p:nvPr/>
          </p:nvSpPr>
          <p:spPr>
            <a:xfrm>
              <a:off x="7184231" y="1098708"/>
              <a:ext cx="57150" cy="38100"/>
            </a:xfrm>
            <a:custGeom>
              <a:avLst/>
              <a:gdLst>
                <a:gd name="connsiteX0" fmla="*/ 53816 w 57150"/>
                <a:gd name="connsiteY0" fmla="*/ 28099 h 38100"/>
                <a:gd name="connsiteX1" fmla="*/ 7144 w 57150"/>
                <a:gd name="connsiteY1" fmla="*/ 39529 h 38100"/>
                <a:gd name="connsiteX2" fmla="*/ 10954 w 57150"/>
                <a:gd name="connsiteY2" fmla="*/ 24289 h 38100"/>
                <a:gd name="connsiteX3" fmla="*/ 35719 w 57150"/>
                <a:gd name="connsiteY3" fmla="*/ 7144 h 38100"/>
                <a:gd name="connsiteX4" fmla="*/ 53816 w 57150"/>
                <a:gd name="connsiteY4" fmla="*/ 28099 h 38100"/>
                <a:gd name="connsiteX5" fmla="*/ 49054 w 57150"/>
                <a:gd name="connsiteY5" fmla="*/ 30956 h 38100"/>
                <a:gd name="connsiteX6" fmla="*/ 46196 w 57150"/>
                <a:gd name="connsiteY6" fmla="*/ 30004 h 38100"/>
                <a:gd name="connsiteX7" fmla="*/ 49054 w 57150"/>
                <a:gd name="connsiteY7" fmla="*/ 3095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50" h="38100">
                  <a:moveTo>
                    <a:pt x="53816" y="28099"/>
                  </a:moveTo>
                  <a:cubicBezTo>
                    <a:pt x="41434" y="30956"/>
                    <a:pt x="28099" y="42386"/>
                    <a:pt x="7144" y="39529"/>
                  </a:cubicBezTo>
                  <a:cubicBezTo>
                    <a:pt x="7144" y="37624"/>
                    <a:pt x="13811" y="24289"/>
                    <a:pt x="10954" y="24289"/>
                  </a:cubicBezTo>
                  <a:cubicBezTo>
                    <a:pt x="22384" y="49054"/>
                    <a:pt x="16669" y="19526"/>
                    <a:pt x="35719" y="7144"/>
                  </a:cubicBezTo>
                  <a:cubicBezTo>
                    <a:pt x="30956" y="43339"/>
                    <a:pt x="53816" y="24289"/>
                    <a:pt x="53816" y="28099"/>
                  </a:cubicBezTo>
                  <a:close/>
                  <a:moveTo>
                    <a:pt x="49054" y="30956"/>
                  </a:moveTo>
                  <a:lnTo>
                    <a:pt x="46196" y="30004"/>
                  </a:lnTo>
                  <a:cubicBezTo>
                    <a:pt x="47149" y="31909"/>
                    <a:pt x="48101" y="31909"/>
                    <a:pt x="49054" y="309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3" name="Freeform: Shape 772">
              <a:extLst>
                <a:ext uri="{FF2B5EF4-FFF2-40B4-BE49-F238E27FC236}">
                  <a16:creationId xmlns:a16="http://schemas.microsoft.com/office/drawing/2014/main" id="{0D76597C-48F4-4F99-B5DF-5C4E0D12986B}"/>
                </a:ext>
              </a:extLst>
            </p:cNvPr>
            <p:cNvSpPr/>
            <p:nvPr/>
          </p:nvSpPr>
          <p:spPr>
            <a:xfrm>
              <a:off x="7660481" y="9463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8096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4" name="Freeform: Shape 773">
              <a:extLst>
                <a:ext uri="{FF2B5EF4-FFF2-40B4-BE49-F238E27FC236}">
                  <a16:creationId xmlns:a16="http://schemas.microsoft.com/office/drawing/2014/main" id="{CF1B1C8F-2EAB-4D4F-80FC-FFA95F08AB59}"/>
                </a:ext>
              </a:extLst>
            </p:cNvPr>
            <p:cNvSpPr/>
            <p:nvPr/>
          </p:nvSpPr>
          <p:spPr>
            <a:xfrm>
              <a:off x="7327106" y="9758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9049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5" name="Freeform: Shape 774">
              <a:extLst>
                <a:ext uri="{FF2B5EF4-FFF2-40B4-BE49-F238E27FC236}">
                  <a16:creationId xmlns:a16="http://schemas.microsoft.com/office/drawing/2014/main" id="{B64C7F32-D4D1-4B09-8039-C12E7FF3583E}"/>
                </a:ext>
              </a:extLst>
            </p:cNvPr>
            <p:cNvSpPr/>
            <p:nvPr/>
          </p:nvSpPr>
          <p:spPr>
            <a:xfrm>
              <a:off x="7362349" y="941172"/>
              <a:ext cx="9525" cy="9525"/>
            </a:xfrm>
            <a:custGeom>
              <a:avLst/>
              <a:gdLst>
                <a:gd name="connsiteX0" fmla="*/ 7144 w 9525"/>
                <a:gd name="connsiteY0" fmla="*/ 9422 h 9525"/>
                <a:gd name="connsiteX1" fmla="*/ 9049 w 9525"/>
                <a:gd name="connsiteY1" fmla="*/ 7517 h 9525"/>
                <a:gd name="connsiteX2" fmla="*/ 7144 w 9525"/>
                <a:gd name="connsiteY2" fmla="*/ 942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422"/>
                  </a:moveTo>
                  <a:lnTo>
                    <a:pt x="9049" y="7517"/>
                  </a:lnTo>
                  <a:cubicBezTo>
                    <a:pt x="8096" y="6565"/>
                    <a:pt x="7144" y="7517"/>
                    <a:pt x="7144" y="94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6" name="Freeform: Shape 775">
              <a:extLst>
                <a:ext uri="{FF2B5EF4-FFF2-40B4-BE49-F238E27FC236}">
                  <a16:creationId xmlns:a16="http://schemas.microsoft.com/office/drawing/2014/main" id="{319CD144-7C6D-4D8F-B96A-754C1E76CC25}"/>
                </a:ext>
              </a:extLst>
            </p:cNvPr>
            <p:cNvSpPr/>
            <p:nvPr/>
          </p:nvSpPr>
          <p:spPr>
            <a:xfrm>
              <a:off x="7639103" y="94821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7" name="Freeform: Shape 776">
              <a:extLst>
                <a:ext uri="{FF2B5EF4-FFF2-40B4-BE49-F238E27FC236}">
                  <a16:creationId xmlns:a16="http://schemas.microsoft.com/office/drawing/2014/main" id="{FCCA25E2-420E-4638-B44F-C9E450BA2125}"/>
                </a:ext>
              </a:extLst>
            </p:cNvPr>
            <p:cNvSpPr/>
            <p:nvPr/>
          </p:nvSpPr>
          <p:spPr>
            <a:xfrm>
              <a:off x="7474744" y="9434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9049" y="9049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8" name="Freeform: Shape 777">
              <a:extLst>
                <a:ext uri="{FF2B5EF4-FFF2-40B4-BE49-F238E27FC236}">
                  <a16:creationId xmlns:a16="http://schemas.microsoft.com/office/drawing/2014/main" id="{53B6F233-1DD8-42F1-92A4-5BEF02DD3B65}"/>
                </a:ext>
              </a:extLst>
            </p:cNvPr>
            <p:cNvSpPr/>
            <p:nvPr/>
          </p:nvSpPr>
          <p:spPr>
            <a:xfrm>
              <a:off x="7361396" y="94302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9" name="Freeform: Shape 778">
              <a:extLst>
                <a:ext uri="{FF2B5EF4-FFF2-40B4-BE49-F238E27FC236}">
                  <a16:creationId xmlns:a16="http://schemas.microsoft.com/office/drawing/2014/main" id="{EA9F2E1D-71E2-4168-BC99-12F8981EE140}"/>
                </a:ext>
              </a:extLst>
            </p:cNvPr>
            <p:cNvSpPr/>
            <p:nvPr/>
          </p:nvSpPr>
          <p:spPr>
            <a:xfrm>
              <a:off x="7306151" y="95297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8096"/>
                    <a:pt x="7144" y="8096"/>
                  </a:cubicBezTo>
                  <a:cubicBezTo>
                    <a:pt x="7144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0" name="Freeform: Shape 779">
              <a:extLst>
                <a:ext uri="{FF2B5EF4-FFF2-40B4-BE49-F238E27FC236}">
                  <a16:creationId xmlns:a16="http://schemas.microsoft.com/office/drawing/2014/main" id="{6C8CDA0E-1B7F-460A-B3CE-6DB7F489BE48}"/>
                </a:ext>
              </a:extLst>
            </p:cNvPr>
            <p:cNvSpPr/>
            <p:nvPr/>
          </p:nvSpPr>
          <p:spPr>
            <a:xfrm>
              <a:off x="7310914" y="97678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8096"/>
                    <a:pt x="7144" y="8096"/>
                  </a:cubicBezTo>
                  <a:lnTo>
                    <a:pt x="8096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1" name="Freeform: Shape 780">
              <a:extLst>
                <a:ext uri="{FF2B5EF4-FFF2-40B4-BE49-F238E27FC236}">
                  <a16:creationId xmlns:a16="http://schemas.microsoft.com/office/drawing/2014/main" id="{3CE68C7A-185A-4A34-A51A-2B583301B5FB}"/>
                </a:ext>
              </a:extLst>
            </p:cNvPr>
            <p:cNvSpPr/>
            <p:nvPr/>
          </p:nvSpPr>
          <p:spPr>
            <a:xfrm>
              <a:off x="7249001" y="96821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9049"/>
                  </a:lnTo>
                  <a:cubicBezTo>
                    <a:pt x="8096" y="8096"/>
                    <a:pt x="9049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2" name="Freeform: Shape 781">
              <a:extLst>
                <a:ext uri="{FF2B5EF4-FFF2-40B4-BE49-F238E27FC236}">
                  <a16:creationId xmlns:a16="http://schemas.microsoft.com/office/drawing/2014/main" id="{FB7682D5-F952-46E8-9BD1-8A534AA30C2E}"/>
                </a:ext>
              </a:extLst>
            </p:cNvPr>
            <p:cNvSpPr/>
            <p:nvPr/>
          </p:nvSpPr>
          <p:spPr>
            <a:xfrm>
              <a:off x="7305199" y="9720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6"/>
                  </a:lnTo>
                  <a:cubicBezTo>
                    <a:pt x="7144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3" name="Freeform: Shape 782">
              <a:extLst>
                <a:ext uri="{FF2B5EF4-FFF2-40B4-BE49-F238E27FC236}">
                  <a16:creationId xmlns:a16="http://schemas.microsoft.com/office/drawing/2014/main" id="{0E7D18A5-0642-44AD-BD95-E0F448E90858}"/>
                </a:ext>
              </a:extLst>
            </p:cNvPr>
            <p:cNvSpPr/>
            <p:nvPr/>
          </p:nvSpPr>
          <p:spPr>
            <a:xfrm>
              <a:off x="7677626" y="9701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4" name="Freeform: Shape 783">
              <a:extLst>
                <a:ext uri="{FF2B5EF4-FFF2-40B4-BE49-F238E27FC236}">
                  <a16:creationId xmlns:a16="http://schemas.microsoft.com/office/drawing/2014/main" id="{9A37342B-4E0A-4376-A96B-9A3CD732E316}"/>
                </a:ext>
              </a:extLst>
            </p:cNvPr>
            <p:cNvSpPr/>
            <p:nvPr/>
          </p:nvSpPr>
          <p:spPr>
            <a:xfrm>
              <a:off x="7682389" y="95583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9049" y="7144"/>
                  </a:lnTo>
                  <a:cubicBezTo>
                    <a:pt x="8096" y="8096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5" name="Freeform: Shape 784">
              <a:extLst>
                <a:ext uri="{FF2B5EF4-FFF2-40B4-BE49-F238E27FC236}">
                  <a16:creationId xmlns:a16="http://schemas.microsoft.com/office/drawing/2014/main" id="{0E72A33A-1F43-4915-8F3D-1B27AB685957}"/>
                </a:ext>
              </a:extLst>
            </p:cNvPr>
            <p:cNvSpPr/>
            <p:nvPr/>
          </p:nvSpPr>
          <p:spPr>
            <a:xfrm>
              <a:off x="7546181" y="962562"/>
              <a:ext cx="9525" cy="9525"/>
            </a:xfrm>
            <a:custGeom>
              <a:avLst/>
              <a:gdLst>
                <a:gd name="connsiteX0" fmla="*/ 7144 w 9525"/>
                <a:gd name="connsiteY0" fmla="*/ 8035 h 9525"/>
                <a:gd name="connsiteX1" fmla="*/ 9049 w 9525"/>
                <a:gd name="connsiteY1" fmla="*/ 11845 h 9525"/>
                <a:gd name="connsiteX2" fmla="*/ 7144 w 9525"/>
                <a:gd name="connsiteY2" fmla="*/ 80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35"/>
                  </a:moveTo>
                  <a:cubicBezTo>
                    <a:pt x="8096" y="8987"/>
                    <a:pt x="10001" y="10892"/>
                    <a:pt x="9049" y="11845"/>
                  </a:cubicBezTo>
                  <a:cubicBezTo>
                    <a:pt x="10001" y="9940"/>
                    <a:pt x="10001" y="5177"/>
                    <a:pt x="7144" y="80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6" name="Freeform: Shape 785">
              <a:extLst>
                <a:ext uri="{FF2B5EF4-FFF2-40B4-BE49-F238E27FC236}">
                  <a16:creationId xmlns:a16="http://schemas.microsoft.com/office/drawing/2014/main" id="{9AA4E2EB-C777-458F-855B-9ADA37EC36D8}"/>
                </a:ext>
              </a:extLst>
            </p:cNvPr>
            <p:cNvSpPr/>
            <p:nvPr/>
          </p:nvSpPr>
          <p:spPr>
            <a:xfrm>
              <a:off x="7672864" y="1051083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8096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cubicBezTo>
                    <a:pt x="7144" y="9049"/>
                    <a:pt x="8096" y="8096"/>
                    <a:pt x="8096" y="7144"/>
                  </a:cubicBezTo>
                  <a:cubicBezTo>
                    <a:pt x="8096" y="8096"/>
                    <a:pt x="7144" y="9049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7" name="Freeform: Shape 786">
              <a:extLst>
                <a:ext uri="{FF2B5EF4-FFF2-40B4-BE49-F238E27FC236}">
                  <a16:creationId xmlns:a16="http://schemas.microsoft.com/office/drawing/2014/main" id="{9A453440-392F-424A-B21E-4D8965D992DC}"/>
                </a:ext>
              </a:extLst>
            </p:cNvPr>
            <p:cNvSpPr/>
            <p:nvPr/>
          </p:nvSpPr>
          <p:spPr>
            <a:xfrm>
              <a:off x="7673816" y="104917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7144"/>
                    <a:pt x="8096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8" name="Freeform: Shape 787">
              <a:extLst>
                <a:ext uri="{FF2B5EF4-FFF2-40B4-BE49-F238E27FC236}">
                  <a16:creationId xmlns:a16="http://schemas.microsoft.com/office/drawing/2014/main" id="{8B814CCC-DC66-4FC5-9B5B-76D22F3EB38D}"/>
                </a:ext>
              </a:extLst>
            </p:cNvPr>
            <p:cNvSpPr/>
            <p:nvPr/>
          </p:nvSpPr>
          <p:spPr>
            <a:xfrm>
              <a:off x="7538561" y="1063466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8096" y="8096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9" name="Freeform: Shape 788">
              <a:extLst>
                <a:ext uri="{FF2B5EF4-FFF2-40B4-BE49-F238E27FC236}">
                  <a16:creationId xmlns:a16="http://schemas.microsoft.com/office/drawing/2014/main" id="{0B9B94CC-B643-44CF-A2D4-A6BDDCBA3E83}"/>
                </a:ext>
              </a:extLst>
            </p:cNvPr>
            <p:cNvSpPr/>
            <p:nvPr/>
          </p:nvSpPr>
          <p:spPr>
            <a:xfrm>
              <a:off x="7679789" y="929163"/>
              <a:ext cx="19050" cy="38100"/>
            </a:xfrm>
            <a:custGeom>
              <a:avLst/>
              <a:gdLst>
                <a:gd name="connsiteX0" fmla="*/ 13553 w 19050"/>
                <a:gd name="connsiteY0" fmla="*/ 35719 h 38100"/>
                <a:gd name="connsiteX1" fmla="*/ 18316 w 19050"/>
                <a:gd name="connsiteY1" fmla="*/ 7144 h 38100"/>
                <a:gd name="connsiteX2" fmla="*/ 13553 w 19050"/>
                <a:gd name="connsiteY2" fmla="*/ 3571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38100">
                  <a:moveTo>
                    <a:pt x="13553" y="35719"/>
                  </a:moveTo>
                  <a:cubicBezTo>
                    <a:pt x="14506" y="27146"/>
                    <a:pt x="25936" y="11906"/>
                    <a:pt x="18316" y="7144"/>
                  </a:cubicBezTo>
                  <a:cubicBezTo>
                    <a:pt x="-1687" y="15716"/>
                    <a:pt x="10696" y="27146"/>
                    <a:pt x="13553" y="357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0" name="Freeform: Shape 789">
              <a:extLst>
                <a:ext uri="{FF2B5EF4-FFF2-40B4-BE49-F238E27FC236}">
                  <a16:creationId xmlns:a16="http://schemas.microsoft.com/office/drawing/2014/main" id="{4ECAE63D-8525-4832-9B4B-9EF5843C56A4}"/>
                </a:ext>
              </a:extLst>
            </p:cNvPr>
            <p:cNvSpPr/>
            <p:nvPr/>
          </p:nvSpPr>
          <p:spPr>
            <a:xfrm>
              <a:off x="7686199" y="103446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1" name="Freeform: Shape 790">
              <a:extLst>
                <a:ext uri="{FF2B5EF4-FFF2-40B4-BE49-F238E27FC236}">
                  <a16:creationId xmlns:a16="http://schemas.microsoft.com/office/drawing/2014/main" id="{CA634068-5AB9-42EA-AF09-699910F3C9EF}"/>
                </a:ext>
              </a:extLst>
            </p:cNvPr>
            <p:cNvSpPr/>
            <p:nvPr/>
          </p:nvSpPr>
          <p:spPr>
            <a:xfrm>
              <a:off x="7265194" y="11072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2" name="Freeform: Shape 791">
              <a:extLst>
                <a:ext uri="{FF2B5EF4-FFF2-40B4-BE49-F238E27FC236}">
                  <a16:creationId xmlns:a16="http://schemas.microsoft.com/office/drawing/2014/main" id="{9CDC5003-8C0A-43D3-ABF3-33912A94398F}"/>
                </a:ext>
              </a:extLst>
            </p:cNvPr>
            <p:cNvSpPr/>
            <p:nvPr/>
          </p:nvSpPr>
          <p:spPr>
            <a:xfrm>
              <a:off x="7677626" y="9805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3" name="Freeform: Shape 792">
              <a:extLst>
                <a:ext uri="{FF2B5EF4-FFF2-40B4-BE49-F238E27FC236}">
                  <a16:creationId xmlns:a16="http://schemas.microsoft.com/office/drawing/2014/main" id="{9BE2987D-7CF8-45FD-9B95-1385C99FE9D0}"/>
                </a:ext>
              </a:extLst>
            </p:cNvPr>
            <p:cNvSpPr/>
            <p:nvPr/>
          </p:nvSpPr>
          <p:spPr>
            <a:xfrm>
              <a:off x="7283291" y="11053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4" name="Freeform: Shape 793">
              <a:extLst>
                <a:ext uri="{FF2B5EF4-FFF2-40B4-BE49-F238E27FC236}">
                  <a16:creationId xmlns:a16="http://schemas.microsoft.com/office/drawing/2014/main" id="{C47FD27D-FB92-43BF-85F9-406E9248BCE7}"/>
                </a:ext>
              </a:extLst>
            </p:cNvPr>
            <p:cNvSpPr/>
            <p:nvPr/>
          </p:nvSpPr>
          <p:spPr>
            <a:xfrm>
              <a:off x="7272814" y="9577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5" name="Freeform: Shape 794">
              <a:extLst>
                <a:ext uri="{FF2B5EF4-FFF2-40B4-BE49-F238E27FC236}">
                  <a16:creationId xmlns:a16="http://schemas.microsoft.com/office/drawing/2014/main" id="{ACC26871-DE7A-4E76-ABA2-545CB60BA036}"/>
                </a:ext>
              </a:extLst>
            </p:cNvPr>
            <p:cNvSpPr/>
            <p:nvPr/>
          </p:nvSpPr>
          <p:spPr>
            <a:xfrm>
              <a:off x="7283291" y="11053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6" name="Freeform: Shape 795">
              <a:extLst>
                <a:ext uri="{FF2B5EF4-FFF2-40B4-BE49-F238E27FC236}">
                  <a16:creationId xmlns:a16="http://schemas.microsoft.com/office/drawing/2014/main" id="{54E04102-21FA-4A50-8ED2-A37F920F882A}"/>
                </a:ext>
              </a:extLst>
            </p:cNvPr>
            <p:cNvSpPr/>
            <p:nvPr/>
          </p:nvSpPr>
          <p:spPr>
            <a:xfrm>
              <a:off x="7399496" y="1061561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cubicBezTo>
                    <a:pt x="8096" y="9049"/>
                    <a:pt x="8096" y="8096"/>
                    <a:pt x="7144" y="7144"/>
                  </a:cubicBezTo>
                  <a:cubicBezTo>
                    <a:pt x="7144" y="8096"/>
                    <a:pt x="7144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7" name="Freeform: Shape 796">
              <a:extLst>
                <a:ext uri="{FF2B5EF4-FFF2-40B4-BE49-F238E27FC236}">
                  <a16:creationId xmlns:a16="http://schemas.microsoft.com/office/drawing/2014/main" id="{A9E15873-4A65-4572-B496-AA8B6B47FF95}"/>
                </a:ext>
              </a:extLst>
            </p:cNvPr>
            <p:cNvSpPr/>
            <p:nvPr/>
          </p:nvSpPr>
          <p:spPr>
            <a:xfrm>
              <a:off x="7381637" y="1057751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lnTo>
                    <a:pt x="7858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8" name="Freeform: Shape 797">
              <a:extLst>
                <a:ext uri="{FF2B5EF4-FFF2-40B4-BE49-F238E27FC236}">
                  <a16:creationId xmlns:a16="http://schemas.microsoft.com/office/drawing/2014/main" id="{8FAE8C77-7C60-4B70-A796-BC15B2E09E3B}"/>
                </a:ext>
              </a:extLst>
            </p:cNvPr>
            <p:cNvSpPr/>
            <p:nvPr/>
          </p:nvSpPr>
          <p:spPr>
            <a:xfrm>
              <a:off x="7537609" y="93868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7144" y="7144"/>
                    <a:pt x="7144" y="8096"/>
                  </a:cubicBezTo>
                  <a:cubicBezTo>
                    <a:pt x="7144" y="8096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9" name="Freeform: Shape 798">
              <a:extLst>
                <a:ext uri="{FF2B5EF4-FFF2-40B4-BE49-F238E27FC236}">
                  <a16:creationId xmlns:a16="http://schemas.microsoft.com/office/drawing/2014/main" id="{37B30984-7A85-465D-93FA-F6A0545EC851}"/>
                </a:ext>
              </a:extLst>
            </p:cNvPr>
            <p:cNvSpPr/>
            <p:nvPr/>
          </p:nvSpPr>
          <p:spPr>
            <a:xfrm>
              <a:off x="7282339" y="110632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8096" y="8096"/>
                    <a:pt x="7144" y="9049"/>
                  </a:cubicBezTo>
                  <a:cubicBezTo>
                    <a:pt x="7144" y="8096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0" name="Freeform: Shape 799">
              <a:extLst>
                <a:ext uri="{FF2B5EF4-FFF2-40B4-BE49-F238E27FC236}">
                  <a16:creationId xmlns:a16="http://schemas.microsoft.com/office/drawing/2014/main" id="{2FE729B2-F16C-4AB4-9ADA-C391AE855145}"/>
                </a:ext>
              </a:extLst>
            </p:cNvPr>
            <p:cNvSpPr/>
            <p:nvPr/>
          </p:nvSpPr>
          <p:spPr>
            <a:xfrm>
              <a:off x="7422594" y="103298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8096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1" name="Freeform: Shape 800">
              <a:extLst>
                <a:ext uri="{FF2B5EF4-FFF2-40B4-BE49-F238E27FC236}">
                  <a16:creationId xmlns:a16="http://schemas.microsoft.com/office/drawing/2014/main" id="{C0B39135-58DD-43A2-A28A-5C53923E31C9}"/>
                </a:ext>
              </a:extLst>
            </p:cNvPr>
            <p:cNvSpPr/>
            <p:nvPr/>
          </p:nvSpPr>
          <p:spPr>
            <a:xfrm>
              <a:off x="7425192" y="1022754"/>
              <a:ext cx="19050" cy="28575"/>
            </a:xfrm>
            <a:custGeom>
              <a:avLst/>
              <a:gdLst>
                <a:gd name="connsiteX0" fmla="*/ 14786 w 19050"/>
                <a:gd name="connsiteY0" fmla="*/ 20233 h 28575"/>
                <a:gd name="connsiteX1" fmla="*/ 14786 w 19050"/>
                <a:gd name="connsiteY1" fmla="*/ 2023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28575">
                  <a:moveTo>
                    <a:pt x="14786" y="20233"/>
                  </a:moveTo>
                  <a:cubicBezTo>
                    <a:pt x="26216" y="-15009"/>
                    <a:pt x="-7122" y="33568"/>
                    <a:pt x="14786" y="202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2" name="Freeform: Shape 801">
              <a:extLst>
                <a:ext uri="{FF2B5EF4-FFF2-40B4-BE49-F238E27FC236}">
                  <a16:creationId xmlns:a16="http://schemas.microsoft.com/office/drawing/2014/main" id="{88B0D180-5D43-4383-A1A5-530FE63F3A5F}"/>
                </a:ext>
              </a:extLst>
            </p:cNvPr>
            <p:cNvSpPr/>
            <p:nvPr/>
          </p:nvSpPr>
          <p:spPr>
            <a:xfrm>
              <a:off x="7430929" y="103774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8096"/>
                    <a:pt x="7144" y="9049"/>
                  </a:cubicBez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3" name="Freeform: Shape 802">
              <a:extLst>
                <a:ext uri="{FF2B5EF4-FFF2-40B4-BE49-F238E27FC236}">
                  <a16:creationId xmlns:a16="http://schemas.microsoft.com/office/drawing/2014/main" id="{3B27B388-8090-49F5-9D3F-7241CD2F0D6A}"/>
                </a:ext>
              </a:extLst>
            </p:cNvPr>
            <p:cNvSpPr/>
            <p:nvPr/>
          </p:nvSpPr>
          <p:spPr>
            <a:xfrm>
              <a:off x="7464266" y="104155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8096" y="7144"/>
                    <a:pt x="8096" y="7144"/>
                  </a:cubicBezTo>
                  <a:cubicBezTo>
                    <a:pt x="8096" y="8096"/>
                    <a:pt x="8096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4" name="Freeform: Shape 803">
              <a:extLst>
                <a:ext uri="{FF2B5EF4-FFF2-40B4-BE49-F238E27FC236}">
                  <a16:creationId xmlns:a16="http://schemas.microsoft.com/office/drawing/2014/main" id="{03AF11F2-FE0D-4556-BD48-6A47B4982CAF}"/>
                </a:ext>
              </a:extLst>
            </p:cNvPr>
            <p:cNvSpPr/>
            <p:nvPr/>
          </p:nvSpPr>
          <p:spPr>
            <a:xfrm>
              <a:off x="7201376" y="10739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1476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5" name="Freeform: Shape 804">
              <a:extLst>
                <a:ext uri="{FF2B5EF4-FFF2-40B4-BE49-F238E27FC236}">
                  <a16:creationId xmlns:a16="http://schemas.microsoft.com/office/drawing/2014/main" id="{DDE3A3A7-FCB3-45B4-B3A8-85B179C39848}"/>
                </a:ext>
              </a:extLst>
            </p:cNvPr>
            <p:cNvSpPr/>
            <p:nvPr/>
          </p:nvSpPr>
          <p:spPr>
            <a:xfrm>
              <a:off x="7581525" y="989171"/>
              <a:ext cx="9525" cy="9525"/>
            </a:xfrm>
            <a:custGeom>
              <a:avLst/>
              <a:gdLst>
                <a:gd name="connsiteX0" fmla="*/ 8947 w 9525"/>
                <a:gd name="connsiteY0" fmla="*/ 7144 h 9525"/>
                <a:gd name="connsiteX1" fmla="*/ 894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947" y="7144"/>
                  </a:moveTo>
                  <a:cubicBezTo>
                    <a:pt x="6090" y="7144"/>
                    <a:pt x="7042" y="9049"/>
                    <a:pt x="894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6" name="Freeform: Shape 805">
              <a:extLst>
                <a:ext uri="{FF2B5EF4-FFF2-40B4-BE49-F238E27FC236}">
                  <a16:creationId xmlns:a16="http://schemas.microsoft.com/office/drawing/2014/main" id="{E92115D2-B5AA-42F5-A315-52094EC5F115}"/>
                </a:ext>
              </a:extLst>
            </p:cNvPr>
            <p:cNvSpPr/>
            <p:nvPr/>
          </p:nvSpPr>
          <p:spPr>
            <a:xfrm>
              <a:off x="7434739" y="102250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8096"/>
                    <a:pt x="7144" y="9049"/>
                    <a:pt x="7144" y="9049"/>
                  </a:cubicBezTo>
                  <a:cubicBezTo>
                    <a:pt x="7144" y="9049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7" name="Freeform: Shape 806">
              <a:extLst>
                <a:ext uri="{FF2B5EF4-FFF2-40B4-BE49-F238E27FC236}">
                  <a16:creationId xmlns:a16="http://schemas.microsoft.com/office/drawing/2014/main" id="{E275DAA4-117E-4AEB-A4E6-A94597EE91E5}"/>
                </a:ext>
              </a:extLst>
            </p:cNvPr>
            <p:cNvSpPr/>
            <p:nvPr/>
          </p:nvSpPr>
          <p:spPr>
            <a:xfrm>
              <a:off x="7585234" y="10282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10954"/>
                    <a:pt x="13811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8" name="Freeform: Shape 807">
              <a:extLst>
                <a:ext uri="{FF2B5EF4-FFF2-40B4-BE49-F238E27FC236}">
                  <a16:creationId xmlns:a16="http://schemas.microsoft.com/office/drawing/2014/main" id="{93863E2B-513D-45C5-8393-B9D6DA79CD87}"/>
                </a:ext>
              </a:extLst>
            </p:cNvPr>
            <p:cNvSpPr/>
            <p:nvPr/>
          </p:nvSpPr>
          <p:spPr>
            <a:xfrm>
              <a:off x="7590949" y="10291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9" name="Freeform: Shape 808">
              <a:extLst>
                <a:ext uri="{FF2B5EF4-FFF2-40B4-BE49-F238E27FC236}">
                  <a16:creationId xmlns:a16="http://schemas.microsoft.com/office/drawing/2014/main" id="{BDDF95AE-8FE6-4196-8AE9-F7173381A86F}"/>
                </a:ext>
              </a:extLst>
            </p:cNvPr>
            <p:cNvSpPr/>
            <p:nvPr/>
          </p:nvSpPr>
          <p:spPr>
            <a:xfrm>
              <a:off x="6870859" y="924791"/>
              <a:ext cx="828675" cy="209550"/>
            </a:xfrm>
            <a:custGeom>
              <a:avLst/>
              <a:gdLst>
                <a:gd name="connsiteX0" fmla="*/ 334804 w 828675"/>
                <a:gd name="connsiteY0" fmla="*/ 154391 h 209550"/>
                <a:gd name="connsiteX1" fmla="*/ 305276 w 828675"/>
                <a:gd name="connsiteY1" fmla="*/ 162011 h 209550"/>
                <a:gd name="connsiteX2" fmla="*/ 302419 w 828675"/>
                <a:gd name="connsiteY2" fmla="*/ 172489 h 209550"/>
                <a:gd name="connsiteX3" fmla="*/ 286226 w 828675"/>
                <a:gd name="connsiteY3" fmla="*/ 153439 h 209550"/>
                <a:gd name="connsiteX4" fmla="*/ 248126 w 828675"/>
                <a:gd name="connsiteY4" fmla="*/ 163916 h 209550"/>
                <a:gd name="connsiteX5" fmla="*/ 251936 w 828675"/>
                <a:gd name="connsiteY5" fmla="*/ 179156 h 209550"/>
                <a:gd name="connsiteX6" fmla="*/ 184309 w 828675"/>
                <a:gd name="connsiteY6" fmla="*/ 180109 h 209550"/>
                <a:gd name="connsiteX7" fmla="*/ 182404 w 828675"/>
                <a:gd name="connsiteY7" fmla="*/ 160106 h 209550"/>
                <a:gd name="connsiteX8" fmla="*/ 7144 w 828675"/>
                <a:gd name="connsiteY8" fmla="*/ 158201 h 209550"/>
                <a:gd name="connsiteX9" fmla="*/ 17621 w 828675"/>
                <a:gd name="connsiteY9" fmla="*/ 135341 h 209550"/>
                <a:gd name="connsiteX10" fmla="*/ 121444 w 828675"/>
                <a:gd name="connsiteY10" fmla="*/ 127721 h 209550"/>
                <a:gd name="connsiteX11" fmla="*/ 108109 w 828675"/>
                <a:gd name="connsiteY11" fmla="*/ 144866 h 209550"/>
                <a:gd name="connsiteX12" fmla="*/ 121444 w 828675"/>
                <a:gd name="connsiteY12" fmla="*/ 142961 h 209550"/>
                <a:gd name="connsiteX13" fmla="*/ 123349 w 828675"/>
                <a:gd name="connsiteY13" fmla="*/ 127721 h 209550"/>
                <a:gd name="connsiteX14" fmla="*/ 186214 w 828675"/>
                <a:gd name="connsiteY14" fmla="*/ 133436 h 209550"/>
                <a:gd name="connsiteX15" fmla="*/ 225266 w 828675"/>
                <a:gd name="connsiteY15" fmla="*/ 114386 h 209550"/>
                <a:gd name="connsiteX16" fmla="*/ 220504 w 828675"/>
                <a:gd name="connsiteY16" fmla="*/ 136294 h 209550"/>
                <a:gd name="connsiteX17" fmla="*/ 342424 w 828675"/>
                <a:gd name="connsiteY17" fmla="*/ 58189 h 209550"/>
                <a:gd name="connsiteX18" fmla="*/ 326231 w 828675"/>
                <a:gd name="connsiteY18" fmla="*/ 42949 h 209550"/>
                <a:gd name="connsiteX19" fmla="*/ 298609 w 828675"/>
                <a:gd name="connsiteY19" fmla="*/ 71524 h 209550"/>
                <a:gd name="connsiteX20" fmla="*/ 283369 w 828675"/>
                <a:gd name="connsiteY20" fmla="*/ 70571 h 209550"/>
                <a:gd name="connsiteX21" fmla="*/ 289084 w 828675"/>
                <a:gd name="connsiteY21" fmla="*/ 58189 h 209550"/>
                <a:gd name="connsiteX22" fmla="*/ 304324 w 828675"/>
                <a:gd name="connsiteY22" fmla="*/ 60094 h 209550"/>
                <a:gd name="connsiteX23" fmla="*/ 353854 w 828675"/>
                <a:gd name="connsiteY23" fmla="*/ 33424 h 209550"/>
                <a:gd name="connsiteX24" fmla="*/ 357664 w 828675"/>
                <a:gd name="connsiteY24" fmla="*/ 39139 h 209550"/>
                <a:gd name="connsiteX25" fmla="*/ 350996 w 828675"/>
                <a:gd name="connsiteY25" fmla="*/ 63904 h 209550"/>
                <a:gd name="connsiteX26" fmla="*/ 352901 w 828675"/>
                <a:gd name="connsiteY26" fmla="*/ 70571 h 209550"/>
                <a:gd name="connsiteX27" fmla="*/ 373856 w 828675"/>
                <a:gd name="connsiteY27" fmla="*/ 47711 h 209550"/>
                <a:gd name="connsiteX28" fmla="*/ 385286 w 828675"/>
                <a:gd name="connsiteY28" fmla="*/ 70571 h 209550"/>
                <a:gd name="connsiteX29" fmla="*/ 409099 w 828675"/>
                <a:gd name="connsiteY29" fmla="*/ 35329 h 209550"/>
                <a:gd name="connsiteX30" fmla="*/ 387191 w 828675"/>
                <a:gd name="connsiteY30" fmla="*/ 48664 h 209550"/>
                <a:gd name="connsiteX31" fmla="*/ 383381 w 828675"/>
                <a:gd name="connsiteY31" fmla="*/ 46759 h 209550"/>
                <a:gd name="connsiteX32" fmla="*/ 385286 w 828675"/>
                <a:gd name="connsiteY32" fmla="*/ 30566 h 209550"/>
                <a:gd name="connsiteX33" fmla="*/ 476726 w 828675"/>
                <a:gd name="connsiteY33" fmla="*/ 28661 h 209550"/>
                <a:gd name="connsiteX34" fmla="*/ 449104 w 828675"/>
                <a:gd name="connsiteY34" fmla="*/ 44854 h 209550"/>
                <a:gd name="connsiteX35" fmla="*/ 453866 w 828675"/>
                <a:gd name="connsiteY35" fmla="*/ 27709 h 209550"/>
                <a:gd name="connsiteX36" fmla="*/ 437674 w 828675"/>
                <a:gd name="connsiteY36" fmla="*/ 29614 h 209550"/>
                <a:gd name="connsiteX37" fmla="*/ 444341 w 828675"/>
                <a:gd name="connsiteY37" fmla="*/ 69619 h 209550"/>
                <a:gd name="connsiteX38" fmla="*/ 453866 w 828675"/>
                <a:gd name="connsiteY38" fmla="*/ 54379 h 209550"/>
                <a:gd name="connsiteX39" fmla="*/ 489109 w 828675"/>
                <a:gd name="connsiteY39" fmla="*/ 37234 h 209550"/>
                <a:gd name="connsiteX40" fmla="*/ 478631 w 828675"/>
                <a:gd name="connsiteY40" fmla="*/ 57236 h 209550"/>
                <a:gd name="connsiteX41" fmla="*/ 471964 w 828675"/>
                <a:gd name="connsiteY41" fmla="*/ 50569 h 209550"/>
                <a:gd name="connsiteX42" fmla="*/ 475774 w 828675"/>
                <a:gd name="connsiteY42" fmla="*/ 41996 h 209550"/>
                <a:gd name="connsiteX43" fmla="*/ 476726 w 828675"/>
                <a:gd name="connsiteY43" fmla="*/ 31519 h 209550"/>
                <a:gd name="connsiteX44" fmla="*/ 543401 w 828675"/>
                <a:gd name="connsiteY44" fmla="*/ 12469 h 209550"/>
                <a:gd name="connsiteX45" fmla="*/ 496729 w 828675"/>
                <a:gd name="connsiteY45" fmla="*/ 38186 h 209550"/>
                <a:gd name="connsiteX46" fmla="*/ 544354 w 828675"/>
                <a:gd name="connsiteY46" fmla="*/ 20089 h 209550"/>
                <a:gd name="connsiteX47" fmla="*/ 533876 w 828675"/>
                <a:gd name="connsiteY47" fmla="*/ 34376 h 209550"/>
                <a:gd name="connsiteX48" fmla="*/ 492919 w 828675"/>
                <a:gd name="connsiteY48" fmla="*/ 49616 h 209550"/>
                <a:gd name="connsiteX49" fmla="*/ 564356 w 828675"/>
                <a:gd name="connsiteY49" fmla="*/ 8659 h 209550"/>
                <a:gd name="connsiteX50" fmla="*/ 576739 w 828675"/>
                <a:gd name="connsiteY50" fmla="*/ 12469 h 209550"/>
                <a:gd name="connsiteX51" fmla="*/ 552926 w 828675"/>
                <a:gd name="connsiteY51" fmla="*/ 18184 h 209550"/>
                <a:gd name="connsiteX52" fmla="*/ 556736 w 828675"/>
                <a:gd name="connsiteY52" fmla="*/ 43901 h 209550"/>
                <a:gd name="connsiteX53" fmla="*/ 583406 w 828675"/>
                <a:gd name="connsiteY53" fmla="*/ 25804 h 209550"/>
                <a:gd name="connsiteX54" fmla="*/ 584359 w 828675"/>
                <a:gd name="connsiteY54" fmla="*/ 7706 h 209550"/>
                <a:gd name="connsiteX55" fmla="*/ 611981 w 828675"/>
                <a:gd name="connsiteY55" fmla="*/ 24851 h 209550"/>
                <a:gd name="connsiteX56" fmla="*/ 608171 w 828675"/>
                <a:gd name="connsiteY56" fmla="*/ 18184 h 209550"/>
                <a:gd name="connsiteX57" fmla="*/ 582454 w 828675"/>
                <a:gd name="connsiteY57" fmla="*/ 28661 h 209550"/>
                <a:gd name="connsiteX58" fmla="*/ 618649 w 828675"/>
                <a:gd name="connsiteY58" fmla="*/ 35329 h 209550"/>
                <a:gd name="connsiteX59" fmla="*/ 619601 w 828675"/>
                <a:gd name="connsiteY59" fmla="*/ 15326 h 209550"/>
                <a:gd name="connsiteX60" fmla="*/ 673894 w 828675"/>
                <a:gd name="connsiteY60" fmla="*/ 21994 h 209550"/>
                <a:gd name="connsiteX61" fmla="*/ 663416 w 828675"/>
                <a:gd name="connsiteY61" fmla="*/ 45806 h 209550"/>
                <a:gd name="connsiteX62" fmla="*/ 703421 w 828675"/>
                <a:gd name="connsiteY62" fmla="*/ 20089 h 209550"/>
                <a:gd name="connsiteX63" fmla="*/ 763429 w 828675"/>
                <a:gd name="connsiteY63" fmla="*/ 26756 h 209550"/>
                <a:gd name="connsiteX64" fmla="*/ 743426 w 828675"/>
                <a:gd name="connsiteY64" fmla="*/ 26756 h 209550"/>
                <a:gd name="connsiteX65" fmla="*/ 743426 w 828675"/>
                <a:gd name="connsiteY65" fmla="*/ 42949 h 209550"/>
                <a:gd name="connsiteX66" fmla="*/ 752951 w 828675"/>
                <a:gd name="connsiteY66" fmla="*/ 45806 h 209550"/>
                <a:gd name="connsiteX67" fmla="*/ 763429 w 828675"/>
                <a:gd name="connsiteY67" fmla="*/ 14374 h 209550"/>
                <a:gd name="connsiteX68" fmla="*/ 770096 w 828675"/>
                <a:gd name="connsiteY68" fmla="*/ 45806 h 209550"/>
                <a:gd name="connsiteX69" fmla="*/ 775811 w 828675"/>
                <a:gd name="connsiteY69" fmla="*/ 21041 h 209550"/>
                <a:gd name="connsiteX70" fmla="*/ 775811 w 828675"/>
                <a:gd name="connsiteY70" fmla="*/ 31519 h 209550"/>
                <a:gd name="connsiteX71" fmla="*/ 818674 w 828675"/>
                <a:gd name="connsiteY71" fmla="*/ 40091 h 209550"/>
                <a:gd name="connsiteX72" fmla="*/ 821531 w 828675"/>
                <a:gd name="connsiteY72" fmla="*/ 43901 h 209550"/>
                <a:gd name="connsiteX73" fmla="*/ 770096 w 828675"/>
                <a:gd name="connsiteY73" fmla="*/ 121054 h 209550"/>
                <a:gd name="connsiteX74" fmla="*/ 820579 w 828675"/>
                <a:gd name="connsiteY74" fmla="*/ 105814 h 209550"/>
                <a:gd name="connsiteX75" fmla="*/ 830104 w 828675"/>
                <a:gd name="connsiteY75" fmla="*/ 105814 h 209550"/>
                <a:gd name="connsiteX76" fmla="*/ 824389 w 828675"/>
                <a:gd name="connsiteY76" fmla="*/ 119149 h 209550"/>
                <a:gd name="connsiteX77" fmla="*/ 762476 w 828675"/>
                <a:gd name="connsiteY77" fmla="*/ 139151 h 209550"/>
                <a:gd name="connsiteX78" fmla="*/ 724376 w 828675"/>
                <a:gd name="connsiteY78" fmla="*/ 160106 h 209550"/>
                <a:gd name="connsiteX79" fmla="*/ 718661 w 828675"/>
                <a:gd name="connsiteY79" fmla="*/ 138199 h 209550"/>
                <a:gd name="connsiteX80" fmla="*/ 676751 w 828675"/>
                <a:gd name="connsiteY80" fmla="*/ 161059 h 209550"/>
                <a:gd name="connsiteX81" fmla="*/ 682466 w 828675"/>
                <a:gd name="connsiteY81" fmla="*/ 141056 h 209550"/>
                <a:gd name="connsiteX82" fmla="*/ 684371 w 828675"/>
                <a:gd name="connsiteY82" fmla="*/ 136294 h 209550"/>
                <a:gd name="connsiteX83" fmla="*/ 538639 w 828675"/>
                <a:gd name="connsiteY83" fmla="*/ 138199 h 209550"/>
                <a:gd name="connsiteX84" fmla="*/ 532924 w 828675"/>
                <a:gd name="connsiteY84" fmla="*/ 143914 h 209550"/>
                <a:gd name="connsiteX85" fmla="*/ 525304 w 828675"/>
                <a:gd name="connsiteY85" fmla="*/ 168679 h 209550"/>
                <a:gd name="connsiteX86" fmla="*/ 531019 w 828675"/>
                <a:gd name="connsiteY86" fmla="*/ 163916 h 209550"/>
                <a:gd name="connsiteX87" fmla="*/ 517684 w 828675"/>
                <a:gd name="connsiteY87" fmla="*/ 151534 h 209550"/>
                <a:gd name="connsiteX88" fmla="*/ 527209 w 828675"/>
                <a:gd name="connsiteY88" fmla="*/ 124864 h 209550"/>
                <a:gd name="connsiteX89" fmla="*/ 513874 w 828675"/>
                <a:gd name="connsiteY89" fmla="*/ 133436 h 209550"/>
                <a:gd name="connsiteX90" fmla="*/ 518636 w 828675"/>
                <a:gd name="connsiteY90" fmla="*/ 155344 h 209550"/>
                <a:gd name="connsiteX91" fmla="*/ 413861 w 828675"/>
                <a:gd name="connsiteY91" fmla="*/ 189634 h 209550"/>
                <a:gd name="connsiteX92" fmla="*/ 416719 w 828675"/>
                <a:gd name="connsiteY92" fmla="*/ 180109 h 209550"/>
                <a:gd name="connsiteX93" fmla="*/ 395764 w 828675"/>
                <a:gd name="connsiteY93" fmla="*/ 171536 h 209550"/>
                <a:gd name="connsiteX94" fmla="*/ 386239 w 828675"/>
                <a:gd name="connsiteY94" fmla="*/ 197254 h 209550"/>
                <a:gd name="connsiteX95" fmla="*/ 382429 w 828675"/>
                <a:gd name="connsiteY95" fmla="*/ 199159 h 209550"/>
                <a:gd name="connsiteX96" fmla="*/ 389096 w 828675"/>
                <a:gd name="connsiteY96" fmla="*/ 167726 h 209550"/>
                <a:gd name="connsiteX97" fmla="*/ 368141 w 828675"/>
                <a:gd name="connsiteY97" fmla="*/ 204874 h 209550"/>
                <a:gd name="connsiteX98" fmla="*/ 348139 w 828675"/>
                <a:gd name="connsiteY98" fmla="*/ 143914 h 209550"/>
                <a:gd name="connsiteX99" fmla="*/ 348139 w 828675"/>
                <a:gd name="connsiteY99" fmla="*/ 153439 h 209550"/>
                <a:gd name="connsiteX100" fmla="*/ 355759 w 828675"/>
                <a:gd name="connsiteY100" fmla="*/ 139151 h 209550"/>
                <a:gd name="connsiteX101" fmla="*/ 334804 w 828675"/>
                <a:gd name="connsiteY101" fmla="*/ 154391 h 209550"/>
                <a:gd name="connsiteX102" fmla="*/ 38576 w 828675"/>
                <a:gd name="connsiteY102" fmla="*/ 154391 h 209550"/>
                <a:gd name="connsiteX103" fmla="*/ 39529 w 828675"/>
                <a:gd name="connsiteY103" fmla="*/ 152486 h 209550"/>
                <a:gd name="connsiteX104" fmla="*/ 38576 w 828675"/>
                <a:gd name="connsiteY104" fmla="*/ 154391 h 209550"/>
                <a:gd name="connsiteX105" fmla="*/ 420529 w 828675"/>
                <a:gd name="connsiteY105" fmla="*/ 122959 h 209550"/>
                <a:gd name="connsiteX106" fmla="*/ 404336 w 828675"/>
                <a:gd name="connsiteY106" fmla="*/ 144866 h 209550"/>
                <a:gd name="connsiteX107" fmla="*/ 420529 w 828675"/>
                <a:gd name="connsiteY107" fmla="*/ 122959 h 209550"/>
                <a:gd name="connsiteX108" fmla="*/ 427196 w 828675"/>
                <a:gd name="connsiteY108" fmla="*/ 142961 h 209550"/>
                <a:gd name="connsiteX109" fmla="*/ 427196 w 828675"/>
                <a:gd name="connsiteY109" fmla="*/ 142961 h 209550"/>
                <a:gd name="connsiteX110" fmla="*/ 430054 w 828675"/>
                <a:gd name="connsiteY110" fmla="*/ 136294 h 209550"/>
                <a:gd name="connsiteX111" fmla="*/ 430054 w 828675"/>
                <a:gd name="connsiteY111" fmla="*/ 136294 h 209550"/>
                <a:gd name="connsiteX112" fmla="*/ 430054 w 828675"/>
                <a:gd name="connsiteY112" fmla="*/ 136294 h 209550"/>
                <a:gd name="connsiteX113" fmla="*/ 362426 w 828675"/>
                <a:gd name="connsiteY113" fmla="*/ 141056 h 209550"/>
                <a:gd name="connsiteX114" fmla="*/ 362426 w 828675"/>
                <a:gd name="connsiteY114" fmla="*/ 141056 h 209550"/>
                <a:gd name="connsiteX115" fmla="*/ 370046 w 828675"/>
                <a:gd name="connsiteY115" fmla="*/ 146771 h 209550"/>
                <a:gd name="connsiteX116" fmla="*/ 370046 w 828675"/>
                <a:gd name="connsiteY116" fmla="*/ 146771 h 209550"/>
                <a:gd name="connsiteX117" fmla="*/ 394811 w 828675"/>
                <a:gd name="connsiteY117" fmla="*/ 159154 h 209550"/>
                <a:gd name="connsiteX118" fmla="*/ 394811 w 828675"/>
                <a:gd name="connsiteY118" fmla="*/ 159154 h 209550"/>
                <a:gd name="connsiteX119" fmla="*/ 757714 w 828675"/>
                <a:gd name="connsiteY119" fmla="*/ 105814 h 209550"/>
                <a:gd name="connsiteX120" fmla="*/ 757714 w 828675"/>
                <a:gd name="connsiteY120" fmla="*/ 105814 h 209550"/>
                <a:gd name="connsiteX121" fmla="*/ 701516 w 828675"/>
                <a:gd name="connsiteY121" fmla="*/ 101051 h 209550"/>
                <a:gd name="connsiteX122" fmla="*/ 687229 w 828675"/>
                <a:gd name="connsiteY122" fmla="*/ 131531 h 209550"/>
                <a:gd name="connsiteX123" fmla="*/ 682466 w 828675"/>
                <a:gd name="connsiteY123" fmla="*/ 132484 h 209550"/>
                <a:gd name="connsiteX124" fmla="*/ 696754 w 828675"/>
                <a:gd name="connsiteY124" fmla="*/ 111529 h 209550"/>
                <a:gd name="connsiteX125" fmla="*/ 730091 w 828675"/>
                <a:gd name="connsiteY125" fmla="*/ 129626 h 209550"/>
                <a:gd name="connsiteX126" fmla="*/ 701516 w 828675"/>
                <a:gd name="connsiteY126" fmla="*/ 101051 h 209550"/>
                <a:gd name="connsiteX127" fmla="*/ 519589 w 828675"/>
                <a:gd name="connsiteY127" fmla="*/ 102004 h 209550"/>
                <a:gd name="connsiteX128" fmla="*/ 558641 w 828675"/>
                <a:gd name="connsiteY128" fmla="*/ 116291 h 209550"/>
                <a:gd name="connsiteX129" fmla="*/ 562451 w 828675"/>
                <a:gd name="connsiteY129" fmla="*/ 129626 h 209550"/>
                <a:gd name="connsiteX130" fmla="*/ 543401 w 828675"/>
                <a:gd name="connsiteY130" fmla="*/ 130579 h 209550"/>
                <a:gd name="connsiteX131" fmla="*/ 557689 w 828675"/>
                <a:gd name="connsiteY131" fmla="*/ 158201 h 209550"/>
                <a:gd name="connsiteX132" fmla="*/ 571976 w 828675"/>
                <a:gd name="connsiteY132" fmla="*/ 148676 h 209550"/>
                <a:gd name="connsiteX133" fmla="*/ 558641 w 828675"/>
                <a:gd name="connsiteY133" fmla="*/ 140104 h 209550"/>
                <a:gd name="connsiteX134" fmla="*/ 598646 w 828675"/>
                <a:gd name="connsiteY134" fmla="*/ 115339 h 209550"/>
                <a:gd name="connsiteX135" fmla="*/ 599599 w 828675"/>
                <a:gd name="connsiteY135" fmla="*/ 126769 h 209550"/>
                <a:gd name="connsiteX136" fmla="*/ 598646 w 828675"/>
                <a:gd name="connsiteY136" fmla="*/ 105814 h 209550"/>
                <a:gd name="connsiteX137" fmla="*/ 670084 w 828675"/>
                <a:gd name="connsiteY137" fmla="*/ 114386 h 209550"/>
                <a:gd name="connsiteX138" fmla="*/ 671036 w 828675"/>
                <a:gd name="connsiteY138" fmla="*/ 105814 h 209550"/>
                <a:gd name="connsiteX139" fmla="*/ 583406 w 828675"/>
                <a:gd name="connsiteY139" fmla="*/ 110576 h 209550"/>
                <a:gd name="connsiteX140" fmla="*/ 579596 w 828675"/>
                <a:gd name="connsiteY140" fmla="*/ 61999 h 209550"/>
                <a:gd name="connsiteX141" fmla="*/ 519589 w 828675"/>
                <a:gd name="connsiteY141" fmla="*/ 102004 h 209550"/>
                <a:gd name="connsiteX142" fmla="*/ 471011 w 828675"/>
                <a:gd name="connsiteY142" fmla="*/ 120101 h 209550"/>
                <a:gd name="connsiteX143" fmla="*/ 435769 w 828675"/>
                <a:gd name="connsiteY143" fmla="*/ 136294 h 209550"/>
                <a:gd name="connsiteX144" fmla="*/ 431959 w 828675"/>
                <a:gd name="connsiteY144" fmla="*/ 153439 h 209550"/>
                <a:gd name="connsiteX145" fmla="*/ 471011 w 828675"/>
                <a:gd name="connsiteY145" fmla="*/ 120101 h 209550"/>
                <a:gd name="connsiteX146" fmla="*/ 373856 w 828675"/>
                <a:gd name="connsiteY146" fmla="*/ 58189 h 209550"/>
                <a:gd name="connsiteX147" fmla="*/ 373856 w 828675"/>
                <a:gd name="connsiteY147" fmla="*/ 58189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828675" h="209550">
                  <a:moveTo>
                    <a:pt x="334804" y="154391"/>
                  </a:moveTo>
                  <a:cubicBezTo>
                    <a:pt x="333851" y="155344"/>
                    <a:pt x="301466" y="166774"/>
                    <a:pt x="305276" y="162011"/>
                  </a:cubicBezTo>
                  <a:cubicBezTo>
                    <a:pt x="311944" y="160106"/>
                    <a:pt x="310991" y="162964"/>
                    <a:pt x="302419" y="172489"/>
                  </a:cubicBezTo>
                  <a:cubicBezTo>
                    <a:pt x="305276" y="175346"/>
                    <a:pt x="290989" y="152486"/>
                    <a:pt x="286226" y="153439"/>
                  </a:cubicBezTo>
                  <a:cubicBezTo>
                    <a:pt x="302419" y="178204"/>
                    <a:pt x="238601" y="165821"/>
                    <a:pt x="248126" y="163916"/>
                  </a:cubicBezTo>
                  <a:cubicBezTo>
                    <a:pt x="245269" y="183919"/>
                    <a:pt x="237649" y="166774"/>
                    <a:pt x="251936" y="179156"/>
                  </a:cubicBezTo>
                  <a:cubicBezTo>
                    <a:pt x="233839" y="166774"/>
                    <a:pt x="191929" y="167726"/>
                    <a:pt x="184309" y="180109"/>
                  </a:cubicBezTo>
                  <a:cubicBezTo>
                    <a:pt x="180499" y="170584"/>
                    <a:pt x="178594" y="169631"/>
                    <a:pt x="182404" y="160106"/>
                  </a:cubicBezTo>
                  <a:cubicBezTo>
                    <a:pt x="166211" y="148676"/>
                    <a:pt x="41434" y="180109"/>
                    <a:pt x="7144" y="158201"/>
                  </a:cubicBezTo>
                  <a:cubicBezTo>
                    <a:pt x="12859" y="150581"/>
                    <a:pt x="37624" y="132484"/>
                    <a:pt x="17621" y="135341"/>
                  </a:cubicBezTo>
                  <a:cubicBezTo>
                    <a:pt x="40481" y="111529"/>
                    <a:pt x="86201" y="142961"/>
                    <a:pt x="121444" y="127721"/>
                  </a:cubicBezTo>
                  <a:cubicBezTo>
                    <a:pt x="121444" y="129626"/>
                    <a:pt x="109061" y="142961"/>
                    <a:pt x="108109" y="144866"/>
                  </a:cubicBezTo>
                  <a:cubicBezTo>
                    <a:pt x="114776" y="136294"/>
                    <a:pt x="119539" y="136294"/>
                    <a:pt x="121444" y="142961"/>
                  </a:cubicBezTo>
                  <a:cubicBezTo>
                    <a:pt x="134779" y="136294"/>
                    <a:pt x="123349" y="132484"/>
                    <a:pt x="123349" y="127721"/>
                  </a:cubicBezTo>
                  <a:cubicBezTo>
                    <a:pt x="139541" y="129626"/>
                    <a:pt x="197644" y="125816"/>
                    <a:pt x="186214" y="133436"/>
                  </a:cubicBezTo>
                  <a:cubicBezTo>
                    <a:pt x="184309" y="133436"/>
                    <a:pt x="225266" y="114386"/>
                    <a:pt x="225266" y="114386"/>
                  </a:cubicBezTo>
                  <a:cubicBezTo>
                    <a:pt x="230029" y="120101"/>
                    <a:pt x="212884" y="137246"/>
                    <a:pt x="220504" y="136294"/>
                  </a:cubicBezTo>
                  <a:cubicBezTo>
                    <a:pt x="270034" y="107719"/>
                    <a:pt x="301466" y="93431"/>
                    <a:pt x="342424" y="58189"/>
                  </a:cubicBezTo>
                  <a:cubicBezTo>
                    <a:pt x="344329" y="68666"/>
                    <a:pt x="330041" y="41996"/>
                    <a:pt x="326231" y="42949"/>
                  </a:cubicBezTo>
                  <a:cubicBezTo>
                    <a:pt x="317659" y="54379"/>
                    <a:pt x="314801" y="56284"/>
                    <a:pt x="298609" y="71524"/>
                  </a:cubicBezTo>
                  <a:cubicBezTo>
                    <a:pt x="296704" y="57236"/>
                    <a:pt x="291941" y="56284"/>
                    <a:pt x="283369" y="70571"/>
                  </a:cubicBezTo>
                  <a:cubicBezTo>
                    <a:pt x="293846" y="65809"/>
                    <a:pt x="295751" y="61999"/>
                    <a:pt x="289084" y="58189"/>
                  </a:cubicBezTo>
                  <a:cubicBezTo>
                    <a:pt x="295751" y="52474"/>
                    <a:pt x="300514" y="53426"/>
                    <a:pt x="304324" y="60094"/>
                  </a:cubicBezTo>
                  <a:cubicBezTo>
                    <a:pt x="302419" y="14374"/>
                    <a:pt x="348139" y="61999"/>
                    <a:pt x="353854" y="33424"/>
                  </a:cubicBezTo>
                  <a:cubicBezTo>
                    <a:pt x="350044" y="39139"/>
                    <a:pt x="351949" y="41044"/>
                    <a:pt x="357664" y="39139"/>
                  </a:cubicBezTo>
                  <a:cubicBezTo>
                    <a:pt x="357664" y="41996"/>
                    <a:pt x="351949" y="60094"/>
                    <a:pt x="350996" y="63904"/>
                  </a:cubicBezTo>
                  <a:cubicBezTo>
                    <a:pt x="348139" y="59141"/>
                    <a:pt x="350996" y="68666"/>
                    <a:pt x="352901" y="70571"/>
                  </a:cubicBezTo>
                  <a:cubicBezTo>
                    <a:pt x="354806" y="69619"/>
                    <a:pt x="372904" y="48664"/>
                    <a:pt x="373856" y="47711"/>
                  </a:cubicBezTo>
                  <a:cubicBezTo>
                    <a:pt x="378619" y="47711"/>
                    <a:pt x="385286" y="69619"/>
                    <a:pt x="385286" y="70571"/>
                  </a:cubicBezTo>
                  <a:cubicBezTo>
                    <a:pt x="396716" y="53426"/>
                    <a:pt x="415766" y="64856"/>
                    <a:pt x="409099" y="35329"/>
                  </a:cubicBezTo>
                  <a:cubicBezTo>
                    <a:pt x="397669" y="41996"/>
                    <a:pt x="399574" y="53426"/>
                    <a:pt x="387191" y="48664"/>
                  </a:cubicBezTo>
                  <a:cubicBezTo>
                    <a:pt x="399574" y="28661"/>
                    <a:pt x="380524" y="45806"/>
                    <a:pt x="383381" y="46759"/>
                  </a:cubicBezTo>
                  <a:cubicBezTo>
                    <a:pt x="383381" y="43901"/>
                    <a:pt x="386239" y="31519"/>
                    <a:pt x="385286" y="30566"/>
                  </a:cubicBezTo>
                  <a:cubicBezTo>
                    <a:pt x="421481" y="32471"/>
                    <a:pt x="427196" y="23899"/>
                    <a:pt x="476726" y="28661"/>
                  </a:cubicBezTo>
                  <a:cubicBezTo>
                    <a:pt x="478631" y="26756"/>
                    <a:pt x="451009" y="45806"/>
                    <a:pt x="449104" y="44854"/>
                  </a:cubicBezTo>
                  <a:cubicBezTo>
                    <a:pt x="451961" y="39139"/>
                    <a:pt x="453866" y="33424"/>
                    <a:pt x="453866" y="27709"/>
                  </a:cubicBezTo>
                  <a:cubicBezTo>
                    <a:pt x="447199" y="41996"/>
                    <a:pt x="444341" y="29614"/>
                    <a:pt x="437674" y="29614"/>
                  </a:cubicBezTo>
                  <a:cubicBezTo>
                    <a:pt x="446246" y="41996"/>
                    <a:pt x="440531" y="44854"/>
                    <a:pt x="444341" y="69619"/>
                  </a:cubicBezTo>
                  <a:cubicBezTo>
                    <a:pt x="445294" y="67714"/>
                    <a:pt x="458629" y="58189"/>
                    <a:pt x="453866" y="54379"/>
                  </a:cubicBezTo>
                  <a:cubicBezTo>
                    <a:pt x="455771" y="55331"/>
                    <a:pt x="515779" y="77239"/>
                    <a:pt x="489109" y="37234"/>
                  </a:cubicBezTo>
                  <a:cubicBezTo>
                    <a:pt x="490061" y="46759"/>
                    <a:pt x="486251" y="53426"/>
                    <a:pt x="478631" y="57236"/>
                  </a:cubicBezTo>
                  <a:cubicBezTo>
                    <a:pt x="481489" y="51521"/>
                    <a:pt x="479584" y="49616"/>
                    <a:pt x="471964" y="50569"/>
                  </a:cubicBezTo>
                  <a:cubicBezTo>
                    <a:pt x="479584" y="46759"/>
                    <a:pt x="481489" y="43901"/>
                    <a:pt x="475774" y="41996"/>
                  </a:cubicBezTo>
                  <a:cubicBezTo>
                    <a:pt x="491014" y="15326"/>
                    <a:pt x="474821" y="70571"/>
                    <a:pt x="476726" y="31519"/>
                  </a:cubicBezTo>
                  <a:cubicBezTo>
                    <a:pt x="475774" y="33424"/>
                    <a:pt x="544354" y="11516"/>
                    <a:pt x="543401" y="12469"/>
                  </a:cubicBezTo>
                  <a:cubicBezTo>
                    <a:pt x="544354" y="7706"/>
                    <a:pt x="495776" y="40091"/>
                    <a:pt x="496729" y="38186"/>
                  </a:cubicBezTo>
                  <a:cubicBezTo>
                    <a:pt x="511016" y="18184"/>
                    <a:pt x="538639" y="21041"/>
                    <a:pt x="544354" y="20089"/>
                  </a:cubicBezTo>
                  <a:cubicBezTo>
                    <a:pt x="547211" y="24851"/>
                    <a:pt x="539591" y="35329"/>
                    <a:pt x="533876" y="34376"/>
                  </a:cubicBezTo>
                  <a:cubicBezTo>
                    <a:pt x="538639" y="27709"/>
                    <a:pt x="502444" y="40091"/>
                    <a:pt x="492919" y="49616"/>
                  </a:cubicBezTo>
                  <a:cubicBezTo>
                    <a:pt x="522446" y="54379"/>
                    <a:pt x="548164" y="-2771"/>
                    <a:pt x="564356" y="8659"/>
                  </a:cubicBezTo>
                  <a:cubicBezTo>
                    <a:pt x="564356" y="7706"/>
                    <a:pt x="569119" y="16279"/>
                    <a:pt x="576739" y="12469"/>
                  </a:cubicBezTo>
                  <a:cubicBezTo>
                    <a:pt x="577691" y="25804"/>
                    <a:pt x="552926" y="6754"/>
                    <a:pt x="552926" y="18184"/>
                  </a:cubicBezTo>
                  <a:cubicBezTo>
                    <a:pt x="551974" y="11516"/>
                    <a:pt x="571024" y="45806"/>
                    <a:pt x="556736" y="43901"/>
                  </a:cubicBezTo>
                  <a:cubicBezTo>
                    <a:pt x="550069" y="18184"/>
                    <a:pt x="584359" y="25804"/>
                    <a:pt x="583406" y="25804"/>
                  </a:cubicBezTo>
                  <a:cubicBezTo>
                    <a:pt x="584359" y="16279"/>
                    <a:pt x="575786" y="16279"/>
                    <a:pt x="584359" y="7706"/>
                  </a:cubicBezTo>
                  <a:cubicBezTo>
                    <a:pt x="591026" y="7706"/>
                    <a:pt x="601504" y="9611"/>
                    <a:pt x="611981" y="24851"/>
                  </a:cubicBezTo>
                  <a:cubicBezTo>
                    <a:pt x="599599" y="28661"/>
                    <a:pt x="598646" y="25804"/>
                    <a:pt x="608171" y="18184"/>
                  </a:cubicBezTo>
                  <a:cubicBezTo>
                    <a:pt x="605314" y="8659"/>
                    <a:pt x="582454" y="20089"/>
                    <a:pt x="582454" y="28661"/>
                  </a:cubicBezTo>
                  <a:cubicBezTo>
                    <a:pt x="582454" y="28661"/>
                    <a:pt x="615791" y="33424"/>
                    <a:pt x="618649" y="35329"/>
                  </a:cubicBezTo>
                  <a:cubicBezTo>
                    <a:pt x="618649" y="33424"/>
                    <a:pt x="621506" y="15326"/>
                    <a:pt x="619601" y="15326"/>
                  </a:cubicBezTo>
                  <a:cubicBezTo>
                    <a:pt x="614839" y="24851"/>
                    <a:pt x="673894" y="21994"/>
                    <a:pt x="673894" y="21994"/>
                  </a:cubicBezTo>
                  <a:cubicBezTo>
                    <a:pt x="671036" y="23899"/>
                    <a:pt x="661511" y="44854"/>
                    <a:pt x="663416" y="45806"/>
                  </a:cubicBezTo>
                  <a:cubicBezTo>
                    <a:pt x="671989" y="58189"/>
                    <a:pt x="697706" y="37234"/>
                    <a:pt x="703421" y="20089"/>
                  </a:cubicBezTo>
                  <a:cubicBezTo>
                    <a:pt x="705326" y="25804"/>
                    <a:pt x="764381" y="16279"/>
                    <a:pt x="763429" y="26756"/>
                  </a:cubicBezTo>
                  <a:cubicBezTo>
                    <a:pt x="749141" y="24851"/>
                    <a:pt x="756761" y="31519"/>
                    <a:pt x="743426" y="26756"/>
                  </a:cubicBezTo>
                  <a:cubicBezTo>
                    <a:pt x="750094" y="29614"/>
                    <a:pt x="750094" y="35329"/>
                    <a:pt x="743426" y="42949"/>
                  </a:cubicBezTo>
                  <a:cubicBezTo>
                    <a:pt x="750094" y="42949"/>
                    <a:pt x="762476" y="31519"/>
                    <a:pt x="752951" y="45806"/>
                  </a:cubicBezTo>
                  <a:cubicBezTo>
                    <a:pt x="758666" y="43901"/>
                    <a:pt x="776764" y="24851"/>
                    <a:pt x="763429" y="14374"/>
                  </a:cubicBezTo>
                  <a:cubicBezTo>
                    <a:pt x="782479" y="7706"/>
                    <a:pt x="755809" y="45806"/>
                    <a:pt x="770096" y="45806"/>
                  </a:cubicBezTo>
                  <a:cubicBezTo>
                    <a:pt x="770096" y="45806"/>
                    <a:pt x="802481" y="16279"/>
                    <a:pt x="775811" y="21041"/>
                  </a:cubicBezTo>
                  <a:cubicBezTo>
                    <a:pt x="774859" y="29614"/>
                    <a:pt x="777716" y="28661"/>
                    <a:pt x="775811" y="31519"/>
                  </a:cubicBezTo>
                  <a:cubicBezTo>
                    <a:pt x="769144" y="32471"/>
                    <a:pt x="821531" y="38186"/>
                    <a:pt x="818674" y="40091"/>
                  </a:cubicBezTo>
                  <a:cubicBezTo>
                    <a:pt x="816769" y="41996"/>
                    <a:pt x="818674" y="42949"/>
                    <a:pt x="821531" y="43901"/>
                  </a:cubicBezTo>
                  <a:cubicBezTo>
                    <a:pt x="813911" y="65809"/>
                    <a:pt x="797719" y="91526"/>
                    <a:pt x="770096" y="121054"/>
                  </a:cubicBezTo>
                  <a:cubicBezTo>
                    <a:pt x="772001" y="122959"/>
                    <a:pt x="821531" y="104861"/>
                    <a:pt x="820579" y="105814"/>
                  </a:cubicBezTo>
                  <a:cubicBezTo>
                    <a:pt x="812959" y="105814"/>
                    <a:pt x="816769" y="105814"/>
                    <a:pt x="830104" y="105814"/>
                  </a:cubicBezTo>
                  <a:cubicBezTo>
                    <a:pt x="828199" y="116291"/>
                    <a:pt x="810101" y="108671"/>
                    <a:pt x="824389" y="119149"/>
                  </a:cubicBezTo>
                  <a:cubicBezTo>
                    <a:pt x="814864" y="150581"/>
                    <a:pt x="766286" y="138199"/>
                    <a:pt x="762476" y="139151"/>
                  </a:cubicBezTo>
                  <a:cubicBezTo>
                    <a:pt x="751046" y="141056"/>
                    <a:pt x="757714" y="178204"/>
                    <a:pt x="724376" y="160106"/>
                  </a:cubicBezTo>
                  <a:cubicBezTo>
                    <a:pt x="735806" y="162011"/>
                    <a:pt x="721519" y="142009"/>
                    <a:pt x="718661" y="138199"/>
                  </a:cubicBezTo>
                  <a:cubicBezTo>
                    <a:pt x="718661" y="138199"/>
                    <a:pt x="681514" y="150581"/>
                    <a:pt x="676751" y="161059"/>
                  </a:cubicBezTo>
                  <a:cubicBezTo>
                    <a:pt x="672941" y="152486"/>
                    <a:pt x="674846" y="145819"/>
                    <a:pt x="682466" y="141056"/>
                  </a:cubicBezTo>
                  <a:cubicBezTo>
                    <a:pt x="685324" y="152486"/>
                    <a:pt x="686276" y="150581"/>
                    <a:pt x="684371" y="136294"/>
                  </a:cubicBezTo>
                  <a:cubicBezTo>
                    <a:pt x="659606" y="143914"/>
                    <a:pt x="552926" y="196301"/>
                    <a:pt x="538639" y="138199"/>
                  </a:cubicBezTo>
                  <a:cubicBezTo>
                    <a:pt x="538639" y="142961"/>
                    <a:pt x="536734" y="144866"/>
                    <a:pt x="532924" y="143914"/>
                  </a:cubicBezTo>
                  <a:cubicBezTo>
                    <a:pt x="542449" y="152486"/>
                    <a:pt x="539591" y="160106"/>
                    <a:pt x="525304" y="168679"/>
                  </a:cubicBezTo>
                  <a:cubicBezTo>
                    <a:pt x="523399" y="162964"/>
                    <a:pt x="524351" y="161059"/>
                    <a:pt x="531019" y="163916"/>
                  </a:cubicBezTo>
                  <a:cubicBezTo>
                    <a:pt x="526256" y="146771"/>
                    <a:pt x="521494" y="153439"/>
                    <a:pt x="517684" y="151534"/>
                  </a:cubicBezTo>
                  <a:cubicBezTo>
                    <a:pt x="517684" y="141056"/>
                    <a:pt x="520541" y="132484"/>
                    <a:pt x="527209" y="124864"/>
                  </a:cubicBezTo>
                  <a:cubicBezTo>
                    <a:pt x="520541" y="138199"/>
                    <a:pt x="515779" y="141056"/>
                    <a:pt x="513874" y="133436"/>
                  </a:cubicBezTo>
                  <a:cubicBezTo>
                    <a:pt x="510064" y="137246"/>
                    <a:pt x="483394" y="177251"/>
                    <a:pt x="518636" y="155344"/>
                  </a:cubicBezTo>
                  <a:cubicBezTo>
                    <a:pt x="509111" y="172489"/>
                    <a:pt x="422434" y="188681"/>
                    <a:pt x="413861" y="189634"/>
                  </a:cubicBezTo>
                  <a:cubicBezTo>
                    <a:pt x="401479" y="181061"/>
                    <a:pt x="411956" y="187729"/>
                    <a:pt x="416719" y="180109"/>
                  </a:cubicBezTo>
                  <a:cubicBezTo>
                    <a:pt x="411004" y="182966"/>
                    <a:pt x="394811" y="171536"/>
                    <a:pt x="395764" y="171536"/>
                  </a:cubicBezTo>
                  <a:cubicBezTo>
                    <a:pt x="407194" y="166774"/>
                    <a:pt x="383381" y="202969"/>
                    <a:pt x="386239" y="197254"/>
                  </a:cubicBezTo>
                  <a:cubicBezTo>
                    <a:pt x="387191" y="189634"/>
                    <a:pt x="386239" y="190586"/>
                    <a:pt x="382429" y="199159"/>
                  </a:cubicBezTo>
                  <a:cubicBezTo>
                    <a:pt x="388144" y="179156"/>
                    <a:pt x="388144" y="183919"/>
                    <a:pt x="389096" y="167726"/>
                  </a:cubicBezTo>
                  <a:cubicBezTo>
                    <a:pt x="382429" y="163916"/>
                    <a:pt x="365284" y="205826"/>
                    <a:pt x="368141" y="204874"/>
                  </a:cubicBezTo>
                  <a:cubicBezTo>
                    <a:pt x="375761" y="153439"/>
                    <a:pt x="354806" y="167726"/>
                    <a:pt x="348139" y="143914"/>
                  </a:cubicBezTo>
                  <a:cubicBezTo>
                    <a:pt x="354806" y="143914"/>
                    <a:pt x="354806" y="147724"/>
                    <a:pt x="348139" y="153439"/>
                  </a:cubicBezTo>
                  <a:cubicBezTo>
                    <a:pt x="396716" y="129626"/>
                    <a:pt x="340519" y="154391"/>
                    <a:pt x="355759" y="139151"/>
                  </a:cubicBezTo>
                  <a:cubicBezTo>
                    <a:pt x="337661" y="138199"/>
                    <a:pt x="341471" y="143914"/>
                    <a:pt x="334804" y="154391"/>
                  </a:cubicBezTo>
                  <a:close/>
                  <a:moveTo>
                    <a:pt x="38576" y="154391"/>
                  </a:moveTo>
                  <a:cubicBezTo>
                    <a:pt x="38576" y="153439"/>
                    <a:pt x="39529" y="153439"/>
                    <a:pt x="39529" y="152486"/>
                  </a:cubicBezTo>
                  <a:cubicBezTo>
                    <a:pt x="39529" y="153439"/>
                    <a:pt x="39529" y="154391"/>
                    <a:pt x="38576" y="154391"/>
                  </a:cubicBezTo>
                  <a:close/>
                  <a:moveTo>
                    <a:pt x="420529" y="122959"/>
                  </a:moveTo>
                  <a:cubicBezTo>
                    <a:pt x="398621" y="122006"/>
                    <a:pt x="403384" y="129626"/>
                    <a:pt x="404336" y="144866"/>
                  </a:cubicBezTo>
                  <a:cubicBezTo>
                    <a:pt x="420529" y="152486"/>
                    <a:pt x="430054" y="110576"/>
                    <a:pt x="420529" y="122959"/>
                  </a:cubicBezTo>
                  <a:close/>
                  <a:moveTo>
                    <a:pt x="427196" y="142961"/>
                  </a:moveTo>
                  <a:cubicBezTo>
                    <a:pt x="431006" y="143914"/>
                    <a:pt x="428149" y="133436"/>
                    <a:pt x="427196" y="142961"/>
                  </a:cubicBezTo>
                  <a:close/>
                  <a:moveTo>
                    <a:pt x="430054" y="136294"/>
                  </a:moveTo>
                  <a:cubicBezTo>
                    <a:pt x="429101" y="136294"/>
                    <a:pt x="429101" y="136294"/>
                    <a:pt x="430054" y="136294"/>
                  </a:cubicBezTo>
                  <a:lnTo>
                    <a:pt x="430054" y="136294"/>
                  </a:lnTo>
                  <a:close/>
                  <a:moveTo>
                    <a:pt x="362426" y="141056"/>
                  </a:moveTo>
                  <a:cubicBezTo>
                    <a:pt x="364331" y="140104"/>
                    <a:pt x="355759" y="142009"/>
                    <a:pt x="362426" y="141056"/>
                  </a:cubicBezTo>
                  <a:close/>
                  <a:moveTo>
                    <a:pt x="370046" y="146771"/>
                  </a:moveTo>
                  <a:cubicBezTo>
                    <a:pt x="368141" y="136294"/>
                    <a:pt x="369094" y="144866"/>
                    <a:pt x="370046" y="146771"/>
                  </a:cubicBezTo>
                  <a:close/>
                  <a:moveTo>
                    <a:pt x="394811" y="159154"/>
                  </a:moveTo>
                  <a:cubicBezTo>
                    <a:pt x="399574" y="122006"/>
                    <a:pt x="392906" y="162011"/>
                    <a:pt x="394811" y="159154"/>
                  </a:cubicBezTo>
                  <a:close/>
                  <a:moveTo>
                    <a:pt x="757714" y="105814"/>
                  </a:moveTo>
                  <a:cubicBezTo>
                    <a:pt x="751046" y="88669"/>
                    <a:pt x="734854" y="128674"/>
                    <a:pt x="757714" y="105814"/>
                  </a:cubicBezTo>
                  <a:close/>
                  <a:moveTo>
                    <a:pt x="701516" y="101051"/>
                  </a:moveTo>
                  <a:cubicBezTo>
                    <a:pt x="686276" y="116291"/>
                    <a:pt x="671989" y="113434"/>
                    <a:pt x="687229" y="131531"/>
                  </a:cubicBezTo>
                  <a:cubicBezTo>
                    <a:pt x="686276" y="125816"/>
                    <a:pt x="684371" y="125816"/>
                    <a:pt x="682466" y="132484"/>
                  </a:cubicBezTo>
                  <a:cubicBezTo>
                    <a:pt x="685324" y="138199"/>
                    <a:pt x="706279" y="120101"/>
                    <a:pt x="696754" y="111529"/>
                  </a:cubicBezTo>
                  <a:cubicBezTo>
                    <a:pt x="706279" y="99146"/>
                    <a:pt x="722471" y="128674"/>
                    <a:pt x="730091" y="129626"/>
                  </a:cubicBezTo>
                  <a:cubicBezTo>
                    <a:pt x="740569" y="116291"/>
                    <a:pt x="728186" y="98194"/>
                    <a:pt x="701516" y="101051"/>
                  </a:cubicBezTo>
                  <a:close/>
                  <a:moveTo>
                    <a:pt x="519589" y="102004"/>
                  </a:moveTo>
                  <a:cubicBezTo>
                    <a:pt x="537686" y="150581"/>
                    <a:pt x="539591" y="101051"/>
                    <a:pt x="558641" y="116291"/>
                  </a:cubicBezTo>
                  <a:cubicBezTo>
                    <a:pt x="548164" y="131531"/>
                    <a:pt x="551974" y="129626"/>
                    <a:pt x="562451" y="129626"/>
                  </a:cubicBezTo>
                  <a:cubicBezTo>
                    <a:pt x="548164" y="152486"/>
                    <a:pt x="563404" y="117244"/>
                    <a:pt x="543401" y="130579"/>
                  </a:cubicBezTo>
                  <a:cubicBezTo>
                    <a:pt x="544354" y="134389"/>
                    <a:pt x="557689" y="159154"/>
                    <a:pt x="557689" y="158201"/>
                  </a:cubicBezTo>
                  <a:cubicBezTo>
                    <a:pt x="557689" y="158201"/>
                    <a:pt x="571976" y="148676"/>
                    <a:pt x="571976" y="148676"/>
                  </a:cubicBezTo>
                  <a:cubicBezTo>
                    <a:pt x="571976" y="146771"/>
                    <a:pt x="557689" y="150581"/>
                    <a:pt x="558641" y="140104"/>
                  </a:cubicBezTo>
                  <a:cubicBezTo>
                    <a:pt x="573881" y="129626"/>
                    <a:pt x="591026" y="122006"/>
                    <a:pt x="598646" y="115339"/>
                  </a:cubicBezTo>
                  <a:cubicBezTo>
                    <a:pt x="593884" y="134389"/>
                    <a:pt x="597694" y="118196"/>
                    <a:pt x="599599" y="126769"/>
                  </a:cubicBezTo>
                  <a:cubicBezTo>
                    <a:pt x="639604" y="85811"/>
                    <a:pt x="670084" y="175346"/>
                    <a:pt x="598646" y="105814"/>
                  </a:cubicBezTo>
                  <a:cubicBezTo>
                    <a:pt x="609124" y="102004"/>
                    <a:pt x="664369" y="122006"/>
                    <a:pt x="670084" y="114386"/>
                  </a:cubicBezTo>
                  <a:cubicBezTo>
                    <a:pt x="671036" y="111529"/>
                    <a:pt x="671036" y="108671"/>
                    <a:pt x="671036" y="105814"/>
                  </a:cubicBezTo>
                  <a:cubicBezTo>
                    <a:pt x="629126" y="99146"/>
                    <a:pt x="611981" y="95336"/>
                    <a:pt x="583406" y="110576"/>
                  </a:cubicBezTo>
                  <a:cubicBezTo>
                    <a:pt x="584359" y="111529"/>
                    <a:pt x="581501" y="61999"/>
                    <a:pt x="579596" y="61999"/>
                  </a:cubicBezTo>
                  <a:cubicBezTo>
                    <a:pt x="580549" y="64856"/>
                    <a:pt x="523399" y="99146"/>
                    <a:pt x="519589" y="102004"/>
                  </a:cubicBezTo>
                  <a:close/>
                  <a:moveTo>
                    <a:pt x="471011" y="120101"/>
                  </a:moveTo>
                  <a:cubicBezTo>
                    <a:pt x="451009" y="128674"/>
                    <a:pt x="461486" y="150581"/>
                    <a:pt x="435769" y="136294"/>
                  </a:cubicBezTo>
                  <a:cubicBezTo>
                    <a:pt x="439579" y="141056"/>
                    <a:pt x="431959" y="152486"/>
                    <a:pt x="431959" y="153439"/>
                  </a:cubicBezTo>
                  <a:cubicBezTo>
                    <a:pt x="457676" y="160106"/>
                    <a:pt x="475774" y="143914"/>
                    <a:pt x="471011" y="120101"/>
                  </a:cubicBezTo>
                  <a:close/>
                  <a:moveTo>
                    <a:pt x="373856" y="58189"/>
                  </a:moveTo>
                  <a:cubicBezTo>
                    <a:pt x="372904" y="58189"/>
                    <a:pt x="373856" y="58189"/>
                    <a:pt x="373856" y="581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0" name="Freeform: Shape 809">
              <a:extLst>
                <a:ext uri="{FF2B5EF4-FFF2-40B4-BE49-F238E27FC236}">
                  <a16:creationId xmlns:a16="http://schemas.microsoft.com/office/drawing/2014/main" id="{E5184B02-46A8-4D10-8EC0-04D96CC9D813}"/>
                </a:ext>
              </a:extLst>
            </p:cNvPr>
            <p:cNvSpPr/>
            <p:nvPr/>
          </p:nvSpPr>
          <p:spPr>
            <a:xfrm>
              <a:off x="7680092" y="965358"/>
              <a:ext cx="9525" cy="19050"/>
            </a:xfrm>
            <a:custGeom>
              <a:avLst/>
              <a:gdLst>
                <a:gd name="connsiteX0" fmla="*/ 7535 w 9525"/>
                <a:gd name="connsiteY0" fmla="*/ 12859 h 19050"/>
                <a:gd name="connsiteX1" fmla="*/ 10393 w 9525"/>
                <a:gd name="connsiteY1" fmla="*/ 7144 h 19050"/>
                <a:gd name="connsiteX2" fmla="*/ 7535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535" y="12859"/>
                  </a:moveTo>
                  <a:cubicBezTo>
                    <a:pt x="8488" y="10954"/>
                    <a:pt x="11345" y="10954"/>
                    <a:pt x="10393" y="7144"/>
                  </a:cubicBezTo>
                  <a:cubicBezTo>
                    <a:pt x="11345" y="10954"/>
                    <a:pt x="5630" y="8096"/>
                    <a:pt x="7535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1" name="Freeform: Shape 810">
              <a:extLst>
                <a:ext uri="{FF2B5EF4-FFF2-40B4-BE49-F238E27FC236}">
                  <a16:creationId xmlns:a16="http://schemas.microsoft.com/office/drawing/2014/main" id="{129F2AC7-6360-4922-8776-4F3470F4D8C1}"/>
                </a:ext>
              </a:extLst>
            </p:cNvPr>
            <p:cNvSpPr/>
            <p:nvPr/>
          </p:nvSpPr>
          <p:spPr>
            <a:xfrm>
              <a:off x="7683870" y="971982"/>
              <a:ext cx="9525" cy="9525"/>
            </a:xfrm>
            <a:custGeom>
              <a:avLst/>
              <a:gdLst>
                <a:gd name="connsiteX0" fmla="*/ 7567 w 9525"/>
                <a:gd name="connsiteY0" fmla="*/ 10045 h 9525"/>
                <a:gd name="connsiteX1" fmla="*/ 7567 w 9525"/>
                <a:gd name="connsiteY1" fmla="*/ 1004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10045"/>
                  </a:moveTo>
                  <a:cubicBezTo>
                    <a:pt x="7567" y="5282"/>
                    <a:pt x="6615" y="7187"/>
                    <a:pt x="7567" y="100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2" name="Freeform: Shape 811">
              <a:extLst>
                <a:ext uri="{FF2B5EF4-FFF2-40B4-BE49-F238E27FC236}">
                  <a16:creationId xmlns:a16="http://schemas.microsoft.com/office/drawing/2014/main" id="{B9F86077-22FA-40D3-AA4A-5319108358B2}"/>
                </a:ext>
              </a:extLst>
            </p:cNvPr>
            <p:cNvSpPr/>
            <p:nvPr/>
          </p:nvSpPr>
          <p:spPr>
            <a:xfrm>
              <a:off x="7691914" y="1029908"/>
              <a:ext cx="9525" cy="19050"/>
            </a:xfrm>
            <a:custGeom>
              <a:avLst/>
              <a:gdLst>
                <a:gd name="connsiteX0" fmla="*/ 7144 w 9525"/>
                <a:gd name="connsiteY0" fmla="*/ 9269 h 19050"/>
                <a:gd name="connsiteX1" fmla="*/ 7144 w 9525"/>
                <a:gd name="connsiteY1" fmla="*/ 926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9269"/>
                  </a:moveTo>
                  <a:cubicBezTo>
                    <a:pt x="10001" y="697"/>
                    <a:pt x="8096" y="21652"/>
                    <a:pt x="7144" y="92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3" name="Freeform: Shape 812">
              <a:extLst>
                <a:ext uri="{FF2B5EF4-FFF2-40B4-BE49-F238E27FC236}">
                  <a16:creationId xmlns:a16="http://schemas.microsoft.com/office/drawing/2014/main" id="{38AAC76A-EEED-44BF-8555-0CCB503B490A}"/>
                </a:ext>
              </a:extLst>
            </p:cNvPr>
            <p:cNvSpPr/>
            <p:nvPr/>
          </p:nvSpPr>
          <p:spPr>
            <a:xfrm>
              <a:off x="7690961" y="1042182"/>
              <a:ext cx="9525" cy="9525"/>
            </a:xfrm>
            <a:custGeom>
              <a:avLst/>
              <a:gdLst>
                <a:gd name="connsiteX0" fmla="*/ 7144 w 9525"/>
                <a:gd name="connsiteY0" fmla="*/ 10330 h 9525"/>
                <a:gd name="connsiteX1" fmla="*/ 7144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330"/>
                  </a:moveTo>
                  <a:cubicBezTo>
                    <a:pt x="12859" y="3663"/>
                    <a:pt x="8096" y="9378"/>
                    <a:pt x="7144" y="103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4" name="Freeform: Shape 813">
              <a:extLst>
                <a:ext uri="{FF2B5EF4-FFF2-40B4-BE49-F238E27FC236}">
                  <a16:creationId xmlns:a16="http://schemas.microsoft.com/office/drawing/2014/main" id="{C8E2DB66-7C53-418F-880A-EA4323988AA5}"/>
                </a:ext>
              </a:extLst>
            </p:cNvPr>
            <p:cNvSpPr/>
            <p:nvPr/>
          </p:nvSpPr>
          <p:spPr>
            <a:xfrm>
              <a:off x="7612856" y="932688"/>
              <a:ext cx="9525" cy="9525"/>
            </a:xfrm>
            <a:custGeom>
              <a:avLst/>
              <a:gdLst>
                <a:gd name="connsiteX0" fmla="*/ 10001 w 9525"/>
                <a:gd name="connsiteY0" fmla="*/ 8381 h 9525"/>
                <a:gd name="connsiteX1" fmla="*/ 7144 w 9525"/>
                <a:gd name="connsiteY1" fmla="*/ 9334 h 9525"/>
                <a:gd name="connsiteX2" fmla="*/ 10001 w 9525"/>
                <a:gd name="connsiteY2" fmla="*/ 838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381"/>
                  </a:moveTo>
                  <a:cubicBezTo>
                    <a:pt x="9049" y="5524"/>
                    <a:pt x="8096" y="8381"/>
                    <a:pt x="7144" y="9334"/>
                  </a:cubicBezTo>
                  <a:cubicBezTo>
                    <a:pt x="7144" y="9334"/>
                    <a:pt x="9049" y="10286"/>
                    <a:pt x="10001" y="83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5" name="Freeform: Shape 814">
              <a:extLst>
                <a:ext uri="{FF2B5EF4-FFF2-40B4-BE49-F238E27FC236}">
                  <a16:creationId xmlns:a16="http://schemas.microsoft.com/office/drawing/2014/main" id="{39B15569-AE16-4D05-9173-7B4CDBA4A3F6}"/>
                </a:ext>
              </a:extLst>
            </p:cNvPr>
            <p:cNvSpPr/>
            <p:nvPr/>
          </p:nvSpPr>
          <p:spPr>
            <a:xfrm>
              <a:off x="6955771" y="1016793"/>
              <a:ext cx="28575" cy="9525"/>
            </a:xfrm>
            <a:custGeom>
              <a:avLst/>
              <a:gdLst>
                <a:gd name="connsiteX0" fmla="*/ 28911 w 28575"/>
                <a:gd name="connsiteY0" fmla="*/ 7144 h 9525"/>
                <a:gd name="connsiteX1" fmla="*/ 28911 w 2857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28911" y="7144"/>
                  </a:moveTo>
                  <a:cubicBezTo>
                    <a:pt x="19386" y="7144"/>
                    <a:pt x="-14903" y="10954"/>
                    <a:pt x="2891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6" name="Freeform: Shape 815">
              <a:extLst>
                <a:ext uri="{FF2B5EF4-FFF2-40B4-BE49-F238E27FC236}">
                  <a16:creationId xmlns:a16="http://schemas.microsoft.com/office/drawing/2014/main" id="{FF2BAD92-263D-4068-AB7D-5EAB7E220E84}"/>
                </a:ext>
              </a:extLst>
            </p:cNvPr>
            <p:cNvSpPr/>
            <p:nvPr/>
          </p:nvSpPr>
          <p:spPr>
            <a:xfrm>
              <a:off x="7543324" y="954936"/>
              <a:ext cx="19050" cy="19050"/>
            </a:xfrm>
            <a:custGeom>
              <a:avLst/>
              <a:gdLst>
                <a:gd name="connsiteX0" fmla="*/ 7144 w 19050"/>
                <a:gd name="connsiteY0" fmla="*/ 16613 h 19050"/>
                <a:gd name="connsiteX1" fmla="*/ 7144 w 19050"/>
                <a:gd name="connsiteY1" fmla="*/ 1661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6613"/>
                  </a:moveTo>
                  <a:cubicBezTo>
                    <a:pt x="34766" y="-1484"/>
                    <a:pt x="10954" y="10898"/>
                    <a:pt x="7144" y="166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7" name="Freeform: Shape 816">
              <a:extLst>
                <a:ext uri="{FF2B5EF4-FFF2-40B4-BE49-F238E27FC236}">
                  <a16:creationId xmlns:a16="http://schemas.microsoft.com/office/drawing/2014/main" id="{113C107E-7E64-4D13-9C6B-BE1F1F14C03C}"/>
                </a:ext>
              </a:extLst>
            </p:cNvPr>
            <p:cNvSpPr/>
            <p:nvPr/>
          </p:nvSpPr>
          <p:spPr>
            <a:xfrm>
              <a:off x="7542242" y="938688"/>
              <a:ext cx="9525" cy="19050"/>
            </a:xfrm>
            <a:custGeom>
              <a:avLst/>
              <a:gdLst>
                <a:gd name="connsiteX0" fmla="*/ 7273 w 9525"/>
                <a:gd name="connsiteY0" fmla="*/ 7144 h 19050"/>
                <a:gd name="connsiteX1" fmla="*/ 7273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273" y="7144"/>
                  </a:moveTo>
                  <a:cubicBezTo>
                    <a:pt x="11083" y="21431"/>
                    <a:pt x="6320" y="18574"/>
                    <a:pt x="727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8" name="Freeform: Shape 817">
              <a:extLst>
                <a:ext uri="{FF2B5EF4-FFF2-40B4-BE49-F238E27FC236}">
                  <a16:creationId xmlns:a16="http://schemas.microsoft.com/office/drawing/2014/main" id="{A8D2C831-8831-49EC-8260-3CA61FAC9C44}"/>
                </a:ext>
              </a:extLst>
            </p:cNvPr>
            <p:cNvSpPr/>
            <p:nvPr/>
          </p:nvSpPr>
          <p:spPr>
            <a:xfrm>
              <a:off x="7580867" y="1065371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5" y="14764"/>
                    <a:pt x="7701" y="9049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9" name="Freeform: Shape 818">
              <a:extLst>
                <a:ext uri="{FF2B5EF4-FFF2-40B4-BE49-F238E27FC236}">
                  <a16:creationId xmlns:a16="http://schemas.microsoft.com/office/drawing/2014/main" id="{F5824086-711B-4C17-BE02-9087325DC142}"/>
                </a:ext>
              </a:extLst>
            </p:cNvPr>
            <p:cNvSpPr/>
            <p:nvPr/>
          </p:nvSpPr>
          <p:spPr>
            <a:xfrm>
              <a:off x="7476209" y="933175"/>
              <a:ext cx="9525" cy="9525"/>
            </a:xfrm>
            <a:custGeom>
              <a:avLst/>
              <a:gdLst>
                <a:gd name="connsiteX0" fmla="*/ 9488 w 9525"/>
                <a:gd name="connsiteY0" fmla="*/ 10752 h 9525"/>
                <a:gd name="connsiteX1" fmla="*/ 9488 w 9525"/>
                <a:gd name="connsiteY1" fmla="*/ 1075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488" y="10752"/>
                  </a:moveTo>
                  <a:cubicBezTo>
                    <a:pt x="8536" y="9800"/>
                    <a:pt x="4726" y="3132"/>
                    <a:pt x="9488" y="107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0" name="Freeform: Shape 819">
              <a:extLst>
                <a:ext uri="{FF2B5EF4-FFF2-40B4-BE49-F238E27FC236}">
                  <a16:creationId xmlns:a16="http://schemas.microsoft.com/office/drawing/2014/main" id="{20E622CF-9C92-4D70-8CCA-24F937311CDF}"/>
                </a:ext>
              </a:extLst>
            </p:cNvPr>
            <p:cNvSpPr/>
            <p:nvPr/>
          </p:nvSpPr>
          <p:spPr>
            <a:xfrm>
              <a:off x="7478554" y="93392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lnTo>
                    <a:pt x="8096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1" name="Freeform: Shape 820">
              <a:extLst>
                <a:ext uri="{FF2B5EF4-FFF2-40B4-BE49-F238E27FC236}">
                  <a16:creationId xmlns:a16="http://schemas.microsoft.com/office/drawing/2014/main" id="{EE791029-30AD-4C9B-8045-30DFB74CF2BA}"/>
                </a:ext>
              </a:extLst>
            </p:cNvPr>
            <p:cNvSpPr/>
            <p:nvPr/>
          </p:nvSpPr>
          <p:spPr>
            <a:xfrm>
              <a:off x="7581424" y="107828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10001" y="7567"/>
                    <a:pt x="1476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2" name="Freeform: Shape 821">
              <a:extLst>
                <a:ext uri="{FF2B5EF4-FFF2-40B4-BE49-F238E27FC236}">
                  <a16:creationId xmlns:a16="http://schemas.microsoft.com/office/drawing/2014/main" id="{4BFB028C-633A-4E23-8901-EC17B73EDC99}"/>
                </a:ext>
              </a:extLst>
            </p:cNvPr>
            <p:cNvSpPr/>
            <p:nvPr/>
          </p:nvSpPr>
          <p:spPr>
            <a:xfrm>
              <a:off x="7552315" y="1046176"/>
              <a:ext cx="9525" cy="9525"/>
            </a:xfrm>
            <a:custGeom>
              <a:avLst/>
              <a:gdLst>
                <a:gd name="connsiteX0" fmla="*/ 7677 w 9525"/>
                <a:gd name="connsiteY0" fmla="*/ 9193 h 9525"/>
                <a:gd name="connsiteX1" fmla="*/ 9582 w 9525"/>
                <a:gd name="connsiteY1" fmla="*/ 7288 h 9525"/>
                <a:gd name="connsiteX2" fmla="*/ 7677 w 9525"/>
                <a:gd name="connsiteY2" fmla="*/ 919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677" y="9193"/>
                  </a:moveTo>
                  <a:lnTo>
                    <a:pt x="9582" y="7288"/>
                  </a:lnTo>
                  <a:cubicBezTo>
                    <a:pt x="9582" y="8241"/>
                    <a:pt x="5772" y="5383"/>
                    <a:pt x="7677" y="9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3" name="Freeform: Shape 822">
              <a:extLst>
                <a:ext uri="{FF2B5EF4-FFF2-40B4-BE49-F238E27FC236}">
                  <a16:creationId xmlns:a16="http://schemas.microsoft.com/office/drawing/2014/main" id="{4DF3B06D-0DF4-43DF-BE63-507A26B73B0E}"/>
                </a:ext>
              </a:extLst>
            </p:cNvPr>
            <p:cNvSpPr/>
            <p:nvPr/>
          </p:nvSpPr>
          <p:spPr>
            <a:xfrm>
              <a:off x="7456738" y="936783"/>
              <a:ext cx="9525" cy="9525"/>
            </a:xfrm>
            <a:custGeom>
              <a:avLst/>
              <a:gdLst>
                <a:gd name="connsiteX0" fmla="*/ 9909 w 9525"/>
                <a:gd name="connsiteY0" fmla="*/ 7144 h 9525"/>
                <a:gd name="connsiteX1" fmla="*/ 990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7144"/>
                  </a:moveTo>
                  <a:cubicBezTo>
                    <a:pt x="4194" y="13811"/>
                    <a:pt x="8956" y="8096"/>
                    <a:pt x="990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4" name="Freeform: Shape 823">
              <a:extLst>
                <a:ext uri="{FF2B5EF4-FFF2-40B4-BE49-F238E27FC236}">
                  <a16:creationId xmlns:a16="http://schemas.microsoft.com/office/drawing/2014/main" id="{D5E6B6D6-AEF1-4237-B3AB-81848B8C8F3E}"/>
                </a:ext>
              </a:extLst>
            </p:cNvPr>
            <p:cNvSpPr/>
            <p:nvPr/>
          </p:nvSpPr>
          <p:spPr>
            <a:xfrm>
              <a:off x="7533553" y="1068228"/>
              <a:ext cx="9525" cy="19050"/>
            </a:xfrm>
            <a:custGeom>
              <a:avLst/>
              <a:gdLst>
                <a:gd name="connsiteX0" fmla="*/ 9294 w 9525"/>
                <a:gd name="connsiteY0" fmla="*/ 7144 h 19050"/>
                <a:gd name="connsiteX1" fmla="*/ 8342 w 9525"/>
                <a:gd name="connsiteY1" fmla="*/ 12859 h 19050"/>
                <a:gd name="connsiteX2" fmla="*/ 9294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294" y="7144"/>
                  </a:moveTo>
                  <a:cubicBezTo>
                    <a:pt x="11199" y="11906"/>
                    <a:pt x="4532" y="9049"/>
                    <a:pt x="8342" y="12859"/>
                  </a:cubicBezTo>
                  <a:cubicBezTo>
                    <a:pt x="12152" y="11906"/>
                    <a:pt x="10247" y="9049"/>
                    <a:pt x="929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5" name="Freeform: Shape 824">
              <a:extLst>
                <a:ext uri="{FF2B5EF4-FFF2-40B4-BE49-F238E27FC236}">
                  <a16:creationId xmlns:a16="http://schemas.microsoft.com/office/drawing/2014/main" id="{2D85E760-0386-4242-AFCD-7B3131FD2ECB}"/>
                </a:ext>
              </a:extLst>
            </p:cNvPr>
            <p:cNvSpPr/>
            <p:nvPr/>
          </p:nvSpPr>
          <p:spPr>
            <a:xfrm>
              <a:off x="7458551" y="103012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7144"/>
                    <a:pt x="7144" y="8096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6" name="Freeform: Shape 825">
              <a:extLst>
                <a:ext uri="{FF2B5EF4-FFF2-40B4-BE49-F238E27FC236}">
                  <a16:creationId xmlns:a16="http://schemas.microsoft.com/office/drawing/2014/main" id="{6C1E4A39-3F46-45EE-AB6E-CF2EA88B0950}"/>
                </a:ext>
              </a:extLst>
            </p:cNvPr>
            <p:cNvSpPr/>
            <p:nvPr/>
          </p:nvSpPr>
          <p:spPr>
            <a:xfrm>
              <a:off x="7459504" y="1029028"/>
              <a:ext cx="9525" cy="9525"/>
            </a:xfrm>
            <a:custGeom>
              <a:avLst/>
              <a:gdLst>
                <a:gd name="connsiteX0" fmla="*/ 7144 w 9525"/>
                <a:gd name="connsiteY0" fmla="*/ 8244 h 9525"/>
                <a:gd name="connsiteX1" fmla="*/ 10954 w 9525"/>
                <a:gd name="connsiteY1" fmla="*/ 8244 h 9525"/>
                <a:gd name="connsiteX2" fmla="*/ 7144 w 9525"/>
                <a:gd name="connsiteY2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244"/>
                  </a:moveTo>
                  <a:cubicBezTo>
                    <a:pt x="8096" y="8244"/>
                    <a:pt x="10001" y="10149"/>
                    <a:pt x="10954" y="8244"/>
                  </a:cubicBezTo>
                  <a:cubicBezTo>
                    <a:pt x="9049" y="6339"/>
                    <a:pt x="8096" y="7291"/>
                    <a:pt x="7144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7" name="Freeform: Shape 826">
              <a:extLst>
                <a:ext uri="{FF2B5EF4-FFF2-40B4-BE49-F238E27FC236}">
                  <a16:creationId xmlns:a16="http://schemas.microsoft.com/office/drawing/2014/main" id="{CB87CC51-0E44-4D3E-ACCB-6B48B6D60E2C}"/>
                </a:ext>
              </a:extLst>
            </p:cNvPr>
            <p:cNvSpPr/>
            <p:nvPr/>
          </p:nvSpPr>
          <p:spPr>
            <a:xfrm>
              <a:off x="7445121" y="1029686"/>
              <a:ext cx="9525" cy="9525"/>
            </a:xfrm>
            <a:custGeom>
              <a:avLst/>
              <a:gdLst>
                <a:gd name="connsiteX0" fmla="*/ 7239 w 9525"/>
                <a:gd name="connsiteY0" fmla="*/ 10443 h 9525"/>
                <a:gd name="connsiteX1" fmla="*/ 7239 w 9525"/>
                <a:gd name="connsiteY1" fmla="*/ 104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239" y="10443"/>
                  </a:moveTo>
                  <a:cubicBezTo>
                    <a:pt x="12954" y="4728"/>
                    <a:pt x="6286" y="7586"/>
                    <a:pt x="7239" y="104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8" name="Freeform: Shape 827">
              <a:extLst>
                <a:ext uri="{FF2B5EF4-FFF2-40B4-BE49-F238E27FC236}">
                  <a16:creationId xmlns:a16="http://schemas.microsoft.com/office/drawing/2014/main" id="{D81BC30D-D4E3-48A0-A71B-A872CEFBC249}"/>
                </a:ext>
              </a:extLst>
            </p:cNvPr>
            <p:cNvSpPr/>
            <p:nvPr/>
          </p:nvSpPr>
          <p:spPr>
            <a:xfrm>
              <a:off x="7347109" y="940446"/>
              <a:ext cx="19050" cy="9525"/>
            </a:xfrm>
            <a:custGeom>
              <a:avLst/>
              <a:gdLst>
                <a:gd name="connsiteX0" fmla="*/ 7144 w 19050"/>
                <a:gd name="connsiteY0" fmla="*/ 8244 h 9525"/>
                <a:gd name="connsiteX1" fmla="*/ 7144 w 19050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8244"/>
                  </a:moveTo>
                  <a:cubicBezTo>
                    <a:pt x="21431" y="12054"/>
                    <a:pt x="17621" y="4434"/>
                    <a:pt x="7144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9" name="Freeform: Shape 828">
              <a:extLst>
                <a:ext uri="{FF2B5EF4-FFF2-40B4-BE49-F238E27FC236}">
                  <a16:creationId xmlns:a16="http://schemas.microsoft.com/office/drawing/2014/main" id="{EA5BBCDA-8997-492F-A3A5-1D446BA85F5C}"/>
                </a:ext>
              </a:extLst>
            </p:cNvPr>
            <p:cNvSpPr/>
            <p:nvPr/>
          </p:nvSpPr>
          <p:spPr>
            <a:xfrm>
              <a:off x="7358539" y="93868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8096" y="8096"/>
                    <a:pt x="9049" y="7144"/>
                  </a:cubicBezTo>
                  <a:cubicBezTo>
                    <a:pt x="8096" y="8096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0" name="Freeform: Shape 829">
              <a:extLst>
                <a:ext uri="{FF2B5EF4-FFF2-40B4-BE49-F238E27FC236}">
                  <a16:creationId xmlns:a16="http://schemas.microsoft.com/office/drawing/2014/main" id="{BF0AF1CE-E380-4070-B1BB-220F72DDB1F3}"/>
                </a:ext>
              </a:extLst>
            </p:cNvPr>
            <p:cNvSpPr/>
            <p:nvPr/>
          </p:nvSpPr>
          <p:spPr>
            <a:xfrm>
              <a:off x="7501625" y="1081563"/>
              <a:ext cx="9525" cy="19050"/>
            </a:xfrm>
            <a:custGeom>
              <a:avLst/>
              <a:gdLst>
                <a:gd name="connsiteX0" fmla="*/ 8837 w 9525"/>
                <a:gd name="connsiteY0" fmla="*/ 7144 h 19050"/>
                <a:gd name="connsiteX1" fmla="*/ 8837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837" y="7144"/>
                  </a:moveTo>
                  <a:cubicBezTo>
                    <a:pt x="5027" y="20479"/>
                    <a:pt x="8837" y="9049"/>
                    <a:pt x="883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1" name="Freeform: Shape 830">
              <a:extLst>
                <a:ext uri="{FF2B5EF4-FFF2-40B4-BE49-F238E27FC236}">
                  <a16:creationId xmlns:a16="http://schemas.microsoft.com/office/drawing/2014/main" id="{05511A29-75FC-41BB-8E9A-3A7485845F3C}"/>
                </a:ext>
              </a:extLst>
            </p:cNvPr>
            <p:cNvSpPr/>
            <p:nvPr/>
          </p:nvSpPr>
          <p:spPr>
            <a:xfrm>
              <a:off x="7340288" y="939565"/>
              <a:ext cx="9525" cy="9525"/>
            </a:xfrm>
            <a:custGeom>
              <a:avLst/>
              <a:gdLst>
                <a:gd name="connsiteX0" fmla="*/ 7297 w 9525"/>
                <a:gd name="connsiteY0" fmla="*/ 8172 h 9525"/>
                <a:gd name="connsiteX1" fmla="*/ 10154 w 9525"/>
                <a:gd name="connsiteY1" fmla="*/ 9125 h 9525"/>
                <a:gd name="connsiteX2" fmla="*/ 7297 w 9525"/>
                <a:gd name="connsiteY2" fmla="*/ 817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297" y="8172"/>
                  </a:moveTo>
                  <a:cubicBezTo>
                    <a:pt x="8249" y="8172"/>
                    <a:pt x="9202" y="8172"/>
                    <a:pt x="10154" y="9125"/>
                  </a:cubicBezTo>
                  <a:cubicBezTo>
                    <a:pt x="10154" y="5315"/>
                    <a:pt x="6344" y="8172"/>
                    <a:pt x="7297" y="81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2" name="Freeform: Shape 831">
              <a:extLst>
                <a:ext uri="{FF2B5EF4-FFF2-40B4-BE49-F238E27FC236}">
                  <a16:creationId xmlns:a16="http://schemas.microsoft.com/office/drawing/2014/main" id="{79875EB2-2B3D-478E-A9CF-3E31B823468D}"/>
                </a:ext>
              </a:extLst>
            </p:cNvPr>
            <p:cNvSpPr/>
            <p:nvPr/>
          </p:nvSpPr>
          <p:spPr>
            <a:xfrm>
              <a:off x="7398544" y="1026861"/>
              <a:ext cx="19050" cy="9525"/>
            </a:xfrm>
            <a:custGeom>
              <a:avLst/>
              <a:gdLst>
                <a:gd name="connsiteX0" fmla="*/ 7144 w 19050"/>
                <a:gd name="connsiteY0" fmla="*/ 9458 h 9525"/>
                <a:gd name="connsiteX1" fmla="*/ 11906 w 19050"/>
                <a:gd name="connsiteY1" fmla="*/ 10411 h 9525"/>
                <a:gd name="connsiteX2" fmla="*/ 7144 w 19050"/>
                <a:gd name="connsiteY2" fmla="*/ 94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9458"/>
                  </a:moveTo>
                  <a:cubicBezTo>
                    <a:pt x="8096" y="11363"/>
                    <a:pt x="10001" y="10411"/>
                    <a:pt x="11906" y="10411"/>
                  </a:cubicBezTo>
                  <a:cubicBezTo>
                    <a:pt x="10001" y="10411"/>
                    <a:pt x="8096" y="3743"/>
                    <a:pt x="7144" y="94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3" name="Freeform: Shape 832">
              <a:extLst>
                <a:ext uri="{FF2B5EF4-FFF2-40B4-BE49-F238E27FC236}">
                  <a16:creationId xmlns:a16="http://schemas.microsoft.com/office/drawing/2014/main" id="{3A630964-C1B1-4959-AD43-E84F97139BEC}"/>
                </a:ext>
              </a:extLst>
            </p:cNvPr>
            <p:cNvSpPr/>
            <p:nvPr/>
          </p:nvSpPr>
          <p:spPr>
            <a:xfrm>
              <a:off x="7329964" y="956592"/>
              <a:ext cx="9525" cy="19050"/>
            </a:xfrm>
            <a:custGeom>
              <a:avLst/>
              <a:gdLst>
                <a:gd name="connsiteX0" fmla="*/ 7144 w 9525"/>
                <a:gd name="connsiteY0" fmla="*/ 8290 h 19050"/>
                <a:gd name="connsiteX1" fmla="*/ 9049 w 9525"/>
                <a:gd name="connsiteY1" fmla="*/ 14005 h 19050"/>
                <a:gd name="connsiteX2" fmla="*/ 7144 w 9525"/>
                <a:gd name="connsiteY2" fmla="*/ 829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8290"/>
                  </a:moveTo>
                  <a:cubicBezTo>
                    <a:pt x="8096" y="8290"/>
                    <a:pt x="9049" y="11148"/>
                    <a:pt x="9049" y="14005"/>
                  </a:cubicBezTo>
                  <a:cubicBezTo>
                    <a:pt x="10001" y="11148"/>
                    <a:pt x="10954" y="4480"/>
                    <a:pt x="7144" y="82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4" name="Freeform: Shape 833">
              <a:extLst>
                <a:ext uri="{FF2B5EF4-FFF2-40B4-BE49-F238E27FC236}">
                  <a16:creationId xmlns:a16="http://schemas.microsoft.com/office/drawing/2014/main" id="{1753CDAE-2D3C-46B4-97C8-530DFD6A5472}"/>
                </a:ext>
              </a:extLst>
            </p:cNvPr>
            <p:cNvSpPr/>
            <p:nvPr/>
          </p:nvSpPr>
          <p:spPr>
            <a:xfrm>
              <a:off x="7390924" y="1028329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7144" y="7990"/>
                    <a:pt x="15716" y="6085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5" name="Freeform: Shape 834">
              <a:extLst>
                <a:ext uri="{FF2B5EF4-FFF2-40B4-BE49-F238E27FC236}">
                  <a16:creationId xmlns:a16="http://schemas.microsoft.com/office/drawing/2014/main" id="{8963D405-E160-42F0-AF50-4722C92FF195}"/>
                </a:ext>
              </a:extLst>
            </p:cNvPr>
            <p:cNvSpPr/>
            <p:nvPr/>
          </p:nvSpPr>
          <p:spPr>
            <a:xfrm>
              <a:off x="7407519" y="1069159"/>
              <a:ext cx="9525" cy="19050"/>
            </a:xfrm>
            <a:custGeom>
              <a:avLst/>
              <a:gdLst>
                <a:gd name="connsiteX0" fmla="*/ 7694 w 9525"/>
                <a:gd name="connsiteY0" fmla="*/ 20500 h 19050"/>
                <a:gd name="connsiteX1" fmla="*/ 7694 w 9525"/>
                <a:gd name="connsiteY1" fmla="*/ 2050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694" y="20500"/>
                  </a:moveTo>
                  <a:cubicBezTo>
                    <a:pt x="5789" y="23358"/>
                    <a:pt x="9599" y="-10932"/>
                    <a:pt x="7694" y="205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6" name="Freeform: Shape 835">
              <a:extLst>
                <a:ext uri="{FF2B5EF4-FFF2-40B4-BE49-F238E27FC236}">
                  <a16:creationId xmlns:a16="http://schemas.microsoft.com/office/drawing/2014/main" id="{6EA5D71E-3491-4F4E-9B3F-0ADCF8B9E227}"/>
                </a:ext>
              </a:extLst>
            </p:cNvPr>
            <p:cNvSpPr/>
            <p:nvPr/>
          </p:nvSpPr>
          <p:spPr>
            <a:xfrm>
              <a:off x="7400449" y="107394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9049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7" name="Freeform: Shape 836">
              <a:extLst>
                <a:ext uri="{FF2B5EF4-FFF2-40B4-BE49-F238E27FC236}">
                  <a16:creationId xmlns:a16="http://schemas.microsoft.com/office/drawing/2014/main" id="{ED6D8CE9-457D-4795-996C-BD522D447AFB}"/>
                </a:ext>
              </a:extLst>
            </p:cNvPr>
            <p:cNvSpPr/>
            <p:nvPr/>
          </p:nvSpPr>
          <p:spPr>
            <a:xfrm>
              <a:off x="7319486" y="106060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8096" y="8096"/>
                    <a:pt x="8096" y="7144"/>
                  </a:cubicBezTo>
                  <a:cubicBezTo>
                    <a:pt x="7144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8" name="Freeform: Shape 837">
              <a:extLst>
                <a:ext uri="{FF2B5EF4-FFF2-40B4-BE49-F238E27FC236}">
                  <a16:creationId xmlns:a16="http://schemas.microsoft.com/office/drawing/2014/main" id="{A6EEC68B-8984-4F8C-AB8C-31CA202B5A99}"/>
                </a:ext>
              </a:extLst>
            </p:cNvPr>
            <p:cNvSpPr/>
            <p:nvPr/>
          </p:nvSpPr>
          <p:spPr>
            <a:xfrm>
              <a:off x="7383867" y="1077738"/>
              <a:ext cx="9525" cy="9525"/>
            </a:xfrm>
            <a:custGeom>
              <a:avLst/>
              <a:gdLst>
                <a:gd name="connsiteX0" fmla="*/ 8485 w 9525"/>
                <a:gd name="connsiteY0" fmla="*/ 9064 h 9525"/>
                <a:gd name="connsiteX1" fmla="*/ 8485 w 9525"/>
                <a:gd name="connsiteY1" fmla="*/ 906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85" y="9064"/>
                  </a:moveTo>
                  <a:cubicBezTo>
                    <a:pt x="4675" y="4302"/>
                    <a:pt x="10390" y="10017"/>
                    <a:pt x="8485" y="9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9" name="Freeform: Shape 838">
              <a:extLst>
                <a:ext uri="{FF2B5EF4-FFF2-40B4-BE49-F238E27FC236}">
                  <a16:creationId xmlns:a16="http://schemas.microsoft.com/office/drawing/2014/main" id="{889F2A37-207C-42A6-ADD2-CCB0155EAD52}"/>
                </a:ext>
              </a:extLst>
            </p:cNvPr>
            <p:cNvSpPr/>
            <p:nvPr/>
          </p:nvSpPr>
          <p:spPr>
            <a:xfrm>
              <a:off x="7280434" y="946511"/>
              <a:ext cx="9525" cy="9525"/>
            </a:xfrm>
            <a:custGeom>
              <a:avLst/>
              <a:gdLst>
                <a:gd name="connsiteX0" fmla="*/ 7144 w 9525"/>
                <a:gd name="connsiteY0" fmla="*/ 10751 h 9525"/>
                <a:gd name="connsiteX1" fmla="*/ 7144 w 9525"/>
                <a:gd name="connsiteY1" fmla="*/ 1075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751"/>
                  </a:moveTo>
                  <a:cubicBezTo>
                    <a:pt x="8096" y="5036"/>
                    <a:pt x="8096" y="6941"/>
                    <a:pt x="7144" y="10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0" name="Freeform: Shape 839">
              <a:extLst>
                <a:ext uri="{FF2B5EF4-FFF2-40B4-BE49-F238E27FC236}">
                  <a16:creationId xmlns:a16="http://schemas.microsoft.com/office/drawing/2014/main" id="{A39380BB-D432-4E5E-B0DB-FBDAADD7D68F}"/>
                </a:ext>
              </a:extLst>
            </p:cNvPr>
            <p:cNvSpPr/>
            <p:nvPr/>
          </p:nvSpPr>
          <p:spPr>
            <a:xfrm>
              <a:off x="7278529" y="9463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1" name="Freeform: Shape 840">
              <a:extLst>
                <a:ext uri="{FF2B5EF4-FFF2-40B4-BE49-F238E27FC236}">
                  <a16:creationId xmlns:a16="http://schemas.microsoft.com/office/drawing/2014/main" id="{89E018A8-AC61-43C6-85BA-6D3BB773113E}"/>
                </a:ext>
              </a:extLst>
            </p:cNvPr>
            <p:cNvSpPr/>
            <p:nvPr/>
          </p:nvSpPr>
          <p:spPr>
            <a:xfrm>
              <a:off x="7328059" y="1055846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954 w 9525"/>
                <a:gd name="connsiteY1" fmla="*/ 8096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9049" y="9049"/>
                    <a:pt x="10001" y="9049"/>
                    <a:pt x="10954" y="8096"/>
                  </a:cubicBezTo>
                  <a:cubicBezTo>
                    <a:pt x="10954" y="7144"/>
                    <a:pt x="7144" y="6191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2" name="Freeform: Shape 841">
              <a:extLst>
                <a:ext uri="{FF2B5EF4-FFF2-40B4-BE49-F238E27FC236}">
                  <a16:creationId xmlns:a16="http://schemas.microsoft.com/office/drawing/2014/main" id="{F4D00CF1-FA95-4918-845F-F145B53E3103}"/>
                </a:ext>
              </a:extLst>
            </p:cNvPr>
            <p:cNvSpPr/>
            <p:nvPr/>
          </p:nvSpPr>
          <p:spPr>
            <a:xfrm>
              <a:off x="7266146" y="959008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15716" y="3969"/>
                    <a:pt x="7144" y="9684"/>
                    <a:pt x="7144" y="9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3" name="Freeform: Shape 842">
              <a:extLst>
                <a:ext uri="{FF2B5EF4-FFF2-40B4-BE49-F238E27FC236}">
                  <a16:creationId xmlns:a16="http://schemas.microsoft.com/office/drawing/2014/main" id="{6D056001-FF52-4FEF-998B-AD8A39759CD8}"/>
                </a:ext>
              </a:extLst>
            </p:cNvPr>
            <p:cNvSpPr/>
            <p:nvPr/>
          </p:nvSpPr>
          <p:spPr>
            <a:xfrm>
              <a:off x="7244864" y="952023"/>
              <a:ext cx="9525" cy="9525"/>
            </a:xfrm>
            <a:custGeom>
              <a:avLst/>
              <a:gdLst>
                <a:gd name="connsiteX0" fmla="*/ 10329 w 9525"/>
                <a:gd name="connsiteY0" fmla="*/ 7144 h 9525"/>
                <a:gd name="connsiteX1" fmla="*/ 1032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329" y="7144"/>
                  </a:moveTo>
                  <a:cubicBezTo>
                    <a:pt x="11281" y="7144"/>
                    <a:pt x="2708" y="11906"/>
                    <a:pt x="1032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4" name="Freeform: Shape 843">
              <a:extLst>
                <a:ext uri="{FF2B5EF4-FFF2-40B4-BE49-F238E27FC236}">
                  <a16:creationId xmlns:a16="http://schemas.microsoft.com/office/drawing/2014/main" id="{77BBE46C-AC77-4821-9125-D926D7E0D5A5}"/>
                </a:ext>
              </a:extLst>
            </p:cNvPr>
            <p:cNvSpPr/>
            <p:nvPr/>
          </p:nvSpPr>
          <p:spPr>
            <a:xfrm>
              <a:off x="7286149" y="1100084"/>
              <a:ext cx="9525" cy="19050"/>
            </a:xfrm>
            <a:custGeom>
              <a:avLst/>
              <a:gdLst>
                <a:gd name="connsiteX0" fmla="*/ 7144 w 9525"/>
                <a:gd name="connsiteY0" fmla="*/ 14340 h 19050"/>
                <a:gd name="connsiteX1" fmla="*/ 7144 w 9525"/>
                <a:gd name="connsiteY1" fmla="*/ 1434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4340"/>
                  </a:moveTo>
                  <a:cubicBezTo>
                    <a:pt x="7144" y="14340"/>
                    <a:pt x="10001" y="-1852"/>
                    <a:pt x="7144" y="143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5" name="Freeform: Shape 844">
              <a:extLst>
                <a:ext uri="{FF2B5EF4-FFF2-40B4-BE49-F238E27FC236}">
                  <a16:creationId xmlns:a16="http://schemas.microsoft.com/office/drawing/2014/main" id="{A29DFCD5-C669-4DA7-A224-D40AC5FA5582}"/>
                </a:ext>
              </a:extLst>
            </p:cNvPr>
            <p:cNvSpPr/>
            <p:nvPr/>
          </p:nvSpPr>
          <p:spPr>
            <a:xfrm>
              <a:off x="7064216" y="961548"/>
              <a:ext cx="95250" cy="76200"/>
            </a:xfrm>
            <a:custGeom>
              <a:avLst/>
              <a:gdLst>
                <a:gd name="connsiteX0" fmla="*/ 69056 w 95250"/>
                <a:gd name="connsiteY0" fmla="*/ 22384 h 76200"/>
                <a:gd name="connsiteX1" fmla="*/ 85249 w 95250"/>
                <a:gd name="connsiteY1" fmla="*/ 28099 h 76200"/>
                <a:gd name="connsiteX2" fmla="*/ 90964 w 95250"/>
                <a:gd name="connsiteY2" fmla="*/ 10001 h 76200"/>
                <a:gd name="connsiteX3" fmla="*/ 90011 w 95250"/>
                <a:gd name="connsiteY3" fmla="*/ 7144 h 76200"/>
                <a:gd name="connsiteX4" fmla="*/ 7144 w 95250"/>
                <a:gd name="connsiteY4" fmla="*/ 20479 h 76200"/>
                <a:gd name="connsiteX5" fmla="*/ 13811 w 95250"/>
                <a:gd name="connsiteY5" fmla="*/ 69056 h 76200"/>
                <a:gd name="connsiteX6" fmla="*/ 69056 w 95250"/>
                <a:gd name="connsiteY6" fmla="*/ 22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76200">
                  <a:moveTo>
                    <a:pt x="69056" y="22384"/>
                  </a:moveTo>
                  <a:cubicBezTo>
                    <a:pt x="69056" y="22384"/>
                    <a:pt x="77629" y="29051"/>
                    <a:pt x="85249" y="28099"/>
                  </a:cubicBezTo>
                  <a:cubicBezTo>
                    <a:pt x="78581" y="26194"/>
                    <a:pt x="88106" y="15716"/>
                    <a:pt x="90964" y="10001"/>
                  </a:cubicBezTo>
                  <a:cubicBezTo>
                    <a:pt x="90011" y="10001"/>
                    <a:pt x="89059" y="9049"/>
                    <a:pt x="90011" y="7144"/>
                  </a:cubicBezTo>
                  <a:cubicBezTo>
                    <a:pt x="73819" y="18574"/>
                    <a:pt x="34766" y="16669"/>
                    <a:pt x="7144" y="20479"/>
                  </a:cubicBezTo>
                  <a:cubicBezTo>
                    <a:pt x="20479" y="24289"/>
                    <a:pt x="13811" y="61436"/>
                    <a:pt x="13811" y="69056"/>
                  </a:cubicBezTo>
                  <a:cubicBezTo>
                    <a:pt x="25241" y="76676"/>
                    <a:pt x="71914" y="31909"/>
                    <a:pt x="69056" y="22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6" name="Freeform: Shape 845">
              <a:extLst>
                <a:ext uri="{FF2B5EF4-FFF2-40B4-BE49-F238E27FC236}">
                  <a16:creationId xmlns:a16="http://schemas.microsoft.com/office/drawing/2014/main" id="{8057F3E3-1F28-4576-A3A9-5DFBDCA18187}"/>
                </a:ext>
              </a:extLst>
            </p:cNvPr>
            <p:cNvSpPr/>
            <p:nvPr/>
          </p:nvSpPr>
          <p:spPr>
            <a:xfrm>
              <a:off x="7141369" y="98274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9049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7858"/>
                    <a:pt x="8096" y="7858"/>
                    <a:pt x="9049" y="7858"/>
                  </a:cubicBezTo>
                  <a:cubicBezTo>
                    <a:pt x="9049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7" name="Freeform: Shape 846">
              <a:extLst>
                <a:ext uri="{FF2B5EF4-FFF2-40B4-BE49-F238E27FC236}">
                  <a16:creationId xmlns:a16="http://schemas.microsoft.com/office/drawing/2014/main" id="{6EB28436-278C-47B0-B231-68A928E346D1}"/>
                </a:ext>
              </a:extLst>
            </p:cNvPr>
            <p:cNvSpPr/>
            <p:nvPr/>
          </p:nvSpPr>
          <p:spPr>
            <a:xfrm>
              <a:off x="7059454" y="97512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10001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10001" y="7858"/>
                  </a:lnTo>
                  <a:cubicBezTo>
                    <a:pt x="10001" y="6906"/>
                    <a:pt x="9049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8" name="Freeform: Shape 847">
              <a:extLst>
                <a:ext uri="{FF2B5EF4-FFF2-40B4-BE49-F238E27FC236}">
                  <a16:creationId xmlns:a16="http://schemas.microsoft.com/office/drawing/2014/main" id="{351E527B-C654-47F4-B4F1-EED53EEA81FB}"/>
                </a:ext>
              </a:extLst>
            </p:cNvPr>
            <p:cNvSpPr/>
            <p:nvPr/>
          </p:nvSpPr>
          <p:spPr>
            <a:xfrm>
              <a:off x="7152911" y="964882"/>
              <a:ext cx="9525" cy="9525"/>
            </a:xfrm>
            <a:custGeom>
              <a:avLst/>
              <a:gdLst>
                <a:gd name="connsiteX0" fmla="*/ 11794 w 9525"/>
                <a:gd name="connsiteY0" fmla="*/ 11430 h 9525"/>
                <a:gd name="connsiteX1" fmla="*/ 11794 w 9525"/>
                <a:gd name="connsiteY1" fmla="*/ 114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794" y="11430"/>
                  </a:moveTo>
                  <a:cubicBezTo>
                    <a:pt x="6079" y="5715"/>
                    <a:pt x="5126" y="5715"/>
                    <a:pt x="11794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9" name="Freeform: Shape 848">
              <a:extLst>
                <a:ext uri="{FF2B5EF4-FFF2-40B4-BE49-F238E27FC236}">
                  <a16:creationId xmlns:a16="http://schemas.microsoft.com/office/drawing/2014/main" id="{0701F5D7-2158-4650-8E0C-B4D409946D36}"/>
                </a:ext>
              </a:extLst>
            </p:cNvPr>
            <p:cNvSpPr/>
            <p:nvPr/>
          </p:nvSpPr>
          <p:spPr>
            <a:xfrm>
              <a:off x="7148832" y="960596"/>
              <a:ext cx="9525" cy="9525"/>
            </a:xfrm>
            <a:custGeom>
              <a:avLst/>
              <a:gdLst>
                <a:gd name="connsiteX0" fmla="*/ 7301 w 9525"/>
                <a:gd name="connsiteY0" fmla="*/ 7144 h 9525"/>
                <a:gd name="connsiteX1" fmla="*/ 7301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01" y="7144"/>
                  </a:moveTo>
                  <a:cubicBezTo>
                    <a:pt x="6348" y="16669"/>
                    <a:pt x="10158" y="9049"/>
                    <a:pt x="73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0" name="Freeform: Shape 849">
              <a:extLst>
                <a:ext uri="{FF2B5EF4-FFF2-40B4-BE49-F238E27FC236}">
                  <a16:creationId xmlns:a16="http://schemas.microsoft.com/office/drawing/2014/main" id="{BE356560-3553-424B-9074-EA59D2115AAE}"/>
                </a:ext>
              </a:extLst>
            </p:cNvPr>
            <p:cNvSpPr/>
            <p:nvPr/>
          </p:nvSpPr>
          <p:spPr>
            <a:xfrm>
              <a:off x="7159425" y="1098708"/>
              <a:ext cx="9525" cy="9525"/>
            </a:xfrm>
            <a:custGeom>
              <a:avLst/>
              <a:gdLst>
                <a:gd name="connsiteX0" fmla="*/ 10995 w 9525"/>
                <a:gd name="connsiteY0" fmla="*/ 7144 h 9525"/>
                <a:gd name="connsiteX1" fmla="*/ 10995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995" y="7144"/>
                  </a:moveTo>
                  <a:cubicBezTo>
                    <a:pt x="9090" y="7144"/>
                    <a:pt x="3375" y="10954"/>
                    <a:pt x="1099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1" name="Freeform: Shape 850">
              <a:extLst>
                <a:ext uri="{FF2B5EF4-FFF2-40B4-BE49-F238E27FC236}">
                  <a16:creationId xmlns:a16="http://schemas.microsoft.com/office/drawing/2014/main" id="{154A6F9F-6931-4596-8B96-3CC130D7D41F}"/>
                </a:ext>
              </a:extLst>
            </p:cNvPr>
            <p:cNvSpPr/>
            <p:nvPr/>
          </p:nvSpPr>
          <p:spPr>
            <a:xfrm>
              <a:off x="7141369" y="1091088"/>
              <a:ext cx="19050" cy="9525"/>
            </a:xfrm>
            <a:custGeom>
              <a:avLst/>
              <a:gdLst>
                <a:gd name="connsiteX0" fmla="*/ 7144 w 19050"/>
                <a:gd name="connsiteY0" fmla="*/ 8096 h 9525"/>
                <a:gd name="connsiteX1" fmla="*/ 12859 w 19050"/>
                <a:gd name="connsiteY1" fmla="*/ 7144 h 9525"/>
                <a:gd name="connsiteX2" fmla="*/ 7144 w 19050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8096"/>
                  </a:moveTo>
                  <a:cubicBezTo>
                    <a:pt x="9049" y="10954"/>
                    <a:pt x="11906" y="8096"/>
                    <a:pt x="12859" y="7144"/>
                  </a:cubicBezTo>
                  <a:cubicBezTo>
                    <a:pt x="9049" y="8096"/>
                    <a:pt x="10954" y="6191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2" name="Freeform: Shape 851">
              <a:extLst>
                <a:ext uri="{FF2B5EF4-FFF2-40B4-BE49-F238E27FC236}">
                  <a16:creationId xmlns:a16="http://schemas.microsoft.com/office/drawing/2014/main" id="{9661D50B-29EB-4D89-9FA3-E32DFADB9AF9}"/>
                </a:ext>
              </a:extLst>
            </p:cNvPr>
            <p:cNvSpPr/>
            <p:nvPr/>
          </p:nvSpPr>
          <p:spPr>
            <a:xfrm>
              <a:off x="7146717" y="1124426"/>
              <a:ext cx="9525" cy="9525"/>
            </a:xfrm>
            <a:custGeom>
              <a:avLst/>
              <a:gdLst>
                <a:gd name="connsiteX0" fmla="*/ 10368 w 9525"/>
                <a:gd name="connsiteY0" fmla="*/ 7144 h 9525"/>
                <a:gd name="connsiteX1" fmla="*/ 1036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368" y="7144"/>
                  </a:moveTo>
                  <a:cubicBezTo>
                    <a:pt x="6558" y="10001"/>
                    <a:pt x="5606" y="10954"/>
                    <a:pt x="1036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3" name="Freeform: Shape 852">
              <a:extLst>
                <a:ext uri="{FF2B5EF4-FFF2-40B4-BE49-F238E27FC236}">
                  <a16:creationId xmlns:a16="http://schemas.microsoft.com/office/drawing/2014/main" id="{7A2B1E94-304E-487F-88A7-DD3D906EB61E}"/>
                </a:ext>
              </a:extLst>
            </p:cNvPr>
            <p:cNvSpPr/>
            <p:nvPr/>
          </p:nvSpPr>
          <p:spPr>
            <a:xfrm>
              <a:off x="7036594" y="102631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7144"/>
                  </a:lnTo>
                  <a:cubicBezTo>
                    <a:pt x="8096" y="8096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4" name="Freeform: Shape 853">
              <a:extLst>
                <a:ext uri="{FF2B5EF4-FFF2-40B4-BE49-F238E27FC236}">
                  <a16:creationId xmlns:a16="http://schemas.microsoft.com/office/drawing/2014/main" id="{5B315129-E263-4F81-B7E0-244A0FA06843}"/>
                </a:ext>
              </a:extLst>
            </p:cNvPr>
            <p:cNvSpPr/>
            <p:nvPr/>
          </p:nvSpPr>
          <p:spPr>
            <a:xfrm>
              <a:off x="7021354" y="976980"/>
              <a:ext cx="57150" cy="57150"/>
            </a:xfrm>
            <a:custGeom>
              <a:avLst/>
              <a:gdLst>
                <a:gd name="connsiteX0" fmla="*/ 50006 w 57150"/>
                <a:gd name="connsiteY0" fmla="*/ 49814 h 57150"/>
                <a:gd name="connsiteX1" fmla="*/ 7144 w 57150"/>
                <a:gd name="connsiteY1" fmla="*/ 53624 h 57150"/>
                <a:gd name="connsiteX2" fmla="*/ 20479 w 57150"/>
                <a:gd name="connsiteY2" fmla="*/ 53624 h 57150"/>
                <a:gd name="connsiteX3" fmla="*/ 33814 w 57150"/>
                <a:gd name="connsiteY3" fmla="*/ 15524 h 57150"/>
                <a:gd name="connsiteX4" fmla="*/ 50006 w 57150"/>
                <a:gd name="connsiteY4" fmla="*/ 4981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0006" y="49814"/>
                  </a:moveTo>
                  <a:cubicBezTo>
                    <a:pt x="16669" y="26002"/>
                    <a:pt x="56674" y="-34958"/>
                    <a:pt x="7144" y="53624"/>
                  </a:cubicBezTo>
                  <a:cubicBezTo>
                    <a:pt x="15716" y="46957"/>
                    <a:pt x="20479" y="46957"/>
                    <a:pt x="20479" y="53624"/>
                  </a:cubicBezTo>
                  <a:cubicBezTo>
                    <a:pt x="20479" y="53624"/>
                    <a:pt x="24289" y="-2573"/>
                    <a:pt x="33814" y="15524"/>
                  </a:cubicBezTo>
                  <a:cubicBezTo>
                    <a:pt x="14764" y="25049"/>
                    <a:pt x="25241" y="68864"/>
                    <a:pt x="50006" y="49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5" name="Freeform: Shape 854">
              <a:extLst>
                <a:ext uri="{FF2B5EF4-FFF2-40B4-BE49-F238E27FC236}">
                  <a16:creationId xmlns:a16="http://schemas.microsoft.com/office/drawing/2014/main" id="{AEE0AAC0-A2C9-481B-875B-D2F0781670CF}"/>
                </a:ext>
              </a:extLst>
            </p:cNvPr>
            <p:cNvSpPr/>
            <p:nvPr/>
          </p:nvSpPr>
          <p:spPr>
            <a:xfrm>
              <a:off x="6977539" y="10225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6" name="Freeform: Shape 855">
              <a:extLst>
                <a:ext uri="{FF2B5EF4-FFF2-40B4-BE49-F238E27FC236}">
                  <a16:creationId xmlns:a16="http://schemas.microsoft.com/office/drawing/2014/main" id="{C62D0EC9-FBD3-4CA1-A7B2-7B3632B86B42}"/>
                </a:ext>
              </a:extLst>
            </p:cNvPr>
            <p:cNvSpPr/>
            <p:nvPr/>
          </p:nvSpPr>
          <p:spPr>
            <a:xfrm>
              <a:off x="6980396" y="1017266"/>
              <a:ext cx="9525" cy="19050"/>
            </a:xfrm>
            <a:custGeom>
              <a:avLst/>
              <a:gdLst>
                <a:gd name="connsiteX0" fmla="*/ 7144 w 9525"/>
                <a:gd name="connsiteY0" fmla="*/ 13339 h 19050"/>
                <a:gd name="connsiteX1" fmla="*/ 7144 w 9525"/>
                <a:gd name="connsiteY1" fmla="*/ 1333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3339"/>
                  </a:moveTo>
                  <a:cubicBezTo>
                    <a:pt x="7144" y="956"/>
                    <a:pt x="7144" y="10481"/>
                    <a:pt x="7144" y="133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7" name="Freeform: Shape 856">
              <a:extLst>
                <a:ext uri="{FF2B5EF4-FFF2-40B4-BE49-F238E27FC236}">
                  <a16:creationId xmlns:a16="http://schemas.microsoft.com/office/drawing/2014/main" id="{A548B94A-06CF-44ED-BC09-E69D9FD37936}"/>
                </a:ext>
              </a:extLst>
            </p:cNvPr>
            <p:cNvSpPr/>
            <p:nvPr/>
          </p:nvSpPr>
          <p:spPr>
            <a:xfrm>
              <a:off x="6986069" y="984408"/>
              <a:ext cx="19050" cy="19050"/>
            </a:xfrm>
            <a:custGeom>
              <a:avLst/>
              <a:gdLst>
                <a:gd name="connsiteX0" fmla="*/ 11948 w 19050"/>
                <a:gd name="connsiteY0" fmla="*/ 7144 h 19050"/>
                <a:gd name="connsiteX1" fmla="*/ 11948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1948" y="7144"/>
                  </a:moveTo>
                  <a:cubicBezTo>
                    <a:pt x="8138" y="9049"/>
                    <a:pt x="3375" y="34766"/>
                    <a:pt x="1194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8" name="Freeform: Shape 857">
              <a:extLst>
                <a:ext uri="{FF2B5EF4-FFF2-40B4-BE49-F238E27FC236}">
                  <a16:creationId xmlns:a16="http://schemas.microsoft.com/office/drawing/2014/main" id="{08247976-CC1D-428E-8E78-D3BF78BBA0D5}"/>
                </a:ext>
              </a:extLst>
            </p:cNvPr>
            <p:cNvSpPr/>
            <p:nvPr/>
          </p:nvSpPr>
          <p:spPr>
            <a:xfrm>
              <a:off x="7013734" y="9891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10001"/>
                    <a:pt x="8096" y="1285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9" name="Freeform: Shape 858">
              <a:extLst>
                <a:ext uri="{FF2B5EF4-FFF2-40B4-BE49-F238E27FC236}">
                  <a16:creationId xmlns:a16="http://schemas.microsoft.com/office/drawing/2014/main" id="{5EB015A6-7D03-485B-84C3-A1B8020DFD5F}"/>
                </a:ext>
              </a:extLst>
            </p:cNvPr>
            <p:cNvSpPr/>
            <p:nvPr/>
          </p:nvSpPr>
          <p:spPr>
            <a:xfrm>
              <a:off x="7010241" y="1019651"/>
              <a:ext cx="9525" cy="9525"/>
            </a:xfrm>
            <a:custGeom>
              <a:avLst/>
              <a:gdLst>
                <a:gd name="connsiteX0" fmla="*/ 9684 w 9525"/>
                <a:gd name="connsiteY0" fmla="*/ 7144 h 9525"/>
                <a:gd name="connsiteX1" fmla="*/ 968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684" y="7144"/>
                  </a:moveTo>
                  <a:cubicBezTo>
                    <a:pt x="9684" y="7144"/>
                    <a:pt x="3969" y="14764"/>
                    <a:pt x="968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0" name="Freeform: Shape 859">
              <a:extLst>
                <a:ext uri="{FF2B5EF4-FFF2-40B4-BE49-F238E27FC236}">
                  <a16:creationId xmlns:a16="http://schemas.microsoft.com/office/drawing/2014/main" id="{5BF12F9A-AB0D-464B-A44A-EECC528C8767}"/>
                </a:ext>
              </a:extLst>
            </p:cNvPr>
            <p:cNvSpPr/>
            <p:nvPr/>
          </p:nvSpPr>
          <p:spPr>
            <a:xfrm>
              <a:off x="7002304" y="988218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9049" y="7144"/>
                    <a:pt x="8096" y="7144"/>
                    <a:pt x="7144" y="7144"/>
                  </a:cubicBezTo>
                  <a:lnTo>
                    <a:pt x="10001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1" name="Freeform: Shape 860">
              <a:extLst>
                <a:ext uri="{FF2B5EF4-FFF2-40B4-BE49-F238E27FC236}">
                  <a16:creationId xmlns:a16="http://schemas.microsoft.com/office/drawing/2014/main" id="{13961D9C-78AB-4FEC-B7D3-F5F6A0057B51}"/>
                </a:ext>
              </a:extLst>
            </p:cNvPr>
            <p:cNvSpPr/>
            <p:nvPr/>
          </p:nvSpPr>
          <p:spPr>
            <a:xfrm>
              <a:off x="7005253" y="1017005"/>
              <a:ext cx="9525" cy="9525"/>
            </a:xfrm>
            <a:custGeom>
              <a:avLst/>
              <a:gdLst>
                <a:gd name="connsiteX0" fmla="*/ 9909 w 9525"/>
                <a:gd name="connsiteY0" fmla="*/ 8837 h 9525"/>
                <a:gd name="connsiteX1" fmla="*/ 9909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8837"/>
                  </a:moveTo>
                  <a:cubicBezTo>
                    <a:pt x="8956" y="8837"/>
                    <a:pt x="4194" y="5027"/>
                    <a:pt x="9909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2" name="Freeform: Shape 861">
              <a:extLst>
                <a:ext uri="{FF2B5EF4-FFF2-40B4-BE49-F238E27FC236}">
                  <a16:creationId xmlns:a16="http://schemas.microsoft.com/office/drawing/2014/main" id="{69EAF25E-6B75-49BD-9533-7396C823EDED}"/>
                </a:ext>
              </a:extLst>
            </p:cNvPr>
            <p:cNvSpPr/>
            <p:nvPr/>
          </p:nvSpPr>
          <p:spPr>
            <a:xfrm>
              <a:off x="7008532" y="978375"/>
              <a:ext cx="9525" cy="47625"/>
            </a:xfrm>
            <a:custGeom>
              <a:avLst/>
              <a:gdLst>
                <a:gd name="connsiteX0" fmla="*/ 9488 w 9525"/>
                <a:gd name="connsiteY0" fmla="*/ 48420 h 47625"/>
                <a:gd name="connsiteX1" fmla="*/ 9488 w 9525"/>
                <a:gd name="connsiteY1" fmla="*/ 4842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7625">
                  <a:moveTo>
                    <a:pt x="9488" y="48420"/>
                  </a:moveTo>
                  <a:cubicBezTo>
                    <a:pt x="4726" y="-43973"/>
                    <a:pt x="8536" y="47467"/>
                    <a:pt x="9488" y="484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3" name="Freeform: Shape 862">
              <a:extLst>
                <a:ext uri="{FF2B5EF4-FFF2-40B4-BE49-F238E27FC236}">
                  <a16:creationId xmlns:a16="http://schemas.microsoft.com/office/drawing/2014/main" id="{AA459D0C-E5C5-45F8-82E7-D4DBE77EB373}"/>
                </a:ext>
              </a:extLst>
            </p:cNvPr>
            <p:cNvSpPr/>
            <p:nvPr/>
          </p:nvSpPr>
          <p:spPr>
            <a:xfrm>
              <a:off x="7122411" y="1121568"/>
              <a:ext cx="9525" cy="9525"/>
            </a:xfrm>
            <a:custGeom>
              <a:avLst/>
              <a:gdLst>
                <a:gd name="connsiteX0" fmla="*/ 9909 w 9525"/>
                <a:gd name="connsiteY0" fmla="*/ 7144 h 9525"/>
                <a:gd name="connsiteX1" fmla="*/ 990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7144"/>
                  </a:moveTo>
                  <a:cubicBezTo>
                    <a:pt x="4194" y="13811"/>
                    <a:pt x="8957" y="8096"/>
                    <a:pt x="990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4" name="Freeform: Shape 863">
              <a:extLst>
                <a:ext uri="{FF2B5EF4-FFF2-40B4-BE49-F238E27FC236}">
                  <a16:creationId xmlns:a16="http://schemas.microsoft.com/office/drawing/2014/main" id="{727ADEEF-5BA6-4A9E-AF73-5A4FC2AFEC20}"/>
                </a:ext>
              </a:extLst>
            </p:cNvPr>
            <p:cNvSpPr/>
            <p:nvPr/>
          </p:nvSpPr>
          <p:spPr>
            <a:xfrm>
              <a:off x="7105174" y="111966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10001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8096"/>
                    <a:pt x="8096" y="9049"/>
                    <a:pt x="7144" y="10001"/>
                  </a:cubicBezTo>
                  <a:cubicBezTo>
                    <a:pt x="8096" y="9049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5" name="Freeform: Shape 864">
              <a:extLst>
                <a:ext uri="{FF2B5EF4-FFF2-40B4-BE49-F238E27FC236}">
                  <a16:creationId xmlns:a16="http://schemas.microsoft.com/office/drawing/2014/main" id="{D910AF25-4B61-4B25-9A72-D7FEA5DC3A3F}"/>
                </a:ext>
              </a:extLst>
            </p:cNvPr>
            <p:cNvSpPr/>
            <p:nvPr/>
          </p:nvSpPr>
          <p:spPr>
            <a:xfrm>
              <a:off x="7089099" y="1121568"/>
              <a:ext cx="28575" cy="38100"/>
            </a:xfrm>
            <a:custGeom>
              <a:avLst/>
              <a:gdLst>
                <a:gd name="connsiteX0" fmla="*/ 14645 w 28575"/>
                <a:gd name="connsiteY0" fmla="*/ 34766 h 38100"/>
                <a:gd name="connsiteX1" fmla="*/ 23218 w 28575"/>
                <a:gd name="connsiteY1" fmla="*/ 7144 h 38100"/>
                <a:gd name="connsiteX2" fmla="*/ 14645 w 28575"/>
                <a:gd name="connsiteY2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38100">
                  <a:moveTo>
                    <a:pt x="14645" y="34766"/>
                  </a:moveTo>
                  <a:cubicBezTo>
                    <a:pt x="9883" y="30004"/>
                    <a:pt x="17503" y="17621"/>
                    <a:pt x="23218" y="7144"/>
                  </a:cubicBezTo>
                  <a:cubicBezTo>
                    <a:pt x="-6309" y="29051"/>
                    <a:pt x="13693" y="25241"/>
                    <a:pt x="14645" y="347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6" name="Freeform: Shape 865">
              <a:extLst>
                <a:ext uri="{FF2B5EF4-FFF2-40B4-BE49-F238E27FC236}">
                  <a16:creationId xmlns:a16="http://schemas.microsoft.com/office/drawing/2014/main" id="{E210D099-3E59-4721-8111-F3B25C6F99FF}"/>
                </a:ext>
              </a:extLst>
            </p:cNvPr>
            <p:cNvSpPr/>
            <p:nvPr/>
          </p:nvSpPr>
          <p:spPr>
            <a:xfrm>
              <a:off x="7103269" y="1156103"/>
              <a:ext cx="9525" cy="9525"/>
            </a:xfrm>
            <a:custGeom>
              <a:avLst/>
              <a:gdLst>
                <a:gd name="connsiteX0" fmla="*/ 7144 w 9525"/>
                <a:gd name="connsiteY0" fmla="*/ 9756 h 9525"/>
                <a:gd name="connsiteX1" fmla="*/ 10001 w 9525"/>
                <a:gd name="connsiteY1" fmla="*/ 8804 h 9525"/>
                <a:gd name="connsiteX2" fmla="*/ 7144 w 9525"/>
                <a:gd name="connsiteY2" fmla="*/ 975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756"/>
                  </a:moveTo>
                  <a:cubicBezTo>
                    <a:pt x="9049" y="9756"/>
                    <a:pt x="9049" y="9756"/>
                    <a:pt x="10001" y="8804"/>
                  </a:cubicBezTo>
                  <a:cubicBezTo>
                    <a:pt x="10001" y="4994"/>
                    <a:pt x="9049" y="8804"/>
                    <a:pt x="7144" y="97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7" name="Freeform: Shape 866">
              <a:extLst>
                <a:ext uri="{FF2B5EF4-FFF2-40B4-BE49-F238E27FC236}">
                  <a16:creationId xmlns:a16="http://schemas.microsoft.com/office/drawing/2014/main" id="{59EA3483-B051-4ABA-897E-50E35919F8C4}"/>
                </a:ext>
              </a:extLst>
            </p:cNvPr>
            <p:cNvSpPr/>
            <p:nvPr/>
          </p:nvSpPr>
          <p:spPr>
            <a:xfrm>
              <a:off x="7057830" y="1089183"/>
              <a:ext cx="9525" cy="19050"/>
            </a:xfrm>
            <a:custGeom>
              <a:avLst/>
              <a:gdLst>
                <a:gd name="connsiteX0" fmla="*/ 7814 w 9525"/>
                <a:gd name="connsiteY0" fmla="*/ 7144 h 19050"/>
                <a:gd name="connsiteX1" fmla="*/ 781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814" y="7144"/>
                  </a:moveTo>
                  <a:cubicBezTo>
                    <a:pt x="5910" y="17621"/>
                    <a:pt x="8767" y="10954"/>
                    <a:pt x="78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8" name="Freeform: Shape 867">
              <a:extLst>
                <a:ext uri="{FF2B5EF4-FFF2-40B4-BE49-F238E27FC236}">
                  <a16:creationId xmlns:a16="http://schemas.microsoft.com/office/drawing/2014/main" id="{E445664F-A48F-46BE-AACC-F6326892CB2A}"/>
                </a:ext>
              </a:extLst>
            </p:cNvPr>
            <p:cNvSpPr/>
            <p:nvPr/>
          </p:nvSpPr>
          <p:spPr>
            <a:xfrm>
              <a:off x="7060406" y="109204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8096"/>
                  </a:lnTo>
                  <a:cubicBezTo>
                    <a:pt x="7144" y="8096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9" name="Freeform: Shape 868">
              <a:extLst>
                <a:ext uri="{FF2B5EF4-FFF2-40B4-BE49-F238E27FC236}">
                  <a16:creationId xmlns:a16="http://schemas.microsoft.com/office/drawing/2014/main" id="{76BEA2E3-A175-4B10-80D3-117CF807B4FB}"/>
                </a:ext>
              </a:extLst>
            </p:cNvPr>
            <p:cNvSpPr/>
            <p:nvPr/>
          </p:nvSpPr>
          <p:spPr>
            <a:xfrm>
              <a:off x="7057549" y="10882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0" name="Freeform: Shape 869">
              <a:extLst>
                <a:ext uri="{FF2B5EF4-FFF2-40B4-BE49-F238E27FC236}">
                  <a16:creationId xmlns:a16="http://schemas.microsoft.com/office/drawing/2014/main" id="{512CD8D6-4571-4F62-93F2-96D58AF22750}"/>
                </a:ext>
              </a:extLst>
            </p:cNvPr>
            <p:cNvSpPr/>
            <p:nvPr/>
          </p:nvSpPr>
          <p:spPr>
            <a:xfrm>
              <a:off x="6993731" y="984739"/>
              <a:ext cx="9525" cy="9525"/>
            </a:xfrm>
            <a:custGeom>
              <a:avLst/>
              <a:gdLst>
                <a:gd name="connsiteX0" fmla="*/ 10001 w 9525"/>
                <a:gd name="connsiteY0" fmla="*/ 8718 h 9525"/>
                <a:gd name="connsiteX1" fmla="*/ 7144 w 9525"/>
                <a:gd name="connsiteY1" fmla="*/ 7766 h 9525"/>
                <a:gd name="connsiteX2" fmla="*/ 10001 w 9525"/>
                <a:gd name="connsiteY2" fmla="*/ 871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718"/>
                  </a:moveTo>
                  <a:cubicBezTo>
                    <a:pt x="10001" y="5861"/>
                    <a:pt x="8096" y="7766"/>
                    <a:pt x="7144" y="7766"/>
                  </a:cubicBezTo>
                  <a:cubicBezTo>
                    <a:pt x="8096" y="7766"/>
                    <a:pt x="9049" y="8718"/>
                    <a:pt x="10001" y="87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1" name="Freeform: Shape 870">
              <a:extLst>
                <a:ext uri="{FF2B5EF4-FFF2-40B4-BE49-F238E27FC236}">
                  <a16:creationId xmlns:a16="http://schemas.microsoft.com/office/drawing/2014/main" id="{72FB209A-D825-4DD6-9B8C-EF2AC4E99FC2}"/>
                </a:ext>
              </a:extLst>
            </p:cNvPr>
            <p:cNvSpPr/>
            <p:nvPr/>
          </p:nvSpPr>
          <p:spPr>
            <a:xfrm>
              <a:off x="6928009" y="1012031"/>
              <a:ext cx="9525" cy="9525"/>
            </a:xfrm>
            <a:custGeom>
              <a:avLst/>
              <a:gdLst>
                <a:gd name="connsiteX0" fmla="*/ 8096 w 9525"/>
                <a:gd name="connsiteY0" fmla="*/ 10001 h 9525"/>
                <a:gd name="connsiteX1" fmla="*/ 7144 w 9525"/>
                <a:gd name="connsiteY1" fmla="*/ 7144 h 9525"/>
                <a:gd name="connsiteX2" fmla="*/ 8096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001"/>
                  </a:moveTo>
                  <a:lnTo>
                    <a:pt x="7144" y="7144"/>
                  </a:lnTo>
                  <a:cubicBezTo>
                    <a:pt x="7144" y="9049"/>
                    <a:pt x="7144" y="10001"/>
                    <a:pt x="8096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2" name="Freeform: Shape 871">
              <a:extLst>
                <a:ext uri="{FF2B5EF4-FFF2-40B4-BE49-F238E27FC236}">
                  <a16:creationId xmlns:a16="http://schemas.microsoft.com/office/drawing/2014/main" id="{470BF3F8-7828-417F-98C9-821E71E0DF02}"/>
                </a:ext>
              </a:extLst>
            </p:cNvPr>
            <p:cNvSpPr/>
            <p:nvPr/>
          </p:nvSpPr>
          <p:spPr>
            <a:xfrm>
              <a:off x="6886099" y="107965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8096" y="8096"/>
                    <a:pt x="7144" y="8096"/>
                  </a:cubicBezTo>
                  <a:cubicBezTo>
                    <a:pt x="7144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3" name="Freeform: Shape 872">
              <a:extLst>
                <a:ext uri="{FF2B5EF4-FFF2-40B4-BE49-F238E27FC236}">
                  <a16:creationId xmlns:a16="http://schemas.microsoft.com/office/drawing/2014/main" id="{BACC9D3C-0C0D-487B-933F-66B5D50DA344}"/>
                </a:ext>
              </a:extLst>
            </p:cNvPr>
            <p:cNvSpPr/>
            <p:nvPr/>
          </p:nvSpPr>
          <p:spPr>
            <a:xfrm>
              <a:off x="6882490" y="1080611"/>
              <a:ext cx="9525" cy="9525"/>
            </a:xfrm>
            <a:custGeom>
              <a:avLst/>
              <a:gdLst>
                <a:gd name="connsiteX0" fmla="*/ 10752 w 9525"/>
                <a:gd name="connsiteY0" fmla="*/ 7144 h 9525"/>
                <a:gd name="connsiteX1" fmla="*/ 10752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752" y="7144"/>
                  </a:moveTo>
                  <a:cubicBezTo>
                    <a:pt x="3132" y="15716"/>
                    <a:pt x="9800" y="9049"/>
                    <a:pt x="1075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4" name="Freeform: Shape 873">
              <a:extLst>
                <a:ext uri="{FF2B5EF4-FFF2-40B4-BE49-F238E27FC236}">
                  <a16:creationId xmlns:a16="http://schemas.microsoft.com/office/drawing/2014/main" id="{E61B71C8-13FE-48D7-8167-CAB9E9860D88}"/>
                </a:ext>
              </a:extLst>
            </p:cNvPr>
            <p:cNvSpPr/>
            <p:nvPr/>
          </p:nvSpPr>
          <p:spPr>
            <a:xfrm>
              <a:off x="6890374" y="1037748"/>
              <a:ext cx="19050" cy="38100"/>
            </a:xfrm>
            <a:custGeom>
              <a:avLst/>
              <a:gdLst>
                <a:gd name="connsiteX0" fmla="*/ 19061 w 19050"/>
                <a:gd name="connsiteY0" fmla="*/ 31909 h 38100"/>
                <a:gd name="connsiteX1" fmla="*/ 7631 w 19050"/>
                <a:gd name="connsiteY1" fmla="*/ 7144 h 38100"/>
                <a:gd name="connsiteX2" fmla="*/ 19061 w 19050"/>
                <a:gd name="connsiteY2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38100">
                  <a:moveTo>
                    <a:pt x="19061" y="31909"/>
                  </a:moveTo>
                  <a:cubicBezTo>
                    <a:pt x="16204" y="24289"/>
                    <a:pt x="20014" y="9049"/>
                    <a:pt x="7631" y="7144"/>
                  </a:cubicBezTo>
                  <a:cubicBezTo>
                    <a:pt x="4774" y="15716"/>
                    <a:pt x="15251" y="40481"/>
                    <a:pt x="19061" y="31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5" name="Freeform: Shape 874">
              <a:extLst>
                <a:ext uri="{FF2B5EF4-FFF2-40B4-BE49-F238E27FC236}">
                  <a16:creationId xmlns:a16="http://schemas.microsoft.com/office/drawing/2014/main" id="{665DBE87-DEEC-48C1-A461-F871E8117C95}"/>
                </a:ext>
              </a:extLst>
            </p:cNvPr>
            <p:cNvSpPr/>
            <p:nvPr/>
          </p:nvSpPr>
          <p:spPr>
            <a:xfrm>
              <a:off x="6884822" y="1062738"/>
              <a:ext cx="38100" cy="28575"/>
            </a:xfrm>
            <a:custGeom>
              <a:avLst/>
              <a:gdLst>
                <a:gd name="connsiteX0" fmla="*/ 11278 w 38100"/>
                <a:gd name="connsiteY0" fmla="*/ 18349 h 28575"/>
                <a:gd name="connsiteX1" fmla="*/ 24613 w 38100"/>
                <a:gd name="connsiteY1" fmla="*/ 8824 h 28575"/>
                <a:gd name="connsiteX2" fmla="*/ 11278 w 38100"/>
                <a:gd name="connsiteY2" fmla="*/ 1834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28575">
                  <a:moveTo>
                    <a:pt x="11278" y="18349"/>
                  </a:moveTo>
                  <a:cubicBezTo>
                    <a:pt x="20803" y="17397"/>
                    <a:pt x="44615" y="48829"/>
                    <a:pt x="24613" y="8824"/>
                  </a:cubicBezTo>
                  <a:cubicBezTo>
                    <a:pt x="20803" y="-1653"/>
                    <a:pt x="-2057" y="41209"/>
                    <a:pt x="11278" y="183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6" name="Freeform: Shape 875">
              <a:extLst>
                <a:ext uri="{FF2B5EF4-FFF2-40B4-BE49-F238E27FC236}">
                  <a16:creationId xmlns:a16="http://schemas.microsoft.com/office/drawing/2014/main" id="{44005970-FF4B-472E-AC1D-53C465050A9F}"/>
                </a:ext>
              </a:extLst>
            </p:cNvPr>
            <p:cNvSpPr/>
            <p:nvPr/>
          </p:nvSpPr>
          <p:spPr>
            <a:xfrm>
              <a:off x="6902291" y="10653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7" name="Freeform: Shape 876">
              <a:extLst>
                <a:ext uri="{FF2B5EF4-FFF2-40B4-BE49-F238E27FC236}">
                  <a16:creationId xmlns:a16="http://schemas.microsoft.com/office/drawing/2014/main" id="{FBFD9862-C08D-4FAF-9734-53520D466C8F}"/>
                </a:ext>
              </a:extLst>
            </p:cNvPr>
            <p:cNvSpPr/>
            <p:nvPr/>
          </p:nvSpPr>
          <p:spPr>
            <a:xfrm>
              <a:off x="7413964" y="1218257"/>
              <a:ext cx="28575" cy="19050"/>
            </a:xfrm>
            <a:custGeom>
              <a:avLst/>
              <a:gdLst>
                <a:gd name="connsiteX0" fmla="*/ 7916 w 28575"/>
                <a:gd name="connsiteY0" fmla="*/ 13325 h 19050"/>
                <a:gd name="connsiteX1" fmla="*/ 7916 w 28575"/>
                <a:gd name="connsiteY1" fmla="*/ 133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7916" y="13325"/>
                  </a:moveTo>
                  <a:cubicBezTo>
                    <a:pt x="296" y="16183"/>
                    <a:pt x="52683" y="-1915"/>
                    <a:pt x="7916" y="133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8" name="Freeform: Shape 877">
              <a:extLst>
                <a:ext uri="{FF2B5EF4-FFF2-40B4-BE49-F238E27FC236}">
                  <a16:creationId xmlns:a16="http://schemas.microsoft.com/office/drawing/2014/main" id="{B72E2ADD-FFB5-48BC-9511-24DB7A814AAA}"/>
                </a:ext>
              </a:extLst>
            </p:cNvPr>
            <p:cNvSpPr/>
            <p:nvPr/>
          </p:nvSpPr>
          <p:spPr>
            <a:xfrm>
              <a:off x="7701439" y="9663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001"/>
                    <a:pt x="7144" y="10001"/>
                    <a:pt x="8096" y="10001"/>
                  </a:cubicBezTo>
                  <a:cubicBezTo>
                    <a:pt x="8096" y="10001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9" name="Freeform: Shape 878">
              <a:extLst>
                <a:ext uri="{FF2B5EF4-FFF2-40B4-BE49-F238E27FC236}">
                  <a16:creationId xmlns:a16="http://schemas.microsoft.com/office/drawing/2014/main" id="{24B69873-3F17-4D7F-A943-C34255AB8BCD}"/>
                </a:ext>
              </a:extLst>
            </p:cNvPr>
            <p:cNvSpPr/>
            <p:nvPr/>
          </p:nvSpPr>
          <p:spPr>
            <a:xfrm>
              <a:off x="7458551" y="1216818"/>
              <a:ext cx="9525" cy="19050"/>
            </a:xfrm>
            <a:custGeom>
              <a:avLst/>
              <a:gdLst>
                <a:gd name="connsiteX0" fmla="*/ 7144 w 9525"/>
                <a:gd name="connsiteY0" fmla="*/ 12859 h 19050"/>
                <a:gd name="connsiteX1" fmla="*/ 9049 w 9525"/>
                <a:gd name="connsiteY1" fmla="*/ 7144 h 19050"/>
                <a:gd name="connsiteX2" fmla="*/ 7144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12859"/>
                  </a:moveTo>
                  <a:lnTo>
                    <a:pt x="9049" y="7144"/>
                  </a:lnTo>
                  <a:cubicBezTo>
                    <a:pt x="8096" y="8096"/>
                    <a:pt x="7144" y="10001"/>
                    <a:pt x="7144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0" name="Freeform: Shape 879">
              <a:extLst>
                <a:ext uri="{FF2B5EF4-FFF2-40B4-BE49-F238E27FC236}">
                  <a16:creationId xmlns:a16="http://schemas.microsoft.com/office/drawing/2014/main" id="{2A4F09FE-F71D-4490-A0CE-A4F13F005804}"/>
                </a:ext>
              </a:extLst>
            </p:cNvPr>
            <p:cNvSpPr/>
            <p:nvPr/>
          </p:nvSpPr>
          <p:spPr>
            <a:xfrm>
              <a:off x="7455694" y="1305293"/>
              <a:ext cx="9525" cy="9525"/>
            </a:xfrm>
            <a:custGeom>
              <a:avLst/>
              <a:gdLst>
                <a:gd name="connsiteX0" fmla="*/ 7144 w 9525"/>
                <a:gd name="connsiteY0" fmla="*/ 9156 h 9525"/>
                <a:gd name="connsiteX1" fmla="*/ 7144 w 9525"/>
                <a:gd name="connsiteY1" fmla="*/ 915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156"/>
                  </a:moveTo>
                  <a:cubicBezTo>
                    <a:pt x="7144" y="12014"/>
                    <a:pt x="10001" y="3441"/>
                    <a:pt x="7144" y="91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1" name="Freeform: Shape 880">
              <a:extLst>
                <a:ext uri="{FF2B5EF4-FFF2-40B4-BE49-F238E27FC236}">
                  <a16:creationId xmlns:a16="http://schemas.microsoft.com/office/drawing/2014/main" id="{FD2A62EA-0E9E-4E62-92C0-85388A07591E}"/>
                </a:ext>
              </a:extLst>
            </p:cNvPr>
            <p:cNvSpPr/>
            <p:nvPr/>
          </p:nvSpPr>
          <p:spPr>
            <a:xfrm>
              <a:off x="7515701" y="117419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6906"/>
                    <a:pt x="8096" y="6906"/>
                    <a:pt x="7144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2" name="Freeform: Shape 881">
              <a:extLst>
                <a:ext uri="{FF2B5EF4-FFF2-40B4-BE49-F238E27FC236}">
                  <a16:creationId xmlns:a16="http://schemas.microsoft.com/office/drawing/2014/main" id="{8A87B40E-580F-4129-A30F-987A28F015CA}"/>
                </a:ext>
              </a:extLst>
            </p:cNvPr>
            <p:cNvSpPr/>
            <p:nvPr/>
          </p:nvSpPr>
          <p:spPr>
            <a:xfrm>
              <a:off x="7369016" y="1322132"/>
              <a:ext cx="28575" cy="28575"/>
            </a:xfrm>
            <a:custGeom>
              <a:avLst/>
              <a:gdLst>
                <a:gd name="connsiteX0" fmla="*/ 7144 w 28575"/>
                <a:gd name="connsiteY0" fmla="*/ 21845 h 28575"/>
                <a:gd name="connsiteX1" fmla="*/ 7144 w 28575"/>
                <a:gd name="connsiteY1" fmla="*/ 2184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28575">
                  <a:moveTo>
                    <a:pt x="7144" y="21845"/>
                  </a:moveTo>
                  <a:cubicBezTo>
                    <a:pt x="19526" y="9463"/>
                    <a:pt x="33814" y="-3872"/>
                    <a:pt x="7144" y="218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3" name="Freeform: Shape 882">
              <a:extLst>
                <a:ext uri="{FF2B5EF4-FFF2-40B4-BE49-F238E27FC236}">
                  <a16:creationId xmlns:a16="http://schemas.microsoft.com/office/drawing/2014/main" id="{98CEF4B9-F28A-436C-BC81-8095D21B2BC6}"/>
                </a:ext>
              </a:extLst>
            </p:cNvPr>
            <p:cNvSpPr/>
            <p:nvPr/>
          </p:nvSpPr>
          <p:spPr>
            <a:xfrm>
              <a:off x="7681436" y="11149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4" name="Freeform: Shape 883">
              <a:extLst>
                <a:ext uri="{FF2B5EF4-FFF2-40B4-BE49-F238E27FC236}">
                  <a16:creationId xmlns:a16="http://schemas.microsoft.com/office/drawing/2014/main" id="{D0DE38B4-C4C9-49F7-B8CC-09CA17E7CC18}"/>
                </a:ext>
              </a:extLst>
            </p:cNvPr>
            <p:cNvSpPr/>
            <p:nvPr/>
          </p:nvSpPr>
          <p:spPr>
            <a:xfrm>
              <a:off x="7681436" y="1114901"/>
              <a:ext cx="9525" cy="9525"/>
            </a:xfrm>
            <a:custGeom>
              <a:avLst/>
              <a:gdLst>
                <a:gd name="connsiteX0" fmla="*/ 9049 w 9525"/>
                <a:gd name="connsiteY0" fmla="*/ 9049 h 9525"/>
                <a:gd name="connsiteX1" fmla="*/ 7144 w 9525"/>
                <a:gd name="connsiteY1" fmla="*/ 7144 h 9525"/>
                <a:gd name="connsiteX2" fmla="*/ 9049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9049"/>
                  </a:moveTo>
                  <a:lnTo>
                    <a:pt x="7144" y="7144"/>
                  </a:lnTo>
                  <a:cubicBezTo>
                    <a:pt x="8096" y="9049"/>
                    <a:pt x="8096" y="10954"/>
                    <a:pt x="9049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5" name="Freeform: Shape 884">
              <a:extLst>
                <a:ext uri="{FF2B5EF4-FFF2-40B4-BE49-F238E27FC236}">
                  <a16:creationId xmlns:a16="http://schemas.microsoft.com/office/drawing/2014/main" id="{3AB6A290-872F-4BFC-A241-756F9FF7A4E9}"/>
                </a:ext>
              </a:extLst>
            </p:cNvPr>
            <p:cNvSpPr/>
            <p:nvPr/>
          </p:nvSpPr>
          <p:spPr>
            <a:xfrm>
              <a:off x="7457705" y="1222216"/>
              <a:ext cx="9525" cy="19050"/>
            </a:xfrm>
            <a:custGeom>
              <a:avLst/>
              <a:gdLst>
                <a:gd name="connsiteX0" fmla="*/ 7990 w 9525"/>
                <a:gd name="connsiteY0" fmla="*/ 12224 h 19050"/>
                <a:gd name="connsiteX1" fmla="*/ 7990 w 9525"/>
                <a:gd name="connsiteY1" fmla="*/ 1222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990" y="12224"/>
                  </a:moveTo>
                  <a:cubicBezTo>
                    <a:pt x="6086" y="794"/>
                    <a:pt x="7990" y="12224"/>
                    <a:pt x="7990" y="122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6" name="Freeform: Shape 885">
              <a:extLst>
                <a:ext uri="{FF2B5EF4-FFF2-40B4-BE49-F238E27FC236}">
                  <a16:creationId xmlns:a16="http://schemas.microsoft.com/office/drawing/2014/main" id="{D617DBA6-9B82-4F80-A420-0238163E5A05}"/>
                </a:ext>
              </a:extLst>
            </p:cNvPr>
            <p:cNvSpPr/>
            <p:nvPr/>
          </p:nvSpPr>
          <p:spPr>
            <a:xfrm>
              <a:off x="7450770" y="1243488"/>
              <a:ext cx="19050" cy="19050"/>
            </a:xfrm>
            <a:custGeom>
              <a:avLst/>
              <a:gdLst>
                <a:gd name="connsiteX0" fmla="*/ 13972 w 19050"/>
                <a:gd name="connsiteY0" fmla="*/ 7144 h 19050"/>
                <a:gd name="connsiteX1" fmla="*/ 13972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3972" y="7144"/>
                  </a:moveTo>
                  <a:cubicBezTo>
                    <a:pt x="6352" y="12859"/>
                    <a:pt x="3495" y="19526"/>
                    <a:pt x="1397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7" name="Freeform: Shape 886">
              <a:extLst>
                <a:ext uri="{FF2B5EF4-FFF2-40B4-BE49-F238E27FC236}">
                  <a16:creationId xmlns:a16="http://schemas.microsoft.com/office/drawing/2014/main" id="{BDF548B2-E454-42EA-9A28-ABFB3CC4BC8D}"/>
                </a:ext>
              </a:extLst>
            </p:cNvPr>
            <p:cNvSpPr/>
            <p:nvPr/>
          </p:nvSpPr>
          <p:spPr>
            <a:xfrm>
              <a:off x="7459504" y="1142507"/>
              <a:ext cx="76200" cy="95250"/>
            </a:xfrm>
            <a:custGeom>
              <a:avLst/>
              <a:gdLst>
                <a:gd name="connsiteX0" fmla="*/ 53816 w 76200"/>
                <a:gd name="connsiteY0" fmla="*/ 40498 h 95250"/>
                <a:gd name="connsiteX1" fmla="*/ 55721 w 76200"/>
                <a:gd name="connsiteY1" fmla="*/ 24305 h 95250"/>
                <a:gd name="connsiteX2" fmla="*/ 60484 w 76200"/>
                <a:gd name="connsiteY2" fmla="*/ 7160 h 95250"/>
                <a:gd name="connsiteX3" fmla="*/ 7144 w 76200"/>
                <a:gd name="connsiteY3" fmla="*/ 80503 h 95250"/>
                <a:gd name="connsiteX4" fmla="*/ 11906 w 76200"/>
                <a:gd name="connsiteY4" fmla="*/ 89075 h 95250"/>
                <a:gd name="connsiteX5" fmla="*/ 22384 w 76200"/>
                <a:gd name="connsiteY5" fmla="*/ 88123 h 95250"/>
                <a:gd name="connsiteX6" fmla="*/ 53816 w 76200"/>
                <a:gd name="connsiteY6" fmla="*/ 4049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95250">
                  <a:moveTo>
                    <a:pt x="53816" y="40498"/>
                  </a:moveTo>
                  <a:cubicBezTo>
                    <a:pt x="47149" y="45260"/>
                    <a:pt x="70961" y="24305"/>
                    <a:pt x="55721" y="24305"/>
                  </a:cubicBezTo>
                  <a:cubicBezTo>
                    <a:pt x="64294" y="30020"/>
                    <a:pt x="79534" y="23353"/>
                    <a:pt x="60484" y="7160"/>
                  </a:cubicBezTo>
                  <a:cubicBezTo>
                    <a:pt x="59531" y="6208"/>
                    <a:pt x="20479" y="47165"/>
                    <a:pt x="7144" y="80503"/>
                  </a:cubicBezTo>
                  <a:cubicBezTo>
                    <a:pt x="10001" y="74788"/>
                    <a:pt x="11906" y="77645"/>
                    <a:pt x="11906" y="89075"/>
                  </a:cubicBezTo>
                  <a:cubicBezTo>
                    <a:pt x="13811" y="74788"/>
                    <a:pt x="17621" y="74788"/>
                    <a:pt x="22384" y="88123"/>
                  </a:cubicBezTo>
                  <a:cubicBezTo>
                    <a:pt x="51911" y="60500"/>
                    <a:pt x="50006" y="47165"/>
                    <a:pt x="53816" y="404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8" name="Freeform: Shape 887">
              <a:extLst>
                <a:ext uri="{FF2B5EF4-FFF2-40B4-BE49-F238E27FC236}">
                  <a16:creationId xmlns:a16="http://schemas.microsoft.com/office/drawing/2014/main" id="{BFF94C6A-56BD-42AC-9477-EACA57748042}"/>
                </a:ext>
              </a:extLst>
            </p:cNvPr>
            <p:cNvSpPr/>
            <p:nvPr/>
          </p:nvSpPr>
          <p:spPr>
            <a:xfrm>
              <a:off x="7488079" y="12025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9" name="Freeform: Shape 888">
              <a:extLst>
                <a:ext uri="{FF2B5EF4-FFF2-40B4-BE49-F238E27FC236}">
                  <a16:creationId xmlns:a16="http://schemas.microsoft.com/office/drawing/2014/main" id="{7EA934F9-1A9F-4C1C-B5CF-D67A2DC387B7}"/>
                </a:ext>
              </a:extLst>
            </p:cNvPr>
            <p:cNvSpPr/>
            <p:nvPr/>
          </p:nvSpPr>
          <p:spPr>
            <a:xfrm>
              <a:off x="7501414" y="118877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10001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0" name="Freeform: Shape 889">
              <a:extLst>
                <a:ext uri="{FF2B5EF4-FFF2-40B4-BE49-F238E27FC236}">
                  <a16:creationId xmlns:a16="http://schemas.microsoft.com/office/drawing/2014/main" id="{8462C88E-3FC7-4D8A-A0C7-7AC6C69294F4}"/>
                </a:ext>
              </a:extLst>
            </p:cNvPr>
            <p:cNvSpPr/>
            <p:nvPr/>
          </p:nvSpPr>
          <p:spPr>
            <a:xfrm>
              <a:off x="7463949" y="1236821"/>
              <a:ext cx="9525" cy="9525"/>
            </a:xfrm>
            <a:custGeom>
              <a:avLst/>
              <a:gdLst>
                <a:gd name="connsiteX0" fmla="*/ 8414 w 9525"/>
                <a:gd name="connsiteY0" fmla="*/ 7144 h 9525"/>
                <a:gd name="connsiteX1" fmla="*/ 841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144"/>
                  </a:moveTo>
                  <a:cubicBezTo>
                    <a:pt x="5556" y="16669"/>
                    <a:pt x="8414" y="714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1" name="Freeform: Shape 890">
              <a:extLst>
                <a:ext uri="{FF2B5EF4-FFF2-40B4-BE49-F238E27FC236}">
                  <a16:creationId xmlns:a16="http://schemas.microsoft.com/office/drawing/2014/main" id="{C661FDB5-88B7-42E5-82BC-AA0373D84D23}"/>
                </a:ext>
              </a:extLst>
            </p:cNvPr>
            <p:cNvSpPr/>
            <p:nvPr/>
          </p:nvSpPr>
          <p:spPr>
            <a:xfrm>
              <a:off x="7459080" y="1227084"/>
              <a:ext cx="9525" cy="9525"/>
            </a:xfrm>
            <a:custGeom>
              <a:avLst/>
              <a:gdLst>
                <a:gd name="connsiteX0" fmla="*/ 7567 w 9525"/>
                <a:gd name="connsiteY0" fmla="*/ 9260 h 9525"/>
                <a:gd name="connsiteX1" fmla="*/ 7567 w 9525"/>
                <a:gd name="connsiteY1" fmla="*/ 926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9260"/>
                  </a:moveTo>
                  <a:cubicBezTo>
                    <a:pt x="6615" y="4498"/>
                    <a:pt x="7567" y="9260"/>
                    <a:pt x="7567" y="9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2" name="Freeform: Shape 891">
              <a:extLst>
                <a:ext uri="{FF2B5EF4-FFF2-40B4-BE49-F238E27FC236}">
                  <a16:creationId xmlns:a16="http://schemas.microsoft.com/office/drawing/2014/main" id="{30EBA07E-139B-49B2-952C-0082DB5F7978}"/>
                </a:ext>
              </a:extLst>
            </p:cNvPr>
            <p:cNvSpPr/>
            <p:nvPr/>
          </p:nvSpPr>
          <p:spPr>
            <a:xfrm>
              <a:off x="7570946" y="118348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7144" y="7144"/>
                  </a:lnTo>
                  <a:cubicBezTo>
                    <a:pt x="7144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3" name="Freeform: Shape 892">
              <a:extLst>
                <a:ext uri="{FF2B5EF4-FFF2-40B4-BE49-F238E27FC236}">
                  <a16:creationId xmlns:a16="http://schemas.microsoft.com/office/drawing/2014/main" id="{25CFB2E8-4DC0-4106-BA0A-74B10A058C8E}"/>
                </a:ext>
              </a:extLst>
            </p:cNvPr>
            <p:cNvSpPr/>
            <p:nvPr/>
          </p:nvSpPr>
          <p:spPr>
            <a:xfrm>
              <a:off x="7489031" y="1174843"/>
              <a:ext cx="47625" cy="47625"/>
            </a:xfrm>
            <a:custGeom>
              <a:avLst/>
              <a:gdLst>
                <a:gd name="connsiteX0" fmla="*/ 39529 w 47625"/>
                <a:gd name="connsiteY0" fmla="*/ 8162 h 47625"/>
                <a:gd name="connsiteX1" fmla="*/ 7144 w 47625"/>
                <a:gd name="connsiteY1" fmla="*/ 35784 h 47625"/>
                <a:gd name="connsiteX2" fmla="*/ 11906 w 47625"/>
                <a:gd name="connsiteY2" fmla="*/ 41499 h 47625"/>
                <a:gd name="connsiteX3" fmla="*/ 39529 w 47625"/>
                <a:gd name="connsiteY3" fmla="*/ 8162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39529" y="8162"/>
                  </a:moveTo>
                  <a:cubicBezTo>
                    <a:pt x="34766" y="11972"/>
                    <a:pt x="19526" y="37689"/>
                    <a:pt x="7144" y="35784"/>
                  </a:cubicBezTo>
                  <a:cubicBezTo>
                    <a:pt x="10954" y="36737"/>
                    <a:pt x="12859" y="38642"/>
                    <a:pt x="11906" y="41499"/>
                  </a:cubicBezTo>
                  <a:cubicBezTo>
                    <a:pt x="35719" y="48167"/>
                    <a:pt x="46196" y="-411"/>
                    <a:pt x="39529" y="81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4" name="Freeform: Shape 893">
              <a:extLst>
                <a:ext uri="{FF2B5EF4-FFF2-40B4-BE49-F238E27FC236}">
                  <a16:creationId xmlns:a16="http://schemas.microsoft.com/office/drawing/2014/main" id="{DBD9B751-8A4A-4140-B0FB-C4EEB0343F57}"/>
                </a:ext>
              </a:extLst>
            </p:cNvPr>
            <p:cNvSpPr/>
            <p:nvPr/>
          </p:nvSpPr>
          <p:spPr>
            <a:xfrm>
              <a:off x="7471886" y="123354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8096" y="6615"/>
                    <a:pt x="7144" y="7567"/>
                  </a:cubicBezTo>
                  <a:cubicBezTo>
                    <a:pt x="8096" y="6615"/>
                    <a:pt x="8096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5" name="Freeform: Shape 894">
              <a:extLst>
                <a:ext uri="{FF2B5EF4-FFF2-40B4-BE49-F238E27FC236}">
                  <a16:creationId xmlns:a16="http://schemas.microsoft.com/office/drawing/2014/main" id="{F6A55A43-0913-422A-84CC-ACAC3AE737AA}"/>
                </a:ext>
              </a:extLst>
            </p:cNvPr>
            <p:cNvSpPr/>
            <p:nvPr/>
          </p:nvSpPr>
          <p:spPr>
            <a:xfrm>
              <a:off x="7370921" y="1179671"/>
              <a:ext cx="57150" cy="47625"/>
            </a:xfrm>
            <a:custGeom>
              <a:avLst/>
              <a:gdLst>
                <a:gd name="connsiteX0" fmla="*/ 7144 w 57150"/>
                <a:gd name="connsiteY0" fmla="*/ 25241 h 47625"/>
                <a:gd name="connsiteX1" fmla="*/ 55721 w 57150"/>
                <a:gd name="connsiteY1" fmla="*/ 7144 h 47625"/>
                <a:gd name="connsiteX2" fmla="*/ 53816 w 57150"/>
                <a:gd name="connsiteY2" fmla="*/ 22384 h 47625"/>
                <a:gd name="connsiteX3" fmla="*/ 29051 w 57150"/>
                <a:gd name="connsiteY3" fmla="*/ 43339 h 47625"/>
                <a:gd name="connsiteX4" fmla="*/ 7144 w 57150"/>
                <a:gd name="connsiteY4" fmla="*/ 25241 h 47625"/>
                <a:gd name="connsiteX5" fmla="*/ 11906 w 57150"/>
                <a:gd name="connsiteY5" fmla="*/ 22384 h 47625"/>
                <a:gd name="connsiteX6" fmla="*/ 15716 w 57150"/>
                <a:gd name="connsiteY6" fmla="*/ 22384 h 47625"/>
                <a:gd name="connsiteX7" fmla="*/ 11906 w 57150"/>
                <a:gd name="connsiteY7" fmla="*/ 2238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50" h="47625">
                  <a:moveTo>
                    <a:pt x="7144" y="25241"/>
                  </a:moveTo>
                  <a:cubicBezTo>
                    <a:pt x="20479" y="19526"/>
                    <a:pt x="34766" y="10001"/>
                    <a:pt x="55721" y="7144"/>
                  </a:cubicBezTo>
                  <a:cubicBezTo>
                    <a:pt x="56674" y="9049"/>
                    <a:pt x="51911" y="23336"/>
                    <a:pt x="53816" y="22384"/>
                  </a:cubicBezTo>
                  <a:cubicBezTo>
                    <a:pt x="37624" y="-476"/>
                    <a:pt x="47149" y="29051"/>
                    <a:pt x="29051" y="43339"/>
                  </a:cubicBezTo>
                  <a:cubicBezTo>
                    <a:pt x="30956" y="9049"/>
                    <a:pt x="8096" y="29051"/>
                    <a:pt x="7144" y="25241"/>
                  </a:cubicBezTo>
                  <a:close/>
                  <a:moveTo>
                    <a:pt x="11906" y="22384"/>
                  </a:moveTo>
                  <a:lnTo>
                    <a:pt x="15716" y="22384"/>
                  </a:lnTo>
                  <a:cubicBezTo>
                    <a:pt x="14764" y="21431"/>
                    <a:pt x="12859" y="21431"/>
                    <a:pt x="11906" y="22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6" name="Freeform: Shape 895">
              <a:extLst>
                <a:ext uri="{FF2B5EF4-FFF2-40B4-BE49-F238E27FC236}">
                  <a16:creationId xmlns:a16="http://schemas.microsoft.com/office/drawing/2014/main" id="{C52D2D0F-90FF-488C-A079-EB90A3872A79}"/>
                </a:ext>
              </a:extLst>
            </p:cNvPr>
            <p:cNvSpPr/>
            <p:nvPr/>
          </p:nvSpPr>
          <p:spPr>
            <a:xfrm>
              <a:off x="6901339" y="113014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7" name="Freeform: Shape 896">
              <a:extLst>
                <a:ext uri="{FF2B5EF4-FFF2-40B4-BE49-F238E27FC236}">
                  <a16:creationId xmlns:a16="http://schemas.microsoft.com/office/drawing/2014/main" id="{6296BDC5-A24E-4826-9031-DE205289C2A9}"/>
                </a:ext>
              </a:extLst>
            </p:cNvPr>
            <p:cNvSpPr/>
            <p:nvPr/>
          </p:nvSpPr>
          <p:spPr>
            <a:xfrm>
              <a:off x="7207091" y="131587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7144"/>
                  </a:lnTo>
                  <a:cubicBezTo>
                    <a:pt x="7144" y="7144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8" name="Freeform: Shape 897">
              <a:extLst>
                <a:ext uri="{FF2B5EF4-FFF2-40B4-BE49-F238E27FC236}">
                  <a16:creationId xmlns:a16="http://schemas.microsoft.com/office/drawing/2014/main" id="{04AAB8A2-C59C-4F37-A13A-A35D9EAB2795}"/>
                </a:ext>
              </a:extLst>
            </p:cNvPr>
            <p:cNvSpPr/>
            <p:nvPr/>
          </p:nvSpPr>
          <p:spPr>
            <a:xfrm>
              <a:off x="7149941" y="1338738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9049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lnTo>
                    <a:pt x="7144" y="9049"/>
                  </a:lnTo>
                  <a:cubicBezTo>
                    <a:pt x="8096" y="9049"/>
                    <a:pt x="10001" y="8096"/>
                    <a:pt x="1095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9" name="Freeform: Shape 898">
              <a:extLst>
                <a:ext uri="{FF2B5EF4-FFF2-40B4-BE49-F238E27FC236}">
                  <a16:creationId xmlns:a16="http://schemas.microsoft.com/office/drawing/2014/main" id="{CAF469F2-2C36-4C9E-96B1-363F9095AF2C}"/>
                </a:ext>
              </a:extLst>
            </p:cNvPr>
            <p:cNvSpPr/>
            <p:nvPr/>
          </p:nvSpPr>
          <p:spPr>
            <a:xfrm>
              <a:off x="6911816" y="11615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0" name="Freeform: Shape 899">
              <a:extLst>
                <a:ext uri="{FF2B5EF4-FFF2-40B4-BE49-F238E27FC236}">
                  <a16:creationId xmlns:a16="http://schemas.microsoft.com/office/drawing/2014/main" id="{1CE06608-AB3D-4048-846B-D21BC1EA14E8}"/>
                </a:ext>
              </a:extLst>
            </p:cNvPr>
            <p:cNvSpPr/>
            <p:nvPr/>
          </p:nvSpPr>
          <p:spPr>
            <a:xfrm>
              <a:off x="7048976" y="1291113"/>
              <a:ext cx="9525" cy="9525"/>
            </a:xfrm>
            <a:custGeom>
              <a:avLst/>
              <a:gdLst>
                <a:gd name="connsiteX0" fmla="*/ 8096 w 9525"/>
                <a:gd name="connsiteY0" fmla="*/ 10001 h 9525"/>
                <a:gd name="connsiteX1" fmla="*/ 7144 w 9525"/>
                <a:gd name="connsiteY1" fmla="*/ 7144 h 9525"/>
                <a:gd name="connsiteX2" fmla="*/ 8096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001"/>
                  </a:moveTo>
                  <a:cubicBezTo>
                    <a:pt x="8096" y="9049"/>
                    <a:pt x="7144" y="8096"/>
                    <a:pt x="7144" y="7144"/>
                  </a:cubicBezTo>
                  <a:cubicBezTo>
                    <a:pt x="7144" y="8096"/>
                    <a:pt x="7144" y="9049"/>
                    <a:pt x="8096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1" name="Freeform: Shape 900">
              <a:extLst>
                <a:ext uri="{FF2B5EF4-FFF2-40B4-BE49-F238E27FC236}">
                  <a16:creationId xmlns:a16="http://schemas.microsoft.com/office/drawing/2014/main" id="{6D743C93-2FF0-4805-9BB9-896AF9BF17B6}"/>
                </a:ext>
              </a:extLst>
            </p:cNvPr>
            <p:cNvSpPr/>
            <p:nvPr/>
          </p:nvSpPr>
          <p:spPr>
            <a:xfrm>
              <a:off x="7153604" y="1338738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7144"/>
                    <a:pt x="6339" y="7144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2" name="Freeform: Shape 901">
              <a:extLst>
                <a:ext uri="{FF2B5EF4-FFF2-40B4-BE49-F238E27FC236}">
                  <a16:creationId xmlns:a16="http://schemas.microsoft.com/office/drawing/2014/main" id="{46ED2535-E773-4744-8B09-979EE0AA86D1}"/>
                </a:ext>
              </a:extLst>
            </p:cNvPr>
            <p:cNvSpPr/>
            <p:nvPr/>
          </p:nvSpPr>
          <p:spPr>
            <a:xfrm>
              <a:off x="7230904" y="134159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8096" y="8096"/>
                    <a:pt x="9049" y="7144"/>
                  </a:cubicBezTo>
                  <a:cubicBezTo>
                    <a:pt x="8096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3" name="Freeform: Shape 902">
              <a:extLst>
                <a:ext uri="{FF2B5EF4-FFF2-40B4-BE49-F238E27FC236}">
                  <a16:creationId xmlns:a16="http://schemas.microsoft.com/office/drawing/2014/main" id="{ADD842C4-EE4D-4CDC-A45A-9B5AB34B567E}"/>
                </a:ext>
              </a:extLst>
            </p:cNvPr>
            <p:cNvSpPr/>
            <p:nvPr/>
          </p:nvSpPr>
          <p:spPr>
            <a:xfrm>
              <a:off x="7228046" y="131683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8096" y="8096"/>
                    <a:pt x="9049" y="7144"/>
                  </a:cubicBezTo>
                  <a:lnTo>
                    <a:pt x="7144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4" name="Freeform: Shape 903">
              <a:extLst>
                <a:ext uri="{FF2B5EF4-FFF2-40B4-BE49-F238E27FC236}">
                  <a16:creationId xmlns:a16="http://schemas.microsoft.com/office/drawing/2014/main" id="{78291934-DA7E-4D33-B7A2-781C76BC968F}"/>
                </a:ext>
              </a:extLst>
            </p:cNvPr>
            <p:cNvSpPr/>
            <p:nvPr/>
          </p:nvSpPr>
          <p:spPr>
            <a:xfrm>
              <a:off x="7343299" y="132064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001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10001" y="7144"/>
                  </a:lnTo>
                  <a:cubicBezTo>
                    <a:pt x="9049" y="8096"/>
                    <a:pt x="8096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5" name="Freeform: Shape 904">
              <a:extLst>
                <a:ext uri="{FF2B5EF4-FFF2-40B4-BE49-F238E27FC236}">
                  <a16:creationId xmlns:a16="http://schemas.microsoft.com/office/drawing/2014/main" id="{B9262365-DE32-42E5-9B15-CCFC205B0ACA}"/>
                </a:ext>
              </a:extLst>
            </p:cNvPr>
            <p:cNvSpPr/>
            <p:nvPr/>
          </p:nvSpPr>
          <p:spPr>
            <a:xfrm>
              <a:off x="7236619" y="132254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8096" y="7144"/>
                  </a:cubicBezTo>
                  <a:cubicBezTo>
                    <a:pt x="7144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6" name="Freeform: Shape 905">
              <a:extLst>
                <a:ext uri="{FF2B5EF4-FFF2-40B4-BE49-F238E27FC236}">
                  <a16:creationId xmlns:a16="http://schemas.microsoft.com/office/drawing/2014/main" id="{0D76776A-3306-48AF-864F-2A4E4464D777}"/>
                </a:ext>
              </a:extLst>
            </p:cNvPr>
            <p:cNvSpPr/>
            <p:nvPr/>
          </p:nvSpPr>
          <p:spPr>
            <a:xfrm>
              <a:off x="6921341" y="11063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7" name="Freeform: Shape 906">
              <a:extLst>
                <a:ext uri="{FF2B5EF4-FFF2-40B4-BE49-F238E27FC236}">
                  <a16:creationId xmlns:a16="http://schemas.microsoft.com/office/drawing/2014/main" id="{8AA78B15-DF8E-4506-94D3-D63581F9F8DF}"/>
                </a:ext>
              </a:extLst>
            </p:cNvPr>
            <p:cNvSpPr/>
            <p:nvPr/>
          </p:nvSpPr>
          <p:spPr>
            <a:xfrm>
              <a:off x="6906101" y="1098708"/>
              <a:ext cx="9525" cy="9525"/>
            </a:xfrm>
            <a:custGeom>
              <a:avLst/>
              <a:gdLst>
                <a:gd name="connsiteX0" fmla="*/ 8096 w 9525"/>
                <a:gd name="connsiteY0" fmla="*/ 10001 h 9525"/>
                <a:gd name="connsiteX1" fmla="*/ 7144 w 9525"/>
                <a:gd name="connsiteY1" fmla="*/ 7144 h 9525"/>
                <a:gd name="connsiteX2" fmla="*/ 8096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001"/>
                  </a:moveTo>
                  <a:lnTo>
                    <a:pt x="7144" y="7144"/>
                  </a:lnTo>
                  <a:cubicBezTo>
                    <a:pt x="7144" y="8096"/>
                    <a:pt x="7144" y="9049"/>
                    <a:pt x="8096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8" name="Freeform: Shape 907">
              <a:extLst>
                <a:ext uri="{FF2B5EF4-FFF2-40B4-BE49-F238E27FC236}">
                  <a16:creationId xmlns:a16="http://schemas.microsoft.com/office/drawing/2014/main" id="{837B458D-0F46-4B14-A3B3-24A344C33AE6}"/>
                </a:ext>
              </a:extLst>
            </p:cNvPr>
            <p:cNvSpPr/>
            <p:nvPr/>
          </p:nvSpPr>
          <p:spPr>
            <a:xfrm>
              <a:off x="7008677" y="1256823"/>
              <a:ext cx="9525" cy="19050"/>
            </a:xfrm>
            <a:custGeom>
              <a:avLst/>
              <a:gdLst>
                <a:gd name="connsiteX0" fmla="*/ 9343 w 9525"/>
                <a:gd name="connsiteY0" fmla="*/ 11906 h 19050"/>
                <a:gd name="connsiteX1" fmla="*/ 9343 w 9525"/>
                <a:gd name="connsiteY1" fmla="*/ 7144 h 19050"/>
                <a:gd name="connsiteX2" fmla="*/ 9343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343" y="11906"/>
                  </a:moveTo>
                  <a:cubicBezTo>
                    <a:pt x="9343" y="10001"/>
                    <a:pt x="8391" y="8096"/>
                    <a:pt x="9343" y="7144"/>
                  </a:cubicBezTo>
                  <a:cubicBezTo>
                    <a:pt x="7439" y="8096"/>
                    <a:pt x="5533" y="11906"/>
                    <a:pt x="9343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9" name="Freeform: Shape 908">
              <a:extLst>
                <a:ext uri="{FF2B5EF4-FFF2-40B4-BE49-F238E27FC236}">
                  <a16:creationId xmlns:a16="http://schemas.microsoft.com/office/drawing/2014/main" id="{6A04374B-2CD1-498B-B824-FDB10C61FE95}"/>
                </a:ext>
              </a:extLst>
            </p:cNvPr>
            <p:cNvSpPr/>
            <p:nvPr/>
          </p:nvSpPr>
          <p:spPr>
            <a:xfrm>
              <a:off x="6973729" y="1105376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9049" y="8096"/>
                    <a:pt x="8096" y="8096"/>
                    <a:pt x="7144" y="7144"/>
                  </a:cubicBezTo>
                  <a:cubicBezTo>
                    <a:pt x="8096" y="8096"/>
                    <a:pt x="9049" y="8096"/>
                    <a:pt x="10001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0" name="Freeform: Shape 909">
              <a:extLst>
                <a:ext uri="{FF2B5EF4-FFF2-40B4-BE49-F238E27FC236}">
                  <a16:creationId xmlns:a16="http://schemas.microsoft.com/office/drawing/2014/main" id="{1976F938-392F-45EA-9506-DB092AD0E6E6}"/>
                </a:ext>
              </a:extLst>
            </p:cNvPr>
            <p:cNvSpPr/>
            <p:nvPr/>
          </p:nvSpPr>
          <p:spPr>
            <a:xfrm>
              <a:off x="6970871" y="1104423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lnTo>
                    <a:pt x="7144" y="7144"/>
                  </a:lnTo>
                  <a:cubicBezTo>
                    <a:pt x="8096" y="8096"/>
                    <a:pt x="9049" y="8096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1" name="Freeform: Shape 910">
              <a:extLst>
                <a:ext uri="{FF2B5EF4-FFF2-40B4-BE49-F238E27FC236}">
                  <a16:creationId xmlns:a16="http://schemas.microsoft.com/office/drawing/2014/main" id="{DBF2079B-84AF-4B66-8F4D-1818B1BD48AB}"/>
                </a:ext>
              </a:extLst>
            </p:cNvPr>
            <p:cNvSpPr/>
            <p:nvPr/>
          </p:nvSpPr>
          <p:spPr>
            <a:xfrm>
              <a:off x="7060406" y="12063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2" name="Freeform: Shape 911">
              <a:extLst>
                <a:ext uri="{FF2B5EF4-FFF2-40B4-BE49-F238E27FC236}">
                  <a16:creationId xmlns:a16="http://schemas.microsoft.com/office/drawing/2014/main" id="{4F8D223B-364A-49F7-987B-0CE1153CBD95}"/>
                </a:ext>
              </a:extLst>
            </p:cNvPr>
            <p:cNvSpPr/>
            <p:nvPr/>
          </p:nvSpPr>
          <p:spPr>
            <a:xfrm>
              <a:off x="6877526" y="1085792"/>
              <a:ext cx="38100" cy="28575"/>
            </a:xfrm>
            <a:custGeom>
              <a:avLst/>
              <a:gdLst>
                <a:gd name="connsiteX0" fmla="*/ 36671 w 38100"/>
                <a:gd name="connsiteY0" fmla="*/ 17203 h 28575"/>
                <a:gd name="connsiteX1" fmla="*/ 7144 w 38100"/>
                <a:gd name="connsiteY1" fmla="*/ 10535 h 28575"/>
                <a:gd name="connsiteX2" fmla="*/ 36671 w 38100"/>
                <a:gd name="connsiteY2" fmla="*/ 1720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28575">
                  <a:moveTo>
                    <a:pt x="36671" y="17203"/>
                  </a:moveTo>
                  <a:cubicBezTo>
                    <a:pt x="29051" y="17203"/>
                    <a:pt x="10954" y="58"/>
                    <a:pt x="7144" y="10535"/>
                  </a:cubicBezTo>
                  <a:cubicBezTo>
                    <a:pt x="17621" y="37205"/>
                    <a:pt x="28099" y="21013"/>
                    <a:pt x="36671" y="172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3" name="Freeform: Shape 912">
              <a:extLst>
                <a:ext uri="{FF2B5EF4-FFF2-40B4-BE49-F238E27FC236}">
                  <a16:creationId xmlns:a16="http://schemas.microsoft.com/office/drawing/2014/main" id="{E14C8A6A-90FB-482F-A85B-AF79425DD6E5}"/>
                </a:ext>
              </a:extLst>
            </p:cNvPr>
            <p:cNvSpPr/>
            <p:nvPr/>
          </p:nvSpPr>
          <p:spPr>
            <a:xfrm>
              <a:off x="6955208" y="1093522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4" name="Freeform: Shape 913">
              <a:extLst>
                <a:ext uri="{FF2B5EF4-FFF2-40B4-BE49-F238E27FC236}">
                  <a16:creationId xmlns:a16="http://schemas.microsoft.com/office/drawing/2014/main" id="{99DAB7BF-F25D-44D3-8564-5D1EA86DD7FC}"/>
                </a:ext>
              </a:extLst>
            </p:cNvPr>
            <p:cNvSpPr/>
            <p:nvPr/>
          </p:nvSpPr>
          <p:spPr>
            <a:xfrm>
              <a:off x="7332821" y="120919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7144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5" name="Freeform: Shape 914">
              <a:extLst>
                <a:ext uri="{FF2B5EF4-FFF2-40B4-BE49-F238E27FC236}">
                  <a16:creationId xmlns:a16="http://schemas.microsoft.com/office/drawing/2014/main" id="{F161B54D-14CC-4104-97A8-2F84222FFEE0}"/>
                </a:ext>
              </a:extLst>
            </p:cNvPr>
            <p:cNvSpPr/>
            <p:nvPr/>
          </p:nvSpPr>
          <p:spPr>
            <a:xfrm>
              <a:off x="6930866" y="11053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6" name="Freeform: Shape 915">
              <a:extLst>
                <a:ext uri="{FF2B5EF4-FFF2-40B4-BE49-F238E27FC236}">
                  <a16:creationId xmlns:a16="http://schemas.microsoft.com/office/drawing/2014/main" id="{FAC94DD4-45BE-48DA-B4C1-E613EFE29AA3}"/>
                </a:ext>
              </a:extLst>
            </p:cNvPr>
            <p:cNvSpPr/>
            <p:nvPr/>
          </p:nvSpPr>
          <p:spPr>
            <a:xfrm>
              <a:off x="7280434" y="12225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7" name="Freeform: Shape 916">
              <a:extLst>
                <a:ext uri="{FF2B5EF4-FFF2-40B4-BE49-F238E27FC236}">
                  <a16:creationId xmlns:a16="http://schemas.microsoft.com/office/drawing/2014/main" id="{7618743B-52D7-4999-8672-986FA06AA9ED}"/>
                </a:ext>
              </a:extLst>
            </p:cNvPr>
            <p:cNvSpPr/>
            <p:nvPr/>
          </p:nvSpPr>
          <p:spPr>
            <a:xfrm>
              <a:off x="7310914" y="13311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8" name="Freeform: Shape 917">
              <a:extLst>
                <a:ext uri="{FF2B5EF4-FFF2-40B4-BE49-F238E27FC236}">
                  <a16:creationId xmlns:a16="http://schemas.microsoft.com/office/drawing/2014/main" id="{C858C076-77CB-463E-9800-A9F41A1AB945}"/>
                </a:ext>
              </a:extLst>
            </p:cNvPr>
            <p:cNvSpPr/>
            <p:nvPr/>
          </p:nvSpPr>
          <p:spPr>
            <a:xfrm>
              <a:off x="7280434" y="122277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7144" y="7858"/>
                  </a:ln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9" name="Freeform: Shape 918">
              <a:extLst>
                <a:ext uri="{FF2B5EF4-FFF2-40B4-BE49-F238E27FC236}">
                  <a16:creationId xmlns:a16="http://schemas.microsoft.com/office/drawing/2014/main" id="{95B1AEFB-75A9-4D07-8BF4-582D921CDC06}"/>
                </a:ext>
              </a:extLst>
            </p:cNvPr>
            <p:cNvSpPr/>
            <p:nvPr/>
          </p:nvSpPr>
          <p:spPr>
            <a:xfrm>
              <a:off x="7175659" y="12387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8096" y="9049"/>
                  </a:cubicBezTo>
                  <a:cubicBezTo>
                    <a:pt x="8096" y="904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0" name="Freeform: Shape 919">
              <a:extLst>
                <a:ext uri="{FF2B5EF4-FFF2-40B4-BE49-F238E27FC236}">
                  <a16:creationId xmlns:a16="http://schemas.microsoft.com/office/drawing/2014/main" id="{C4FBB272-7586-4C96-B1CF-BA2ECE70F29D}"/>
                </a:ext>
              </a:extLst>
            </p:cNvPr>
            <p:cNvSpPr/>
            <p:nvPr/>
          </p:nvSpPr>
          <p:spPr>
            <a:xfrm>
              <a:off x="7195661" y="12492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1" name="Freeform: Shape 920">
              <a:extLst>
                <a:ext uri="{FF2B5EF4-FFF2-40B4-BE49-F238E27FC236}">
                  <a16:creationId xmlns:a16="http://schemas.microsoft.com/office/drawing/2014/main" id="{2634A2A5-65EE-4317-BD28-68F0BC0B2C14}"/>
                </a:ext>
              </a:extLst>
            </p:cNvPr>
            <p:cNvSpPr/>
            <p:nvPr/>
          </p:nvSpPr>
          <p:spPr>
            <a:xfrm>
              <a:off x="7005161" y="12863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10001" y="8096"/>
                  </a:cubicBez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2" name="Freeform: Shape 921">
              <a:extLst>
                <a:ext uri="{FF2B5EF4-FFF2-40B4-BE49-F238E27FC236}">
                  <a16:creationId xmlns:a16="http://schemas.microsoft.com/office/drawing/2014/main" id="{967DE6A4-973C-44AA-B6C4-50AEA462AF81}"/>
                </a:ext>
              </a:extLst>
            </p:cNvPr>
            <p:cNvSpPr/>
            <p:nvPr/>
          </p:nvSpPr>
          <p:spPr>
            <a:xfrm>
              <a:off x="7280434" y="122062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8096"/>
                    <a:pt x="8096" y="7144"/>
                  </a:cubicBezTo>
                  <a:cubicBezTo>
                    <a:pt x="7144" y="7144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3" name="Freeform: Shape 922">
              <a:extLst>
                <a:ext uri="{FF2B5EF4-FFF2-40B4-BE49-F238E27FC236}">
                  <a16:creationId xmlns:a16="http://schemas.microsoft.com/office/drawing/2014/main" id="{8F95F1CA-66EA-48FC-96C8-A358CABBA863}"/>
                </a:ext>
              </a:extLst>
            </p:cNvPr>
            <p:cNvSpPr/>
            <p:nvPr/>
          </p:nvSpPr>
          <p:spPr>
            <a:xfrm>
              <a:off x="7139464" y="126087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4" name="Freeform: Shape 923">
              <a:extLst>
                <a:ext uri="{FF2B5EF4-FFF2-40B4-BE49-F238E27FC236}">
                  <a16:creationId xmlns:a16="http://schemas.microsoft.com/office/drawing/2014/main" id="{990E4547-A714-4D04-AA7D-FAC02E04EE68}"/>
                </a:ext>
              </a:extLst>
            </p:cNvPr>
            <p:cNvSpPr/>
            <p:nvPr/>
          </p:nvSpPr>
          <p:spPr>
            <a:xfrm>
              <a:off x="7122528" y="1255231"/>
              <a:ext cx="28575" cy="19050"/>
            </a:xfrm>
            <a:custGeom>
              <a:avLst/>
              <a:gdLst>
                <a:gd name="connsiteX0" fmla="*/ 14554 w 28575"/>
                <a:gd name="connsiteY0" fmla="*/ 7784 h 19050"/>
                <a:gd name="connsiteX1" fmla="*/ 14554 w 28575"/>
                <a:gd name="connsiteY1" fmla="*/ 778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14554" y="7784"/>
                  </a:moveTo>
                  <a:cubicBezTo>
                    <a:pt x="-13069" y="37311"/>
                    <a:pt x="47891" y="2069"/>
                    <a:pt x="14554" y="77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5" name="Freeform: Shape 924">
              <a:extLst>
                <a:ext uri="{FF2B5EF4-FFF2-40B4-BE49-F238E27FC236}">
                  <a16:creationId xmlns:a16="http://schemas.microsoft.com/office/drawing/2014/main" id="{406D5F2E-A1B5-4D0A-A18F-9DA680B02823}"/>
                </a:ext>
              </a:extLst>
            </p:cNvPr>
            <p:cNvSpPr/>
            <p:nvPr/>
          </p:nvSpPr>
          <p:spPr>
            <a:xfrm>
              <a:off x="7130891" y="125301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8096" y="7144"/>
                    <a:pt x="9049" y="7144"/>
                  </a:cubicBezTo>
                  <a:cubicBezTo>
                    <a:pt x="8096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6" name="Freeform: Shape 925">
              <a:extLst>
                <a:ext uri="{FF2B5EF4-FFF2-40B4-BE49-F238E27FC236}">
                  <a16:creationId xmlns:a16="http://schemas.microsoft.com/office/drawing/2014/main" id="{B3F1D940-2C39-4C09-9DF8-EC54F6C120D5}"/>
                </a:ext>
              </a:extLst>
            </p:cNvPr>
            <p:cNvSpPr/>
            <p:nvPr/>
          </p:nvSpPr>
          <p:spPr>
            <a:xfrm>
              <a:off x="7093744" y="123586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7144" y="7144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7" name="Freeform: Shape 926">
              <a:extLst>
                <a:ext uri="{FF2B5EF4-FFF2-40B4-BE49-F238E27FC236}">
                  <a16:creationId xmlns:a16="http://schemas.microsoft.com/office/drawing/2014/main" id="{303D3558-D6BD-441F-8608-A7B08636AF3C}"/>
                </a:ext>
              </a:extLst>
            </p:cNvPr>
            <p:cNvSpPr/>
            <p:nvPr/>
          </p:nvSpPr>
          <p:spPr>
            <a:xfrm>
              <a:off x="7404259" y="1240356"/>
              <a:ext cx="9525" cy="9525"/>
            </a:xfrm>
            <a:custGeom>
              <a:avLst/>
              <a:gdLst>
                <a:gd name="connsiteX0" fmla="*/ 10954 w 9525"/>
                <a:gd name="connsiteY0" fmla="*/ 7419 h 9525"/>
                <a:gd name="connsiteX1" fmla="*/ 10954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954" y="7419"/>
                  </a:moveTo>
                  <a:cubicBezTo>
                    <a:pt x="10954" y="6466"/>
                    <a:pt x="2381" y="8371"/>
                    <a:pt x="10954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8" name="Freeform: Shape 927">
              <a:extLst>
                <a:ext uri="{FF2B5EF4-FFF2-40B4-BE49-F238E27FC236}">
                  <a16:creationId xmlns:a16="http://schemas.microsoft.com/office/drawing/2014/main" id="{7BD3A956-A5F9-4256-8546-E41BF6E8FB5B}"/>
                </a:ext>
              </a:extLst>
            </p:cNvPr>
            <p:cNvSpPr/>
            <p:nvPr/>
          </p:nvSpPr>
          <p:spPr>
            <a:xfrm>
              <a:off x="6989921" y="12101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10001"/>
                    <a:pt x="10001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9" name="Freeform: Shape 928">
              <a:extLst>
                <a:ext uri="{FF2B5EF4-FFF2-40B4-BE49-F238E27FC236}">
                  <a16:creationId xmlns:a16="http://schemas.microsoft.com/office/drawing/2014/main" id="{FB943B8E-85C3-4B6B-BC00-6383AA1356FD}"/>
                </a:ext>
              </a:extLst>
            </p:cNvPr>
            <p:cNvSpPr/>
            <p:nvPr/>
          </p:nvSpPr>
          <p:spPr>
            <a:xfrm>
              <a:off x="7121366" y="126444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9049"/>
                    <a:pt x="9049" y="8096"/>
                    <a:pt x="9049" y="7144"/>
                  </a:cubicBezTo>
                  <a:cubicBezTo>
                    <a:pt x="8096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0" name="Freeform: Shape 929">
              <a:extLst>
                <a:ext uri="{FF2B5EF4-FFF2-40B4-BE49-F238E27FC236}">
                  <a16:creationId xmlns:a16="http://schemas.microsoft.com/office/drawing/2014/main" id="{F35C2C72-67C0-4195-A6EE-318B695B685C}"/>
                </a:ext>
              </a:extLst>
            </p:cNvPr>
            <p:cNvSpPr/>
            <p:nvPr/>
          </p:nvSpPr>
          <p:spPr>
            <a:xfrm>
              <a:off x="6995319" y="1196220"/>
              <a:ext cx="9525" cy="19050"/>
            </a:xfrm>
            <a:custGeom>
              <a:avLst/>
              <a:gdLst>
                <a:gd name="connsiteX0" fmla="*/ 8414 w 9525"/>
                <a:gd name="connsiteY0" fmla="*/ 13455 h 19050"/>
                <a:gd name="connsiteX1" fmla="*/ 8414 w 9525"/>
                <a:gd name="connsiteY1" fmla="*/ 1345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414" y="13455"/>
                  </a:moveTo>
                  <a:cubicBezTo>
                    <a:pt x="8414" y="8692"/>
                    <a:pt x="5556" y="2025"/>
                    <a:pt x="8414" y="134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1" name="Freeform: Shape 930">
              <a:extLst>
                <a:ext uri="{FF2B5EF4-FFF2-40B4-BE49-F238E27FC236}">
                  <a16:creationId xmlns:a16="http://schemas.microsoft.com/office/drawing/2014/main" id="{35A576C3-7409-4F61-94AB-6E6169C52B71}"/>
                </a:ext>
              </a:extLst>
            </p:cNvPr>
            <p:cNvSpPr/>
            <p:nvPr/>
          </p:nvSpPr>
          <p:spPr>
            <a:xfrm>
              <a:off x="6992779" y="11968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2" name="Freeform: Shape 931">
              <a:extLst>
                <a:ext uri="{FF2B5EF4-FFF2-40B4-BE49-F238E27FC236}">
                  <a16:creationId xmlns:a16="http://schemas.microsoft.com/office/drawing/2014/main" id="{5CDD4FBB-2FBD-4886-B48B-0B7D370F49B6}"/>
                </a:ext>
              </a:extLst>
            </p:cNvPr>
            <p:cNvSpPr/>
            <p:nvPr/>
          </p:nvSpPr>
          <p:spPr>
            <a:xfrm>
              <a:off x="6894395" y="959638"/>
              <a:ext cx="847725" cy="400050"/>
            </a:xfrm>
            <a:custGeom>
              <a:avLst/>
              <a:gdLst>
                <a:gd name="connsiteX0" fmla="*/ 561775 w 847725"/>
                <a:gd name="connsiteY0" fmla="*/ 299566 h 400050"/>
                <a:gd name="connsiteX1" fmla="*/ 596065 w 847725"/>
                <a:gd name="connsiteY1" fmla="*/ 285279 h 400050"/>
                <a:gd name="connsiteX2" fmla="*/ 597017 w 847725"/>
                <a:gd name="connsiteY2" fmla="*/ 274801 h 400050"/>
                <a:gd name="connsiteX3" fmla="*/ 620830 w 847725"/>
                <a:gd name="connsiteY3" fmla="*/ 287184 h 400050"/>
                <a:gd name="connsiteX4" fmla="*/ 660835 w 847725"/>
                <a:gd name="connsiteY4" fmla="*/ 259561 h 400050"/>
                <a:gd name="connsiteX5" fmla="*/ 650357 w 847725"/>
                <a:gd name="connsiteY5" fmla="*/ 248131 h 400050"/>
                <a:gd name="connsiteX6" fmla="*/ 729415 w 847725"/>
                <a:gd name="connsiteY6" fmla="*/ 214794 h 400050"/>
                <a:gd name="connsiteX7" fmla="*/ 824665 w 847725"/>
                <a:gd name="connsiteY7" fmla="*/ 19531 h 400050"/>
                <a:gd name="connsiteX8" fmla="*/ 844667 w 847725"/>
                <a:gd name="connsiteY8" fmla="*/ 35724 h 400050"/>
                <a:gd name="connsiteX9" fmla="*/ 804662 w 847725"/>
                <a:gd name="connsiteY9" fmla="*/ 166216 h 400050"/>
                <a:gd name="connsiteX10" fmla="*/ 797042 w 847725"/>
                <a:gd name="connsiteY10" fmla="*/ 143356 h 400050"/>
                <a:gd name="connsiteX11" fmla="*/ 789422 w 847725"/>
                <a:gd name="connsiteY11" fmla="*/ 174789 h 400050"/>
                <a:gd name="connsiteX12" fmla="*/ 802757 w 847725"/>
                <a:gd name="connsiteY12" fmla="*/ 169074 h 400050"/>
                <a:gd name="connsiteX13" fmla="*/ 751322 w 847725"/>
                <a:gd name="connsiteY13" fmla="*/ 248131 h 400050"/>
                <a:gd name="connsiteX14" fmla="*/ 742750 w 847725"/>
                <a:gd name="connsiteY14" fmla="*/ 237654 h 400050"/>
                <a:gd name="connsiteX15" fmla="*/ 709412 w 847725"/>
                <a:gd name="connsiteY15" fmla="*/ 289089 h 400050"/>
                <a:gd name="connsiteX16" fmla="*/ 703697 w 847725"/>
                <a:gd name="connsiteY16" fmla="*/ 265276 h 400050"/>
                <a:gd name="connsiteX17" fmla="*/ 702745 w 847725"/>
                <a:gd name="connsiteY17" fmla="*/ 270991 h 400050"/>
                <a:gd name="connsiteX18" fmla="*/ 565585 w 847725"/>
                <a:gd name="connsiteY18" fmla="*/ 369099 h 400050"/>
                <a:gd name="connsiteX19" fmla="*/ 552250 w 847725"/>
                <a:gd name="connsiteY19" fmla="*/ 380529 h 400050"/>
                <a:gd name="connsiteX20" fmla="*/ 574157 w 847725"/>
                <a:gd name="connsiteY20" fmla="*/ 379576 h 400050"/>
                <a:gd name="connsiteX21" fmla="*/ 614162 w 847725"/>
                <a:gd name="connsiteY21" fmla="*/ 344334 h 400050"/>
                <a:gd name="connsiteX22" fmla="*/ 635117 w 847725"/>
                <a:gd name="connsiteY22" fmla="*/ 339571 h 400050"/>
                <a:gd name="connsiteX23" fmla="*/ 629402 w 847725"/>
                <a:gd name="connsiteY23" fmla="*/ 354811 h 400050"/>
                <a:gd name="connsiteX24" fmla="*/ 607495 w 847725"/>
                <a:gd name="connsiteY24" fmla="*/ 358621 h 400050"/>
                <a:gd name="connsiteX25" fmla="*/ 620830 w 847725"/>
                <a:gd name="connsiteY25" fmla="*/ 363384 h 400050"/>
                <a:gd name="connsiteX26" fmla="*/ 500815 w 847725"/>
                <a:gd name="connsiteY26" fmla="*/ 386244 h 400050"/>
                <a:gd name="connsiteX27" fmla="*/ 495100 w 847725"/>
                <a:gd name="connsiteY27" fmla="*/ 380529 h 400050"/>
                <a:gd name="connsiteX28" fmla="*/ 540820 w 847725"/>
                <a:gd name="connsiteY28" fmla="*/ 364336 h 400050"/>
                <a:gd name="connsiteX29" fmla="*/ 544630 w 847725"/>
                <a:gd name="connsiteY29" fmla="*/ 362431 h 400050"/>
                <a:gd name="connsiteX30" fmla="*/ 463667 w 847725"/>
                <a:gd name="connsiteY30" fmla="*/ 363384 h 400050"/>
                <a:gd name="connsiteX31" fmla="*/ 457952 w 847725"/>
                <a:gd name="connsiteY31" fmla="*/ 348144 h 400050"/>
                <a:gd name="connsiteX32" fmla="*/ 418900 w 847725"/>
                <a:gd name="connsiteY32" fmla="*/ 379576 h 400050"/>
                <a:gd name="connsiteX33" fmla="*/ 457952 w 847725"/>
                <a:gd name="connsiteY33" fmla="*/ 371956 h 400050"/>
                <a:gd name="connsiteX34" fmla="*/ 454142 w 847725"/>
                <a:gd name="connsiteY34" fmla="*/ 388149 h 400050"/>
                <a:gd name="connsiteX35" fmla="*/ 293170 w 847725"/>
                <a:gd name="connsiteY35" fmla="*/ 388149 h 400050"/>
                <a:gd name="connsiteX36" fmla="*/ 335080 w 847725"/>
                <a:gd name="connsiteY36" fmla="*/ 377671 h 400050"/>
                <a:gd name="connsiteX37" fmla="*/ 324602 w 847725"/>
                <a:gd name="connsiteY37" fmla="*/ 393864 h 400050"/>
                <a:gd name="connsiteX38" fmla="*/ 347462 w 847725"/>
                <a:gd name="connsiteY38" fmla="*/ 394816 h 400050"/>
                <a:gd name="connsiteX39" fmla="*/ 346510 w 847725"/>
                <a:gd name="connsiteY39" fmla="*/ 354811 h 400050"/>
                <a:gd name="connsiteX40" fmla="*/ 280787 w 847725"/>
                <a:gd name="connsiteY40" fmla="*/ 376719 h 400050"/>
                <a:gd name="connsiteX41" fmla="*/ 299837 w 847725"/>
                <a:gd name="connsiteY41" fmla="*/ 359574 h 400050"/>
                <a:gd name="connsiteX42" fmla="*/ 306505 w 847725"/>
                <a:gd name="connsiteY42" fmla="*/ 367194 h 400050"/>
                <a:gd name="connsiteX43" fmla="*/ 295075 w 847725"/>
                <a:gd name="connsiteY43" fmla="*/ 384339 h 400050"/>
                <a:gd name="connsiteX44" fmla="*/ 252212 w 847725"/>
                <a:gd name="connsiteY44" fmla="*/ 385291 h 400050"/>
                <a:gd name="connsiteX45" fmla="*/ 247449 w 847725"/>
                <a:gd name="connsiteY45" fmla="*/ 383386 h 400050"/>
                <a:gd name="connsiteX46" fmla="*/ 271262 w 847725"/>
                <a:gd name="connsiteY46" fmla="*/ 373861 h 400050"/>
                <a:gd name="connsiteX47" fmla="*/ 248402 w 847725"/>
                <a:gd name="connsiteY47" fmla="*/ 375766 h 400050"/>
                <a:gd name="connsiteX48" fmla="*/ 266500 w 847725"/>
                <a:gd name="connsiteY48" fmla="*/ 365289 h 400050"/>
                <a:gd name="connsiteX49" fmla="*/ 278882 w 847725"/>
                <a:gd name="connsiteY49" fmla="*/ 363384 h 400050"/>
                <a:gd name="connsiteX50" fmla="*/ 202682 w 847725"/>
                <a:gd name="connsiteY50" fmla="*/ 371004 h 400050"/>
                <a:gd name="connsiteX51" fmla="*/ 236972 w 847725"/>
                <a:gd name="connsiteY51" fmla="*/ 375766 h 400050"/>
                <a:gd name="connsiteX52" fmla="*/ 223637 w 847725"/>
                <a:gd name="connsiteY52" fmla="*/ 367194 h 400050"/>
                <a:gd name="connsiteX53" fmla="*/ 240782 w 847725"/>
                <a:gd name="connsiteY53" fmla="*/ 350049 h 400050"/>
                <a:gd name="connsiteX54" fmla="*/ 235067 w 847725"/>
                <a:gd name="connsiteY54" fmla="*/ 359574 h 400050"/>
                <a:gd name="connsiteX55" fmla="*/ 190299 w 847725"/>
                <a:gd name="connsiteY55" fmla="*/ 372909 h 400050"/>
                <a:gd name="connsiteX56" fmla="*/ 160772 w 847725"/>
                <a:gd name="connsiteY56" fmla="*/ 342429 h 400050"/>
                <a:gd name="connsiteX57" fmla="*/ 199824 w 847725"/>
                <a:gd name="connsiteY57" fmla="*/ 354811 h 400050"/>
                <a:gd name="connsiteX58" fmla="*/ 144580 w 847725"/>
                <a:gd name="connsiteY58" fmla="*/ 345286 h 400050"/>
                <a:gd name="connsiteX59" fmla="*/ 117910 w 847725"/>
                <a:gd name="connsiteY59" fmla="*/ 335761 h 400050"/>
                <a:gd name="connsiteX60" fmla="*/ 145532 w 847725"/>
                <a:gd name="connsiteY60" fmla="*/ 331951 h 400050"/>
                <a:gd name="connsiteX61" fmla="*/ 78857 w 847725"/>
                <a:gd name="connsiteY61" fmla="*/ 310044 h 400050"/>
                <a:gd name="connsiteX62" fmla="*/ 24565 w 847725"/>
                <a:gd name="connsiteY62" fmla="*/ 230034 h 400050"/>
                <a:gd name="connsiteX63" fmla="*/ 40757 w 847725"/>
                <a:gd name="connsiteY63" fmla="*/ 258609 h 400050"/>
                <a:gd name="connsiteX64" fmla="*/ 55045 w 847725"/>
                <a:gd name="connsiteY64" fmla="*/ 250989 h 400050"/>
                <a:gd name="connsiteX65" fmla="*/ 37899 w 847725"/>
                <a:gd name="connsiteY65" fmla="*/ 239559 h 400050"/>
                <a:gd name="connsiteX66" fmla="*/ 12182 w 847725"/>
                <a:gd name="connsiteY66" fmla="*/ 234796 h 400050"/>
                <a:gd name="connsiteX67" fmla="*/ 38852 w 847725"/>
                <a:gd name="connsiteY67" fmla="*/ 215746 h 400050"/>
                <a:gd name="connsiteX68" fmla="*/ 13135 w 847725"/>
                <a:gd name="connsiteY68" fmla="*/ 194791 h 400050"/>
                <a:gd name="connsiteX69" fmla="*/ 20755 w 847725"/>
                <a:gd name="connsiteY69" fmla="*/ 214794 h 400050"/>
                <a:gd name="connsiteX70" fmla="*/ 21707 w 847725"/>
                <a:gd name="connsiteY70" fmla="*/ 211936 h 400050"/>
                <a:gd name="connsiteX71" fmla="*/ 16945 w 847725"/>
                <a:gd name="connsiteY71" fmla="*/ 150976 h 400050"/>
                <a:gd name="connsiteX72" fmla="*/ 20755 w 847725"/>
                <a:gd name="connsiteY72" fmla="*/ 146214 h 400050"/>
                <a:gd name="connsiteX73" fmla="*/ 40757 w 847725"/>
                <a:gd name="connsiteY73" fmla="*/ 154786 h 400050"/>
                <a:gd name="connsiteX74" fmla="*/ 72190 w 847725"/>
                <a:gd name="connsiteY74" fmla="*/ 194791 h 400050"/>
                <a:gd name="connsiteX75" fmla="*/ 82667 w 847725"/>
                <a:gd name="connsiteY75" fmla="*/ 199554 h 400050"/>
                <a:gd name="connsiteX76" fmla="*/ 62665 w 847725"/>
                <a:gd name="connsiteY76" fmla="*/ 159549 h 400050"/>
                <a:gd name="connsiteX77" fmla="*/ 54092 w 847725"/>
                <a:gd name="connsiteY77" fmla="*/ 146214 h 400050"/>
                <a:gd name="connsiteX78" fmla="*/ 53140 w 847725"/>
                <a:gd name="connsiteY78" fmla="*/ 134784 h 400050"/>
                <a:gd name="connsiteX79" fmla="*/ 67427 w 847725"/>
                <a:gd name="connsiteY79" fmla="*/ 141451 h 400050"/>
                <a:gd name="connsiteX80" fmla="*/ 103622 w 847725"/>
                <a:gd name="connsiteY80" fmla="*/ 199554 h 400050"/>
                <a:gd name="connsiteX81" fmla="*/ 141722 w 847725"/>
                <a:gd name="connsiteY81" fmla="*/ 215746 h 400050"/>
                <a:gd name="connsiteX82" fmla="*/ 130292 w 847725"/>
                <a:gd name="connsiteY82" fmla="*/ 234796 h 400050"/>
                <a:gd name="connsiteX83" fmla="*/ 178870 w 847725"/>
                <a:gd name="connsiteY83" fmla="*/ 243369 h 400050"/>
                <a:gd name="connsiteX84" fmla="*/ 162677 w 847725"/>
                <a:gd name="connsiteY84" fmla="*/ 257656 h 400050"/>
                <a:gd name="connsiteX85" fmla="*/ 157915 w 847725"/>
                <a:gd name="connsiteY85" fmla="*/ 259561 h 400050"/>
                <a:gd name="connsiteX86" fmla="*/ 282692 w 847725"/>
                <a:gd name="connsiteY86" fmla="*/ 294804 h 400050"/>
                <a:gd name="connsiteX87" fmla="*/ 291265 w 847725"/>
                <a:gd name="connsiteY87" fmla="*/ 290994 h 400050"/>
                <a:gd name="connsiteX88" fmla="*/ 306505 w 847725"/>
                <a:gd name="connsiteY88" fmla="*/ 269086 h 400050"/>
                <a:gd name="connsiteX89" fmla="*/ 299837 w 847725"/>
                <a:gd name="connsiteY89" fmla="*/ 271944 h 400050"/>
                <a:gd name="connsiteX90" fmla="*/ 312220 w 847725"/>
                <a:gd name="connsiteY90" fmla="*/ 287184 h 400050"/>
                <a:gd name="connsiteX91" fmla="*/ 294122 w 847725"/>
                <a:gd name="connsiteY91" fmla="*/ 310996 h 400050"/>
                <a:gd name="connsiteX92" fmla="*/ 312220 w 847725"/>
                <a:gd name="connsiteY92" fmla="*/ 306234 h 400050"/>
                <a:gd name="connsiteX93" fmla="*/ 335080 w 847725"/>
                <a:gd name="connsiteY93" fmla="*/ 286231 h 400050"/>
                <a:gd name="connsiteX94" fmla="*/ 312220 w 847725"/>
                <a:gd name="connsiteY94" fmla="*/ 284326 h 400050"/>
                <a:gd name="connsiteX95" fmla="*/ 398897 w 847725"/>
                <a:gd name="connsiteY95" fmla="*/ 270991 h 400050"/>
                <a:gd name="connsiteX96" fmla="*/ 395087 w 847725"/>
                <a:gd name="connsiteY96" fmla="*/ 280516 h 400050"/>
                <a:gd name="connsiteX97" fmla="*/ 452237 w 847725"/>
                <a:gd name="connsiteY97" fmla="*/ 279564 h 400050"/>
                <a:gd name="connsiteX98" fmla="*/ 464620 w 847725"/>
                <a:gd name="connsiteY98" fmla="*/ 253846 h 400050"/>
                <a:gd name="connsiteX99" fmla="*/ 468430 w 847725"/>
                <a:gd name="connsiteY99" fmla="*/ 251941 h 400050"/>
                <a:gd name="connsiteX100" fmla="*/ 457952 w 847725"/>
                <a:gd name="connsiteY100" fmla="*/ 270991 h 400050"/>
                <a:gd name="connsiteX101" fmla="*/ 459857 w 847725"/>
                <a:gd name="connsiteY101" fmla="*/ 283374 h 400050"/>
                <a:gd name="connsiteX102" fmla="*/ 483670 w 847725"/>
                <a:gd name="connsiteY102" fmla="*/ 245274 h 400050"/>
                <a:gd name="connsiteX103" fmla="*/ 510340 w 847725"/>
                <a:gd name="connsiteY103" fmla="*/ 304329 h 400050"/>
                <a:gd name="connsiteX104" fmla="*/ 509387 w 847725"/>
                <a:gd name="connsiteY104" fmla="*/ 294804 h 400050"/>
                <a:gd name="connsiteX105" fmla="*/ 500815 w 847725"/>
                <a:gd name="connsiteY105" fmla="*/ 310044 h 400050"/>
                <a:gd name="connsiteX106" fmla="*/ 561775 w 847725"/>
                <a:gd name="connsiteY106" fmla="*/ 299566 h 400050"/>
                <a:gd name="connsiteX107" fmla="*/ 816092 w 847725"/>
                <a:gd name="connsiteY107" fmla="*/ 28104 h 400050"/>
                <a:gd name="connsiteX108" fmla="*/ 817997 w 847725"/>
                <a:gd name="connsiteY108" fmla="*/ 30009 h 400050"/>
                <a:gd name="connsiteX109" fmla="*/ 816092 w 847725"/>
                <a:gd name="connsiteY109" fmla="*/ 28104 h 400050"/>
                <a:gd name="connsiteX110" fmla="*/ 383657 w 847725"/>
                <a:gd name="connsiteY110" fmla="*/ 334809 h 400050"/>
                <a:gd name="connsiteX111" fmla="*/ 438902 w 847725"/>
                <a:gd name="connsiteY111" fmla="*/ 304329 h 400050"/>
                <a:gd name="connsiteX112" fmla="*/ 383657 w 847725"/>
                <a:gd name="connsiteY112" fmla="*/ 334809 h 400050"/>
                <a:gd name="connsiteX113" fmla="*/ 377942 w 847725"/>
                <a:gd name="connsiteY113" fmla="*/ 313854 h 400050"/>
                <a:gd name="connsiteX114" fmla="*/ 377942 w 847725"/>
                <a:gd name="connsiteY114" fmla="*/ 313854 h 400050"/>
                <a:gd name="connsiteX115" fmla="*/ 374132 w 847725"/>
                <a:gd name="connsiteY115" fmla="*/ 320521 h 400050"/>
                <a:gd name="connsiteX116" fmla="*/ 375085 w 847725"/>
                <a:gd name="connsiteY116" fmla="*/ 321474 h 400050"/>
                <a:gd name="connsiteX117" fmla="*/ 374132 w 847725"/>
                <a:gd name="connsiteY117" fmla="*/ 320521 h 400050"/>
                <a:gd name="connsiteX118" fmla="*/ 491290 w 847725"/>
                <a:gd name="connsiteY118" fmla="*/ 306234 h 400050"/>
                <a:gd name="connsiteX119" fmla="*/ 491290 w 847725"/>
                <a:gd name="connsiteY119" fmla="*/ 306234 h 400050"/>
                <a:gd name="connsiteX120" fmla="*/ 481765 w 847725"/>
                <a:gd name="connsiteY120" fmla="*/ 301471 h 400050"/>
                <a:gd name="connsiteX121" fmla="*/ 481765 w 847725"/>
                <a:gd name="connsiteY121" fmla="*/ 301471 h 400050"/>
                <a:gd name="connsiteX122" fmla="*/ 452237 w 847725"/>
                <a:gd name="connsiteY122" fmla="*/ 290041 h 400050"/>
                <a:gd name="connsiteX123" fmla="*/ 452237 w 847725"/>
                <a:gd name="connsiteY123" fmla="*/ 290041 h 400050"/>
                <a:gd name="connsiteX124" fmla="*/ 77905 w 847725"/>
                <a:gd name="connsiteY124" fmla="*/ 215746 h 400050"/>
                <a:gd name="connsiteX125" fmla="*/ 77905 w 847725"/>
                <a:gd name="connsiteY125" fmla="*/ 215746 h 400050"/>
                <a:gd name="connsiteX126" fmla="*/ 121720 w 847725"/>
                <a:gd name="connsiteY126" fmla="*/ 272896 h 400050"/>
                <a:gd name="connsiteX127" fmla="*/ 156010 w 847725"/>
                <a:gd name="connsiteY127" fmla="*/ 259561 h 400050"/>
                <a:gd name="connsiteX128" fmla="*/ 161724 w 847725"/>
                <a:gd name="connsiteY128" fmla="*/ 261466 h 400050"/>
                <a:gd name="connsiteX129" fmla="*/ 135055 w 847725"/>
                <a:gd name="connsiteY129" fmla="*/ 268134 h 400050"/>
                <a:gd name="connsiteX130" fmla="*/ 119815 w 847725"/>
                <a:gd name="connsiteY130" fmla="*/ 229081 h 400050"/>
                <a:gd name="connsiteX131" fmla="*/ 96002 w 847725"/>
                <a:gd name="connsiteY131" fmla="*/ 244321 h 400050"/>
                <a:gd name="connsiteX132" fmla="*/ 121720 w 847725"/>
                <a:gd name="connsiteY132" fmla="*/ 272896 h 400050"/>
                <a:gd name="connsiteX133" fmla="*/ 296980 w 847725"/>
                <a:gd name="connsiteY133" fmla="*/ 333856 h 400050"/>
                <a:gd name="connsiteX134" fmla="*/ 253165 w 847725"/>
                <a:gd name="connsiteY134" fmla="*/ 309091 h 400050"/>
                <a:gd name="connsiteX135" fmla="*/ 253165 w 847725"/>
                <a:gd name="connsiteY135" fmla="*/ 294804 h 400050"/>
                <a:gd name="connsiteX136" fmla="*/ 275072 w 847725"/>
                <a:gd name="connsiteY136" fmla="*/ 299566 h 400050"/>
                <a:gd name="connsiteX137" fmla="*/ 267452 w 847725"/>
                <a:gd name="connsiteY137" fmla="*/ 269086 h 400050"/>
                <a:gd name="connsiteX138" fmla="*/ 249355 w 847725"/>
                <a:gd name="connsiteY138" fmla="*/ 273849 h 400050"/>
                <a:gd name="connsiteX139" fmla="*/ 261737 w 847725"/>
                <a:gd name="connsiteY139" fmla="*/ 286231 h 400050"/>
                <a:gd name="connsiteX140" fmla="*/ 206492 w 847725"/>
                <a:gd name="connsiteY140" fmla="*/ 294804 h 400050"/>
                <a:gd name="connsiteX141" fmla="*/ 210302 w 847725"/>
                <a:gd name="connsiteY141" fmla="*/ 283374 h 400050"/>
                <a:gd name="connsiteX142" fmla="*/ 156010 w 847725"/>
                <a:gd name="connsiteY142" fmla="*/ 292899 h 400050"/>
                <a:gd name="connsiteX143" fmla="*/ 221732 w 847725"/>
                <a:gd name="connsiteY143" fmla="*/ 306234 h 400050"/>
                <a:gd name="connsiteX144" fmla="*/ 218874 w 847725"/>
                <a:gd name="connsiteY144" fmla="*/ 326236 h 400050"/>
                <a:gd name="connsiteX145" fmla="*/ 252212 w 847725"/>
                <a:gd name="connsiteY145" fmla="*/ 335761 h 400050"/>
                <a:gd name="connsiteX146" fmla="*/ 296980 w 847725"/>
                <a:gd name="connsiteY146" fmla="*/ 333856 h 400050"/>
                <a:gd name="connsiteX147" fmla="*/ 319840 w 847725"/>
                <a:gd name="connsiteY147" fmla="*/ 329094 h 400050"/>
                <a:gd name="connsiteX148" fmla="*/ 367465 w 847725"/>
                <a:gd name="connsiteY148" fmla="*/ 319569 h 400050"/>
                <a:gd name="connsiteX149" fmla="*/ 373180 w 847725"/>
                <a:gd name="connsiteY149" fmla="*/ 310044 h 400050"/>
                <a:gd name="connsiteX150" fmla="*/ 375085 w 847725"/>
                <a:gd name="connsiteY150" fmla="*/ 302424 h 400050"/>
                <a:gd name="connsiteX151" fmla="*/ 319840 w 847725"/>
                <a:gd name="connsiteY151" fmla="*/ 329094 h 400050"/>
                <a:gd name="connsiteX152" fmla="*/ 475097 w 847725"/>
                <a:gd name="connsiteY152" fmla="*/ 361479 h 400050"/>
                <a:gd name="connsiteX153" fmla="*/ 475097 w 847725"/>
                <a:gd name="connsiteY153" fmla="*/ 361479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847725" h="400050">
                  <a:moveTo>
                    <a:pt x="561775" y="299566"/>
                  </a:moveTo>
                  <a:cubicBezTo>
                    <a:pt x="565585" y="298614"/>
                    <a:pt x="597970" y="282421"/>
                    <a:pt x="596065" y="285279"/>
                  </a:cubicBezTo>
                  <a:cubicBezTo>
                    <a:pt x="588445" y="289089"/>
                    <a:pt x="589397" y="285279"/>
                    <a:pt x="597017" y="274801"/>
                  </a:cubicBezTo>
                  <a:cubicBezTo>
                    <a:pt x="591302" y="271944"/>
                    <a:pt x="614162" y="290994"/>
                    <a:pt x="620830" y="287184"/>
                  </a:cubicBezTo>
                  <a:cubicBezTo>
                    <a:pt x="597017" y="270991"/>
                    <a:pt x="668455" y="253846"/>
                    <a:pt x="660835" y="259561"/>
                  </a:cubicBezTo>
                  <a:cubicBezTo>
                    <a:pt x="656072" y="238606"/>
                    <a:pt x="669407" y="251941"/>
                    <a:pt x="650357" y="248131"/>
                  </a:cubicBezTo>
                  <a:cubicBezTo>
                    <a:pt x="694172" y="254799"/>
                    <a:pt x="717032" y="182409"/>
                    <a:pt x="729415" y="214794"/>
                  </a:cubicBezTo>
                  <a:cubicBezTo>
                    <a:pt x="677980" y="230034"/>
                    <a:pt x="888482" y="-54764"/>
                    <a:pt x="824665" y="19531"/>
                  </a:cubicBezTo>
                  <a:cubicBezTo>
                    <a:pt x="832285" y="27151"/>
                    <a:pt x="840857" y="60489"/>
                    <a:pt x="844667" y="35724"/>
                  </a:cubicBezTo>
                  <a:cubicBezTo>
                    <a:pt x="860860" y="67156"/>
                    <a:pt x="813235" y="126211"/>
                    <a:pt x="804662" y="166216"/>
                  </a:cubicBezTo>
                  <a:cubicBezTo>
                    <a:pt x="804662" y="166216"/>
                    <a:pt x="797995" y="144309"/>
                    <a:pt x="797042" y="143356"/>
                  </a:cubicBezTo>
                  <a:cubicBezTo>
                    <a:pt x="789422" y="150976"/>
                    <a:pt x="794185" y="164311"/>
                    <a:pt x="789422" y="174789"/>
                  </a:cubicBezTo>
                  <a:cubicBezTo>
                    <a:pt x="794185" y="173836"/>
                    <a:pt x="799900" y="167169"/>
                    <a:pt x="802757" y="169074"/>
                  </a:cubicBezTo>
                  <a:cubicBezTo>
                    <a:pt x="790375" y="187171"/>
                    <a:pt x="748465" y="220509"/>
                    <a:pt x="751322" y="248131"/>
                  </a:cubicBezTo>
                  <a:cubicBezTo>
                    <a:pt x="756085" y="249084"/>
                    <a:pt x="741797" y="240511"/>
                    <a:pt x="742750" y="237654"/>
                  </a:cubicBezTo>
                  <a:cubicBezTo>
                    <a:pt x="744655" y="235749"/>
                    <a:pt x="709412" y="289089"/>
                    <a:pt x="709412" y="289089"/>
                  </a:cubicBezTo>
                  <a:cubicBezTo>
                    <a:pt x="698935" y="288136"/>
                    <a:pt x="717032" y="255751"/>
                    <a:pt x="703697" y="265276"/>
                  </a:cubicBezTo>
                  <a:cubicBezTo>
                    <a:pt x="700840" y="270991"/>
                    <a:pt x="700840" y="272896"/>
                    <a:pt x="702745" y="270991"/>
                  </a:cubicBezTo>
                  <a:cubicBezTo>
                    <a:pt x="686552" y="321474"/>
                    <a:pt x="582730" y="353859"/>
                    <a:pt x="565585" y="369099"/>
                  </a:cubicBezTo>
                  <a:cubicBezTo>
                    <a:pt x="566537" y="366241"/>
                    <a:pt x="603685" y="331951"/>
                    <a:pt x="552250" y="380529"/>
                  </a:cubicBezTo>
                  <a:cubicBezTo>
                    <a:pt x="579872" y="384339"/>
                    <a:pt x="587492" y="384339"/>
                    <a:pt x="574157" y="379576"/>
                  </a:cubicBezTo>
                  <a:cubicBezTo>
                    <a:pt x="584635" y="370051"/>
                    <a:pt x="597017" y="360526"/>
                    <a:pt x="614162" y="344334"/>
                  </a:cubicBezTo>
                  <a:cubicBezTo>
                    <a:pt x="635117" y="353859"/>
                    <a:pt x="597017" y="359574"/>
                    <a:pt x="635117" y="339571"/>
                  </a:cubicBezTo>
                  <a:cubicBezTo>
                    <a:pt x="621782" y="349096"/>
                    <a:pt x="619877" y="353859"/>
                    <a:pt x="629402" y="354811"/>
                  </a:cubicBezTo>
                  <a:cubicBezTo>
                    <a:pt x="622735" y="362431"/>
                    <a:pt x="615115" y="364336"/>
                    <a:pt x="607495" y="358621"/>
                  </a:cubicBezTo>
                  <a:cubicBezTo>
                    <a:pt x="606542" y="369099"/>
                    <a:pt x="610352" y="370051"/>
                    <a:pt x="620830" y="363384"/>
                  </a:cubicBezTo>
                  <a:cubicBezTo>
                    <a:pt x="597970" y="368146"/>
                    <a:pt x="500815" y="385291"/>
                    <a:pt x="500815" y="386244"/>
                  </a:cubicBezTo>
                  <a:cubicBezTo>
                    <a:pt x="505577" y="379576"/>
                    <a:pt x="503672" y="377671"/>
                    <a:pt x="495100" y="380529"/>
                  </a:cubicBezTo>
                  <a:cubicBezTo>
                    <a:pt x="495100" y="379576"/>
                    <a:pt x="540820" y="368146"/>
                    <a:pt x="540820" y="364336"/>
                  </a:cubicBezTo>
                  <a:cubicBezTo>
                    <a:pt x="540820" y="367194"/>
                    <a:pt x="542725" y="367194"/>
                    <a:pt x="544630" y="362431"/>
                  </a:cubicBezTo>
                  <a:cubicBezTo>
                    <a:pt x="545582" y="357669"/>
                    <a:pt x="457000" y="380529"/>
                    <a:pt x="463667" y="363384"/>
                  </a:cubicBezTo>
                  <a:cubicBezTo>
                    <a:pt x="463667" y="362431"/>
                    <a:pt x="456047" y="374814"/>
                    <a:pt x="457952" y="348144"/>
                  </a:cubicBezTo>
                  <a:cubicBezTo>
                    <a:pt x="436997" y="360526"/>
                    <a:pt x="424615" y="353859"/>
                    <a:pt x="418900" y="379576"/>
                  </a:cubicBezTo>
                  <a:cubicBezTo>
                    <a:pt x="426520" y="367194"/>
                    <a:pt x="457000" y="371956"/>
                    <a:pt x="457952" y="371956"/>
                  </a:cubicBezTo>
                  <a:cubicBezTo>
                    <a:pt x="457000" y="375766"/>
                    <a:pt x="452237" y="388149"/>
                    <a:pt x="454142" y="388149"/>
                  </a:cubicBezTo>
                  <a:cubicBezTo>
                    <a:pt x="408422" y="378624"/>
                    <a:pt x="357940" y="393864"/>
                    <a:pt x="293170" y="388149"/>
                  </a:cubicBezTo>
                  <a:cubicBezTo>
                    <a:pt x="293170" y="388149"/>
                    <a:pt x="329365" y="376719"/>
                    <a:pt x="335080" y="377671"/>
                  </a:cubicBezTo>
                  <a:cubicBezTo>
                    <a:pt x="330317" y="382434"/>
                    <a:pt x="326507" y="387196"/>
                    <a:pt x="324602" y="393864"/>
                  </a:cubicBezTo>
                  <a:cubicBezTo>
                    <a:pt x="334127" y="383386"/>
                    <a:pt x="339842" y="391959"/>
                    <a:pt x="347462" y="394816"/>
                  </a:cubicBezTo>
                  <a:cubicBezTo>
                    <a:pt x="338890" y="381481"/>
                    <a:pt x="345557" y="383386"/>
                    <a:pt x="346510" y="354811"/>
                  </a:cubicBezTo>
                  <a:cubicBezTo>
                    <a:pt x="340795" y="361479"/>
                    <a:pt x="265547" y="349096"/>
                    <a:pt x="280787" y="376719"/>
                  </a:cubicBezTo>
                  <a:cubicBezTo>
                    <a:pt x="283645" y="367194"/>
                    <a:pt x="290312" y="361479"/>
                    <a:pt x="299837" y="359574"/>
                  </a:cubicBezTo>
                  <a:cubicBezTo>
                    <a:pt x="294122" y="365289"/>
                    <a:pt x="296980" y="367194"/>
                    <a:pt x="306505" y="367194"/>
                  </a:cubicBezTo>
                  <a:cubicBezTo>
                    <a:pt x="289360" y="389101"/>
                    <a:pt x="301742" y="364336"/>
                    <a:pt x="295075" y="384339"/>
                  </a:cubicBezTo>
                  <a:cubicBezTo>
                    <a:pt x="298885" y="381481"/>
                    <a:pt x="250307" y="385291"/>
                    <a:pt x="252212" y="385291"/>
                  </a:cubicBezTo>
                  <a:cubicBezTo>
                    <a:pt x="254117" y="381481"/>
                    <a:pt x="252212" y="380529"/>
                    <a:pt x="247449" y="383386"/>
                  </a:cubicBezTo>
                  <a:cubicBezTo>
                    <a:pt x="243640" y="389101"/>
                    <a:pt x="274120" y="371004"/>
                    <a:pt x="271262" y="373861"/>
                  </a:cubicBezTo>
                  <a:cubicBezTo>
                    <a:pt x="261737" y="379576"/>
                    <a:pt x="251260" y="380529"/>
                    <a:pt x="248402" y="375766"/>
                  </a:cubicBezTo>
                  <a:cubicBezTo>
                    <a:pt x="244592" y="368146"/>
                    <a:pt x="263642" y="364336"/>
                    <a:pt x="266500" y="365289"/>
                  </a:cubicBezTo>
                  <a:cubicBezTo>
                    <a:pt x="258880" y="370051"/>
                    <a:pt x="262690" y="369099"/>
                    <a:pt x="278882" y="363384"/>
                  </a:cubicBezTo>
                  <a:cubicBezTo>
                    <a:pt x="261737" y="357669"/>
                    <a:pt x="216970" y="370051"/>
                    <a:pt x="202682" y="371004"/>
                  </a:cubicBezTo>
                  <a:cubicBezTo>
                    <a:pt x="207445" y="357669"/>
                    <a:pt x="232210" y="386244"/>
                    <a:pt x="236972" y="375766"/>
                  </a:cubicBezTo>
                  <a:cubicBezTo>
                    <a:pt x="236020" y="368146"/>
                    <a:pt x="231257" y="365289"/>
                    <a:pt x="223637" y="367194"/>
                  </a:cubicBezTo>
                  <a:cubicBezTo>
                    <a:pt x="236020" y="371004"/>
                    <a:pt x="241735" y="365289"/>
                    <a:pt x="240782" y="350049"/>
                  </a:cubicBezTo>
                  <a:cubicBezTo>
                    <a:pt x="235067" y="351001"/>
                    <a:pt x="233162" y="353859"/>
                    <a:pt x="235067" y="359574"/>
                  </a:cubicBezTo>
                  <a:cubicBezTo>
                    <a:pt x="211255" y="378624"/>
                    <a:pt x="208397" y="359574"/>
                    <a:pt x="190299" y="372909"/>
                  </a:cubicBezTo>
                  <a:cubicBezTo>
                    <a:pt x="180774" y="370051"/>
                    <a:pt x="165535" y="360526"/>
                    <a:pt x="160772" y="342429"/>
                  </a:cubicBezTo>
                  <a:cubicBezTo>
                    <a:pt x="150295" y="332904"/>
                    <a:pt x="188395" y="384339"/>
                    <a:pt x="199824" y="354811"/>
                  </a:cubicBezTo>
                  <a:cubicBezTo>
                    <a:pt x="196967" y="325284"/>
                    <a:pt x="125530" y="341476"/>
                    <a:pt x="144580" y="345286"/>
                  </a:cubicBezTo>
                  <a:cubicBezTo>
                    <a:pt x="148390" y="343381"/>
                    <a:pt x="123624" y="339571"/>
                    <a:pt x="117910" y="335761"/>
                  </a:cubicBezTo>
                  <a:cubicBezTo>
                    <a:pt x="113147" y="334809"/>
                    <a:pt x="148390" y="330999"/>
                    <a:pt x="145532" y="331951"/>
                  </a:cubicBezTo>
                  <a:cubicBezTo>
                    <a:pt x="151247" y="303376"/>
                    <a:pt x="92192" y="306234"/>
                    <a:pt x="78857" y="310044"/>
                  </a:cubicBezTo>
                  <a:cubicBezTo>
                    <a:pt x="75047" y="322426"/>
                    <a:pt x="16945" y="231939"/>
                    <a:pt x="24565" y="230034"/>
                  </a:cubicBezTo>
                  <a:cubicBezTo>
                    <a:pt x="32185" y="253846"/>
                    <a:pt x="32185" y="236701"/>
                    <a:pt x="40757" y="258609"/>
                  </a:cubicBezTo>
                  <a:cubicBezTo>
                    <a:pt x="32185" y="262419"/>
                    <a:pt x="55997" y="245274"/>
                    <a:pt x="55045" y="250989"/>
                  </a:cubicBezTo>
                  <a:cubicBezTo>
                    <a:pt x="47424" y="250036"/>
                    <a:pt x="41710" y="246226"/>
                    <a:pt x="37899" y="239559"/>
                  </a:cubicBezTo>
                  <a:cubicBezTo>
                    <a:pt x="77905" y="241464"/>
                    <a:pt x="13135" y="220509"/>
                    <a:pt x="12182" y="234796"/>
                  </a:cubicBezTo>
                  <a:cubicBezTo>
                    <a:pt x="-9726" y="204316"/>
                    <a:pt x="47424" y="237654"/>
                    <a:pt x="38852" y="215746"/>
                  </a:cubicBezTo>
                  <a:cubicBezTo>
                    <a:pt x="28374" y="210031"/>
                    <a:pt x="26470" y="199554"/>
                    <a:pt x="13135" y="194791"/>
                  </a:cubicBezTo>
                  <a:cubicBezTo>
                    <a:pt x="5515" y="210031"/>
                    <a:pt x="7420" y="216699"/>
                    <a:pt x="20755" y="214794"/>
                  </a:cubicBezTo>
                  <a:cubicBezTo>
                    <a:pt x="15992" y="209079"/>
                    <a:pt x="16945" y="208126"/>
                    <a:pt x="21707" y="211936"/>
                  </a:cubicBezTo>
                  <a:cubicBezTo>
                    <a:pt x="17897" y="204316"/>
                    <a:pt x="23612" y="163359"/>
                    <a:pt x="16945" y="150976"/>
                  </a:cubicBezTo>
                  <a:cubicBezTo>
                    <a:pt x="18849" y="152881"/>
                    <a:pt x="19802" y="151929"/>
                    <a:pt x="20755" y="146214"/>
                  </a:cubicBezTo>
                  <a:cubicBezTo>
                    <a:pt x="29327" y="150024"/>
                    <a:pt x="46472" y="158596"/>
                    <a:pt x="40757" y="154786"/>
                  </a:cubicBezTo>
                  <a:cubicBezTo>
                    <a:pt x="37899" y="150024"/>
                    <a:pt x="71237" y="209079"/>
                    <a:pt x="72190" y="194791"/>
                  </a:cubicBezTo>
                  <a:cubicBezTo>
                    <a:pt x="68380" y="195744"/>
                    <a:pt x="72190" y="197649"/>
                    <a:pt x="82667" y="199554"/>
                  </a:cubicBezTo>
                  <a:cubicBezTo>
                    <a:pt x="79810" y="204316"/>
                    <a:pt x="50282" y="141451"/>
                    <a:pt x="62665" y="159549"/>
                  </a:cubicBezTo>
                  <a:cubicBezTo>
                    <a:pt x="75047" y="156691"/>
                    <a:pt x="53140" y="145261"/>
                    <a:pt x="54092" y="146214"/>
                  </a:cubicBezTo>
                  <a:cubicBezTo>
                    <a:pt x="55045" y="154786"/>
                    <a:pt x="55045" y="150976"/>
                    <a:pt x="53140" y="134784"/>
                  </a:cubicBezTo>
                  <a:cubicBezTo>
                    <a:pt x="75047" y="139546"/>
                    <a:pt x="51235" y="147166"/>
                    <a:pt x="67427" y="141451"/>
                  </a:cubicBezTo>
                  <a:cubicBezTo>
                    <a:pt x="97907" y="150024"/>
                    <a:pt x="96955" y="192886"/>
                    <a:pt x="103622" y="199554"/>
                  </a:cubicBezTo>
                  <a:cubicBezTo>
                    <a:pt x="110290" y="209079"/>
                    <a:pt x="133149" y="184314"/>
                    <a:pt x="141722" y="215746"/>
                  </a:cubicBezTo>
                  <a:cubicBezTo>
                    <a:pt x="136007" y="206221"/>
                    <a:pt x="130292" y="230986"/>
                    <a:pt x="130292" y="234796"/>
                  </a:cubicBezTo>
                  <a:cubicBezTo>
                    <a:pt x="130292" y="234796"/>
                    <a:pt x="167440" y="250989"/>
                    <a:pt x="178870" y="243369"/>
                  </a:cubicBezTo>
                  <a:cubicBezTo>
                    <a:pt x="176965" y="252894"/>
                    <a:pt x="172202" y="257656"/>
                    <a:pt x="162677" y="257656"/>
                  </a:cubicBezTo>
                  <a:cubicBezTo>
                    <a:pt x="166487" y="247179"/>
                    <a:pt x="164582" y="247179"/>
                    <a:pt x="157915" y="259561"/>
                  </a:cubicBezTo>
                  <a:cubicBezTo>
                    <a:pt x="188395" y="270039"/>
                    <a:pt x="280787" y="238606"/>
                    <a:pt x="282692" y="294804"/>
                  </a:cubicBezTo>
                  <a:cubicBezTo>
                    <a:pt x="284597" y="290041"/>
                    <a:pt x="287455" y="289089"/>
                    <a:pt x="291265" y="290994"/>
                  </a:cubicBezTo>
                  <a:cubicBezTo>
                    <a:pt x="281740" y="283374"/>
                    <a:pt x="296980" y="268134"/>
                    <a:pt x="306505" y="269086"/>
                  </a:cubicBezTo>
                  <a:cubicBezTo>
                    <a:pt x="307457" y="275754"/>
                    <a:pt x="305552" y="276706"/>
                    <a:pt x="299837" y="271944"/>
                  </a:cubicBezTo>
                  <a:cubicBezTo>
                    <a:pt x="300790" y="288136"/>
                    <a:pt x="302695" y="286231"/>
                    <a:pt x="312220" y="287184"/>
                  </a:cubicBezTo>
                  <a:cubicBezTo>
                    <a:pt x="310315" y="297661"/>
                    <a:pt x="303647" y="305281"/>
                    <a:pt x="294122" y="310996"/>
                  </a:cubicBezTo>
                  <a:cubicBezTo>
                    <a:pt x="305552" y="298614"/>
                    <a:pt x="311267" y="297661"/>
                    <a:pt x="312220" y="306234"/>
                  </a:cubicBezTo>
                  <a:cubicBezTo>
                    <a:pt x="315077" y="304329"/>
                    <a:pt x="333175" y="288136"/>
                    <a:pt x="335080" y="286231"/>
                  </a:cubicBezTo>
                  <a:cubicBezTo>
                    <a:pt x="327460" y="286231"/>
                    <a:pt x="319840" y="285279"/>
                    <a:pt x="312220" y="284326"/>
                  </a:cubicBezTo>
                  <a:cubicBezTo>
                    <a:pt x="328412" y="269086"/>
                    <a:pt x="387467" y="271944"/>
                    <a:pt x="398897" y="270991"/>
                  </a:cubicBezTo>
                  <a:cubicBezTo>
                    <a:pt x="412232" y="280516"/>
                    <a:pt x="401755" y="272896"/>
                    <a:pt x="395087" y="280516"/>
                  </a:cubicBezTo>
                  <a:cubicBezTo>
                    <a:pt x="400802" y="277659"/>
                    <a:pt x="452237" y="279564"/>
                    <a:pt x="452237" y="279564"/>
                  </a:cubicBezTo>
                  <a:cubicBezTo>
                    <a:pt x="438902" y="284326"/>
                    <a:pt x="467477" y="248131"/>
                    <a:pt x="464620" y="253846"/>
                  </a:cubicBezTo>
                  <a:cubicBezTo>
                    <a:pt x="463667" y="261466"/>
                    <a:pt x="464620" y="260514"/>
                    <a:pt x="468430" y="251941"/>
                  </a:cubicBezTo>
                  <a:cubicBezTo>
                    <a:pt x="471287" y="263371"/>
                    <a:pt x="467477" y="270039"/>
                    <a:pt x="457952" y="270991"/>
                  </a:cubicBezTo>
                  <a:cubicBezTo>
                    <a:pt x="464620" y="272896"/>
                    <a:pt x="465572" y="277659"/>
                    <a:pt x="459857" y="283374"/>
                  </a:cubicBezTo>
                  <a:cubicBezTo>
                    <a:pt x="473192" y="289089"/>
                    <a:pt x="479860" y="246226"/>
                    <a:pt x="483670" y="245274"/>
                  </a:cubicBezTo>
                  <a:cubicBezTo>
                    <a:pt x="477955" y="303376"/>
                    <a:pt x="499862" y="279564"/>
                    <a:pt x="510340" y="304329"/>
                  </a:cubicBezTo>
                  <a:cubicBezTo>
                    <a:pt x="502720" y="305281"/>
                    <a:pt x="501767" y="302424"/>
                    <a:pt x="509387" y="294804"/>
                  </a:cubicBezTo>
                  <a:cubicBezTo>
                    <a:pt x="448427" y="326236"/>
                    <a:pt x="520817" y="291946"/>
                    <a:pt x="500815" y="310044"/>
                  </a:cubicBezTo>
                  <a:cubicBezTo>
                    <a:pt x="523675" y="307186"/>
                    <a:pt x="552250" y="313854"/>
                    <a:pt x="561775" y="299566"/>
                  </a:cubicBezTo>
                  <a:close/>
                  <a:moveTo>
                    <a:pt x="816092" y="28104"/>
                  </a:moveTo>
                  <a:cubicBezTo>
                    <a:pt x="816092" y="29056"/>
                    <a:pt x="817045" y="29056"/>
                    <a:pt x="817997" y="30009"/>
                  </a:cubicBezTo>
                  <a:cubicBezTo>
                    <a:pt x="817045" y="30009"/>
                    <a:pt x="816092" y="30009"/>
                    <a:pt x="816092" y="28104"/>
                  </a:cubicBezTo>
                  <a:close/>
                  <a:moveTo>
                    <a:pt x="383657" y="334809"/>
                  </a:moveTo>
                  <a:cubicBezTo>
                    <a:pt x="409375" y="337666"/>
                    <a:pt x="437950" y="319569"/>
                    <a:pt x="438902" y="304329"/>
                  </a:cubicBezTo>
                  <a:cubicBezTo>
                    <a:pt x="420805" y="295756"/>
                    <a:pt x="371275" y="346239"/>
                    <a:pt x="383657" y="334809"/>
                  </a:cubicBezTo>
                  <a:close/>
                  <a:moveTo>
                    <a:pt x="377942" y="313854"/>
                  </a:moveTo>
                  <a:cubicBezTo>
                    <a:pt x="373180" y="312901"/>
                    <a:pt x="376037" y="323379"/>
                    <a:pt x="377942" y="313854"/>
                  </a:cubicBezTo>
                  <a:close/>
                  <a:moveTo>
                    <a:pt x="374132" y="320521"/>
                  </a:moveTo>
                  <a:cubicBezTo>
                    <a:pt x="375085" y="320521"/>
                    <a:pt x="375085" y="320521"/>
                    <a:pt x="375085" y="321474"/>
                  </a:cubicBezTo>
                  <a:lnTo>
                    <a:pt x="374132" y="320521"/>
                  </a:lnTo>
                  <a:close/>
                  <a:moveTo>
                    <a:pt x="491290" y="306234"/>
                  </a:moveTo>
                  <a:cubicBezTo>
                    <a:pt x="488432" y="307186"/>
                    <a:pt x="498910" y="304329"/>
                    <a:pt x="491290" y="306234"/>
                  </a:cubicBezTo>
                  <a:close/>
                  <a:moveTo>
                    <a:pt x="481765" y="301471"/>
                  </a:moveTo>
                  <a:cubicBezTo>
                    <a:pt x="483670" y="311949"/>
                    <a:pt x="483670" y="303376"/>
                    <a:pt x="481765" y="301471"/>
                  </a:cubicBezTo>
                  <a:close/>
                  <a:moveTo>
                    <a:pt x="452237" y="290041"/>
                  </a:moveTo>
                  <a:cubicBezTo>
                    <a:pt x="443665" y="329094"/>
                    <a:pt x="456047" y="283374"/>
                    <a:pt x="452237" y="290041"/>
                  </a:cubicBezTo>
                  <a:close/>
                  <a:moveTo>
                    <a:pt x="77905" y="215746"/>
                  </a:moveTo>
                  <a:cubicBezTo>
                    <a:pt x="65522" y="231939"/>
                    <a:pt x="118862" y="231939"/>
                    <a:pt x="77905" y="215746"/>
                  </a:cubicBezTo>
                  <a:close/>
                  <a:moveTo>
                    <a:pt x="121720" y="272896"/>
                  </a:moveTo>
                  <a:cubicBezTo>
                    <a:pt x="148390" y="273849"/>
                    <a:pt x="158867" y="285279"/>
                    <a:pt x="156010" y="259561"/>
                  </a:cubicBezTo>
                  <a:cubicBezTo>
                    <a:pt x="154105" y="265276"/>
                    <a:pt x="156010" y="266229"/>
                    <a:pt x="161724" y="261466"/>
                  </a:cubicBezTo>
                  <a:cubicBezTo>
                    <a:pt x="162677" y="254799"/>
                    <a:pt x="131245" y="255751"/>
                    <a:pt x="135055" y="268134"/>
                  </a:cubicBezTo>
                  <a:cubicBezTo>
                    <a:pt x="114099" y="270991"/>
                    <a:pt x="123624" y="235749"/>
                    <a:pt x="119815" y="229081"/>
                  </a:cubicBezTo>
                  <a:cubicBezTo>
                    <a:pt x="101717" y="229081"/>
                    <a:pt x="120767" y="240511"/>
                    <a:pt x="96002" y="244321"/>
                  </a:cubicBezTo>
                  <a:cubicBezTo>
                    <a:pt x="106480" y="255751"/>
                    <a:pt x="107432" y="264324"/>
                    <a:pt x="121720" y="272896"/>
                  </a:cubicBezTo>
                  <a:close/>
                  <a:moveTo>
                    <a:pt x="296980" y="333856"/>
                  </a:moveTo>
                  <a:cubicBezTo>
                    <a:pt x="287455" y="284326"/>
                    <a:pt x="270310" y="329094"/>
                    <a:pt x="253165" y="309091"/>
                  </a:cubicBezTo>
                  <a:cubicBezTo>
                    <a:pt x="271262" y="297661"/>
                    <a:pt x="264595" y="297661"/>
                    <a:pt x="253165" y="294804"/>
                  </a:cubicBezTo>
                  <a:cubicBezTo>
                    <a:pt x="268405" y="275754"/>
                    <a:pt x="256974" y="305281"/>
                    <a:pt x="275072" y="299566"/>
                  </a:cubicBezTo>
                  <a:cubicBezTo>
                    <a:pt x="275072" y="296709"/>
                    <a:pt x="265547" y="266229"/>
                    <a:pt x="267452" y="269086"/>
                  </a:cubicBezTo>
                  <a:cubicBezTo>
                    <a:pt x="267452" y="269086"/>
                    <a:pt x="249355" y="273849"/>
                    <a:pt x="249355" y="273849"/>
                  </a:cubicBezTo>
                  <a:cubicBezTo>
                    <a:pt x="249355" y="274801"/>
                    <a:pt x="265547" y="277659"/>
                    <a:pt x="261737" y="286231"/>
                  </a:cubicBezTo>
                  <a:cubicBezTo>
                    <a:pt x="240782" y="290041"/>
                    <a:pt x="217922" y="290994"/>
                    <a:pt x="206492" y="294804"/>
                  </a:cubicBezTo>
                  <a:cubicBezTo>
                    <a:pt x="220780" y="279564"/>
                    <a:pt x="208397" y="293851"/>
                    <a:pt x="210302" y="283374"/>
                  </a:cubicBezTo>
                  <a:cubicBezTo>
                    <a:pt x="223637" y="293851"/>
                    <a:pt x="158867" y="291946"/>
                    <a:pt x="156010" y="292899"/>
                  </a:cubicBezTo>
                  <a:cubicBezTo>
                    <a:pt x="200777" y="324331"/>
                    <a:pt x="184585" y="303376"/>
                    <a:pt x="221732" y="306234"/>
                  </a:cubicBezTo>
                  <a:cubicBezTo>
                    <a:pt x="221732" y="305281"/>
                    <a:pt x="216970" y="326236"/>
                    <a:pt x="218874" y="326236"/>
                  </a:cubicBezTo>
                  <a:cubicBezTo>
                    <a:pt x="228399" y="307186"/>
                    <a:pt x="267452" y="335761"/>
                    <a:pt x="252212" y="335761"/>
                  </a:cubicBezTo>
                  <a:cubicBezTo>
                    <a:pt x="251260" y="333856"/>
                    <a:pt x="288407" y="334809"/>
                    <a:pt x="296980" y="333856"/>
                  </a:cubicBezTo>
                  <a:close/>
                  <a:moveTo>
                    <a:pt x="319840" y="329094"/>
                  </a:moveTo>
                  <a:cubicBezTo>
                    <a:pt x="345557" y="324331"/>
                    <a:pt x="338890" y="302424"/>
                    <a:pt x="367465" y="319569"/>
                  </a:cubicBezTo>
                  <a:cubicBezTo>
                    <a:pt x="364607" y="315759"/>
                    <a:pt x="370322" y="310044"/>
                    <a:pt x="373180" y="310044"/>
                  </a:cubicBezTo>
                  <a:cubicBezTo>
                    <a:pt x="367465" y="305281"/>
                    <a:pt x="368417" y="303376"/>
                    <a:pt x="375085" y="302424"/>
                  </a:cubicBezTo>
                  <a:cubicBezTo>
                    <a:pt x="344605" y="293851"/>
                    <a:pt x="317935" y="303376"/>
                    <a:pt x="319840" y="329094"/>
                  </a:cubicBezTo>
                  <a:close/>
                  <a:moveTo>
                    <a:pt x="475097" y="361479"/>
                  </a:moveTo>
                  <a:cubicBezTo>
                    <a:pt x="476050" y="361479"/>
                    <a:pt x="475097" y="361479"/>
                    <a:pt x="475097" y="361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3" name="Freeform: Shape 932">
              <a:extLst>
                <a:ext uri="{FF2B5EF4-FFF2-40B4-BE49-F238E27FC236}">
                  <a16:creationId xmlns:a16="http://schemas.microsoft.com/office/drawing/2014/main" id="{0A5D3892-EFFE-4C91-836C-F821417162FD}"/>
                </a:ext>
              </a:extLst>
            </p:cNvPr>
            <p:cNvSpPr/>
            <p:nvPr/>
          </p:nvSpPr>
          <p:spPr>
            <a:xfrm>
              <a:off x="6914674" y="1098557"/>
              <a:ext cx="19050" cy="19050"/>
            </a:xfrm>
            <a:custGeom>
              <a:avLst/>
              <a:gdLst>
                <a:gd name="connsiteX0" fmla="*/ 13811 w 19050"/>
                <a:gd name="connsiteY0" fmla="*/ 11105 h 19050"/>
                <a:gd name="connsiteX1" fmla="*/ 7144 w 19050"/>
                <a:gd name="connsiteY1" fmla="*/ 7295 h 19050"/>
                <a:gd name="connsiteX2" fmla="*/ 13811 w 19050"/>
                <a:gd name="connsiteY2" fmla="*/ 1110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3811" y="11105"/>
                  </a:moveTo>
                  <a:cubicBezTo>
                    <a:pt x="11906" y="10153"/>
                    <a:pt x="10954" y="6343"/>
                    <a:pt x="7144" y="7295"/>
                  </a:cubicBezTo>
                  <a:cubicBezTo>
                    <a:pt x="10954" y="7295"/>
                    <a:pt x="9049" y="14915"/>
                    <a:pt x="13811" y="111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4" name="Freeform: Shape 933">
              <a:extLst>
                <a:ext uri="{FF2B5EF4-FFF2-40B4-BE49-F238E27FC236}">
                  <a16:creationId xmlns:a16="http://schemas.microsoft.com/office/drawing/2014/main" id="{DE89CAEA-728F-4AC7-845D-EE218989977A}"/>
                </a:ext>
              </a:extLst>
            </p:cNvPr>
            <p:cNvSpPr/>
            <p:nvPr/>
          </p:nvSpPr>
          <p:spPr>
            <a:xfrm>
              <a:off x="6921341" y="1097481"/>
              <a:ext cx="9525" cy="9525"/>
            </a:xfrm>
            <a:custGeom>
              <a:avLst/>
              <a:gdLst>
                <a:gd name="connsiteX0" fmla="*/ 10001 w 9525"/>
                <a:gd name="connsiteY0" fmla="*/ 7419 h 9525"/>
                <a:gd name="connsiteX1" fmla="*/ 10001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001" y="7419"/>
                  </a:moveTo>
                  <a:cubicBezTo>
                    <a:pt x="6191" y="6466"/>
                    <a:pt x="6191" y="8371"/>
                    <a:pt x="10001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5" name="Freeform: Shape 934">
              <a:extLst>
                <a:ext uri="{FF2B5EF4-FFF2-40B4-BE49-F238E27FC236}">
                  <a16:creationId xmlns:a16="http://schemas.microsoft.com/office/drawing/2014/main" id="{8894CCB2-54E9-4AFF-A9F1-7E782E6E93E0}"/>
                </a:ext>
              </a:extLst>
            </p:cNvPr>
            <p:cNvSpPr/>
            <p:nvPr/>
          </p:nvSpPr>
          <p:spPr>
            <a:xfrm>
              <a:off x="6949665" y="1084672"/>
              <a:ext cx="19050" cy="9525"/>
            </a:xfrm>
            <a:custGeom>
              <a:avLst/>
              <a:gdLst>
                <a:gd name="connsiteX0" fmla="*/ 10253 w 19050"/>
                <a:gd name="connsiteY0" fmla="*/ 9750 h 9525"/>
                <a:gd name="connsiteX1" fmla="*/ 10253 w 19050"/>
                <a:gd name="connsiteY1" fmla="*/ 975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0253" y="9750"/>
                  </a:moveTo>
                  <a:cubicBezTo>
                    <a:pt x="-1177" y="4988"/>
                    <a:pt x="23588" y="7845"/>
                    <a:pt x="10253" y="97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6" name="Freeform: Shape 935">
              <a:extLst>
                <a:ext uri="{FF2B5EF4-FFF2-40B4-BE49-F238E27FC236}">
                  <a16:creationId xmlns:a16="http://schemas.microsoft.com/office/drawing/2014/main" id="{07361FF8-A345-4334-B678-4A703F4E1B27}"/>
                </a:ext>
              </a:extLst>
            </p:cNvPr>
            <p:cNvSpPr/>
            <p:nvPr/>
          </p:nvSpPr>
          <p:spPr>
            <a:xfrm>
              <a:off x="6962500" y="1085044"/>
              <a:ext cx="9525" cy="9525"/>
            </a:xfrm>
            <a:custGeom>
              <a:avLst/>
              <a:gdLst>
                <a:gd name="connsiteX0" fmla="*/ 10752 w 9525"/>
                <a:gd name="connsiteY0" fmla="*/ 10330 h 9525"/>
                <a:gd name="connsiteX1" fmla="*/ 10752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752" y="10330"/>
                  </a:moveTo>
                  <a:cubicBezTo>
                    <a:pt x="3132" y="3663"/>
                    <a:pt x="9800" y="9378"/>
                    <a:pt x="10752" y="103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7" name="Freeform: Shape 936">
              <a:extLst>
                <a:ext uri="{FF2B5EF4-FFF2-40B4-BE49-F238E27FC236}">
                  <a16:creationId xmlns:a16="http://schemas.microsoft.com/office/drawing/2014/main" id="{6E5CEBFE-4A0A-4041-9D5C-E499BE2BA3E3}"/>
                </a:ext>
              </a:extLst>
            </p:cNvPr>
            <p:cNvSpPr/>
            <p:nvPr/>
          </p:nvSpPr>
          <p:spPr>
            <a:xfrm>
              <a:off x="6912830" y="1201578"/>
              <a:ext cx="9525" cy="9525"/>
            </a:xfrm>
            <a:custGeom>
              <a:avLst/>
              <a:gdLst>
                <a:gd name="connsiteX0" fmla="*/ 8035 w 9525"/>
                <a:gd name="connsiteY0" fmla="*/ 7144 h 9525"/>
                <a:gd name="connsiteX1" fmla="*/ 11845 w 9525"/>
                <a:gd name="connsiteY1" fmla="*/ 10954 h 9525"/>
                <a:gd name="connsiteX2" fmla="*/ 8035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35" y="7144"/>
                  </a:moveTo>
                  <a:cubicBezTo>
                    <a:pt x="5177" y="9049"/>
                    <a:pt x="9940" y="10001"/>
                    <a:pt x="11845" y="10954"/>
                  </a:cubicBezTo>
                  <a:cubicBezTo>
                    <a:pt x="11845" y="10001"/>
                    <a:pt x="10892" y="8096"/>
                    <a:pt x="803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8" name="Freeform: Shape 937">
              <a:extLst>
                <a:ext uri="{FF2B5EF4-FFF2-40B4-BE49-F238E27FC236}">
                  <a16:creationId xmlns:a16="http://schemas.microsoft.com/office/drawing/2014/main" id="{9B89ECCD-3AE5-493F-834B-C2A23C312BF6}"/>
                </a:ext>
              </a:extLst>
            </p:cNvPr>
            <p:cNvSpPr/>
            <p:nvPr/>
          </p:nvSpPr>
          <p:spPr>
            <a:xfrm>
              <a:off x="7722394" y="1087632"/>
              <a:ext cx="19050" cy="38100"/>
            </a:xfrm>
            <a:custGeom>
              <a:avLst/>
              <a:gdLst>
                <a:gd name="connsiteX0" fmla="*/ 7144 w 19050"/>
                <a:gd name="connsiteY0" fmla="*/ 38222 h 38100"/>
                <a:gd name="connsiteX1" fmla="*/ 7144 w 19050"/>
                <a:gd name="connsiteY1" fmla="*/ 3822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38100">
                  <a:moveTo>
                    <a:pt x="7144" y="38222"/>
                  </a:moveTo>
                  <a:cubicBezTo>
                    <a:pt x="11906" y="26792"/>
                    <a:pt x="33814" y="-25595"/>
                    <a:pt x="7144" y="382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9" name="Freeform: Shape 938">
              <a:extLst>
                <a:ext uri="{FF2B5EF4-FFF2-40B4-BE49-F238E27FC236}">
                  <a16:creationId xmlns:a16="http://schemas.microsoft.com/office/drawing/2014/main" id="{541902A5-5424-4817-A0A0-EFACBF3B5A2A}"/>
                </a:ext>
              </a:extLst>
            </p:cNvPr>
            <p:cNvSpPr/>
            <p:nvPr/>
          </p:nvSpPr>
          <p:spPr>
            <a:xfrm>
              <a:off x="6992884" y="1258305"/>
              <a:ext cx="28575" cy="9525"/>
            </a:xfrm>
            <a:custGeom>
              <a:avLst/>
              <a:gdLst>
                <a:gd name="connsiteX0" fmla="*/ 30850 w 28575"/>
                <a:gd name="connsiteY0" fmla="*/ 11377 h 9525"/>
                <a:gd name="connsiteX1" fmla="*/ 30850 w 28575"/>
                <a:gd name="connsiteY1" fmla="*/ 1137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30850" y="11377"/>
                  </a:moveTo>
                  <a:cubicBezTo>
                    <a:pt x="-22490" y="1852"/>
                    <a:pt x="30850" y="11377"/>
                    <a:pt x="30850" y="113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0" name="Freeform: Shape 939">
              <a:extLst>
                <a:ext uri="{FF2B5EF4-FFF2-40B4-BE49-F238E27FC236}">
                  <a16:creationId xmlns:a16="http://schemas.microsoft.com/office/drawing/2014/main" id="{B375632A-CEC0-4C1B-823A-D5CEC986E0B7}"/>
                </a:ext>
              </a:extLst>
            </p:cNvPr>
            <p:cNvSpPr/>
            <p:nvPr/>
          </p:nvSpPr>
          <p:spPr>
            <a:xfrm>
              <a:off x="7001351" y="1275513"/>
              <a:ext cx="19050" cy="19050"/>
            </a:xfrm>
            <a:custGeom>
              <a:avLst/>
              <a:gdLst>
                <a:gd name="connsiteX0" fmla="*/ 7144 w 19050"/>
                <a:gd name="connsiteY0" fmla="*/ 16077 h 19050"/>
                <a:gd name="connsiteX1" fmla="*/ 7144 w 19050"/>
                <a:gd name="connsiteY1" fmla="*/ 1607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6077"/>
                  </a:moveTo>
                  <a:cubicBezTo>
                    <a:pt x="10001" y="4647"/>
                    <a:pt x="17621" y="3695"/>
                    <a:pt x="7144" y="160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1" name="Freeform: Shape 940">
              <a:extLst>
                <a:ext uri="{FF2B5EF4-FFF2-40B4-BE49-F238E27FC236}">
                  <a16:creationId xmlns:a16="http://schemas.microsoft.com/office/drawing/2014/main" id="{60AE167A-C89A-48CE-BDC2-B87194A73214}"/>
                </a:ext>
              </a:extLst>
            </p:cNvPr>
            <p:cNvSpPr/>
            <p:nvPr/>
          </p:nvSpPr>
          <p:spPr>
            <a:xfrm>
              <a:off x="7026116" y="1176793"/>
              <a:ext cx="9525" cy="9525"/>
            </a:xfrm>
            <a:custGeom>
              <a:avLst/>
              <a:gdLst>
                <a:gd name="connsiteX0" fmla="*/ 7144 w 9525"/>
                <a:gd name="connsiteY0" fmla="*/ 9069 h 9525"/>
                <a:gd name="connsiteX1" fmla="*/ 7144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069"/>
                  </a:moveTo>
                  <a:cubicBezTo>
                    <a:pt x="13811" y="5259"/>
                    <a:pt x="8096" y="8117"/>
                    <a:pt x="7144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2" name="Freeform: Shape 941">
              <a:extLst>
                <a:ext uri="{FF2B5EF4-FFF2-40B4-BE49-F238E27FC236}">
                  <a16:creationId xmlns:a16="http://schemas.microsoft.com/office/drawing/2014/main" id="{02395CBD-A331-4E69-A499-8EFEBD9BF19D}"/>
                </a:ext>
              </a:extLst>
            </p:cNvPr>
            <p:cNvSpPr/>
            <p:nvPr/>
          </p:nvSpPr>
          <p:spPr>
            <a:xfrm>
              <a:off x="7042309" y="1296828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7144" y="7144"/>
                    <a:pt x="9049" y="1857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3" name="Freeform: Shape 942">
              <a:extLst>
                <a:ext uri="{FF2B5EF4-FFF2-40B4-BE49-F238E27FC236}">
                  <a16:creationId xmlns:a16="http://schemas.microsoft.com/office/drawing/2014/main" id="{EFA29290-BC85-47F0-90D2-D132636678E6}"/>
                </a:ext>
              </a:extLst>
            </p:cNvPr>
            <p:cNvSpPr/>
            <p:nvPr/>
          </p:nvSpPr>
          <p:spPr>
            <a:xfrm>
              <a:off x="7039451" y="129778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9049" y="7144"/>
                  </a:lnTo>
                  <a:lnTo>
                    <a:pt x="7144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4" name="Freeform: Shape 943">
              <a:extLst>
                <a:ext uri="{FF2B5EF4-FFF2-40B4-BE49-F238E27FC236}">
                  <a16:creationId xmlns:a16="http://schemas.microsoft.com/office/drawing/2014/main" id="{D7D646F7-3754-405C-87B8-7F3B4A526BFE}"/>
                </a:ext>
              </a:extLst>
            </p:cNvPr>
            <p:cNvSpPr/>
            <p:nvPr/>
          </p:nvSpPr>
          <p:spPr>
            <a:xfrm>
              <a:off x="7032623" y="1167268"/>
              <a:ext cx="9525" cy="9525"/>
            </a:xfrm>
            <a:custGeom>
              <a:avLst/>
              <a:gdLst>
                <a:gd name="connsiteX0" fmla="*/ 10162 w 9525"/>
                <a:gd name="connsiteY0" fmla="*/ 9069 h 9525"/>
                <a:gd name="connsiteX1" fmla="*/ 10162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62" y="9069"/>
                  </a:moveTo>
                  <a:cubicBezTo>
                    <a:pt x="8257" y="8117"/>
                    <a:pt x="4447" y="5259"/>
                    <a:pt x="10162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5" name="Freeform: Shape 944">
              <a:extLst>
                <a:ext uri="{FF2B5EF4-FFF2-40B4-BE49-F238E27FC236}">
                  <a16:creationId xmlns:a16="http://schemas.microsoft.com/office/drawing/2014/main" id="{D5EDC369-71A4-4578-9D5C-DAE6D6C2730E}"/>
                </a:ext>
              </a:extLst>
            </p:cNvPr>
            <p:cNvSpPr/>
            <p:nvPr/>
          </p:nvSpPr>
          <p:spPr>
            <a:xfrm>
              <a:off x="7035641" y="1211103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7144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lnTo>
                    <a:pt x="7144" y="7144"/>
                  </a:lnTo>
                  <a:cubicBezTo>
                    <a:pt x="8096" y="7144"/>
                    <a:pt x="10001" y="11906"/>
                    <a:pt x="1095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6" name="Freeform: Shape 945">
              <a:extLst>
                <a:ext uri="{FF2B5EF4-FFF2-40B4-BE49-F238E27FC236}">
                  <a16:creationId xmlns:a16="http://schemas.microsoft.com/office/drawing/2014/main" id="{9AAB1B6D-65F2-4078-9870-34CF83ADD7E7}"/>
                </a:ext>
              </a:extLst>
            </p:cNvPr>
            <p:cNvSpPr/>
            <p:nvPr/>
          </p:nvSpPr>
          <p:spPr>
            <a:xfrm>
              <a:off x="7067074" y="1306988"/>
              <a:ext cx="19050" cy="9525"/>
            </a:xfrm>
            <a:custGeom>
              <a:avLst/>
              <a:gdLst>
                <a:gd name="connsiteX0" fmla="*/ 7144 w 19050"/>
                <a:gd name="connsiteY0" fmla="*/ 8414 h 9525"/>
                <a:gd name="connsiteX1" fmla="*/ 7144 w 19050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8414"/>
                  </a:moveTo>
                  <a:cubicBezTo>
                    <a:pt x="19526" y="5556"/>
                    <a:pt x="7144" y="8414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7" name="Freeform: Shape 946">
              <a:extLst>
                <a:ext uri="{FF2B5EF4-FFF2-40B4-BE49-F238E27FC236}">
                  <a16:creationId xmlns:a16="http://schemas.microsoft.com/office/drawing/2014/main" id="{45225558-FA69-4977-8D82-0A94B9A82176}"/>
                </a:ext>
              </a:extLst>
            </p:cNvPr>
            <p:cNvSpPr/>
            <p:nvPr/>
          </p:nvSpPr>
          <p:spPr>
            <a:xfrm>
              <a:off x="7066121" y="1200439"/>
              <a:ext cx="9525" cy="19050"/>
            </a:xfrm>
            <a:custGeom>
              <a:avLst/>
              <a:gdLst>
                <a:gd name="connsiteX0" fmla="*/ 7144 w 9525"/>
                <a:gd name="connsiteY0" fmla="*/ 12093 h 19050"/>
                <a:gd name="connsiteX1" fmla="*/ 10954 w 9525"/>
                <a:gd name="connsiteY1" fmla="*/ 7331 h 19050"/>
                <a:gd name="connsiteX2" fmla="*/ 7144 w 9525"/>
                <a:gd name="connsiteY2" fmla="*/ 1209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12093"/>
                  </a:moveTo>
                  <a:cubicBezTo>
                    <a:pt x="7144" y="7331"/>
                    <a:pt x="12859" y="13046"/>
                    <a:pt x="10954" y="7331"/>
                  </a:cubicBezTo>
                  <a:cubicBezTo>
                    <a:pt x="7144" y="6378"/>
                    <a:pt x="8096" y="9236"/>
                    <a:pt x="7144" y="120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8" name="Freeform: Shape 947">
              <a:extLst>
                <a:ext uri="{FF2B5EF4-FFF2-40B4-BE49-F238E27FC236}">
                  <a16:creationId xmlns:a16="http://schemas.microsoft.com/office/drawing/2014/main" id="{1014E445-186D-4121-8997-4637169BAF56}"/>
                </a:ext>
              </a:extLst>
            </p:cNvPr>
            <p:cNvSpPr/>
            <p:nvPr/>
          </p:nvSpPr>
          <p:spPr>
            <a:xfrm>
              <a:off x="7095649" y="124944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9049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7858"/>
                    <a:pt x="8096" y="7858"/>
                    <a:pt x="9049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9" name="Freeform: Shape 948">
              <a:extLst>
                <a:ext uri="{FF2B5EF4-FFF2-40B4-BE49-F238E27FC236}">
                  <a16:creationId xmlns:a16="http://schemas.microsoft.com/office/drawing/2014/main" id="{34ABB8F2-9F38-422D-84FE-1990EAF861B3}"/>
                </a:ext>
              </a:extLst>
            </p:cNvPr>
            <p:cNvSpPr/>
            <p:nvPr/>
          </p:nvSpPr>
          <p:spPr>
            <a:xfrm>
              <a:off x="7091839" y="1248056"/>
              <a:ext cx="9525" cy="9525"/>
            </a:xfrm>
            <a:custGeom>
              <a:avLst/>
              <a:gdLst>
                <a:gd name="connsiteX0" fmla="*/ 10954 w 9525"/>
                <a:gd name="connsiteY0" fmla="*/ 9243 h 9525"/>
                <a:gd name="connsiteX1" fmla="*/ 7144 w 9525"/>
                <a:gd name="connsiteY1" fmla="*/ 7338 h 9525"/>
                <a:gd name="connsiteX2" fmla="*/ 10954 w 9525"/>
                <a:gd name="connsiteY2" fmla="*/ 92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9243"/>
                  </a:moveTo>
                  <a:cubicBezTo>
                    <a:pt x="9049" y="9243"/>
                    <a:pt x="8096" y="6386"/>
                    <a:pt x="7144" y="7338"/>
                  </a:cubicBezTo>
                  <a:cubicBezTo>
                    <a:pt x="8096" y="10196"/>
                    <a:pt x="9049" y="9243"/>
                    <a:pt x="10954" y="92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0" name="Freeform: Shape 949">
              <a:extLst>
                <a:ext uri="{FF2B5EF4-FFF2-40B4-BE49-F238E27FC236}">
                  <a16:creationId xmlns:a16="http://schemas.microsoft.com/office/drawing/2014/main" id="{CF178884-7DF2-4CB0-AA03-6245609AC3D8}"/>
                </a:ext>
              </a:extLst>
            </p:cNvPr>
            <p:cNvSpPr/>
            <p:nvPr/>
          </p:nvSpPr>
          <p:spPr>
            <a:xfrm>
              <a:off x="7109513" y="1253013"/>
              <a:ext cx="9525" cy="9525"/>
            </a:xfrm>
            <a:custGeom>
              <a:avLst/>
              <a:gdLst>
                <a:gd name="connsiteX0" fmla="*/ 11377 w 9525"/>
                <a:gd name="connsiteY0" fmla="*/ 7144 h 9525"/>
                <a:gd name="connsiteX1" fmla="*/ 1137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377" y="7144"/>
                  </a:moveTo>
                  <a:cubicBezTo>
                    <a:pt x="1852" y="10954"/>
                    <a:pt x="11377" y="10001"/>
                    <a:pt x="1137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1" name="Freeform: Shape 950">
              <a:extLst>
                <a:ext uri="{FF2B5EF4-FFF2-40B4-BE49-F238E27FC236}">
                  <a16:creationId xmlns:a16="http://schemas.microsoft.com/office/drawing/2014/main" id="{B4BB1FAA-547D-48E6-B54B-FA62B0A1EF48}"/>
                </a:ext>
              </a:extLst>
            </p:cNvPr>
            <p:cNvSpPr/>
            <p:nvPr/>
          </p:nvSpPr>
          <p:spPr>
            <a:xfrm>
              <a:off x="7160478" y="1342112"/>
              <a:ext cx="19050" cy="9525"/>
            </a:xfrm>
            <a:custGeom>
              <a:avLst/>
              <a:gdLst>
                <a:gd name="connsiteX0" fmla="*/ 20420 w 19050"/>
                <a:gd name="connsiteY0" fmla="*/ 9485 h 9525"/>
                <a:gd name="connsiteX1" fmla="*/ 20420 w 19050"/>
                <a:gd name="connsiteY1" fmla="*/ 948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20420" y="9485"/>
                  </a:moveTo>
                  <a:cubicBezTo>
                    <a:pt x="5179" y="3770"/>
                    <a:pt x="417" y="10437"/>
                    <a:pt x="20420" y="94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2" name="Freeform: Shape 951">
              <a:extLst>
                <a:ext uri="{FF2B5EF4-FFF2-40B4-BE49-F238E27FC236}">
                  <a16:creationId xmlns:a16="http://schemas.microsoft.com/office/drawing/2014/main" id="{F76048CC-FE67-46FF-B77C-98534BC63D07}"/>
                </a:ext>
              </a:extLst>
            </p:cNvPr>
            <p:cNvSpPr/>
            <p:nvPr/>
          </p:nvSpPr>
          <p:spPr>
            <a:xfrm>
              <a:off x="7155656" y="134350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9049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3" name="Freeform: Shape 952">
              <a:extLst>
                <a:ext uri="{FF2B5EF4-FFF2-40B4-BE49-F238E27FC236}">
                  <a16:creationId xmlns:a16="http://schemas.microsoft.com/office/drawing/2014/main" id="{331F9C5D-71D1-41B8-A044-3802777DC885}"/>
                </a:ext>
              </a:extLst>
            </p:cNvPr>
            <p:cNvSpPr/>
            <p:nvPr/>
          </p:nvSpPr>
          <p:spPr>
            <a:xfrm>
              <a:off x="7104221" y="1203668"/>
              <a:ext cx="9525" cy="19050"/>
            </a:xfrm>
            <a:custGeom>
              <a:avLst/>
              <a:gdLst>
                <a:gd name="connsiteX0" fmla="*/ 7144 w 9525"/>
                <a:gd name="connsiteY0" fmla="*/ 12674 h 19050"/>
                <a:gd name="connsiteX1" fmla="*/ 7144 w 9525"/>
                <a:gd name="connsiteY1" fmla="*/ 1267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2674"/>
                  </a:moveTo>
                  <a:cubicBezTo>
                    <a:pt x="16669" y="1244"/>
                    <a:pt x="9049" y="10769"/>
                    <a:pt x="7144" y="126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4" name="Freeform: Shape 953">
              <a:extLst>
                <a:ext uri="{FF2B5EF4-FFF2-40B4-BE49-F238E27FC236}">
                  <a16:creationId xmlns:a16="http://schemas.microsoft.com/office/drawing/2014/main" id="{49733937-7AD5-48D2-9647-C8783D0987B2}"/>
                </a:ext>
              </a:extLst>
            </p:cNvPr>
            <p:cNvSpPr/>
            <p:nvPr/>
          </p:nvSpPr>
          <p:spPr>
            <a:xfrm>
              <a:off x="7178409" y="1345406"/>
              <a:ext cx="9525" cy="9525"/>
            </a:xfrm>
            <a:custGeom>
              <a:avLst/>
              <a:gdLst>
                <a:gd name="connsiteX0" fmla="*/ 11061 w 9525"/>
                <a:gd name="connsiteY0" fmla="*/ 9049 h 9525"/>
                <a:gd name="connsiteX1" fmla="*/ 7251 w 9525"/>
                <a:gd name="connsiteY1" fmla="*/ 7144 h 9525"/>
                <a:gd name="connsiteX2" fmla="*/ 11061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1061" y="9049"/>
                  </a:moveTo>
                  <a:cubicBezTo>
                    <a:pt x="10109" y="9049"/>
                    <a:pt x="8204" y="9049"/>
                    <a:pt x="7251" y="7144"/>
                  </a:cubicBezTo>
                  <a:cubicBezTo>
                    <a:pt x="6299" y="10954"/>
                    <a:pt x="12014" y="10001"/>
                    <a:pt x="11061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5" name="Freeform: Shape 954">
              <a:extLst>
                <a:ext uri="{FF2B5EF4-FFF2-40B4-BE49-F238E27FC236}">
                  <a16:creationId xmlns:a16="http://schemas.microsoft.com/office/drawing/2014/main" id="{0C7F0D23-28B5-4324-A306-9695BF8D60E1}"/>
                </a:ext>
              </a:extLst>
            </p:cNvPr>
            <p:cNvSpPr/>
            <p:nvPr/>
          </p:nvSpPr>
          <p:spPr>
            <a:xfrm>
              <a:off x="7162324" y="1270158"/>
              <a:ext cx="19050" cy="9525"/>
            </a:xfrm>
            <a:custGeom>
              <a:avLst/>
              <a:gdLst>
                <a:gd name="connsiteX0" fmla="*/ 12859 w 19050"/>
                <a:gd name="connsiteY0" fmla="*/ 10001 h 9525"/>
                <a:gd name="connsiteX1" fmla="*/ 7144 w 19050"/>
                <a:gd name="connsiteY1" fmla="*/ 7144 h 9525"/>
                <a:gd name="connsiteX2" fmla="*/ 12859 w 19050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10001"/>
                  </a:moveTo>
                  <a:cubicBezTo>
                    <a:pt x="12859" y="8096"/>
                    <a:pt x="9049" y="9049"/>
                    <a:pt x="7144" y="7144"/>
                  </a:cubicBezTo>
                  <a:cubicBezTo>
                    <a:pt x="10001" y="8096"/>
                    <a:pt x="10954" y="14764"/>
                    <a:pt x="12859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6" name="Freeform: Shape 955">
              <a:extLst>
                <a:ext uri="{FF2B5EF4-FFF2-40B4-BE49-F238E27FC236}">
                  <a16:creationId xmlns:a16="http://schemas.microsoft.com/office/drawing/2014/main" id="{563671DA-D0BD-4A4A-B549-68A706EBC5C7}"/>
                </a:ext>
              </a:extLst>
            </p:cNvPr>
            <p:cNvSpPr/>
            <p:nvPr/>
          </p:nvSpPr>
          <p:spPr>
            <a:xfrm>
              <a:off x="7196959" y="1328261"/>
              <a:ext cx="9525" cy="19050"/>
            </a:xfrm>
            <a:custGeom>
              <a:avLst/>
              <a:gdLst>
                <a:gd name="connsiteX0" fmla="*/ 10609 w 9525"/>
                <a:gd name="connsiteY0" fmla="*/ 12859 h 19050"/>
                <a:gd name="connsiteX1" fmla="*/ 8704 w 9525"/>
                <a:gd name="connsiteY1" fmla="*/ 7144 h 19050"/>
                <a:gd name="connsiteX2" fmla="*/ 10609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10609" y="12859"/>
                  </a:moveTo>
                  <a:cubicBezTo>
                    <a:pt x="9656" y="12859"/>
                    <a:pt x="7751" y="10001"/>
                    <a:pt x="8704" y="7144"/>
                  </a:cubicBezTo>
                  <a:cubicBezTo>
                    <a:pt x="7751" y="8096"/>
                    <a:pt x="4894" y="14764"/>
                    <a:pt x="10609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7" name="Freeform: Shape 956">
              <a:extLst>
                <a:ext uri="{FF2B5EF4-FFF2-40B4-BE49-F238E27FC236}">
                  <a16:creationId xmlns:a16="http://schemas.microsoft.com/office/drawing/2014/main" id="{95EA1931-C03C-4BCB-AED3-87EE8A6C5748}"/>
                </a:ext>
              </a:extLst>
            </p:cNvPr>
            <p:cNvSpPr/>
            <p:nvPr/>
          </p:nvSpPr>
          <p:spPr>
            <a:xfrm>
              <a:off x="7173218" y="1274497"/>
              <a:ext cx="19050" cy="9525"/>
            </a:xfrm>
            <a:custGeom>
              <a:avLst/>
              <a:gdLst>
                <a:gd name="connsiteX0" fmla="*/ 12442 w 19050"/>
                <a:gd name="connsiteY0" fmla="*/ 7567 h 9525"/>
                <a:gd name="connsiteX1" fmla="*/ 12442 w 19050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2442" y="7567"/>
                  </a:moveTo>
                  <a:cubicBezTo>
                    <a:pt x="11489" y="7567"/>
                    <a:pt x="1012" y="6615"/>
                    <a:pt x="12442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8" name="Freeform: Shape 957">
              <a:extLst>
                <a:ext uri="{FF2B5EF4-FFF2-40B4-BE49-F238E27FC236}">
                  <a16:creationId xmlns:a16="http://schemas.microsoft.com/office/drawing/2014/main" id="{4E3C38E0-8A87-4403-9396-509AB8FADBA5}"/>
                </a:ext>
              </a:extLst>
            </p:cNvPr>
            <p:cNvSpPr/>
            <p:nvPr/>
          </p:nvSpPr>
          <p:spPr>
            <a:xfrm>
              <a:off x="7168086" y="1218415"/>
              <a:ext cx="9525" cy="19050"/>
            </a:xfrm>
            <a:custGeom>
              <a:avLst/>
              <a:gdLst>
                <a:gd name="connsiteX0" fmla="*/ 10906 w 9525"/>
                <a:gd name="connsiteY0" fmla="*/ 7452 h 19050"/>
                <a:gd name="connsiteX1" fmla="*/ 10906 w 9525"/>
                <a:gd name="connsiteY1" fmla="*/ 745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906" y="7452"/>
                  </a:moveTo>
                  <a:cubicBezTo>
                    <a:pt x="15669" y="3642"/>
                    <a:pt x="429" y="36979"/>
                    <a:pt x="10906" y="74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9" name="Freeform: Shape 958">
              <a:extLst>
                <a:ext uri="{FF2B5EF4-FFF2-40B4-BE49-F238E27FC236}">
                  <a16:creationId xmlns:a16="http://schemas.microsoft.com/office/drawing/2014/main" id="{9200FEF2-4E9B-405F-925B-6ADF106B0C7A}"/>
                </a:ext>
              </a:extLst>
            </p:cNvPr>
            <p:cNvSpPr/>
            <p:nvPr/>
          </p:nvSpPr>
          <p:spPr>
            <a:xfrm>
              <a:off x="7175659" y="12282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9049" y="8096"/>
                  </a:cubicBez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0" name="Freeform: Shape 959">
              <a:extLst>
                <a:ext uri="{FF2B5EF4-FFF2-40B4-BE49-F238E27FC236}">
                  <a16:creationId xmlns:a16="http://schemas.microsoft.com/office/drawing/2014/main" id="{E029420E-13A0-4D43-8177-3FEDF1D36B08}"/>
                </a:ext>
              </a:extLst>
            </p:cNvPr>
            <p:cNvSpPr/>
            <p:nvPr/>
          </p:nvSpPr>
          <p:spPr>
            <a:xfrm>
              <a:off x="7228999" y="126063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8096"/>
                    <a:pt x="7144" y="8096"/>
                  </a:cubicBezTo>
                  <a:cubicBezTo>
                    <a:pt x="8096" y="8096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1" name="Freeform: Shape 960">
              <a:extLst>
                <a:ext uri="{FF2B5EF4-FFF2-40B4-BE49-F238E27FC236}">
                  <a16:creationId xmlns:a16="http://schemas.microsoft.com/office/drawing/2014/main" id="{22750FAF-8350-42BB-BCE8-0B23FD81FAFD}"/>
                </a:ext>
              </a:extLst>
            </p:cNvPr>
            <p:cNvSpPr/>
            <p:nvPr/>
          </p:nvSpPr>
          <p:spPr>
            <a:xfrm>
              <a:off x="7197409" y="1227167"/>
              <a:ext cx="9525" cy="9525"/>
            </a:xfrm>
            <a:custGeom>
              <a:avLst/>
              <a:gdLst>
                <a:gd name="connsiteX0" fmla="*/ 7301 w 9525"/>
                <a:gd name="connsiteY0" fmla="*/ 7273 h 9525"/>
                <a:gd name="connsiteX1" fmla="*/ 7301 w 9525"/>
                <a:gd name="connsiteY1" fmla="*/ 727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01" y="7273"/>
                  </a:moveTo>
                  <a:cubicBezTo>
                    <a:pt x="6348" y="6320"/>
                    <a:pt x="10158" y="11083"/>
                    <a:pt x="7301" y="72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2" name="Freeform: Shape 961">
              <a:extLst>
                <a:ext uri="{FF2B5EF4-FFF2-40B4-BE49-F238E27FC236}">
                  <a16:creationId xmlns:a16="http://schemas.microsoft.com/office/drawing/2014/main" id="{88B5FF44-AB75-454C-B3E3-8032D5997B65}"/>
                </a:ext>
              </a:extLst>
            </p:cNvPr>
            <p:cNvSpPr/>
            <p:nvPr/>
          </p:nvSpPr>
          <p:spPr>
            <a:xfrm>
              <a:off x="7297975" y="1338738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5" y="13811"/>
                    <a:pt x="7700" y="9049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3" name="Freeform: Shape 962">
              <a:extLst>
                <a:ext uri="{FF2B5EF4-FFF2-40B4-BE49-F238E27FC236}">
                  <a16:creationId xmlns:a16="http://schemas.microsoft.com/office/drawing/2014/main" id="{B0ADB9D2-BEE9-4011-ABEE-33A3E0D71270}"/>
                </a:ext>
              </a:extLst>
            </p:cNvPr>
            <p:cNvSpPr/>
            <p:nvPr/>
          </p:nvSpPr>
          <p:spPr>
            <a:xfrm>
              <a:off x="7300674" y="134254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4" name="Freeform: Shape 963">
              <a:extLst>
                <a:ext uri="{FF2B5EF4-FFF2-40B4-BE49-F238E27FC236}">
                  <a16:creationId xmlns:a16="http://schemas.microsoft.com/office/drawing/2014/main" id="{4962BE17-930C-4460-91F2-3DB9E6AE670C}"/>
                </a:ext>
              </a:extLst>
            </p:cNvPr>
            <p:cNvSpPr/>
            <p:nvPr/>
          </p:nvSpPr>
          <p:spPr>
            <a:xfrm>
              <a:off x="7212806" y="1262865"/>
              <a:ext cx="19050" cy="9525"/>
            </a:xfrm>
            <a:custGeom>
              <a:avLst/>
              <a:gdLst>
                <a:gd name="connsiteX0" fmla="*/ 12859 w 19050"/>
                <a:gd name="connsiteY0" fmla="*/ 7769 h 9525"/>
                <a:gd name="connsiteX1" fmla="*/ 7144 w 19050"/>
                <a:gd name="connsiteY1" fmla="*/ 8722 h 9525"/>
                <a:gd name="connsiteX2" fmla="*/ 12859 w 19050"/>
                <a:gd name="connsiteY2" fmla="*/ 77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7769"/>
                  </a:moveTo>
                  <a:cubicBezTo>
                    <a:pt x="10954" y="6817"/>
                    <a:pt x="9049" y="6817"/>
                    <a:pt x="7144" y="8722"/>
                  </a:cubicBezTo>
                  <a:cubicBezTo>
                    <a:pt x="8096" y="9674"/>
                    <a:pt x="13811" y="10627"/>
                    <a:pt x="12859" y="7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5" name="Freeform: Shape 964">
              <a:extLst>
                <a:ext uri="{FF2B5EF4-FFF2-40B4-BE49-F238E27FC236}">
                  <a16:creationId xmlns:a16="http://schemas.microsoft.com/office/drawing/2014/main" id="{F914C8CD-3A08-4766-A309-08F638C1C515}"/>
                </a:ext>
              </a:extLst>
            </p:cNvPr>
            <p:cNvSpPr/>
            <p:nvPr/>
          </p:nvSpPr>
          <p:spPr>
            <a:xfrm>
              <a:off x="7315465" y="1328261"/>
              <a:ext cx="19050" cy="9525"/>
            </a:xfrm>
            <a:custGeom>
              <a:avLst/>
              <a:gdLst>
                <a:gd name="connsiteX0" fmla="*/ 13070 w 19050"/>
                <a:gd name="connsiteY0" fmla="*/ 7144 h 9525"/>
                <a:gd name="connsiteX1" fmla="*/ 13070 w 1905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3070" y="7144"/>
                  </a:moveTo>
                  <a:cubicBezTo>
                    <a:pt x="-265" y="11906"/>
                    <a:pt x="13070" y="7144"/>
                    <a:pt x="1307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6" name="Freeform: Shape 965">
              <a:extLst>
                <a:ext uri="{FF2B5EF4-FFF2-40B4-BE49-F238E27FC236}">
                  <a16:creationId xmlns:a16="http://schemas.microsoft.com/office/drawing/2014/main" id="{0067B596-7ADA-47D2-A2B9-94449040AF7C}"/>
                </a:ext>
              </a:extLst>
            </p:cNvPr>
            <p:cNvSpPr/>
            <p:nvPr/>
          </p:nvSpPr>
          <p:spPr>
            <a:xfrm>
              <a:off x="7345204" y="1336394"/>
              <a:ext cx="19050" cy="9525"/>
            </a:xfrm>
            <a:custGeom>
              <a:avLst/>
              <a:gdLst>
                <a:gd name="connsiteX0" fmla="*/ 7144 w 19050"/>
                <a:gd name="connsiteY0" fmla="*/ 9488 h 9525"/>
                <a:gd name="connsiteX1" fmla="*/ 7144 w 19050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9488"/>
                  </a:moveTo>
                  <a:cubicBezTo>
                    <a:pt x="9049" y="8536"/>
                    <a:pt x="17621" y="4726"/>
                    <a:pt x="7144" y="9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7" name="Freeform: Shape 966">
              <a:extLst>
                <a:ext uri="{FF2B5EF4-FFF2-40B4-BE49-F238E27FC236}">
                  <a16:creationId xmlns:a16="http://schemas.microsoft.com/office/drawing/2014/main" id="{8CC08D87-6865-4145-99C0-EA47F91A4458}"/>
                </a:ext>
              </a:extLst>
            </p:cNvPr>
            <p:cNvSpPr/>
            <p:nvPr/>
          </p:nvSpPr>
          <p:spPr>
            <a:xfrm>
              <a:off x="7274279" y="1220628"/>
              <a:ext cx="9525" cy="19050"/>
            </a:xfrm>
            <a:custGeom>
              <a:avLst/>
              <a:gdLst>
                <a:gd name="connsiteX0" fmla="*/ 9488 w 9525"/>
                <a:gd name="connsiteY0" fmla="*/ 7144 h 19050"/>
                <a:gd name="connsiteX1" fmla="*/ 9488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8" y="7144"/>
                  </a:moveTo>
                  <a:cubicBezTo>
                    <a:pt x="8536" y="7144"/>
                    <a:pt x="4726" y="23336"/>
                    <a:pt x="94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8" name="Freeform: Shape 967">
              <a:extLst>
                <a:ext uri="{FF2B5EF4-FFF2-40B4-BE49-F238E27FC236}">
                  <a16:creationId xmlns:a16="http://schemas.microsoft.com/office/drawing/2014/main" id="{94E0B572-7E1F-4007-803B-11524E96CD8B}"/>
                </a:ext>
              </a:extLst>
            </p:cNvPr>
            <p:cNvSpPr/>
            <p:nvPr/>
          </p:nvSpPr>
          <p:spPr>
            <a:xfrm>
              <a:off x="7529036" y="1231106"/>
              <a:ext cx="123825" cy="95250"/>
            </a:xfrm>
            <a:custGeom>
              <a:avLst/>
              <a:gdLst>
                <a:gd name="connsiteX0" fmla="*/ 34766 w 123825"/>
                <a:gd name="connsiteY0" fmla="*/ 67151 h 95250"/>
                <a:gd name="connsiteX1" fmla="*/ 26194 w 123825"/>
                <a:gd name="connsiteY1" fmla="*/ 57626 h 95250"/>
                <a:gd name="connsiteX2" fmla="*/ 7144 w 123825"/>
                <a:gd name="connsiteY2" fmla="*/ 90964 h 95250"/>
                <a:gd name="connsiteX3" fmla="*/ 9049 w 123825"/>
                <a:gd name="connsiteY3" fmla="*/ 92869 h 95250"/>
                <a:gd name="connsiteX4" fmla="*/ 121444 w 123825"/>
                <a:gd name="connsiteY4" fmla="*/ 16669 h 95250"/>
                <a:gd name="connsiteX5" fmla="*/ 101441 w 123825"/>
                <a:gd name="connsiteY5" fmla="*/ 7144 h 95250"/>
                <a:gd name="connsiteX6" fmla="*/ 34766 w 123825"/>
                <a:gd name="connsiteY6" fmla="*/ 6715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95250">
                  <a:moveTo>
                    <a:pt x="34766" y="67151"/>
                  </a:moveTo>
                  <a:cubicBezTo>
                    <a:pt x="34766" y="59531"/>
                    <a:pt x="12859" y="89059"/>
                    <a:pt x="26194" y="57626"/>
                  </a:cubicBezTo>
                  <a:cubicBezTo>
                    <a:pt x="11906" y="62389"/>
                    <a:pt x="10001" y="77629"/>
                    <a:pt x="7144" y="90964"/>
                  </a:cubicBezTo>
                  <a:cubicBezTo>
                    <a:pt x="8096" y="90011"/>
                    <a:pt x="9049" y="90964"/>
                    <a:pt x="9049" y="92869"/>
                  </a:cubicBezTo>
                  <a:cubicBezTo>
                    <a:pt x="39529" y="65246"/>
                    <a:pt x="78581" y="55721"/>
                    <a:pt x="121444" y="16669"/>
                  </a:cubicBezTo>
                  <a:cubicBezTo>
                    <a:pt x="103346" y="27146"/>
                    <a:pt x="106204" y="13811"/>
                    <a:pt x="101441" y="7144"/>
                  </a:cubicBezTo>
                  <a:cubicBezTo>
                    <a:pt x="79534" y="12859"/>
                    <a:pt x="30956" y="63341"/>
                    <a:pt x="34766" y="671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9" name="Freeform: Shape 968">
              <a:extLst>
                <a:ext uri="{FF2B5EF4-FFF2-40B4-BE49-F238E27FC236}">
                  <a16:creationId xmlns:a16="http://schemas.microsoft.com/office/drawing/2014/main" id="{0649E32B-8C23-4FC4-A246-160FD9A9CD24}"/>
                </a:ext>
              </a:extLst>
            </p:cNvPr>
            <p:cNvSpPr/>
            <p:nvPr/>
          </p:nvSpPr>
          <p:spPr>
            <a:xfrm>
              <a:off x="7529989" y="1293018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8096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8096" y="7144"/>
                    <a:pt x="7144" y="8096"/>
                  </a:cubicBezTo>
                  <a:cubicBezTo>
                    <a:pt x="8096" y="8096"/>
                    <a:pt x="9049" y="8096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0" name="Freeform: Shape 969">
              <a:extLst>
                <a:ext uri="{FF2B5EF4-FFF2-40B4-BE49-F238E27FC236}">
                  <a16:creationId xmlns:a16="http://schemas.microsoft.com/office/drawing/2014/main" id="{02A6347E-F9E7-49BA-AA65-EC51ECA02BBE}"/>
                </a:ext>
              </a:extLst>
            </p:cNvPr>
            <p:cNvSpPr/>
            <p:nvPr/>
          </p:nvSpPr>
          <p:spPr>
            <a:xfrm>
              <a:off x="7644289" y="1235868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10954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lnTo>
                    <a:pt x="7144" y="10954"/>
                  </a:lnTo>
                  <a:cubicBezTo>
                    <a:pt x="8096" y="10001"/>
                    <a:pt x="9049" y="9049"/>
                    <a:pt x="1095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1" name="Freeform: Shape 970">
              <a:extLst>
                <a:ext uri="{FF2B5EF4-FFF2-40B4-BE49-F238E27FC236}">
                  <a16:creationId xmlns:a16="http://schemas.microsoft.com/office/drawing/2014/main" id="{47FB0A4E-7409-4B5C-B21C-87C9D88EC906}"/>
                </a:ext>
              </a:extLst>
            </p:cNvPr>
            <p:cNvSpPr/>
            <p:nvPr/>
          </p:nvSpPr>
          <p:spPr>
            <a:xfrm>
              <a:off x="7513796" y="1313973"/>
              <a:ext cx="19050" cy="9525"/>
            </a:xfrm>
            <a:custGeom>
              <a:avLst/>
              <a:gdLst>
                <a:gd name="connsiteX0" fmla="*/ 7144 w 19050"/>
                <a:gd name="connsiteY0" fmla="*/ 7144 h 9525"/>
                <a:gd name="connsiteX1" fmla="*/ 7144 w 1905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7144"/>
                  </a:moveTo>
                  <a:cubicBezTo>
                    <a:pt x="8096" y="8096"/>
                    <a:pt x="25241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2" name="Freeform: Shape 971">
              <a:extLst>
                <a:ext uri="{FF2B5EF4-FFF2-40B4-BE49-F238E27FC236}">
                  <a16:creationId xmlns:a16="http://schemas.microsoft.com/office/drawing/2014/main" id="{6C3E75B0-EBD1-4270-B0E3-4AEEF86CA0CF}"/>
                </a:ext>
              </a:extLst>
            </p:cNvPr>
            <p:cNvSpPr/>
            <p:nvPr/>
          </p:nvSpPr>
          <p:spPr>
            <a:xfrm>
              <a:off x="7525065" y="1314079"/>
              <a:ext cx="9525" cy="9525"/>
            </a:xfrm>
            <a:custGeom>
              <a:avLst/>
              <a:gdLst>
                <a:gd name="connsiteX0" fmla="*/ 10162 w 9525"/>
                <a:gd name="connsiteY0" fmla="*/ 11800 h 9525"/>
                <a:gd name="connsiteX1" fmla="*/ 10162 w 9525"/>
                <a:gd name="connsiteY1" fmla="*/ 1180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62" y="11800"/>
                  </a:moveTo>
                  <a:cubicBezTo>
                    <a:pt x="8257" y="1323"/>
                    <a:pt x="4447" y="11800"/>
                    <a:pt x="10162" y="118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3" name="Freeform: Shape 972">
              <a:extLst>
                <a:ext uri="{FF2B5EF4-FFF2-40B4-BE49-F238E27FC236}">
                  <a16:creationId xmlns:a16="http://schemas.microsoft.com/office/drawing/2014/main" id="{F25D5865-803F-4587-A926-DB11C1ACDD45}"/>
                </a:ext>
              </a:extLst>
            </p:cNvPr>
            <p:cNvSpPr/>
            <p:nvPr/>
          </p:nvSpPr>
          <p:spPr>
            <a:xfrm>
              <a:off x="7485221" y="1214053"/>
              <a:ext cx="9525" cy="9525"/>
            </a:xfrm>
            <a:custGeom>
              <a:avLst/>
              <a:gdLst>
                <a:gd name="connsiteX0" fmla="*/ 7144 w 9525"/>
                <a:gd name="connsiteY0" fmla="*/ 9909 h 9525"/>
                <a:gd name="connsiteX1" fmla="*/ 7144 w 9525"/>
                <a:gd name="connsiteY1" fmla="*/ 990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909"/>
                  </a:moveTo>
                  <a:cubicBezTo>
                    <a:pt x="9049" y="8956"/>
                    <a:pt x="13811" y="4194"/>
                    <a:pt x="7144" y="9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4" name="Freeform: Shape 973">
              <a:extLst>
                <a:ext uri="{FF2B5EF4-FFF2-40B4-BE49-F238E27FC236}">
                  <a16:creationId xmlns:a16="http://schemas.microsoft.com/office/drawing/2014/main" id="{A296B573-E0D1-496E-B259-12246FF9C410}"/>
                </a:ext>
              </a:extLst>
            </p:cNvPr>
            <p:cNvSpPr/>
            <p:nvPr/>
          </p:nvSpPr>
          <p:spPr>
            <a:xfrm>
              <a:off x="7505224" y="1215340"/>
              <a:ext cx="19050" cy="9525"/>
            </a:xfrm>
            <a:custGeom>
              <a:avLst/>
              <a:gdLst>
                <a:gd name="connsiteX0" fmla="*/ 12859 w 19050"/>
                <a:gd name="connsiteY0" fmla="*/ 7670 h 9525"/>
                <a:gd name="connsiteX1" fmla="*/ 7144 w 19050"/>
                <a:gd name="connsiteY1" fmla="*/ 10527 h 9525"/>
                <a:gd name="connsiteX2" fmla="*/ 12859 w 19050"/>
                <a:gd name="connsiteY2" fmla="*/ 767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7670"/>
                  </a:moveTo>
                  <a:cubicBezTo>
                    <a:pt x="10001" y="5765"/>
                    <a:pt x="8096" y="9575"/>
                    <a:pt x="7144" y="10527"/>
                  </a:cubicBezTo>
                  <a:cubicBezTo>
                    <a:pt x="10954" y="8622"/>
                    <a:pt x="10001" y="10527"/>
                    <a:pt x="12859" y="76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5" name="Freeform: Shape 974">
              <a:extLst>
                <a:ext uri="{FF2B5EF4-FFF2-40B4-BE49-F238E27FC236}">
                  <a16:creationId xmlns:a16="http://schemas.microsoft.com/office/drawing/2014/main" id="{A9F99402-077E-4C28-A968-F5A078ED9C6F}"/>
                </a:ext>
              </a:extLst>
            </p:cNvPr>
            <p:cNvSpPr/>
            <p:nvPr/>
          </p:nvSpPr>
          <p:spPr>
            <a:xfrm>
              <a:off x="7491889" y="1184066"/>
              <a:ext cx="9525" cy="9525"/>
            </a:xfrm>
            <a:custGeom>
              <a:avLst/>
              <a:gdLst>
                <a:gd name="connsiteX0" fmla="*/ 7144 w 9525"/>
                <a:gd name="connsiteY0" fmla="*/ 10368 h 9525"/>
                <a:gd name="connsiteX1" fmla="*/ 7144 w 9525"/>
                <a:gd name="connsiteY1" fmla="*/ 1036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368"/>
                  </a:moveTo>
                  <a:cubicBezTo>
                    <a:pt x="10001" y="6558"/>
                    <a:pt x="10001" y="5606"/>
                    <a:pt x="7144" y="103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6" name="Freeform: Shape 975">
              <a:extLst>
                <a:ext uri="{FF2B5EF4-FFF2-40B4-BE49-F238E27FC236}">
                  <a16:creationId xmlns:a16="http://schemas.microsoft.com/office/drawing/2014/main" id="{4D41D84C-FE2B-465D-BC68-B421F952330F}"/>
                </a:ext>
              </a:extLst>
            </p:cNvPr>
            <p:cNvSpPr/>
            <p:nvPr/>
          </p:nvSpPr>
          <p:spPr>
            <a:xfrm>
              <a:off x="7658576" y="119205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7" name="Freeform: Shape 976">
              <a:extLst>
                <a:ext uri="{FF2B5EF4-FFF2-40B4-BE49-F238E27FC236}">
                  <a16:creationId xmlns:a16="http://schemas.microsoft.com/office/drawing/2014/main" id="{60C31FF8-0443-4BE1-9538-9E9DCEA42D27}"/>
                </a:ext>
              </a:extLst>
            </p:cNvPr>
            <p:cNvSpPr/>
            <p:nvPr/>
          </p:nvSpPr>
          <p:spPr>
            <a:xfrm>
              <a:off x="7632859" y="1174908"/>
              <a:ext cx="57150" cy="66675"/>
            </a:xfrm>
            <a:custGeom>
              <a:avLst/>
              <a:gdLst>
                <a:gd name="connsiteX0" fmla="*/ 7144 w 57150"/>
                <a:gd name="connsiteY0" fmla="*/ 59531 h 66675"/>
                <a:gd name="connsiteX1" fmla="*/ 52864 w 57150"/>
                <a:gd name="connsiteY1" fmla="*/ 7144 h 66675"/>
                <a:gd name="connsiteX2" fmla="*/ 39529 w 57150"/>
                <a:gd name="connsiteY2" fmla="*/ 23336 h 66675"/>
                <a:gd name="connsiteX3" fmla="*/ 30956 w 57150"/>
                <a:gd name="connsiteY3" fmla="*/ 46196 h 66675"/>
                <a:gd name="connsiteX4" fmla="*/ 33814 w 57150"/>
                <a:gd name="connsiteY4" fmla="*/ 26194 h 66675"/>
                <a:gd name="connsiteX5" fmla="*/ 7144 w 57150"/>
                <a:gd name="connsiteY5" fmla="*/ 5953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" h="66675">
                  <a:moveTo>
                    <a:pt x="7144" y="59531"/>
                  </a:moveTo>
                  <a:cubicBezTo>
                    <a:pt x="9049" y="58579"/>
                    <a:pt x="60484" y="55721"/>
                    <a:pt x="52864" y="7144"/>
                  </a:cubicBezTo>
                  <a:cubicBezTo>
                    <a:pt x="51911" y="23336"/>
                    <a:pt x="47149" y="29051"/>
                    <a:pt x="39529" y="23336"/>
                  </a:cubicBezTo>
                  <a:cubicBezTo>
                    <a:pt x="41434" y="25241"/>
                    <a:pt x="57626" y="50006"/>
                    <a:pt x="30956" y="46196"/>
                  </a:cubicBezTo>
                  <a:cubicBezTo>
                    <a:pt x="40481" y="37624"/>
                    <a:pt x="41434" y="30956"/>
                    <a:pt x="33814" y="26194"/>
                  </a:cubicBezTo>
                  <a:cubicBezTo>
                    <a:pt x="24289" y="37624"/>
                    <a:pt x="15716" y="49054"/>
                    <a:pt x="7144" y="595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8" name="Freeform: Shape 977">
              <a:extLst>
                <a:ext uri="{FF2B5EF4-FFF2-40B4-BE49-F238E27FC236}">
                  <a16:creationId xmlns:a16="http://schemas.microsoft.com/office/drawing/2014/main" id="{3C156A89-1436-4494-B0E5-3B3B0BB6D7FD}"/>
                </a:ext>
              </a:extLst>
            </p:cNvPr>
            <p:cNvSpPr/>
            <p:nvPr/>
          </p:nvSpPr>
          <p:spPr>
            <a:xfrm>
              <a:off x="7715726" y="111733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lnTo>
                    <a:pt x="7144" y="7567"/>
                  </a:lnTo>
                  <a:cubicBezTo>
                    <a:pt x="8096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9" name="Freeform: Shape 978">
              <a:extLst>
                <a:ext uri="{FF2B5EF4-FFF2-40B4-BE49-F238E27FC236}">
                  <a16:creationId xmlns:a16="http://schemas.microsoft.com/office/drawing/2014/main" id="{1CF6A66B-FFE6-4F75-80B8-012DA5C49822}"/>
                </a:ext>
              </a:extLst>
            </p:cNvPr>
            <p:cNvSpPr/>
            <p:nvPr/>
          </p:nvSpPr>
          <p:spPr>
            <a:xfrm>
              <a:off x="7712869" y="1120616"/>
              <a:ext cx="19050" cy="9525"/>
            </a:xfrm>
            <a:custGeom>
              <a:avLst/>
              <a:gdLst>
                <a:gd name="connsiteX0" fmla="*/ 7144 w 19050"/>
                <a:gd name="connsiteY0" fmla="*/ 7144 h 9525"/>
                <a:gd name="connsiteX1" fmla="*/ 7144 w 1905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7144"/>
                  </a:moveTo>
                  <a:cubicBezTo>
                    <a:pt x="17621" y="10954"/>
                    <a:pt x="1190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0" name="Freeform: Shape 979">
              <a:extLst>
                <a:ext uri="{FF2B5EF4-FFF2-40B4-BE49-F238E27FC236}">
                  <a16:creationId xmlns:a16="http://schemas.microsoft.com/office/drawing/2014/main" id="{CD9DCCCE-6D21-431F-AD47-92F322CAAB4C}"/>
                </a:ext>
              </a:extLst>
            </p:cNvPr>
            <p:cNvSpPr/>
            <p:nvPr/>
          </p:nvSpPr>
          <p:spPr>
            <a:xfrm>
              <a:off x="7707467" y="1127410"/>
              <a:ext cx="19050" cy="19050"/>
            </a:xfrm>
            <a:custGeom>
              <a:avLst/>
              <a:gdLst>
                <a:gd name="connsiteX0" fmla="*/ 15403 w 19050"/>
                <a:gd name="connsiteY0" fmla="*/ 18447 h 19050"/>
                <a:gd name="connsiteX1" fmla="*/ 15403 w 19050"/>
                <a:gd name="connsiteY1" fmla="*/ 1844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5403" y="18447"/>
                  </a:moveTo>
                  <a:cubicBezTo>
                    <a:pt x="16355" y="13685"/>
                    <a:pt x="-3647" y="-4413"/>
                    <a:pt x="15403" y="184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1" name="Freeform: Shape 980">
              <a:extLst>
                <a:ext uri="{FF2B5EF4-FFF2-40B4-BE49-F238E27FC236}">
                  <a16:creationId xmlns:a16="http://schemas.microsoft.com/office/drawing/2014/main" id="{39E9DBA4-E8AB-45E8-B933-AB0CBF1A0220}"/>
                </a:ext>
              </a:extLst>
            </p:cNvPr>
            <p:cNvSpPr/>
            <p:nvPr/>
          </p:nvSpPr>
          <p:spPr>
            <a:xfrm>
              <a:off x="7687402" y="1167684"/>
              <a:ext cx="9525" cy="9525"/>
            </a:xfrm>
            <a:custGeom>
              <a:avLst/>
              <a:gdLst>
                <a:gd name="connsiteX0" fmla="*/ 9750 w 9525"/>
                <a:gd name="connsiteY0" fmla="*/ 8653 h 9525"/>
                <a:gd name="connsiteX1" fmla="*/ 9750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750" y="8653"/>
                  </a:moveTo>
                  <a:cubicBezTo>
                    <a:pt x="7845" y="7700"/>
                    <a:pt x="4988" y="5795"/>
                    <a:pt x="9750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2" name="Freeform: Shape 981">
              <a:extLst>
                <a:ext uri="{FF2B5EF4-FFF2-40B4-BE49-F238E27FC236}">
                  <a16:creationId xmlns:a16="http://schemas.microsoft.com/office/drawing/2014/main" id="{E30F6AB8-29C2-4407-8509-7D2EB1ED5DA2}"/>
                </a:ext>
              </a:extLst>
            </p:cNvPr>
            <p:cNvSpPr/>
            <p:nvPr/>
          </p:nvSpPr>
          <p:spPr>
            <a:xfrm>
              <a:off x="7689056" y="1162889"/>
              <a:ext cx="9525" cy="9525"/>
            </a:xfrm>
            <a:custGeom>
              <a:avLst/>
              <a:gdLst>
                <a:gd name="connsiteX0" fmla="*/ 7144 w 9525"/>
                <a:gd name="connsiteY0" fmla="*/ 11543 h 9525"/>
                <a:gd name="connsiteX1" fmla="*/ 7144 w 9525"/>
                <a:gd name="connsiteY1" fmla="*/ 115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543"/>
                  </a:moveTo>
                  <a:cubicBezTo>
                    <a:pt x="7144" y="7733"/>
                    <a:pt x="8096" y="3923"/>
                    <a:pt x="7144" y="115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3" name="Freeform: Shape 982">
              <a:extLst>
                <a:ext uri="{FF2B5EF4-FFF2-40B4-BE49-F238E27FC236}">
                  <a16:creationId xmlns:a16="http://schemas.microsoft.com/office/drawing/2014/main" id="{6481E052-8869-49DA-B1A8-57148E271F4D}"/>
                </a:ext>
              </a:extLst>
            </p:cNvPr>
            <p:cNvSpPr/>
            <p:nvPr/>
          </p:nvSpPr>
          <p:spPr>
            <a:xfrm>
              <a:off x="7698581" y="1153953"/>
              <a:ext cx="9525" cy="9525"/>
            </a:xfrm>
            <a:custGeom>
              <a:avLst/>
              <a:gdLst>
                <a:gd name="connsiteX0" fmla="*/ 7144 w 9525"/>
                <a:gd name="connsiteY0" fmla="*/ 10954 h 9525"/>
                <a:gd name="connsiteX1" fmla="*/ 10954 w 9525"/>
                <a:gd name="connsiteY1" fmla="*/ 7144 h 9525"/>
                <a:gd name="connsiteX2" fmla="*/ 7144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954"/>
                  </a:moveTo>
                  <a:cubicBezTo>
                    <a:pt x="8096" y="10001"/>
                    <a:pt x="10001" y="9049"/>
                    <a:pt x="10954" y="7144"/>
                  </a:cubicBezTo>
                  <a:lnTo>
                    <a:pt x="7144" y="1095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4" name="Freeform: Shape 983">
              <a:extLst>
                <a:ext uri="{FF2B5EF4-FFF2-40B4-BE49-F238E27FC236}">
                  <a16:creationId xmlns:a16="http://schemas.microsoft.com/office/drawing/2014/main" id="{3160EF07-1346-4794-9140-CF3BBF6BD866}"/>
                </a:ext>
              </a:extLst>
            </p:cNvPr>
            <p:cNvSpPr/>
            <p:nvPr/>
          </p:nvSpPr>
          <p:spPr>
            <a:xfrm>
              <a:off x="7695724" y="1157128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7144" y="9684"/>
                    <a:pt x="15716" y="3969"/>
                    <a:pt x="7144" y="9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5" name="Freeform: Shape 984">
              <a:extLst>
                <a:ext uri="{FF2B5EF4-FFF2-40B4-BE49-F238E27FC236}">
                  <a16:creationId xmlns:a16="http://schemas.microsoft.com/office/drawing/2014/main" id="{CBE15B09-85C2-483D-BC50-511BD82FAC66}"/>
                </a:ext>
              </a:extLst>
            </p:cNvPr>
            <p:cNvSpPr/>
            <p:nvPr/>
          </p:nvSpPr>
          <p:spPr>
            <a:xfrm>
              <a:off x="7691914" y="1162823"/>
              <a:ext cx="19050" cy="9525"/>
            </a:xfrm>
            <a:custGeom>
              <a:avLst/>
              <a:gdLst>
                <a:gd name="connsiteX0" fmla="*/ 7144 w 19050"/>
                <a:gd name="connsiteY0" fmla="*/ 8751 h 9525"/>
                <a:gd name="connsiteX1" fmla="*/ 7144 w 19050"/>
                <a:gd name="connsiteY1" fmla="*/ 875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8751"/>
                  </a:moveTo>
                  <a:cubicBezTo>
                    <a:pt x="12859" y="11609"/>
                    <a:pt x="21431" y="3989"/>
                    <a:pt x="7144" y="8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6" name="Freeform: Shape 985">
              <a:extLst>
                <a:ext uri="{FF2B5EF4-FFF2-40B4-BE49-F238E27FC236}">
                  <a16:creationId xmlns:a16="http://schemas.microsoft.com/office/drawing/2014/main" id="{6764434A-A273-4D9A-AB17-A31E8518EBCE}"/>
                </a:ext>
              </a:extLst>
            </p:cNvPr>
            <p:cNvSpPr/>
            <p:nvPr/>
          </p:nvSpPr>
          <p:spPr>
            <a:xfrm>
              <a:off x="7517606" y="1176886"/>
              <a:ext cx="9525" cy="9525"/>
            </a:xfrm>
            <a:custGeom>
              <a:avLst/>
              <a:gdLst>
                <a:gd name="connsiteX0" fmla="*/ 7144 w 9525"/>
                <a:gd name="connsiteY0" fmla="*/ 11833 h 9525"/>
                <a:gd name="connsiteX1" fmla="*/ 7144 w 9525"/>
                <a:gd name="connsiteY1" fmla="*/ 1183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833"/>
                  </a:moveTo>
                  <a:cubicBezTo>
                    <a:pt x="9049" y="2308"/>
                    <a:pt x="7144" y="9928"/>
                    <a:pt x="7144" y="118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7" name="Freeform: Shape 986">
              <a:extLst>
                <a:ext uri="{FF2B5EF4-FFF2-40B4-BE49-F238E27FC236}">
                  <a16:creationId xmlns:a16="http://schemas.microsoft.com/office/drawing/2014/main" id="{8BB19824-C096-40E7-9344-81C458A661C9}"/>
                </a:ext>
              </a:extLst>
            </p:cNvPr>
            <p:cNvSpPr/>
            <p:nvPr/>
          </p:nvSpPr>
          <p:spPr>
            <a:xfrm>
              <a:off x="7534751" y="1171098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7144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cubicBezTo>
                    <a:pt x="7144" y="9049"/>
                    <a:pt x="7144" y="8096"/>
                    <a:pt x="7144" y="7144"/>
                  </a:cubicBezTo>
                  <a:cubicBezTo>
                    <a:pt x="7144" y="8096"/>
                    <a:pt x="7144" y="9049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8" name="Freeform: Shape 987">
              <a:extLst>
                <a:ext uri="{FF2B5EF4-FFF2-40B4-BE49-F238E27FC236}">
                  <a16:creationId xmlns:a16="http://schemas.microsoft.com/office/drawing/2014/main" id="{49D31495-AF79-4278-A6D8-21ED62C10928}"/>
                </a:ext>
              </a:extLst>
            </p:cNvPr>
            <p:cNvSpPr/>
            <p:nvPr/>
          </p:nvSpPr>
          <p:spPr>
            <a:xfrm>
              <a:off x="7529036" y="1143476"/>
              <a:ext cx="19050" cy="38100"/>
            </a:xfrm>
            <a:custGeom>
              <a:avLst/>
              <a:gdLst>
                <a:gd name="connsiteX0" fmla="*/ 7144 w 19050"/>
                <a:gd name="connsiteY0" fmla="*/ 7144 h 38100"/>
                <a:gd name="connsiteX1" fmla="*/ 13811 w 19050"/>
                <a:gd name="connsiteY1" fmla="*/ 34766 h 38100"/>
                <a:gd name="connsiteX2" fmla="*/ 7144 w 19050"/>
                <a:gd name="connsiteY2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38100">
                  <a:moveTo>
                    <a:pt x="7144" y="7144"/>
                  </a:moveTo>
                  <a:cubicBezTo>
                    <a:pt x="13811" y="9049"/>
                    <a:pt x="13811" y="23336"/>
                    <a:pt x="13811" y="34766"/>
                  </a:cubicBezTo>
                  <a:cubicBezTo>
                    <a:pt x="25241" y="10954"/>
                    <a:pt x="10954" y="1381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9" name="Freeform: Shape 988">
              <a:extLst>
                <a:ext uri="{FF2B5EF4-FFF2-40B4-BE49-F238E27FC236}">
                  <a16:creationId xmlns:a16="http://schemas.microsoft.com/office/drawing/2014/main" id="{78AE40B7-BB50-4CD1-B133-C2BE04709FC0}"/>
                </a:ext>
              </a:extLst>
            </p:cNvPr>
            <p:cNvSpPr/>
            <p:nvPr/>
          </p:nvSpPr>
          <p:spPr>
            <a:xfrm>
              <a:off x="7516654" y="113871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7144" y="7144"/>
                    <a:pt x="7144" y="8096"/>
                    <a:pt x="7144" y="9049"/>
                  </a:cubicBezTo>
                  <a:cubicBezTo>
                    <a:pt x="9049" y="11906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0" name="Freeform: Shape 989">
              <a:extLst>
                <a:ext uri="{FF2B5EF4-FFF2-40B4-BE49-F238E27FC236}">
                  <a16:creationId xmlns:a16="http://schemas.microsoft.com/office/drawing/2014/main" id="{8EE9DE69-03FD-45DD-93D8-DB933FC1C334}"/>
                </a:ext>
              </a:extLst>
            </p:cNvPr>
            <p:cNvSpPr/>
            <p:nvPr/>
          </p:nvSpPr>
          <p:spPr>
            <a:xfrm>
              <a:off x="7593057" y="1163019"/>
              <a:ext cx="9525" cy="9525"/>
            </a:xfrm>
            <a:custGeom>
              <a:avLst/>
              <a:gdLst>
                <a:gd name="connsiteX0" fmla="*/ 10751 w 9525"/>
                <a:gd name="connsiteY0" fmla="*/ 11413 h 9525"/>
                <a:gd name="connsiteX1" fmla="*/ 10751 w 9525"/>
                <a:gd name="connsiteY1" fmla="*/ 1141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751" y="11413"/>
                  </a:moveTo>
                  <a:cubicBezTo>
                    <a:pt x="5036" y="2841"/>
                    <a:pt x="6941" y="9508"/>
                    <a:pt x="10751" y="114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1" name="Freeform: Shape 990">
              <a:extLst>
                <a:ext uri="{FF2B5EF4-FFF2-40B4-BE49-F238E27FC236}">
                  <a16:creationId xmlns:a16="http://schemas.microsoft.com/office/drawing/2014/main" id="{9CC23C66-1382-4663-AE0F-C6E71B35F895}"/>
                </a:ext>
              </a:extLst>
            </p:cNvPr>
            <p:cNvSpPr/>
            <p:nvPr/>
          </p:nvSpPr>
          <p:spPr>
            <a:xfrm>
              <a:off x="7590949" y="116728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7144"/>
                    <a:pt x="7144" y="7144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2" name="Freeform: Shape 991">
              <a:extLst>
                <a:ext uri="{FF2B5EF4-FFF2-40B4-BE49-F238E27FC236}">
                  <a16:creationId xmlns:a16="http://schemas.microsoft.com/office/drawing/2014/main" id="{8AAA6F7F-8F73-49A0-8BB3-7E41F6AEE6AA}"/>
                </a:ext>
              </a:extLst>
            </p:cNvPr>
            <p:cNvSpPr/>
            <p:nvPr/>
          </p:nvSpPr>
          <p:spPr>
            <a:xfrm>
              <a:off x="7596902" y="1168241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3" name="Freeform: Shape 992">
              <a:extLst>
                <a:ext uri="{FF2B5EF4-FFF2-40B4-BE49-F238E27FC236}">
                  <a16:creationId xmlns:a16="http://schemas.microsoft.com/office/drawing/2014/main" id="{736DDA6F-D3A3-400F-9167-135B7991EE41}"/>
                </a:ext>
              </a:extLst>
            </p:cNvPr>
            <p:cNvSpPr/>
            <p:nvPr/>
          </p:nvSpPr>
          <p:spPr>
            <a:xfrm>
              <a:off x="7710011" y="1143476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10001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cubicBezTo>
                    <a:pt x="9049" y="11906"/>
                    <a:pt x="10001" y="8096"/>
                    <a:pt x="10001" y="7144"/>
                  </a:cubicBezTo>
                  <a:cubicBezTo>
                    <a:pt x="8096" y="7144"/>
                    <a:pt x="7144" y="8096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4" name="Freeform: Shape 993">
              <a:extLst>
                <a:ext uri="{FF2B5EF4-FFF2-40B4-BE49-F238E27FC236}">
                  <a16:creationId xmlns:a16="http://schemas.microsoft.com/office/drawing/2014/main" id="{FEF13EFA-A214-4226-9408-358878BEEF29}"/>
                </a:ext>
              </a:extLst>
            </p:cNvPr>
            <p:cNvSpPr/>
            <p:nvPr/>
          </p:nvSpPr>
          <p:spPr>
            <a:xfrm>
              <a:off x="7750969" y="105203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10001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10001" y="7144"/>
                  </a:lnTo>
                  <a:cubicBezTo>
                    <a:pt x="8096" y="7144"/>
                    <a:pt x="8096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5" name="Freeform: Shape 994">
              <a:extLst>
                <a:ext uri="{FF2B5EF4-FFF2-40B4-BE49-F238E27FC236}">
                  <a16:creationId xmlns:a16="http://schemas.microsoft.com/office/drawing/2014/main" id="{8D24D5C3-CAB3-417D-AA77-A357DC6994FA}"/>
                </a:ext>
              </a:extLst>
            </p:cNvPr>
            <p:cNvSpPr/>
            <p:nvPr/>
          </p:nvSpPr>
          <p:spPr>
            <a:xfrm>
              <a:off x="7700486" y="960596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8096" y="8096"/>
                    <a:pt x="7144" y="7144"/>
                    <a:pt x="7144" y="7144"/>
                  </a:cubicBezTo>
                  <a:cubicBezTo>
                    <a:pt x="7144" y="7144"/>
                    <a:pt x="7144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6" name="Freeform: Shape 995">
              <a:extLst>
                <a:ext uri="{FF2B5EF4-FFF2-40B4-BE49-F238E27FC236}">
                  <a16:creationId xmlns:a16="http://schemas.microsoft.com/office/drawing/2014/main" id="{F4B3DC50-03B6-4A40-9302-56558D3B4F45}"/>
                </a:ext>
              </a:extLst>
            </p:cNvPr>
            <p:cNvSpPr/>
            <p:nvPr/>
          </p:nvSpPr>
          <p:spPr>
            <a:xfrm>
              <a:off x="7696676" y="954246"/>
              <a:ext cx="9525" cy="19050"/>
            </a:xfrm>
            <a:custGeom>
              <a:avLst/>
              <a:gdLst>
                <a:gd name="connsiteX0" fmla="*/ 10954 w 9525"/>
                <a:gd name="connsiteY0" fmla="*/ 13494 h 19050"/>
                <a:gd name="connsiteX1" fmla="*/ 10954 w 9525"/>
                <a:gd name="connsiteY1" fmla="*/ 1349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954" y="13494"/>
                  </a:moveTo>
                  <a:cubicBezTo>
                    <a:pt x="2381" y="-794"/>
                    <a:pt x="10954" y="13494"/>
                    <a:pt x="10954" y="134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7" name="Freeform: Shape 996">
              <a:extLst>
                <a:ext uri="{FF2B5EF4-FFF2-40B4-BE49-F238E27FC236}">
                  <a16:creationId xmlns:a16="http://schemas.microsoft.com/office/drawing/2014/main" id="{072C33C2-30C6-44EC-8907-1C015430F702}"/>
                </a:ext>
              </a:extLst>
            </p:cNvPr>
            <p:cNvSpPr/>
            <p:nvPr/>
          </p:nvSpPr>
          <p:spPr>
            <a:xfrm>
              <a:off x="7580573" y="1056872"/>
              <a:ext cx="19050" cy="19050"/>
            </a:xfrm>
            <a:custGeom>
              <a:avLst/>
              <a:gdLst>
                <a:gd name="connsiteX0" fmla="*/ 8947 w 19050"/>
                <a:gd name="connsiteY0" fmla="*/ 17547 h 19050"/>
                <a:gd name="connsiteX1" fmla="*/ 8947 w 19050"/>
                <a:gd name="connsiteY1" fmla="*/ 1754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8947" y="17547"/>
                  </a:moveTo>
                  <a:cubicBezTo>
                    <a:pt x="26092" y="-4360"/>
                    <a:pt x="375" y="14690"/>
                    <a:pt x="8947" y="175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8" name="Freeform: Shape 997">
              <a:extLst>
                <a:ext uri="{FF2B5EF4-FFF2-40B4-BE49-F238E27FC236}">
                  <a16:creationId xmlns:a16="http://schemas.microsoft.com/office/drawing/2014/main" id="{3B020B52-72A6-4B4C-9EA9-154C8C3AB46E}"/>
                </a:ext>
              </a:extLst>
            </p:cNvPr>
            <p:cNvSpPr/>
            <p:nvPr/>
          </p:nvSpPr>
          <p:spPr>
            <a:xfrm>
              <a:off x="7566636" y="1053048"/>
              <a:ext cx="28575" cy="28575"/>
            </a:xfrm>
            <a:custGeom>
              <a:avLst/>
              <a:gdLst>
                <a:gd name="connsiteX0" fmla="*/ 12407 w 28575"/>
                <a:gd name="connsiteY0" fmla="*/ 10894 h 28575"/>
                <a:gd name="connsiteX1" fmla="*/ 22884 w 28575"/>
                <a:gd name="connsiteY1" fmla="*/ 28039 h 28575"/>
                <a:gd name="connsiteX2" fmla="*/ 12407 w 28575"/>
                <a:gd name="connsiteY2" fmla="*/ 108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28575">
                  <a:moveTo>
                    <a:pt x="12407" y="10894"/>
                  </a:moveTo>
                  <a:cubicBezTo>
                    <a:pt x="20979" y="31849"/>
                    <a:pt x="7644" y="16609"/>
                    <a:pt x="22884" y="28039"/>
                  </a:cubicBezTo>
                  <a:cubicBezTo>
                    <a:pt x="25742" y="13752"/>
                    <a:pt x="-4738" y="417"/>
                    <a:pt x="12407" y="10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9" name="Freeform: Shape 998">
              <a:extLst>
                <a:ext uri="{FF2B5EF4-FFF2-40B4-BE49-F238E27FC236}">
                  <a16:creationId xmlns:a16="http://schemas.microsoft.com/office/drawing/2014/main" id="{77C7D88B-00B5-48A5-AF60-E1208E1586BB}"/>
                </a:ext>
              </a:extLst>
            </p:cNvPr>
            <p:cNvSpPr/>
            <p:nvPr/>
          </p:nvSpPr>
          <p:spPr>
            <a:xfrm>
              <a:off x="7581424" y="10672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0" name="Freeform: Shape 999">
              <a:extLst>
                <a:ext uri="{FF2B5EF4-FFF2-40B4-BE49-F238E27FC236}">
                  <a16:creationId xmlns:a16="http://schemas.microsoft.com/office/drawing/2014/main" id="{792160CA-F1F3-479E-BB18-9593C32C7921}"/>
                </a:ext>
              </a:extLst>
            </p:cNvPr>
            <p:cNvSpPr/>
            <p:nvPr/>
          </p:nvSpPr>
          <p:spPr>
            <a:xfrm>
              <a:off x="7230917" y="1195848"/>
              <a:ext cx="19050" cy="9525"/>
            </a:xfrm>
            <a:custGeom>
              <a:avLst/>
              <a:gdLst>
                <a:gd name="connsiteX0" fmla="*/ 9988 w 19050"/>
                <a:gd name="connsiteY0" fmla="*/ 9064 h 9525"/>
                <a:gd name="connsiteX1" fmla="*/ 9988 w 19050"/>
                <a:gd name="connsiteY1" fmla="*/ 906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9988" y="9064"/>
                  </a:moveTo>
                  <a:cubicBezTo>
                    <a:pt x="30943" y="4302"/>
                    <a:pt x="-2394" y="10017"/>
                    <a:pt x="9988" y="9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1" name="Freeform: Shape 1000">
              <a:extLst>
                <a:ext uri="{FF2B5EF4-FFF2-40B4-BE49-F238E27FC236}">
                  <a16:creationId xmlns:a16="http://schemas.microsoft.com/office/drawing/2014/main" id="{0F60EE31-72AE-4824-9A06-766FC75B2FD1}"/>
                </a:ext>
              </a:extLst>
            </p:cNvPr>
            <p:cNvSpPr/>
            <p:nvPr/>
          </p:nvSpPr>
          <p:spPr>
            <a:xfrm>
              <a:off x="7031831" y="116538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8096"/>
                    <a:pt x="9049" y="8096"/>
                    <a:pt x="9049" y="7144"/>
                  </a:cubicBezTo>
                  <a:cubicBezTo>
                    <a:pt x="8096" y="7144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2" name="Freeform: Shape 1001">
              <a:extLst>
                <a:ext uri="{FF2B5EF4-FFF2-40B4-BE49-F238E27FC236}">
                  <a16:creationId xmlns:a16="http://schemas.microsoft.com/office/drawing/2014/main" id="{8A7F9ED2-F306-48DF-B6EA-0656841FDD42}"/>
                </a:ext>
              </a:extLst>
            </p:cNvPr>
            <p:cNvSpPr/>
            <p:nvPr/>
          </p:nvSpPr>
          <p:spPr>
            <a:xfrm>
              <a:off x="7225189" y="1207293"/>
              <a:ext cx="9525" cy="19050"/>
            </a:xfrm>
            <a:custGeom>
              <a:avLst/>
              <a:gdLst>
                <a:gd name="connsiteX0" fmla="*/ 9049 w 9525"/>
                <a:gd name="connsiteY0" fmla="*/ 7144 h 19050"/>
                <a:gd name="connsiteX1" fmla="*/ 7144 w 9525"/>
                <a:gd name="connsiteY1" fmla="*/ 12859 h 19050"/>
                <a:gd name="connsiteX2" fmla="*/ 9049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7144"/>
                  </a:moveTo>
                  <a:lnTo>
                    <a:pt x="7144" y="12859"/>
                  </a:lnTo>
                  <a:cubicBezTo>
                    <a:pt x="8096" y="10954"/>
                    <a:pt x="9049" y="9049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3" name="Freeform: Shape 1002">
              <a:extLst>
                <a:ext uri="{FF2B5EF4-FFF2-40B4-BE49-F238E27FC236}">
                  <a16:creationId xmlns:a16="http://schemas.microsoft.com/office/drawing/2014/main" id="{041F3CEC-9986-4770-88AD-A1DC344F3A3D}"/>
                </a:ext>
              </a:extLst>
            </p:cNvPr>
            <p:cNvSpPr/>
            <p:nvPr/>
          </p:nvSpPr>
          <p:spPr>
            <a:xfrm>
              <a:off x="7239159" y="1125669"/>
              <a:ext cx="9525" cy="9525"/>
            </a:xfrm>
            <a:custGeom>
              <a:avLst/>
              <a:gdLst>
                <a:gd name="connsiteX0" fmla="*/ 8414 w 9525"/>
                <a:gd name="connsiteY0" fmla="*/ 7805 h 9525"/>
                <a:gd name="connsiteX1" fmla="*/ 8414 w 9525"/>
                <a:gd name="connsiteY1" fmla="*/ 780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805"/>
                  </a:moveTo>
                  <a:cubicBezTo>
                    <a:pt x="8414" y="4948"/>
                    <a:pt x="5556" y="12568"/>
                    <a:pt x="8414" y="78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4" name="Freeform: Shape 1003">
              <a:extLst>
                <a:ext uri="{FF2B5EF4-FFF2-40B4-BE49-F238E27FC236}">
                  <a16:creationId xmlns:a16="http://schemas.microsoft.com/office/drawing/2014/main" id="{DF969692-E2C2-4190-B26B-418BB2E3C920}"/>
                </a:ext>
              </a:extLst>
            </p:cNvPr>
            <p:cNvSpPr/>
            <p:nvPr/>
          </p:nvSpPr>
          <p:spPr>
            <a:xfrm>
              <a:off x="7179469" y="12263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5" name="Freeform: Shape 1004">
              <a:extLst>
                <a:ext uri="{FF2B5EF4-FFF2-40B4-BE49-F238E27FC236}">
                  <a16:creationId xmlns:a16="http://schemas.microsoft.com/office/drawing/2014/main" id="{F1143975-A658-4464-A27E-CF103BD7E31F}"/>
                </a:ext>
              </a:extLst>
            </p:cNvPr>
            <p:cNvSpPr/>
            <p:nvPr/>
          </p:nvSpPr>
          <p:spPr>
            <a:xfrm>
              <a:off x="7255541" y="1094898"/>
              <a:ext cx="19050" cy="19050"/>
            </a:xfrm>
            <a:custGeom>
              <a:avLst/>
              <a:gdLst>
                <a:gd name="connsiteX0" fmla="*/ 13939 w 19050"/>
                <a:gd name="connsiteY0" fmla="*/ 7144 h 19050"/>
                <a:gd name="connsiteX1" fmla="*/ 13939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3939" y="7144"/>
                  </a:moveTo>
                  <a:cubicBezTo>
                    <a:pt x="12034" y="10001"/>
                    <a:pt x="-349" y="37624"/>
                    <a:pt x="1393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6" name="Freeform: Shape 1005">
              <a:extLst>
                <a:ext uri="{FF2B5EF4-FFF2-40B4-BE49-F238E27FC236}">
                  <a16:creationId xmlns:a16="http://schemas.microsoft.com/office/drawing/2014/main" id="{5CCEF2B0-5F0E-4E34-962C-299074A0BA26}"/>
                </a:ext>
              </a:extLst>
            </p:cNvPr>
            <p:cNvSpPr/>
            <p:nvPr/>
          </p:nvSpPr>
          <p:spPr>
            <a:xfrm>
              <a:off x="7097554" y="11368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7" name="Freeform: Shape 1006">
              <a:extLst>
                <a:ext uri="{FF2B5EF4-FFF2-40B4-BE49-F238E27FC236}">
                  <a16:creationId xmlns:a16="http://schemas.microsoft.com/office/drawing/2014/main" id="{581FE8DD-02A0-4BD9-B4EE-F9F5C2CB0B1A}"/>
                </a:ext>
              </a:extLst>
            </p:cNvPr>
            <p:cNvSpPr/>
            <p:nvPr/>
          </p:nvSpPr>
          <p:spPr>
            <a:xfrm>
              <a:off x="7097554" y="113395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8096" y="9049"/>
                    <a:pt x="9049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8" name="Freeform: Shape 1007">
              <a:extLst>
                <a:ext uri="{FF2B5EF4-FFF2-40B4-BE49-F238E27FC236}">
                  <a16:creationId xmlns:a16="http://schemas.microsoft.com/office/drawing/2014/main" id="{746A776F-A929-4322-94B5-6D0DDD0B4023}"/>
                </a:ext>
              </a:extLst>
            </p:cNvPr>
            <p:cNvSpPr/>
            <p:nvPr/>
          </p:nvSpPr>
          <p:spPr>
            <a:xfrm>
              <a:off x="7227623" y="1203483"/>
              <a:ext cx="9525" cy="19050"/>
            </a:xfrm>
            <a:custGeom>
              <a:avLst/>
              <a:gdLst>
                <a:gd name="connsiteX0" fmla="*/ 7567 w 9525"/>
                <a:gd name="connsiteY0" fmla="*/ 7144 h 19050"/>
                <a:gd name="connsiteX1" fmla="*/ 7567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567" y="7144"/>
                  </a:moveTo>
                  <a:cubicBezTo>
                    <a:pt x="6615" y="1857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9" name="Freeform: Shape 1008">
              <a:extLst>
                <a:ext uri="{FF2B5EF4-FFF2-40B4-BE49-F238E27FC236}">
                  <a16:creationId xmlns:a16="http://schemas.microsoft.com/office/drawing/2014/main" id="{4B02E723-3962-4CC7-920B-6E72826D8504}"/>
                </a:ext>
              </a:extLst>
            </p:cNvPr>
            <p:cNvSpPr/>
            <p:nvPr/>
          </p:nvSpPr>
          <p:spPr>
            <a:xfrm>
              <a:off x="7231856" y="1182763"/>
              <a:ext cx="9525" cy="9525"/>
            </a:xfrm>
            <a:custGeom>
              <a:avLst/>
              <a:gdLst>
                <a:gd name="connsiteX0" fmla="*/ 7144 w 9525"/>
                <a:gd name="connsiteY0" fmla="*/ 11671 h 9525"/>
                <a:gd name="connsiteX1" fmla="*/ 7144 w 9525"/>
                <a:gd name="connsiteY1" fmla="*/ 1167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671"/>
                  </a:moveTo>
                  <a:cubicBezTo>
                    <a:pt x="10954" y="8814"/>
                    <a:pt x="13811" y="3099"/>
                    <a:pt x="7144" y="116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0" name="Freeform: Shape 1009">
              <a:extLst>
                <a:ext uri="{FF2B5EF4-FFF2-40B4-BE49-F238E27FC236}">
                  <a16:creationId xmlns:a16="http://schemas.microsoft.com/office/drawing/2014/main" id="{A182C21B-035F-4AA5-B8EE-AC3FDAA88D84}"/>
                </a:ext>
              </a:extLst>
            </p:cNvPr>
            <p:cNvSpPr/>
            <p:nvPr/>
          </p:nvSpPr>
          <p:spPr>
            <a:xfrm>
              <a:off x="7164932" y="1200626"/>
              <a:ext cx="66675" cy="66675"/>
            </a:xfrm>
            <a:custGeom>
              <a:avLst/>
              <a:gdLst>
                <a:gd name="connsiteX0" fmla="*/ 27395 w 66675"/>
                <a:gd name="connsiteY0" fmla="*/ 36671 h 66675"/>
                <a:gd name="connsiteX1" fmla="*/ 18823 w 66675"/>
                <a:gd name="connsiteY1" fmla="*/ 49054 h 66675"/>
                <a:gd name="connsiteX2" fmla="*/ 7393 w 66675"/>
                <a:gd name="connsiteY2" fmla="*/ 59531 h 66675"/>
                <a:gd name="connsiteX3" fmla="*/ 66448 w 66675"/>
                <a:gd name="connsiteY3" fmla="*/ 19526 h 66675"/>
                <a:gd name="connsiteX4" fmla="*/ 65495 w 66675"/>
                <a:gd name="connsiteY4" fmla="*/ 10001 h 66675"/>
                <a:gd name="connsiteX5" fmla="*/ 58828 w 66675"/>
                <a:gd name="connsiteY5" fmla="*/ 7144 h 66675"/>
                <a:gd name="connsiteX6" fmla="*/ 27395 w 66675"/>
                <a:gd name="connsiteY6" fmla="*/ 3667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66675">
                  <a:moveTo>
                    <a:pt x="27395" y="36671"/>
                  </a:moveTo>
                  <a:cubicBezTo>
                    <a:pt x="40730" y="35719"/>
                    <a:pt x="7393" y="37624"/>
                    <a:pt x="18823" y="49054"/>
                  </a:cubicBezTo>
                  <a:cubicBezTo>
                    <a:pt x="15013" y="36671"/>
                    <a:pt x="5488" y="38576"/>
                    <a:pt x="7393" y="59531"/>
                  </a:cubicBezTo>
                  <a:cubicBezTo>
                    <a:pt x="9298" y="66199"/>
                    <a:pt x="47398" y="37624"/>
                    <a:pt x="66448" y="19526"/>
                  </a:cubicBezTo>
                  <a:cubicBezTo>
                    <a:pt x="62638" y="24289"/>
                    <a:pt x="62638" y="21431"/>
                    <a:pt x="65495" y="10001"/>
                  </a:cubicBezTo>
                  <a:cubicBezTo>
                    <a:pt x="60733" y="22384"/>
                    <a:pt x="58828" y="21431"/>
                    <a:pt x="58828" y="7144"/>
                  </a:cubicBezTo>
                  <a:cubicBezTo>
                    <a:pt x="24538" y="34766"/>
                    <a:pt x="38825" y="27146"/>
                    <a:pt x="27395" y="366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1" name="Freeform: Shape 1010">
              <a:extLst>
                <a:ext uri="{FF2B5EF4-FFF2-40B4-BE49-F238E27FC236}">
                  <a16:creationId xmlns:a16="http://schemas.microsoft.com/office/drawing/2014/main" id="{A9AAA471-8C88-4F89-ACEE-C51B1481EF61}"/>
                </a:ext>
              </a:extLst>
            </p:cNvPr>
            <p:cNvSpPr/>
            <p:nvPr/>
          </p:nvSpPr>
          <p:spPr>
            <a:xfrm>
              <a:off x="7204763" y="1214199"/>
              <a:ext cx="9525" cy="9525"/>
            </a:xfrm>
            <a:custGeom>
              <a:avLst/>
              <a:gdLst>
                <a:gd name="connsiteX0" fmla="*/ 7567 w 9525"/>
                <a:gd name="connsiteY0" fmla="*/ 7858 h 9525"/>
                <a:gd name="connsiteX1" fmla="*/ 7567 w 9525"/>
                <a:gd name="connsiteY1" fmla="*/ 7858 h 9525"/>
                <a:gd name="connsiteX2" fmla="*/ 7567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858"/>
                  </a:moveTo>
                  <a:cubicBezTo>
                    <a:pt x="7567" y="6906"/>
                    <a:pt x="7567" y="6906"/>
                    <a:pt x="7567" y="7858"/>
                  </a:cubicBezTo>
                  <a:cubicBezTo>
                    <a:pt x="6615" y="6906"/>
                    <a:pt x="7567" y="7858"/>
                    <a:pt x="7567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2" name="Freeform: Shape 1011">
              <a:extLst>
                <a:ext uri="{FF2B5EF4-FFF2-40B4-BE49-F238E27FC236}">
                  <a16:creationId xmlns:a16="http://schemas.microsoft.com/office/drawing/2014/main" id="{11C13E8B-92AC-47A8-81BC-3070AEFF2283}"/>
                </a:ext>
              </a:extLst>
            </p:cNvPr>
            <p:cNvSpPr/>
            <p:nvPr/>
          </p:nvSpPr>
          <p:spPr>
            <a:xfrm>
              <a:off x="7192380" y="1220866"/>
              <a:ext cx="9525" cy="9525"/>
            </a:xfrm>
            <a:custGeom>
              <a:avLst/>
              <a:gdLst>
                <a:gd name="connsiteX0" fmla="*/ 7567 w 9525"/>
                <a:gd name="connsiteY0" fmla="*/ 7858 h 9525"/>
                <a:gd name="connsiteX1" fmla="*/ 7567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858"/>
                  </a:moveTo>
                  <a:cubicBezTo>
                    <a:pt x="7567" y="6906"/>
                    <a:pt x="6615" y="6906"/>
                    <a:pt x="7567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3" name="Freeform: Shape 1012">
              <a:extLst>
                <a:ext uri="{FF2B5EF4-FFF2-40B4-BE49-F238E27FC236}">
                  <a16:creationId xmlns:a16="http://schemas.microsoft.com/office/drawing/2014/main" id="{F07AD385-B8D9-41CA-A7C7-54EC36050E13}"/>
                </a:ext>
              </a:extLst>
            </p:cNvPr>
            <p:cNvSpPr/>
            <p:nvPr/>
          </p:nvSpPr>
          <p:spPr>
            <a:xfrm>
              <a:off x="7226141" y="1188023"/>
              <a:ext cx="9525" cy="9525"/>
            </a:xfrm>
            <a:custGeom>
              <a:avLst/>
              <a:gdLst>
                <a:gd name="connsiteX0" fmla="*/ 7144 w 9525"/>
                <a:gd name="connsiteY0" fmla="*/ 11174 h 9525"/>
                <a:gd name="connsiteX1" fmla="*/ 7144 w 9525"/>
                <a:gd name="connsiteY1" fmla="*/ 1117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174"/>
                  </a:moveTo>
                  <a:cubicBezTo>
                    <a:pt x="10001" y="2602"/>
                    <a:pt x="7144" y="10222"/>
                    <a:pt x="7144" y="111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4" name="Freeform: Shape 1013">
              <a:extLst>
                <a:ext uri="{FF2B5EF4-FFF2-40B4-BE49-F238E27FC236}">
                  <a16:creationId xmlns:a16="http://schemas.microsoft.com/office/drawing/2014/main" id="{911FC85F-05BF-4CCE-BC39-FCFA5A9DF046}"/>
                </a:ext>
              </a:extLst>
            </p:cNvPr>
            <p:cNvSpPr/>
            <p:nvPr/>
          </p:nvSpPr>
          <p:spPr>
            <a:xfrm>
              <a:off x="7228046" y="12006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190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5" name="Freeform: Shape 1014">
              <a:extLst>
                <a:ext uri="{FF2B5EF4-FFF2-40B4-BE49-F238E27FC236}">
                  <a16:creationId xmlns:a16="http://schemas.microsoft.com/office/drawing/2014/main" id="{F8485C98-7BBB-4578-9974-33E7E6998CC1}"/>
                </a:ext>
              </a:extLst>
            </p:cNvPr>
            <p:cNvSpPr/>
            <p:nvPr/>
          </p:nvSpPr>
          <p:spPr>
            <a:xfrm>
              <a:off x="7157561" y="118348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6" name="Freeform: Shape 1015">
              <a:extLst>
                <a:ext uri="{FF2B5EF4-FFF2-40B4-BE49-F238E27FC236}">
                  <a16:creationId xmlns:a16="http://schemas.microsoft.com/office/drawing/2014/main" id="{33342017-E0E1-472E-A9D3-369D3311A49F}"/>
                </a:ext>
              </a:extLst>
            </p:cNvPr>
            <p:cNvSpPr/>
            <p:nvPr/>
          </p:nvSpPr>
          <p:spPr>
            <a:xfrm>
              <a:off x="7176556" y="1203483"/>
              <a:ext cx="38100" cy="28575"/>
            </a:xfrm>
            <a:custGeom>
              <a:avLst/>
              <a:gdLst>
                <a:gd name="connsiteX0" fmla="*/ 7199 w 38100"/>
                <a:gd name="connsiteY0" fmla="*/ 25241 h 28575"/>
                <a:gd name="connsiteX1" fmla="*/ 34822 w 38100"/>
                <a:gd name="connsiteY1" fmla="*/ 17621 h 28575"/>
                <a:gd name="connsiteX2" fmla="*/ 33869 w 38100"/>
                <a:gd name="connsiteY2" fmla="*/ 10001 h 28575"/>
                <a:gd name="connsiteX3" fmla="*/ 29107 w 38100"/>
                <a:gd name="connsiteY3" fmla="*/ 7144 h 28575"/>
                <a:gd name="connsiteX4" fmla="*/ 7199 w 38100"/>
                <a:gd name="connsiteY4" fmla="*/ 2524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28575">
                  <a:moveTo>
                    <a:pt x="7199" y="25241"/>
                  </a:moveTo>
                  <a:cubicBezTo>
                    <a:pt x="11962" y="25241"/>
                    <a:pt x="30059" y="11906"/>
                    <a:pt x="34822" y="17621"/>
                  </a:cubicBezTo>
                  <a:cubicBezTo>
                    <a:pt x="32917" y="14764"/>
                    <a:pt x="32917" y="12859"/>
                    <a:pt x="33869" y="10001"/>
                  </a:cubicBezTo>
                  <a:cubicBezTo>
                    <a:pt x="27202" y="14764"/>
                    <a:pt x="25297" y="13811"/>
                    <a:pt x="29107" y="7144"/>
                  </a:cubicBezTo>
                  <a:cubicBezTo>
                    <a:pt x="17677" y="15716"/>
                    <a:pt x="6247" y="26194"/>
                    <a:pt x="7199" y="252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7" name="Freeform: Shape 1016">
              <a:extLst>
                <a:ext uri="{FF2B5EF4-FFF2-40B4-BE49-F238E27FC236}">
                  <a16:creationId xmlns:a16="http://schemas.microsoft.com/office/drawing/2014/main" id="{8BE994BC-89BA-49A2-96F5-2678DFA53EE8}"/>
                </a:ext>
              </a:extLst>
            </p:cNvPr>
            <p:cNvSpPr/>
            <p:nvPr/>
          </p:nvSpPr>
          <p:spPr>
            <a:xfrm>
              <a:off x="7221379" y="11920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8" name="Freeform: Shape 1017">
              <a:extLst>
                <a:ext uri="{FF2B5EF4-FFF2-40B4-BE49-F238E27FC236}">
                  <a16:creationId xmlns:a16="http://schemas.microsoft.com/office/drawing/2014/main" id="{67A6B2DA-037C-490E-AD21-0BF81C92E1CA}"/>
                </a:ext>
              </a:extLst>
            </p:cNvPr>
            <p:cNvSpPr/>
            <p:nvPr/>
          </p:nvSpPr>
          <p:spPr>
            <a:xfrm>
              <a:off x="7222331" y="1210125"/>
              <a:ext cx="47625" cy="38100"/>
            </a:xfrm>
            <a:custGeom>
              <a:avLst/>
              <a:gdLst>
                <a:gd name="connsiteX0" fmla="*/ 42386 w 47625"/>
                <a:gd name="connsiteY0" fmla="*/ 29077 h 38100"/>
                <a:gd name="connsiteX1" fmla="*/ 7144 w 47625"/>
                <a:gd name="connsiteY1" fmla="*/ 35745 h 38100"/>
                <a:gd name="connsiteX2" fmla="*/ 11906 w 47625"/>
                <a:gd name="connsiteY2" fmla="*/ 21457 h 38100"/>
                <a:gd name="connsiteX3" fmla="*/ 19526 w 47625"/>
                <a:gd name="connsiteY3" fmla="*/ 33840 h 38100"/>
                <a:gd name="connsiteX4" fmla="*/ 30956 w 47625"/>
                <a:gd name="connsiteY4" fmla="*/ 7170 h 38100"/>
                <a:gd name="connsiteX5" fmla="*/ 42386 w 47625"/>
                <a:gd name="connsiteY5" fmla="*/ 29077 h 38100"/>
                <a:gd name="connsiteX6" fmla="*/ 39529 w 47625"/>
                <a:gd name="connsiteY6" fmla="*/ 31935 h 38100"/>
                <a:gd name="connsiteX7" fmla="*/ 37624 w 47625"/>
                <a:gd name="connsiteY7" fmla="*/ 30982 h 38100"/>
                <a:gd name="connsiteX8" fmla="*/ 39529 w 47625"/>
                <a:gd name="connsiteY8" fmla="*/ 3193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38100">
                  <a:moveTo>
                    <a:pt x="42386" y="29077"/>
                  </a:moveTo>
                  <a:cubicBezTo>
                    <a:pt x="32861" y="30030"/>
                    <a:pt x="24289" y="42412"/>
                    <a:pt x="7144" y="35745"/>
                  </a:cubicBezTo>
                  <a:cubicBezTo>
                    <a:pt x="7144" y="33840"/>
                    <a:pt x="13811" y="21457"/>
                    <a:pt x="11906" y="21457"/>
                  </a:cubicBezTo>
                  <a:cubicBezTo>
                    <a:pt x="12859" y="25267"/>
                    <a:pt x="10954" y="34792"/>
                    <a:pt x="19526" y="33840"/>
                  </a:cubicBezTo>
                  <a:cubicBezTo>
                    <a:pt x="20479" y="31935"/>
                    <a:pt x="31909" y="6217"/>
                    <a:pt x="30956" y="7170"/>
                  </a:cubicBezTo>
                  <a:cubicBezTo>
                    <a:pt x="25241" y="36697"/>
                    <a:pt x="42386" y="28125"/>
                    <a:pt x="42386" y="29077"/>
                  </a:cubicBezTo>
                  <a:close/>
                  <a:moveTo>
                    <a:pt x="39529" y="31935"/>
                  </a:moveTo>
                  <a:lnTo>
                    <a:pt x="37624" y="30982"/>
                  </a:lnTo>
                  <a:cubicBezTo>
                    <a:pt x="37624" y="31935"/>
                    <a:pt x="38576" y="31935"/>
                    <a:pt x="39529" y="319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9" name="Freeform: Shape 1018">
              <a:extLst>
                <a:ext uri="{FF2B5EF4-FFF2-40B4-BE49-F238E27FC236}">
                  <a16:creationId xmlns:a16="http://schemas.microsoft.com/office/drawing/2014/main" id="{22F82994-9A67-483E-8241-550C20DF2D54}"/>
                </a:ext>
              </a:extLst>
            </p:cNvPr>
            <p:cNvSpPr/>
            <p:nvPr/>
          </p:nvSpPr>
          <p:spPr>
            <a:xfrm>
              <a:off x="7547134" y="10691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0" name="Freeform: Shape 1019">
              <a:extLst>
                <a:ext uri="{FF2B5EF4-FFF2-40B4-BE49-F238E27FC236}">
                  <a16:creationId xmlns:a16="http://schemas.microsoft.com/office/drawing/2014/main" id="{03977598-4C0A-41C9-88A2-04E1786EFDDC}"/>
                </a:ext>
              </a:extLst>
            </p:cNvPr>
            <p:cNvSpPr/>
            <p:nvPr/>
          </p:nvSpPr>
          <p:spPr>
            <a:xfrm>
              <a:off x="7319486" y="11215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1" name="Freeform: Shape 1020">
              <a:extLst>
                <a:ext uri="{FF2B5EF4-FFF2-40B4-BE49-F238E27FC236}">
                  <a16:creationId xmlns:a16="http://schemas.microsoft.com/office/drawing/2014/main" id="{1B8A71AC-FC3F-42D8-BB5B-EAAD0FCA4928}"/>
                </a:ext>
              </a:extLst>
            </p:cNvPr>
            <p:cNvSpPr/>
            <p:nvPr/>
          </p:nvSpPr>
          <p:spPr>
            <a:xfrm>
              <a:off x="7369016" y="107680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7144" y="7144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2" name="Freeform: Shape 1021">
              <a:extLst>
                <a:ext uri="{FF2B5EF4-FFF2-40B4-BE49-F238E27FC236}">
                  <a16:creationId xmlns:a16="http://schemas.microsoft.com/office/drawing/2014/main" id="{7E22F873-95AF-4500-9152-9435BD66161A}"/>
                </a:ext>
              </a:extLst>
            </p:cNvPr>
            <p:cNvSpPr/>
            <p:nvPr/>
          </p:nvSpPr>
          <p:spPr>
            <a:xfrm>
              <a:off x="7534751" y="10748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3" name="Freeform: Shape 1022">
              <a:extLst>
                <a:ext uri="{FF2B5EF4-FFF2-40B4-BE49-F238E27FC236}">
                  <a16:creationId xmlns:a16="http://schemas.microsoft.com/office/drawing/2014/main" id="{E05A5E82-8FC9-4A7C-A0EB-B600F2BD440F}"/>
                </a:ext>
              </a:extLst>
            </p:cNvPr>
            <p:cNvSpPr/>
            <p:nvPr/>
          </p:nvSpPr>
          <p:spPr>
            <a:xfrm>
              <a:off x="7419499" y="10844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9049" y="9049"/>
                  </a:cubicBezTo>
                  <a:cubicBezTo>
                    <a:pt x="8096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4" name="Freeform: Shape 1023">
              <a:extLst>
                <a:ext uri="{FF2B5EF4-FFF2-40B4-BE49-F238E27FC236}">
                  <a16:creationId xmlns:a16="http://schemas.microsoft.com/office/drawing/2014/main" id="{7BBE7A14-AE26-4F1C-9E42-D8FFF6BB77B6}"/>
                </a:ext>
              </a:extLst>
            </p:cNvPr>
            <p:cNvSpPr/>
            <p:nvPr/>
          </p:nvSpPr>
          <p:spPr>
            <a:xfrm>
              <a:off x="7368064" y="107870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5" name="Freeform: Shape 1024">
              <a:extLst>
                <a:ext uri="{FF2B5EF4-FFF2-40B4-BE49-F238E27FC236}">
                  <a16:creationId xmlns:a16="http://schemas.microsoft.com/office/drawing/2014/main" id="{D971508E-16E1-410F-A003-BBCF65EE1DC3}"/>
                </a:ext>
              </a:extLst>
            </p:cNvPr>
            <p:cNvSpPr/>
            <p:nvPr/>
          </p:nvSpPr>
          <p:spPr>
            <a:xfrm>
              <a:off x="7304776" y="109966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ubicBezTo>
                    <a:pt x="7567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6" name="Freeform: Shape 1025">
              <a:extLst>
                <a:ext uri="{FF2B5EF4-FFF2-40B4-BE49-F238E27FC236}">
                  <a16:creationId xmlns:a16="http://schemas.microsoft.com/office/drawing/2014/main" id="{37E11345-97DD-41AE-BE75-FAE130D8F472}"/>
                </a:ext>
              </a:extLst>
            </p:cNvPr>
            <p:cNvSpPr/>
            <p:nvPr/>
          </p:nvSpPr>
          <p:spPr>
            <a:xfrm>
              <a:off x="7310199" y="1123473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lnTo>
                    <a:pt x="7858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7" name="Freeform: Shape 1026">
              <a:extLst>
                <a:ext uri="{FF2B5EF4-FFF2-40B4-BE49-F238E27FC236}">
                  <a16:creationId xmlns:a16="http://schemas.microsoft.com/office/drawing/2014/main" id="{5C4D3F01-1A64-4D14-9AC4-859CDB32F2F9}"/>
                </a:ext>
              </a:extLst>
            </p:cNvPr>
            <p:cNvSpPr/>
            <p:nvPr/>
          </p:nvSpPr>
          <p:spPr>
            <a:xfrm>
              <a:off x="7271861" y="111109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8" name="Freeform: Shape 1027">
              <a:extLst>
                <a:ext uri="{FF2B5EF4-FFF2-40B4-BE49-F238E27FC236}">
                  <a16:creationId xmlns:a16="http://schemas.microsoft.com/office/drawing/2014/main" id="{50BEF79B-D2A6-4436-91B1-DBCD658AB33F}"/>
                </a:ext>
              </a:extLst>
            </p:cNvPr>
            <p:cNvSpPr/>
            <p:nvPr/>
          </p:nvSpPr>
          <p:spPr>
            <a:xfrm>
              <a:off x="7306151" y="11177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6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9" name="Freeform: Shape 1028">
              <a:extLst>
                <a:ext uri="{FF2B5EF4-FFF2-40B4-BE49-F238E27FC236}">
                  <a16:creationId xmlns:a16="http://schemas.microsoft.com/office/drawing/2014/main" id="{1D7496DF-45A9-4691-BF7B-07794C97373F}"/>
                </a:ext>
              </a:extLst>
            </p:cNvPr>
            <p:cNvSpPr/>
            <p:nvPr/>
          </p:nvSpPr>
          <p:spPr>
            <a:xfrm>
              <a:off x="7567136" y="10882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0" name="Freeform: Shape 1029">
              <a:extLst>
                <a:ext uri="{FF2B5EF4-FFF2-40B4-BE49-F238E27FC236}">
                  <a16:creationId xmlns:a16="http://schemas.microsoft.com/office/drawing/2014/main" id="{CB236D52-26FE-430A-80D8-14BB467555FD}"/>
                </a:ext>
              </a:extLst>
            </p:cNvPr>
            <p:cNvSpPr/>
            <p:nvPr/>
          </p:nvSpPr>
          <p:spPr>
            <a:xfrm>
              <a:off x="7565231" y="107394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8096" y="7144"/>
                  </a:lnTo>
                  <a:cubicBezTo>
                    <a:pt x="7144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1" name="Freeform: Shape 1030">
              <a:extLst>
                <a:ext uri="{FF2B5EF4-FFF2-40B4-BE49-F238E27FC236}">
                  <a16:creationId xmlns:a16="http://schemas.microsoft.com/office/drawing/2014/main" id="{FFA22D8C-21FE-4F4B-892B-58B6EF28560B}"/>
                </a:ext>
              </a:extLst>
            </p:cNvPr>
            <p:cNvSpPr/>
            <p:nvPr/>
          </p:nvSpPr>
          <p:spPr>
            <a:xfrm>
              <a:off x="7444264" y="1089617"/>
              <a:ext cx="9525" cy="9525"/>
            </a:xfrm>
            <a:custGeom>
              <a:avLst/>
              <a:gdLst>
                <a:gd name="connsiteX0" fmla="*/ 7144 w 9525"/>
                <a:gd name="connsiteY0" fmla="*/ 7663 h 9525"/>
                <a:gd name="connsiteX1" fmla="*/ 9049 w 9525"/>
                <a:gd name="connsiteY1" fmla="*/ 11473 h 9525"/>
                <a:gd name="connsiteX2" fmla="*/ 7144 w 9525"/>
                <a:gd name="connsiteY2" fmla="*/ 766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663"/>
                  </a:moveTo>
                  <a:cubicBezTo>
                    <a:pt x="8096" y="8615"/>
                    <a:pt x="9049" y="9568"/>
                    <a:pt x="9049" y="11473"/>
                  </a:cubicBezTo>
                  <a:cubicBezTo>
                    <a:pt x="9049" y="9568"/>
                    <a:pt x="8096" y="5758"/>
                    <a:pt x="7144" y="76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2" name="Freeform: Shape 1031">
              <a:extLst>
                <a:ext uri="{FF2B5EF4-FFF2-40B4-BE49-F238E27FC236}">
                  <a16:creationId xmlns:a16="http://schemas.microsoft.com/office/drawing/2014/main" id="{BB7AE7C5-0A2D-450E-88B1-71014D4FA451}"/>
                </a:ext>
              </a:extLst>
            </p:cNvPr>
            <p:cNvSpPr/>
            <p:nvPr/>
          </p:nvSpPr>
          <p:spPr>
            <a:xfrm>
              <a:off x="7583329" y="1136808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7144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cubicBezTo>
                    <a:pt x="7144" y="9049"/>
                    <a:pt x="7144" y="8096"/>
                    <a:pt x="7144" y="7144"/>
                  </a:cubicBezTo>
                  <a:cubicBezTo>
                    <a:pt x="7144" y="9049"/>
                    <a:pt x="7144" y="10001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3" name="Freeform: Shape 1032">
              <a:extLst>
                <a:ext uri="{FF2B5EF4-FFF2-40B4-BE49-F238E27FC236}">
                  <a16:creationId xmlns:a16="http://schemas.microsoft.com/office/drawing/2014/main" id="{DCCD11B1-67A0-4A7E-93B1-CF00FD6DB87B}"/>
                </a:ext>
              </a:extLst>
            </p:cNvPr>
            <p:cNvSpPr/>
            <p:nvPr/>
          </p:nvSpPr>
          <p:spPr>
            <a:xfrm>
              <a:off x="7583329" y="113490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2CD8FFEF-7BD1-47E6-B13E-187A8BEDB397}"/>
                </a:ext>
              </a:extLst>
            </p:cNvPr>
            <p:cNvSpPr/>
            <p:nvPr/>
          </p:nvSpPr>
          <p:spPr>
            <a:xfrm>
              <a:off x="7494746" y="1170146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8096" y="8096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5" name="Freeform: Shape 1034">
              <a:extLst>
                <a:ext uri="{FF2B5EF4-FFF2-40B4-BE49-F238E27FC236}">
                  <a16:creationId xmlns:a16="http://schemas.microsoft.com/office/drawing/2014/main" id="{CFA49155-CA24-4F65-9BDD-62E3F640FCFE}"/>
                </a:ext>
              </a:extLst>
            </p:cNvPr>
            <p:cNvSpPr/>
            <p:nvPr/>
          </p:nvSpPr>
          <p:spPr>
            <a:xfrm>
              <a:off x="7559457" y="1054733"/>
              <a:ext cx="19050" cy="28575"/>
            </a:xfrm>
            <a:custGeom>
              <a:avLst/>
              <a:gdLst>
                <a:gd name="connsiteX0" fmla="*/ 15775 w 19050"/>
                <a:gd name="connsiteY0" fmla="*/ 27307 h 28575"/>
                <a:gd name="connsiteX1" fmla="*/ 15775 w 19050"/>
                <a:gd name="connsiteY1" fmla="*/ 2730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28575">
                  <a:moveTo>
                    <a:pt x="15775" y="27307"/>
                  </a:moveTo>
                  <a:cubicBezTo>
                    <a:pt x="2440" y="-9841"/>
                    <a:pt x="6250" y="13019"/>
                    <a:pt x="15775" y="273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6" name="Freeform: Shape 1035">
              <a:extLst>
                <a:ext uri="{FF2B5EF4-FFF2-40B4-BE49-F238E27FC236}">
                  <a16:creationId xmlns:a16="http://schemas.microsoft.com/office/drawing/2014/main" id="{F0E036C3-4786-4852-B14B-DA0F0EBAEAAC}"/>
                </a:ext>
              </a:extLst>
            </p:cNvPr>
            <p:cNvSpPr/>
            <p:nvPr/>
          </p:nvSpPr>
          <p:spPr>
            <a:xfrm>
              <a:off x="7585234" y="1119388"/>
              <a:ext cx="9525" cy="9525"/>
            </a:xfrm>
            <a:custGeom>
              <a:avLst/>
              <a:gdLst>
                <a:gd name="connsiteX0" fmla="*/ 7144 w 9525"/>
                <a:gd name="connsiteY0" fmla="*/ 7419 h 9525"/>
                <a:gd name="connsiteX1" fmla="*/ 7144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419"/>
                  </a:moveTo>
                  <a:cubicBezTo>
                    <a:pt x="7144" y="8371"/>
                    <a:pt x="8096" y="6466"/>
                    <a:pt x="7144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7" name="Freeform: Shape 1036">
              <a:extLst>
                <a:ext uri="{FF2B5EF4-FFF2-40B4-BE49-F238E27FC236}">
                  <a16:creationId xmlns:a16="http://schemas.microsoft.com/office/drawing/2014/main" id="{A08E8710-0194-4039-ADE4-D39FA8F104C4}"/>
                </a:ext>
              </a:extLst>
            </p:cNvPr>
            <p:cNvSpPr/>
            <p:nvPr/>
          </p:nvSpPr>
          <p:spPr>
            <a:xfrm>
              <a:off x="7283291" y="12225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8" name="Freeform: Shape 1037">
              <a:extLst>
                <a:ext uri="{FF2B5EF4-FFF2-40B4-BE49-F238E27FC236}">
                  <a16:creationId xmlns:a16="http://schemas.microsoft.com/office/drawing/2014/main" id="{2D862FC5-BD78-4420-8693-D1F656330570}"/>
                </a:ext>
              </a:extLst>
            </p:cNvPr>
            <p:cNvSpPr/>
            <p:nvPr/>
          </p:nvSpPr>
          <p:spPr>
            <a:xfrm>
              <a:off x="7570946" y="10977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9" name="Freeform: Shape 1038">
              <a:extLst>
                <a:ext uri="{FF2B5EF4-FFF2-40B4-BE49-F238E27FC236}">
                  <a16:creationId xmlns:a16="http://schemas.microsoft.com/office/drawing/2014/main" id="{8DD9C386-6E46-49B8-9A19-FA302A31DFE1}"/>
                </a:ext>
              </a:extLst>
            </p:cNvPr>
            <p:cNvSpPr/>
            <p:nvPr/>
          </p:nvSpPr>
          <p:spPr>
            <a:xfrm>
              <a:off x="7329011" y="12111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0" name="Freeform: Shape 1039">
              <a:extLst>
                <a:ext uri="{FF2B5EF4-FFF2-40B4-BE49-F238E27FC236}">
                  <a16:creationId xmlns:a16="http://schemas.microsoft.com/office/drawing/2014/main" id="{7837000D-2E7D-4196-BAFA-EEAF60C3DEE4}"/>
                </a:ext>
              </a:extLst>
            </p:cNvPr>
            <p:cNvSpPr/>
            <p:nvPr/>
          </p:nvSpPr>
          <p:spPr>
            <a:xfrm>
              <a:off x="7285434" y="110251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1" name="Freeform: Shape 1040">
              <a:extLst>
                <a:ext uri="{FF2B5EF4-FFF2-40B4-BE49-F238E27FC236}">
                  <a16:creationId xmlns:a16="http://schemas.microsoft.com/office/drawing/2014/main" id="{51B93C58-93A3-433A-86A1-DAFF883DDA64}"/>
                </a:ext>
              </a:extLst>
            </p:cNvPr>
            <p:cNvSpPr/>
            <p:nvPr/>
          </p:nvSpPr>
          <p:spPr>
            <a:xfrm>
              <a:off x="7329011" y="12101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2" name="Freeform: Shape 1041">
              <a:extLst>
                <a:ext uri="{FF2B5EF4-FFF2-40B4-BE49-F238E27FC236}">
                  <a16:creationId xmlns:a16="http://schemas.microsoft.com/office/drawing/2014/main" id="{9D85DD0A-6133-49A2-B6FC-35638CEF3BC5}"/>
                </a:ext>
              </a:extLst>
            </p:cNvPr>
            <p:cNvSpPr/>
            <p:nvPr/>
          </p:nvSpPr>
          <p:spPr>
            <a:xfrm>
              <a:off x="7388066" y="1177766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cubicBezTo>
                    <a:pt x="8096" y="9049"/>
                    <a:pt x="8096" y="8096"/>
                    <a:pt x="7144" y="7144"/>
                  </a:cubicBezTo>
                  <a:cubicBezTo>
                    <a:pt x="7144" y="7144"/>
                    <a:pt x="7144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3" name="Freeform: Shape 1042">
              <a:extLst>
                <a:ext uri="{FF2B5EF4-FFF2-40B4-BE49-F238E27FC236}">
                  <a16:creationId xmlns:a16="http://schemas.microsoft.com/office/drawing/2014/main" id="{E303674B-F4C5-47B4-BAB2-EF4232FAC3F2}"/>
                </a:ext>
              </a:extLst>
            </p:cNvPr>
            <p:cNvSpPr/>
            <p:nvPr/>
          </p:nvSpPr>
          <p:spPr>
            <a:xfrm>
              <a:off x="7374731" y="11739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4" name="Freeform: Shape 1043">
              <a:extLst>
                <a:ext uri="{FF2B5EF4-FFF2-40B4-BE49-F238E27FC236}">
                  <a16:creationId xmlns:a16="http://schemas.microsoft.com/office/drawing/2014/main" id="{E0B32F96-8A59-46FD-9FB8-B77BBB817D60}"/>
                </a:ext>
              </a:extLst>
            </p:cNvPr>
            <p:cNvSpPr/>
            <p:nvPr/>
          </p:nvSpPr>
          <p:spPr>
            <a:xfrm>
              <a:off x="7431881" y="106822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7144"/>
                    <a:pt x="7144" y="7144"/>
                    <a:pt x="7144" y="8096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5" name="Freeform: Shape 1044">
              <a:extLst>
                <a:ext uri="{FF2B5EF4-FFF2-40B4-BE49-F238E27FC236}">
                  <a16:creationId xmlns:a16="http://schemas.microsoft.com/office/drawing/2014/main" id="{A52EE357-8E9E-48FE-9CE5-7329E465865F}"/>
                </a:ext>
              </a:extLst>
            </p:cNvPr>
            <p:cNvSpPr/>
            <p:nvPr/>
          </p:nvSpPr>
          <p:spPr>
            <a:xfrm>
              <a:off x="7329011" y="12111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9049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6" name="Freeform: Shape 1045">
              <a:extLst>
                <a:ext uri="{FF2B5EF4-FFF2-40B4-BE49-F238E27FC236}">
                  <a16:creationId xmlns:a16="http://schemas.microsoft.com/office/drawing/2014/main" id="{CFF1F950-DFA6-45F0-A043-B5B95A931A7B}"/>
                </a:ext>
              </a:extLst>
            </p:cNvPr>
            <p:cNvSpPr/>
            <p:nvPr/>
          </p:nvSpPr>
          <p:spPr>
            <a:xfrm>
              <a:off x="7399496" y="11472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7" name="Freeform: Shape 1046">
              <a:extLst>
                <a:ext uri="{FF2B5EF4-FFF2-40B4-BE49-F238E27FC236}">
                  <a16:creationId xmlns:a16="http://schemas.microsoft.com/office/drawing/2014/main" id="{6FB4381A-175E-40B6-941A-B5078DEDD993}"/>
                </a:ext>
              </a:extLst>
            </p:cNvPr>
            <p:cNvSpPr/>
            <p:nvPr/>
          </p:nvSpPr>
          <p:spPr>
            <a:xfrm>
              <a:off x="7402557" y="1137646"/>
              <a:ext cx="9525" cy="19050"/>
            </a:xfrm>
            <a:custGeom>
              <a:avLst/>
              <a:gdLst>
                <a:gd name="connsiteX0" fmla="*/ 10751 w 9525"/>
                <a:gd name="connsiteY0" fmla="*/ 19641 h 19050"/>
                <a:gd name="connsiteX1" fmla="*/ 10751 w 9525"/>
                <a:gd name="connsiteY1" fmla="*/ 1964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751" y="19641"/>
                  </a:moveTo>
                  <a:cubicBezTo>
                    <a:pt x="11703" y="-12744"/>
                    <a:pt x="2178" y="29166"/>
                    <a:pt x="10751" y="196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8" name="Freeform: Shape 1047">
              <a:extLst>
                <a:ext uri="{FF2B5EF4-FFF2-40B4-BE49-F238E27FC236}">
                  <a16:creationId xmlns:a16="http://schemas.microsoft.com/office/drawing/2014/main" id="{DE36E7FD-453E-49C1-AEB3-137799C1BEFF}"/>
                </a:ext>
              </a:extLst>
            </p:cNvPr>
            <p:cNvSpPr/>
            <p:nvPr/>
          </p:nvSpPr>
          <p:spPr>
            <a:xfrm>
              <a:off x="7406164" y="11520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9049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9" name="Freeform: Shape 1048">
              <a:extLst>
                <a:ext uri="{FF2B5EF4-FFF2-40B4-BE49-F238E27FC236}">
                  <a16:creationId xmlns:a16="http://schemas.microsoft.com/office/drawing/2014/main" id="{7D87E0F2-7F0F-4744-84D8-4242CB5B0AB2}"/>
                </a:ext>
              </a:extLst>
            </p:cNvPr>
            <p:cNvSpPr/>
            <p:nvPr/>
          </p:nvSpPr>
          <p:spPr>
            <a:xfrm>
              <a:off x="7429976" y="115300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8096" y="7144"/>
                  </a:cubicBezTo>
                  <a:cubicBezTo>
                    <a:pt x="7144" y="8096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0" name="Freeform: Shape 1049">
              <a:extLst>
                <a:ext uri="{FF2B5EF4-FFF2-40B4-BE49-F238E27FC236}">
                  <a16:creationId xmlns:a16="http://schemas.microsoft.com/office/drawing/2014/main" id="{E276E753-0F6E-486A-8ADD-FFB818F4437F}"/>
                </a:ext>
              </a:extLst>
            </p:cNvPr>
            <p:cNvSpPr/>
            <p:nvPr/>
          </p:nvSpPr>
          <p:spPr>
            <a:xfrm>
              <a:off x="7239476" y="11834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1190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1" name="Freeform: Shape 1050">
              <a:extLst>
                <a:ext uri="{FF2B5EF4-FFF2-40B4-BE49-F238E27FC236}">
                  <a16:creationId xmlns:a16="http://schemas.microsoft.com/office/drawing/2014/main" id="{EA54FA0B-2625-4551-8E52-9C6B88A6288C}"/>
                </a:ext>
              </a:extLst>
            </p:cNvPr>
            <p:cNvSpPr/>
            <p:nvPr/>
          </p:nvSpPr>
          <p:spPr>
            <a:xfrm>
              <a:off x="7511045" y="1120616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6086" y="7144"/>
                    <a:pt x="7990" y="9049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2" name="Freeform: Shape 1051">
              <a:extLst>
                <a:ext uri="{FF2B5EF4-FFF2-40B4-BE49-F238E27FC236}">
                  <a16:creationId xmlns:a16="http://schemas.microsoft.com/office/drawing/2014/main" id="{51013F13-7F1E-4985-8083-7A62E4ED64DF}"/>
                </a:ext>
              </a:extLst>
            </p:cNvPr>
            <p:cNvSpPr/>
            <p:nvPr/>
          </p:nvSpPr>
          <p:spPr>
            <a:xfrm>
              <a:off x="7406164" y="11368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9049"/>
                  </a:cubicBez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3" name="Freeform: Shape 1052">
              <a:extLst>
                <a:ext uri="{FF2B5EF4-FFF2-40B4-BE49-F238E27FC236}">
                  <a16:creationId xmlns:a16="http://schemas.microsoft.com/office/drawing/2014/main" id="{F37938AC-E741-4A8E-A55C-A24EAF181E72}"/>
                </a:ext>
              </a:extLst>
            </p:cNvPr>
            <p:cNvSpPr/>
            <p:nvPr/>
          </p:nvSpPr>
          <p:spPr>
            <a:xfrm>
              <a:off x="7516654" y="11301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954" y="12859"/>
                    <a:pt x="10954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4" name="Freeform: Shape 1053">
              <a:extLst>
                <a:ext uri="{FF2B5EF4-FFF2-40B4-BE49-F238E27FC236}">
                  <a16:creationId xmlns:a16="http://schemas.microsoft.com/office/drawing/2014/main" id="{A9A0B877-CA85-42A6-BA64-DD0B06DD9647}"/>
                </a:ext>
              </a:extLst>
            </p:cNvPr>
            <p:cNvSpPr/>
            <p:nvPr/>
          </p:nvSpPr>
          <p:spPr>
            <a:xfrm>
              <a:off x="7520464" y="11301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5" name="Freeform: Shape 1054">
              <a:extLst>
                <a:ext uri="{FF2B5EF4-FFF2-40B4-BE49-F238E27FC236}">
                  <a16:creationId xmlns:a16="http://schemas.microsoft.com/office/drawing/2014/main" id="{D6057C7A-E669-4DF4-B93C-51775B57814F}"/>
                </a:ext>
              </a:extLst>
            </p:cNvPr>
            <p:cNvSpPr/>
            <p:nvPr/>
          </p:nvSpPr>
          <p:spPr>
            <a:xfrm>
              <a:off x="7016591" y="1059788"/>
              <a:ext cx="581025" cy="180975"/>
            </a:xfrm>
            <a:custGeom>
              <a:avLst/>
              <a:gdLst>
                <a:gd name="connsiteX0" fmla="*/ 228124 w 581025"/>
                <a:gd name="connsiteY0" fmla="*/ 128932 h 180975"/>
                <a:gd name="connsiteX1" fmla="*/ 204311 w 581025"/>
                <a:gd name="connsiteY1" fmla="*/ 142267 h 180975"/>
                <a:gd name="connsiteX2" fmla="*/ 195739 w 581025"/>
                <a:gd name="connsiteY2" fmla="*/ 121312 h 180975"/>
                <a:gd name="connsiteX3" fmla="*/ 169069 w 581025"/>
                <a:gd name="connsiteY3" fmla="*/ 125122 h 180975"/>
                <a:gd name="connsiteX4" fmla="*/ 169069 w 581025"/>
                <a:gd name="connsiteY4" fmla="*/ 141314 h 180975"/>
                <a:gd name="connsiteX5" fmla="*/ 124301 w 581025"/>
                <a:gd name="connsiteY5" fmla="*/ 131789 h 180975"/>
                <a:gd name="connsiteX6" fmla="*/ 126206 w 581025"/>
                <a:gd name="connsiteY6" fmla="*/ 111787 h 180975"/>
                <a:gd name="connsiteX7" fmla="*/ 121444 w 581025"/>
                <a:gd name="connsiteY7" fmla="*/ 112739 h 180975"/>
                <a:gd name="connsiteX8" fmla="*/ 7144 w 581025"/>
                <a:gd name="connsiteY8" fmla="*/ 114644 h 180975"/>
                <a:gd name="connsiteX9" fmla="*/ 14764 w 581025"/>
                <a:gd name="connsiteY9" fmla="*/ 90832 h 180975"/>
                <a:gd name="connsiteX10" fmla="*/ 87154 w 581025"/>
                <a:gd name="connsiteY10" fmla="*/ 75592 h 180975"/>
                <a:gd name="connsiteX11" fmla="*/ 76676 w 581025"/>
                <a:gd name="connsiteY11" fmla="*/ 92737 h 180975"/>
                <a:gd name="connsiteX12" fmla="*/ 86201 w 581025"/>
                <a:gd name="connsiteY12" fmla="*/ 90832 h 180975"/>
                <a:gd name="connsiteX13" fmla="*/ 89059 w 581025"/>
                <a:gd name="connsiteY13" fmla="*/ 75592 h 180975"/>
                <a:gd name="connsiteX14" fmla="*/ 131921 w 581025"/>
                <a:gd name="connsiteY14" fmla="*/ 87022 h 180975"/>
                <a:gd name="connsiteX15" fmla="*/ 160496 w 581025"/>
                <a:gd name="connsiteY15" fmla="*/ 73687 h 180975"/>
                <a:gd name="connsiteX16" fmla="*/ 153829 w 581025"/>
                <a:gd name="connsiteY16" fmla="*/ 94642 h 180975"/>
                <a:gd name="connsiteX17" fmla="*/ 229076 w 581025"/>
                <a:gd name="connsiteY17" fmla="*/ 77497 h 180975"/>
                <a:gd name="connsiteX18" fmla="*/ 235744 w 581025"/>
                <a:gd name="connsiteY18" fmla="*/ 63209 h 180975"/>
                <a:gd name="connsiteX19" fmla="*/ 227171 w 581025"/>
                <a:gd name="connsiteY19" fmla="*/ 46064 h 180975"/>
                <a:gd name="connsiteX20" fmla="*/ 209074 w 581025"/>
                <a:gd name="connsiteY20" fmla="*/ 70829 h 180975"/>
                <a:gd name="connsiteX21" fmla="*/ 199549 w 581025"/>
                <a:gd name="connsiteY21" fmla="*/ 67019 h 180975"/>
                <a:gd name="connsiteX22" fmla="*/ 238601 w 581025"/>
                <a:gd name="connsiteY22" fmla="*/ 51779 h 180975"/>
                <a:gd name="connsiteX23" fmla="*/ 244316 w 581025"/>
                <a:gd name="connsiteY23" fmla="*/ 39397 h 180975"/>
                <a:gd name="connsiteX24" fmla="*/ 246221 w 581025"/>
                <a:gd name="connsiteY24" fmla="*/ 45112 h 180975"/>
                <a:gd name="connsiteX25" fmla="*/ 241459 w 581025"/>
                <a:gd name="connsiteY25" fmla="*/ 69877 h 180975"/>
                <a:gd name="connsiteX26" fmla="*/ 242411 w 581025"/>
                <a:gd name="connsiteY26" fmla="*/ 77497 h 180975"/>
                <a:gd name="connsiteX27" fmla="*/ 255746 w 581025"/>
                <a:gd name="connsiteY27" fmla="*/ 57494 h 180975"/>
                <a:gd name="connsiteX28" fmla="*/ 262414 w 581025"/>
                <a:gd name="connsiteY28" fmla="*/ 81307 h 180975"/>
                <a:gd name="connsiteX29" fmla="*/ 275749 w 581025"/>
                <a:gd name="connsiteY29" fmla="*/ 47017 h 180975"/>
                <a:gd name="connsiteX30" fmla="*/ 267176 w 581025"/>
                <a:gd name="connsiteY30" fmla="*/ 60352 h 180975"/>
                <a:gd name="connsiteX31" fmla="*/ 263366 w 581025"/>
                <a:gd name="connsiteY31" fmla="*/ 58447 h 180975"/>
                <a:gd name="connsiteX32" fmla="*/ 261461 w 581025"/>
                <a:gd name="connsiteY32" fmla="*/ 56542 h 180975"/>
                <a:gd name="connsiteX33" fmla="*/ 262414 w 581025"/>
                <a:gd name="connsiteY33" fmla="*/ 40349 h 180975"/>
                <a:gd name="connsiteX34" fmla="*/ 285274 w 581025"/>
                <a:gd name="connsiteY34" fmla="*/ 53684 h 180975"/>
                <a:gd name="connsiteX35" fmla="*/ 314801 w 581025"/>
                <a:gd name="connsiteY35" fmla="*/ 52732 h 180975"/>
                <a:gd name="connsiteX36" fmla="*/ 306229 w 581025"/>
                <a:gd name="connsiteY36" fmla="*/ 51779 h 180975"/>
                <a:gd name="connsiteX37" fmla="*/ 299561 w 581025"/>
                <a:gd name="connsiteY37" fmla="*/ 57494 h 180975"/>
                <a:gd name="connsiteX38" fmla="*/ 300514 w 581025"/>
                <a:gd name="connsiteY38" fmla="*/ 40349 h 180975"/>
                <a:gd name="connsiteX39" fmla="*/ 290989 w 581025"/>
                <a:gd name="connsiteY39" fmla="*/ 42254 h 180975"/>
                <a:gd name="connsiteX40" fmla="*/ 298609 w 581025"/>
                <a:gd name="connsiteY40" fmla="*/ 82259 h 180975"/>
                <a:gd name="connsiteX41" fmla="*/ 354806 w 581025"/>
                <a:gd name="connsiteY41" fmla="*/ 68924 h 180975"/>
                <a:gd name="connsiteX42" fmla="*/ 354806 w 581025"/>
                <a:gd name="connsiteY42" fmla="*/ 39397 h 180975"/>
                <a:gd name="connsiteX43" fmla="*/ 350996 w 581025"/>
                <a:gd name="connsiteY43" fmla="*/ 59399 h 180975"/>
                <a:gd name="connsiteX44" fmla="*/ 313849 w 581025"/>
                <a:gd name="connsiteY44" fmla="*/ 64162 h 180975"/>
                <a:gd name="connsiteX45" fmla="*/ 314801 w 581025"/>
                <a:gd name="connsiteY45" fmla="*/ 45112 h 180975"/>
                <a:gd name="connsiteX46" fmla="*/ 363379 w 581025"/>
                <a:gd name="connsiteY46" fmla="*/ 24157 h 180975"/>
                <a:gd name="connsiteX47" fmla="*/ 366236 w 581025"/>
                <a:gd name="connsiteY47" fmla="*/ 25109 h 180975"/>
                <a:gd name="connsiteX48" fmla="*/ 360521 w 581025"/>
                <a:gd name="connsiteY48" fmla="*/ 40349 h 180975"/>
                <a:gd name="connsiteX49" fmla="*/ 369094 w 581025"/>
                <a:gd name="connsiteY49" fmla="*/ 44159 h 180975"/>
                <a:gd name="connsiteX50" fmla="*/ 365284 w 581025"/>
                <a:gd name="connsiteY50" fmla="*/ 47017 h 180975"/>
                <a:gd name="connsiteX51" fmla="*/ 360521 w 581025"/>
                <a:gd name="connsiteY51" fmla="*/ 51779 h 180975"/>
                <a:gd name="connsiteX52" fmla="*/ 378619 w 581025"/>
                <a:gd name="connsiteY52" fmla="*/ 21299 h 180975"/>
                <a:gd name="connsiteX53" fmla="*/ 386239 w 581025"/>
                <a:gd name="connsiteY53" fmla="*/ 24157 h 180975"/>
                <a:gd name="connsiteX54" fmla="*/ 373856 w 581025"/>
                <a:gd name="connsiteY54" fmla="*/ 25109 h 180975"/>
                <a:gd name="connsiteX55" fmla="*/ 379571 w 581025"/>
                <a:gd name="connsiteY55" fmla="*/ 55589 h 180975"/>
                <a:gd name="connsiteX56" fmla="*/ 386239 w 581025"/>
                <a:gd name="connsiteY56" fmla="*/ 39397 h 180975"/>
                <a:gd name="connsiteX57" fmla="*/ 391954 w 581025"/>
                <a:gd name="connsiteY57" fmla="*/ 35587 h 180975"/>
                <a:gd name="connsiteX58" fmla="*/ 388144 w 581025"/>
                <a:gd name="connsiteY58" fmla="*/ 17489 h 180975"/>
                <a:gd name="connsiteX59" fmla="*/ 409099 w 581025"/>
                <a:gd name="connsiteY59" fmla="*/ 31777 h 180975"/>
                <a:gd name="connsiteX60" fmla="*/ 405289 w 581025"/>
                <a:gd name="connsiteY60" fmla="*/ 25109 h 180975"/>
                <a:gd name="connsiteX61" fmla="*/ 398621 w 581025"/>
                <a:gd name="connsiteY61" fmla="*/ 22252 h 180975"/>
                <a:gd name="connsiteX62" fmla="*/ 391954 w 581025"/>
                <a:gd name="connsiteY62" fmla="*/ 36539 h 180975"/>
                <a:gd name="connsiteX63" fmla="*/ 401479 w 581025"/>
                <a:gd name="connsiteY63" fmla="*/ 38444 h 180975"/>
                <a:gd name="connsiteX64" fmla="*/ 410051 w 581025"/>
                <a:gd name="connsiteY64" fmla="*/ 39397 h 180975"/>
                <a:gd name="connsiteX65" fmla="*/ 415766 w 581025"/>
                <a:gd name="connsiteY65" fmla="*/ 39397 h 180975"/>
                <a:gd name="connsiteX66" fmla="*/ 411004 w 581025"/>
                <a:gd name="connsiteY66" fmla="*/ 20347 h 180975"/>
                <a:gd name="connsiteX67" fmla="*/ 418624 w 581025"/>
                <a:gd name="connsiteY67" fmla="*/ 23204 h 180975"/>
                <a:gd name="connsiteX68" fmla="*/ 415766 w 581025"/>
                <a:gd name="connsiteY68" fmla="*/ 14632 h 180975"/>
                <a:gd name="connsiteX69" fmla="*/ 420529 w 581025"/>
                <a:gd name="connsiteY69" fmla="*/ 39397 h 180975"/>
                <a:gd name="connsiteX70" fmla="*/ 429101 w 581025"/>
                <a:gd name="connsiteY70" fmla="*/ 41302 h 180975"/>
                <a:gd name="connsiteX71" fmla="*/ 438626 w 581025"/>
                <a:gd name="connsiteY71" fmla="*/ 10822 h 180975"/>
                <a:gd name="connsiteX72" fmla="*/ 514826 w 581025"/>
                <a:gd name="connsiteY72" fmla="*/ 19394 h 180975"/>
                <a:gd name="connsiteX73" fmla="*/ 507206 w 581025"/>
                <a:gd name="connsiteY73" fmla="*/ 37492 h 180975"/>
                <a:gd name="connsiteX74" fmla="*/ 513874 w 581025"/>
                <a:gd name="connsiteY74" fmla="*/ 39397 h 180975"/>
                <a:gd name="connsiteX75" fmla="*/ 513874 w 581025"/>
                <a:gd name="connsiteY75" fmla="*/ 34634 h 180975"/>
                <a:gd name="connsiteX76" fmla="*/ 510064 w 581025"/>
                <a:gd name="connsiteY76" fmla="*/ 7964 h 180975"/>
                <a:gd name="connsiteX77" fmla="*/ 525304 w 581025"/>
                <a:gd name="connsiteY77" fmla="*/ 36539 h 180975"/>
                <a:gd name="connsiteX78" fmla="*/ 525304 w 581025"/>
                <a:gd name="connsiteY78" fmla="*/ 29872 h 180975"/>
                <a:gd name="connsiteX79" fmla="*/ 531971 w 581025"/>
                <a:gd name="connsiteY79" fmla="*/ 25109 h 180975"/>
                <a:gd name="connsiteX80" fmla="*/ 520541 w 581025"/>
                <a:gd name="connsiteY80" fmla="*/ 11774 h 180975"/>
                <a:gd name="connsiteX81" fmla="*/ 521494 w 581025"/>
                <a:gd name="connsiteY81" fmla="*/ 20347 h 180975"/>
                <a:gd name="connsiteX82" fmla="*/ 541496 w 581025"/>
                <a:gd name="connsiteY82" fmla="*/ 11774 h 180975"/>
                <a:gd name="connsiteX83" fmla="*/ 543401 w 581025"/>
                <a:gd name="connsiteY83" fmla="*/ 70829 h 180975"/>
                <a:gd name="connsiteX84" fmla="*/ 544354 w 581025"/>
                <a:gd name="connsiteY84" fmla="*/ 80354 h 180975"/>
                <a:gd name="connsiteX85" fmla="*/ 569119 w 581025"/>
                <a:gd name="connsiteY85" fmla="*/ 55589 h 180975"/>
                <a:gd name="connsiteX86" fmla="*/ 575786 w 581025"/>
                <a:gd name="connsiteY86" fmla="*/ 53684 h 180975"/>
                <a:gd name="connsiteX87" fmla="*/ 554831 w 581025"/>
                <a:gd name="connsiteY87" fmla="*/ 108929 h 180975"/>
                <a:gd name="connsiteX88" fmla="*/ 542449 w 581025"/>
                <a:gd name="connsiteY88" fmla="*/ 97499 h 180975"/>
                <a:gd name="connsiteX89" fmla="*/ 522446 w 581025"/>
                <a:gd name="connsiteY89" fmla="*/ 124169 h 180975"/>
                <a:gd name="connsiteX90" fmla="*/ 511969 w 581025"/>
                <a:gd name="connsiteY90" fmla="*/ 104167 h 180975"/>
                <a:gd name="connsiteX91" fmla="*/ 489109 w 581025"/>
                <a:gd name="connsiteY91" fmla="*/ 131789 h 180975"/>
                <a:gd name="connsiteX92" fmla="*/ 491014 w 581025"/>
                <a:gd name="connsiteY92" fmla="*/ 118454 h 180975"/>
                <a:gd name="connsiteX93" fmla="*/ 377666 w 581025"/>
                <a:gd name="connsiteY93" fmla="*/ 118454 h 180975"/>
                <a:gd name="connsiteX94" fmla="*/ 374809 w 581025"/>
                <a:gd name="connsiteY94" fmla="*/ 124169 h 180975"/>
                <a:gd name="connsiteX95" fmla="*/ 372904 w 581025"/>
                <a:gd name="connsiteY95" fmla="*/ 148934 h 180975"/>
                <a:gd name="connsiteX96" fmla="*/ 376714 w 581025"/>
                <a:gd name="connsiteY96" fmla="*/ 144172 h 180975"/>
                <a:gd name="connsiteX97" fmla="*/ 369094 w 581025"/>
                <a:gd name="connsiteY97" fmla="*/ 106072 h 180975"/>
                <a:gd name="connsiteX98" fmla="*/ 361474 w 581025"/>
                <a:gd name="connsiteY98" fmla="*/ 114644 h 180975"/>
                <a:gd name="connsiteX99" fmla="*/ 362426 w 581025"/>
                <a:gd name="connsiteY99" fmla="*/ 147982 h 180975"/>
                <a:gd name="connsiteX100" fmla="*/ 283369 w 581025"/>
                <a:gd name="connsiteY100" fmla="*/ 169889 h 180975"/>
                <a:gd name="connsiteX101" fmla="*/ 269081 w 581025"/>
                <a:gd name="connsiteY101" fmla="*/ 150839 h 180975"/>
                <a:gd name="connsiteX102" fmla="*/ 261461 w 581025"/>
                <a:gd name="connsiteY102" fmla="*/ 175604 h 180975"/>
                <a:gd name="connsiteX103" fmla="*/ 258604 w 581025"/>
                <a:gd name="connsiteY103" fmla="*/ 176557 h 180975"/>
                <a:gd name="connsiteX104" fmla="*/ 264319 w 581025"/>
                <a:gd name="connsiteY104" fmla="*/ 146077 h 180975"/>
                <a:gd name="connsiteX105" fmla="*/ 247174 w 581025"/>
                <a:gd name="connsiteY105" fmla="*/ 181319 h 180975"/>
                <a:gd name="connsiteX106" fmla="*/ 235744 w 581025"/>
                <a:gd name="connsiteY106" fmla="*/ 118454 h 180975"/>
                <a:gd name="connsiteX107" fmla="*/ 235744 w 581025"/>
                <a:gd name="connsiteY107" fmla="*/ 127979 h 180975"/>
                <a:gd name="connsiteX108" fmla="*/ 228124 w 581025"/>
                <a:gd name="connsiteY108" fmla="*/ 128932 h 180975"/>
                <a:gd name="connsiteX109" fmla="*/ 30004 w 581025"/>
                <a:gd name="connsiteY109" fmla="*/ 107024 h 180975"/>
                <a:gd name="connsiteX110" fmla="*/ 30956 w 581025"/>
                <a:gd name="connsiteY110" fmla="*/ 105119 h 180975"/>
                <a:gd name="connsiteX111" fmla="*/ 30004 w 581025"/>
                <a:gd name="connsiteY111" fmla="*/ 107024 h 180975"/>
                <a:gd name="connsiteX112" fmla="*/ 286226 w 581025"/>
                <a:gd name="connsiteY112" fmla="*/ 104167 h 180975"/>
                <a:gd name="connsiteX113" fmla="*/ 286226 w 581025"/>
                <a:gd name="connsiteY113" fmla="*/ 104167 h 180975"/>
                <a:gd name="connsiteX114" fmla="*/ 290989 w 581025"/>
                <a:gd name="connsiteY114" fmla="*/ 124169 h 180975"/>
                <a:gd name="connsiteX115" fmla="*/ 290989 w 581025"/>
                <a:gd name="connsiteY115" fmla="*/ 124169 h 180975"/>
                <a:gd name="connsiteX116" fmla="*/ 292894 w 581025"/>
                <a:gd name="connsiteY116" fmla="*/ 117502 h 180975"/>
                <a:gd name="connsiteX117" fmla="*/ 292894 w 581025"/>
                <a:gd name="connsiteY117" fmla="*/ 117502 h 180975"/>
                <a:gd name="connsiteX118" fmla="*/ 292894 w 581025"/>
                <a:gd name="connsiteY118" fmla="*/ 117502 h 180975"/>
                <a:gd name="connsiteX119" fmla="*/ 247174 w 581025"/>
                <a:gd name="connsiteY119" fmla="*/ 118454 h 180975"/>
                <a:gd name="connsiteX120" fmla="*/ 247174 w 581025"/>
                <a:gd name="connsiteY120" fmla="*/ 118454 h 180975"/>
                <a:gd name="connsiteX121" fmla="*/ 252889 w 581025"/>
                <a:gd name="connsiteY121" fmla="*/ 124169 h 180975"/>
                <a:gd name="connsiteX122" fmla="*/ 252889 w 581025"/>
                <a:gd name="connsiteY122" fmla="*/ 124169 h 180975"/>
                <a:gd name="connsiteX123" fmla="*/ 269081 w 581025"/>
                <a:gd name="connsiteY123" fmla="*/ 138457 h 180975"/>
                <a:gd name="connsiteX124" fmla="*/ 269081 w 581025"/>
                <a:gd name="connsiteY124" fmla="*/ 138457 h 180975"/>
                <a:gd name="connsiteX125" fmla="*/ 530066 w 581025"/>
                <a:gd name="connsiteY125" fmla="*/ 67972 h 180975"/>
                <a:gd name="connsiteX126" fmla="*/ 530066 w 581025"/>
                <a:gd name="connsiteY126" fmla="*/ 67972 h 180975"/>
                <a:gd name="connsiteX127" fmla="*/ 491014 w 581025"/>
                <a:gd name="connsiteY127" fmla="*/ 71782 h 180975"/>
                <a:gd name="connsiteX128" fmla="*/ 490061 w 581025"/>
                <a:gd name="connsiteY128" fmla="*/ 103214 h 180975"/>
                <a:gd name="connsiteX129" fmla="*/ 487204 w 581025"/>
                <a:gd name="connsiteY129" fmla="*/ 105119 h 180975"/>
                <a:gd name="connsiteX130" fmla="*/ 491014 w 581025"/>
                <a:gd name="connsiteY130" fmla="*/ 83212 h 180975"/>
                <a:gd name="connsiteX131" fmla="*/ 511016 w 581025"/>
                <a:gd name="connsiteY131" fmla="*/ 94642 h 180975"/>
                <a:gd name="connsiteX132" fmla="*/ 518636 w 581025"/>
                <a:gd name="connsiteY132" fmla="*/ 96547 h 180975"/>
                <a:gd name="connsiteX133" fmla="*/ 491014 w 581025"/>
                <a:gd name="connsiteY133" fmla="*/ 71782 h 180975"/>
                <a:gd name="connsiteX134" fmla="*/ 361474 w 581025"/>
                <a:gd name="connsiteY134" fmla="*/ 83212 h 180975"/>
                <a:gd name="connsiteX135" fmla="*/ 382429 w 581025"/>
                <a:gd name="connsiteY135" fmla="*/ 110834 h 180975"/>
                <a:gd name="connsiteX136" fmla="*/ 396716 w 581025"/>
                <a:gd name="connsiteY136" fmla="*/ 137504 h 180975"/>
                <a:gd name="connsiteX137" fmla="*/ 401479 w 581025"/>
                <a:gd name="connsiteY137" fmla="*/ 132742 h 180975"/>
                <a:gd name="connsiteX138" fmla="*/ 416719 w 581025"/>
                <a:gd name="connsiteY138" fmla="*/ 91784 h 180975"/>
                <a:gd name="connsiteX139" fmla="*/ 420529 w 581025"/>
                <a:gd name="connsiteY139" fmla="*/ 103214 h 180975"/>
                <a:gd name="connsiteX140" fmla="*/ 414814 w 581025"/>
                <a:gd name="connsiteY140" fmla="*/ 83212 h 180975"/>
                <a:gd name="connsiteX141" fmla="*/ 472916 w 581025"/>
                <a:gd name="connsiteY141" fmla="*/ 91784 h 180975"/>
                <a:gd name="connsiteX142" fmla="*/ 405289 w 581025"/>
                <a:gd name="connsiteY142" fmla="*/ 88927 h 180975"/>
                <a:gd name="connsiteX143" fmla="*/ 398621 w 581025"/>
                <a:gd name="connsiteY143" fmla="*/ 69877 h 180975"/>
                <a:gd name="connsiteX144" fmla="*/ 361474 w 581025"/>
                <a:gd name="connsiteY144" fmla="*/ 83212 h 180975"/>
                <a:gd name="connsiteX145" fmla="*/ 351949 w 581025"/>
                <a:gd name="connsiteY145" fmla="*/ 91784 h 180975"/>
                <a:gd name="connsiteX146" fmla="*/ 344329 w 581025"/>
                <a:gd name="connsiteY146" fmla="*/ 114644 h 180975"/>
                <a:gd name="connsiteX147" fmla="*/ 296704 w 581025"/>
                <a:gd name="connsiteY147" fmla="*/ 118454 h 180975"/>
                <a:gd name="connsiteX148" fmla="*/ 328136 w 581025"/>
                <a:gd name="connsiteY148" fmla="*/ 125122 h 180975"/>
                <a:gd name="connsiteX149" fmla="*/ 351949 w 581025"/>
                <a:gd name="connsiteY149" fmla="*/ 91784 h 180975"/>
                <a:gd name="connsiteX150" fmla="*/ 255746 w 581025"/>
                <a:gd name="connsiteY150" fmla="*/ 66067 h 180975"/>
                <a:gd name="connsiteX151" fmla="*/ 255746 w 581025"/>
                <a:gd name="connsiteY151" fmla="*/ 66067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581025" h="180975">
                  <a:moveTo>
                    <a:pt x="228124" y="128932"/>
                  </a:moveTo>
                  <a:cubicBezTo>
                    <a:pt x="218599" y="131789"/>
                    <a:pt x="210979" y="134647"/>
                    <a:pt x="204311" y="142267"/>
                  </a:cubicBezTo>
                  <a:cubicBezTo>
                    <a:pt x="205264" y="144172"/>
                    <a:pt x="199549" y="120359"/>
                    <a:pt x="195739" y="121312"/>
                  </a:cubicBezTo>
                  <a:cubicBezTo>
                    <a:pt x="204311" y="148934"/>
                    <a:pt x="162401" y="126074"/>
                    <a:pt x="169069" y="125122"/>
                  </a:cubicBezTo>
                  <a:cubicBezTo>
                    <a:pt x="163354" y="146077"/>
                    <a:pt x="161449" y="124169"/>
                    <a:pt x="169069" y="141314"/>
                  </a:cubicBezTo>
                  <a:cubicBezTo>
                    <a:pt x="158591" y="125122"/>
                    <a:pt x="130969" y="121312"/>
                    <a:pt x="124301" y="131789"/>
                  </a:cubicBezTo>
                  <a:cubicBezTo>
                    <a:pt x="120491" y="125122"/>
                    <a:pt x="123349" y="117502"/>
                    <a:pt x="126206" y="111787"/>
                  </a:cubicBezTo>
                  <a:cubicBezTo>
                    <a:pt x="124301" y="113692"/>
                    <a:pt x="123349" y="114644"/>
                    <a:pt x="121444" y="112739"/>
                  </a:cubicBezTo>
                  <a:cubicBezTo>
                    <a:pt x="106204" y="109882"/>
                    <a:pt x="27146" y="128932"/>
                    <a:pt x="7144" y="114644"/>
                  </a:cubicBezTo>
                  <a:cubicBezTo>
                    <a:pt x="10001" y="107977"/>
                    <a:pt x="28099" y="85117"/>
                    <a:pt x="14764" y="90832"/>
                  </a:cubicBezTo>
                  <a:cubicBezTo>
                    <a:pt x="28099" y="68924"/>
                    <a:pt x="62389" y="89879"/>
                    <a:pt x="87154" y="75592"/>
                  </a:cubicBezTo>
                  <a:cubicBezTo>
                    <a:pt x="87154" y="78449"/>
                    <a:pt x="77629" y="89879"/>
                    <a:pt x="76676" y="92737"/>
                  </a:cubicBezTo>
                  <a:cubicBezTo>
                    <a:pt x="82391" y="85117"/>
                    <a:pt x="85249" y="84164"/>
                    <a:pt x="86201" y="90832"/>
                  </a:cubicBezTo>
                  <a:cubicBezTo>
                    <a:pt x="95726" y="84164"/>
                    <a:pt x="88106" y="80354"/>
                    <a:pt x="89059" y="75592"/>
                  </a:cubicBezTo>
                  <a:cubicBezTo>
                    <a:pt x="99536" y="77497"/>
                    <a:pt x="146209" y="77497"/>
                    <a:pt x="131921" y="87022"/>
                  </a:cubicBezTo>
                  <a:cubicBezTo>
                    <a:pt x="131921" y="87022"/>
                    <a:pt x="160496" y="73687"/>
                    <a:pt x="160496" y="73687"/>
                  </a:cubicBezTo>
                  <a:cubicBezTo>
                    <a:pt x="161449" y="76544"/>
                    <a:pt x="150019" y="94642"/>
                    <a:pt x="153829" y="94642"/>
                  </a:cubicBezTo>
                  <a:cubicBezTo>
                    <a:pt x="196691" y="80354"/>
                    <a:pt x="194786" y="82259"/>
                    <a:pt x="229076" y="77497"/>
                  </a:cubicBezTo>
                  <a:cubicBezTo>
                    <a:pt x="229076" y="75592"/>
                    <a:pt x="248126" y="48922"/>
                    <a:pt x="235744" y="63209"/>
                  </a:cubicBezTo>
                  <a:cubicBezTo>
                    <a:pt x="236696" y="74639"/>
                    <a:pt x="228124" y="46064"/>
                    <a:pt x="227171" y="46064"/>
                  </a:cubicBezTo>
                  <a:cubicBezTo>
                    <a:pt x="216694" y="58447"/>
                    <a:pt x="226219" y="62257"/>
                    <a:pt x="209074" y="70829"/>
                  </a:cubicBezTo>
                  <a:cubicBezTo>
                    <a:pt x="210026" y="56542"/>
                    <a:pt x="207169" y="55589"/>
                    <a:pt x="199549" y="67019"/>
                  </a:cubicBezTo>
                  <a:cubicBezTo>
                    <a:pt x="205264" y="44159"/>
                    <a:pt x="222409" y="32729"/>
                    <a:pt x="238601" y="51779"/>
                  </a:cubicBezTo>
                  <a:cubicBezTo>
                    <a:pt x="240506" y="24157"/>
                    <a:pt x="240506" y="68924"/>
                    <a:pt x="244316" y="39397"/>
                  </a:cubicBezTo>
                  <a:cubicBezTo>
                    <a:pt x="241459" y="43207"/>
                    <a:pt x="242411" y="46064"/>
                    <a:pt x="246221" y="45112"/>
                  </a:cubicBezTo>
                  <a:cubicBezTo>
                    <a:pt x="246221" y="49874"/>
                    <a:pt x="242411" y="64162"/>
                    <a:pt x="241459" y="69877"/>
                  </a:cubicBezTo>
                  <a:cubicBezTo>
                    <a:pt x="239554" y="64162"/>
                    <a:pt x="242411" y="78449"/>
                    <a:pt x="242411" y="77497"/>
                  </a:cubicBezTo>
                  <a:cubicBezTo>
                    <a:pt x="250984" y="75592"/>
                    <a:pt x="250031" y="58447"/>
                    <a:pt x="255746" y="57494"/>
                  </a:cubicBezTo>
                  <a:cubicBezTo>
                    <a:pt x="259556" y="58447"/>
                    <a:pt x="262414" y="82259"/>
                    <a:pt x="262414" y="81307"/>
                  </a:cubicBezTo>
                  <a:cubicBezTo>
                    <a:pt x="262414" y="68924"/>
                    <a:pt x="279559" y="71782"/>
                    <a:pt x="275749" y="47017"/>
                  </a:cubicBezTo>
                  <a:cubicBezTo>
                    <a:pt x="270986" y="52732"/>
                    <a:pt x="272891" y="60352"/>
                    <a:pt x="267176" y="60352"/>
                  </a:cubicBezTo>
                  <a:cubicBezTo>
                    <a:pt x="267176" y="55589"/>
                    <a:pt x="266224" y="54637"/>
                    <a:pt x="263366" y="58447"/>
                  </a:cubicBezTo>
                  <a:cubicBezTo>
                    <a:pt x="270986" y="39397"/>
                    <a:pt x="259556" y="55589"/>
                    <a:pt x="261461" y="56542"/>
                  </a:cubicBezTo>
                  <a:cubicBezTo>
                    <a:pt x="261461" y="53684"/>
                    <a:pt x="263366" y="42254"/>
                    <a:pt x="262414" y="40349"/>
                  </a:cubicBezTo>
                  <a:cubicBezTo>
                    <a:pt x="273844" y="41302"/>
                    <a:pt x="283369" y="39397"/>
                    <a:pt x="285274" y="53684"/>
                  </a:cubicBezTo>
                  <a:cubicBezTo>
                    <a:pt x="305276" y="49874"/>
                    <a:pt x="294799" y="15584"/>
                    <a:pt x="314801" y="52732"/>
                  </a:cubicBezTo>
                  <a:cubicBezTo>
                    <a:pt x="306229" y="35587"/>
                    <a:pt x="307181" y="50827"/>
                    <a:pt x="306229" y="51779"/>
                  </a:cubicBezTo>
                  <a:cubicBezTo>
                    <a:pt x="302419" y="44159"/>
                    <a:pt x="300514" y="46064"/>
                    <a:pt x="299561" y="57494"/>
                  </a:cubicBezTo>
                  <a:cubicBezTo>
                    <a:pt x="300514" y="51779"/>
                    <a:pt x="301466" y="46064"/>
                    <a:pt x="300514" y="40349"/>
                  </a:cubicBezTo>
                  <a:cubicBezTo>
                    <a:pt x="298609" y="53684"/>
                    <a:pt x="294799" y="42254"/>
                    <a:pt x="290989" y="42254"/>
                  </a:cubicBezTo>
                  <a:cubicBezTo>
                    <a:pt x="296704" y="54637"/>
                    <a:pt x="294799" y="62257"/>
                    <a:pt x="298609" y="82259"/>
                  </a:cubicBezTo>
                  <a:cubicBezTo>
                    <a:pt x="302419" y="65114"/>
                    <a:pt x="349091" y="59399"/>
                    <a:pt x="354806" y="68924"/>
                  </a:cubicBezTo>
                  <a:cubicBezTo>
                    <a:pt x="340519" y="25109"/>
                    <a:pt x="384334" y="89879"/>
                    <a:pt x="354806" y="39397"/>
                  </a:cubicBezTo>
                  <a:cubicBezTo>
                    <a:pt x="357664" y="47017"/>
                    <a:pt x="355759" y="53684"/>
                    <a:pt x="350996" y="59399"/>
                  </a:cubicBezTo>
                  <a:cubicBezTo>
                    <a:pt x="352901" y="54637"/>
                    <a:pt x="318611" y="63209"/>
                    <a:pt x="313849" y="64162"/>
                  </a:cubicBezTo>
                  <a:cubicBezTo>
                    <a:pt x="314801" y="47969"/>
                    <a:pt x="316706" y="63209"/>
                    <a:pt x="314801" y="45112"/>
                  </a:cubicBezTo>
                  <a:cubicBezTo>
                    <a:pt x="312896" y="53684"/>
                    <a:pt x="366236" y="23204"/>
                    <a:pt x="363379" y="24157"/>
                  </a:cubicBezTo>
                  <a:cubicBezTo>
                    <a:pt x="363379" y="27014"/>
                    <a:pt x="364331" y="27967"/>
                    <a:pt x="366236" y="25109"/>
                  </a:cubicBezTo>
                  <a:cubicBezTo>
                    <a:pt x="366236" y="23204"/>
                    <a:pt x="360521" y="40349"/>
                    <a:pt x="360521" y="40349"/>
                  </a:cubicBezTo>
                  <a:cubicBezTo>
                    <a:pt x="367189" y="14632"/>
                    <a:pt x="370046" y="42254"/>
                    <a:pt x="369094" y="44159"/>
                  </a:cubicBezTo>
                  <a:cubicBezTo>
                    <a:pt x="368141" y="39397"/>
                    <a:pt x="366236" y="40349"/>
                    <a:pt x="365284" y="47017"/>
                  </a:cubicBezTo>
                  <a:cubicBezTo>
                    <a:pt x="367189" y="41302"/>
                    <a:pt x="365284" y="43207"/>
                    <a:pt x="360521" y="51779"/>
                  </a:cubicBezTo>
                  <a:cubicBezTo>
                    <a:pt x="383381" y="56542"/>
                    <a:pt x="369094" y="12727"/>
                    <a:pt x="378619" y="21299"/>
                  </a:cubicBezTo>
                  <a:cubicBezTo>
                    <a:pt x="378619" y="23204"/>
                    <a:pt x="381476" y="28919"/>
                    <a:pt x="386239" y="24157"/>
                  </a:cubicBezTo>
                  <a:cubicBezTo>
                    <a:pt x="389096" y="37492"/>
                    <a:pt x="372904" y="25109"/>
                    <a:pt x="373856" y="25109"/>
                  </a:cubicBezTo>
                  <a:cubicBezTo>
                    <a:pt x="374809" y="26062"/>
                    <a:pt x="381476" y="55589"/>
                    <a:pt x="379571" y="55589"/>
                  </a:cubicBezTo>
                  <a:cubicBezTo>
                    <a:pt x="376714" y="47969"/>
                    <a:pt x="382429" y="27014"/>
                    <a:pt x="386239" y="39397"/>
                  </a:cubicBezTo>
                  <a:cubicBezTo>
                    <a:pt x="386239" y="29872"/>
                    <a:pt x="388144" y="28919"/>
                    <a:pt x="391954" y="35587"/>
                  </a:cubicBezTo>
                  <a:cubicBezTo>
                    <a:pt x="390049" y="24157"/>
                    <a:pt x="387191" y="29872"/>
                    <a:pt x="388144" y="17489"/>
                  </a:cubicBezTo>
                  <a:cubicBezTo>
                    <a:pt x="392906" y="16537"/>
                    <a:pt x="397669" y="16537"/>
                    <a:pt x="409099" y="31777"/>
                  </a:cubicBezTo>
                  <a:cubicBezTo>
                    <a:pt x="401479" y="35587"/>
                    <a:pt x="400526" y="33682"/>
                    <a:pt x="405289" y="25109"/>
                  </a:cubicBezTo>
                  <a:cubicBezTo>
                    <a:pt x="402431" y="24157"/>
                    <a:pt x="400526" y="23204"/>
                    <a:pt x="398621" y="22252"/>
                  </a:cubicBezTo>
                  <a:cubicBezTo>
                    <a:pt x="392906" y="20347"/>
                    <a:pt x="391954" y="36539"/>
                    <a:pt x="391954" y="36539"/>
                  </a:cubicBezTo>
                  <a:cubicBezTo>
                    <a:pt x="399574" y="32729"/>
                    <a:pt x="402431" y="33682"/>
                    <a:pt x="401479" y="38444"/>
                  </a:cubicBezTo>
                  <a:cubicBezTo>
                    <a:pt x="422434" y="45112"/>
                    <a:pt x="381476" y="18442"/>
                    <a:pt x="410051" y="39397"/>
                  </a:cubicBezTo>
                  <a:cubicBezTo>
                    <a:pt x="411004" y="33682"/>
                    <a:pt x="412909" y="33682"/>
                    <a:pt x="415766" y="39397"/>
                  </a:cubicBezTo>
                  <a:cubicBezTo>
                    <a:pt x="415766" y="36539"/>
                    <a:pt x="411004" y="21299"/>
                    <a:pt x="411004" y="20347"/>
                  </a:cubicBezTo>
                  <a:cubicBezTo>
                    <a:pt x="410051" y="33682"/>
                    <a:pt x="417671" y="23204"/>
                    <a:pt x="418624" y="23204"/>
                  </a:cubicBezTo>
                  <a:cubicBezTo>
                    <a:pt x="411004" y="24157"/>
                    <a:pt x="410051" y="21299"/>
                    <a:pt x="415766" y="14632"/>
                  </a:cubicBezTo>
                  <a:cubicBezTo>
                    <a:pt x="417671" y="7964"/>
                    <a:pt x="420529" y="39397"/>
                    <a:pt x="420529" y="39397"/>
                  </a:cubicBezTo>
                  <a:cubicBezTo>
                    <a:pt x="412909" y="29872"/>
                    <a:pt x="428149" y="39397"/>
                    <a:pt x="429101" y="41302"/>
                  </a:cubicBezTo>
                  <a:cubicBezTo>
                    <a:pt x="437674" y="53684"/>
                    <a:pt x="438626" y="10822"/>
                    <a:pt x="438626" y="10822"/>
                  </a:cubicBezTo>
                  <a:cubicBezTo>
                    <a:pt x="444341" y="21299"/>
                    <a:pt x="511016" y="6059"/>
                    <a:pt x="514826" y="19394"/>
                  </a:cubicBezTo>
                  <a:cubicBezTo>
                    <a:pt x="510064" y="19394"/>
                    <a:pt x="492919" y="23204"/>
                    <a:pt x="507206" y="37492"/>
                  </a:cubicBezTo>
                  <a:cubicBezTo>
                    <a:pt x="512921" y="35587"/>
                    <a:pt x="510064" y="19394"/>
                    <a:pt x="513874" y="39397"/>
                  </a:cubicBezTo>
                  <a:cubicBezTo>
                    <a:pt x="512921" y="33682"/>
                    <a:pt x="512921" y="31777"/>
                    <a:pt x="513874" y="34634"/>
                  </a:cubicBezTo>
                  <a:cubicBezTo>
                    <a:pt x="519589" y="25109"/>
                    <a:pt x="518636" y="15584"/>
                    <a:pt x="510064" y="7964"/>
                  </a:cubicBezTo>
                  <a:cubicBezTo>
                    <a:pt x="517684" y="1297"/>
                    <a:pt x="518636" y="37492"/>
                    <a:pt x="525304" y="36539"/>
                  </a:cubicBezTo>
                  <a:cubicBezTo>
                    <a:pt x="522446" y="27967"/>
                    <a:pt x="522446" y="26062"/>
                    <a:pt x="525304" y="29872"/>
                  </a:cubicBezTo>
                  <a:cubicBezTo>
                    <a:pt x="525304" y="28919"/>
                    <a:pt x="530066" y="23204"/>
                    <a:pt x="531971" y="25109"/>
                  </a:cubicBezTo>
                  <a:cubicBezTo>
                    <a:pt x="532924" y="17489"/>
                    <a:pt x="530066" y="12727"/>
                    <a:pt x="520541" y="11774"/>
                  </a:cubicBezTo>
                  <a:cubicBezTo>
                    <a:pt x="520541" y="12727"/>
                    <a:pt x="526256" y="27014"/>
                    <a:pt x="521494" y="20347"/>
                  </a:cubicBezTo>
                  <a:cubicBezTo>
                    <a:pt x="531019" y="-2513"/>
                    <a:pt x="530066" y="26062"/>
                    <a:pt x="541496" y="11774"/>
                  </a:cubicBezTo>
                  <a:cubicBezTo>
                    <a:pt x="545306" y="18442"/>
                    <a:pt x="564356" y="80354"/>
                    <a:pt x="543401" y="70829"/>
                  </a:cubicBezTo>
                  <a:cubicBezTo>
                    <a:pt x="542449" y="71782"/>
                    <a:pt x="539591" y="81307"/>
                    <a:pt x="544354" y="80354"/>
                  </a:cubicBezTo>
                  <a:cubicBezTo>
                    <a:pt x="541496" y="67019"/>
                    <a:pt x="565309" y="59399"/>
                    <a:pt x="569119" y="55589"/>
                  </a:cubicBezTo>
                  <a:cubicBezTo>
                    <a:pt x="564356" y="57494"/>
                    <a:pt x="566261" y="56542"/>
                    <a:pt x="575786" y="53684"/>
                  </a:cubicBezTo>
                  <a:cubicBezTo>
                    <a:pt x="583406" y="87022"/>
                    <a:pt x="561499" y="87022"/>
                    <a:pt x="554831" y="108929"/>
                  </a:cubicBezTo>
                  <a:cubicBezTo>
                    <a:pt x="557689" y="109882"/>
                    <a:pt x="538639" y="100357"/>
                    <a:pt x="542449" y="97499"/>
                  </a:cubicBezTo>
                  <a:cubicBezTo>
                    <a:pt x="536734" y="100357"/>
                    <a:pt x="551021" y="134647"/>
                    <a:pt x="522446" y="124169"/>
                  </a:cubicBezTo>
                  <a:cubicBezTo>
                    <a:pt x="529114" y="124169"/>
                    <a:pt x="516731" y="107977"/>
                    <a:pt x="511969" y="104167"/>
                  </a:cubicBezTo>
                  <a:cubicBezTo>
                    <a:pt x="511969" y="104167"/>
                    <a:pt x="490061" y="122264"/>
                    <a:pt x="489109" y="131789"/>
                  </a:cubicBezTo>
                  <a:cubicBezTo>
                    <a:pt x="487204" y="109882"/>
                    <a:pt x="491966" y="114644"/>
                    <a:pt x="491014" y="118454"/>
                  </a:cubicBezTo>
                  <a:cubicBezTo>
                    <a:pt x="489109" y="120359"/>
                    <a:pt x="392906" y="163222"/>
                    <a:pt x="377666" y="118454"/>
                  </a:cubicBezTo>
                  <a:cubicBezTo>
                    <a:pt x="378619" y="123217"/>
                    <a:pt x="377666" y="125122"/>
                    <a:pt x="374809" y="124169"/>
                  </a:cubicBezTo>
                  <a:cubicBezTo>
                    <a:pt x="382429" y="131789"/>
                    <a:pt x="381476" y="139409"/>
                    <a:pt x="372904" y="148934"/>
                  </a:cubicBezTo>
                  <a:cubicBezTo>
                    <a:pt x="370046" y="144172"/>
                    <a:pt x="370999" y="142267"/>
                    <a:pt x="376714" y="144172"/>
                  </a:cubicBezTo>
                  <a:cubicBezTo>
                    <a:pt x="370046" y="123217"/>
                    <a:pt x="377666" y="129884"/>
                    <a:pt x="369094" y="106072"/>
                  </a:cubicBezTo>
                  <a:cubicBezTo>
                    <a:pt x="365284" y="118454"/>
                    <a:pt x="363379" y="121312"/>
                    <a:pt x="361474" y="114644"/>
                  </a:cubicBezTo>
                  <a:cubicBezTo>
                    <a:pt x="350996" y="132742"/>
                    <a:pt x="360521" y="134647"/>
                    <a:pt x="362426" y="147982"/>
                  </a:cubicBezTo>
                  <a:cubicBezTo>
                    <a:pt x="346234" y="150839"/>
                    <a:pt x="294799" y="168937"/>
                    <a:pt x="283369" y="169889"/>
                  </a:cubicBezTo>
                  <a:cubicBezTo>
                    <a:pt x="280511" y="167032"/>
                    <a:pt x="282416" y="149887"/>
                    <a:pt x="269081" y="150839"/>
                  </a:cubicBezTo>
                  <a:cubicBezTo>
                    <a:pt x="276701" y="147029"/>
                    <a:pt x="257651" y="186082"/>
                    <a:pt x="261461" y="175604"/>
                  </a:cubicBezTo>
                  <a:cubicBezTo>
                    <a:pt x="262414" y="167984"/>
                    <a:pt x="261461" y="168937"/>
                    <a:pt x="258604" y="176557"/>
                  </a:cubicBezTo>
                  <a:cubicBezTo>
                    <a:pt x="263366" y="158459"/>
                    <a:pt x="263366" y="161317"/>
                    <a:pt x="264319" y="146077"/>
                  </a:cubicBezTo>
                  <a:cubicBezTo>
                    <a:pt x="263366" y="145124"/>
                    <a:pt x="242411" y="182272"/>
                    <a:pt x="247174" y="181319"/>
                  </a:cubicBezTo>
                  <a:cubicBezTo>
                    <a:pt x="253841" y="140362"/>
                    <a:pt x="238601" y="140362"/>
                    <a:pt x="235744" y="118454"/>
                  </a:cubicBezTo>
                  <a:cubicBezTo>
                    <a:pt x="240506" y="120359"/>
                    <a:pt x="240506" y="123217"/>
                    <a:pt x="235744" y="127979"/>
                  </a:cubicBezTo>
                  <a:cubicBezTo>
                    <a:pt x="249079" y="123217"/>
                    <a:pt x="240506" y="107977"/>
                    <a:pt x="228124" y="128932"/>
                  </a:cubicBezTo>
                  <a:close/>
                  <a:moveTo>
                    <a:pt x="30004" y="107024"/>
                  </a:moveTo>
                  <a:cubicBezTo>
                    <a:pt x="30004" y="106072"/>
                    <a:pt x="30956" y="106072"/>
                    <a:pt x="30956" y="105119"/>
                  </a:cubicBezTo>
                  <a:cubicBezTo>
                    <a:pt x="30004" y="106072"/>
                    <a:pt x="30004" y="107024"/>
                    <a:pt x="30004" y="107024"/>
                  </a:cubicBezTo>
                  <a:close/>
                  <a:moveTo>
                    <a:pt x="286226" y="104167"/>
                  </a:moveTo>
                  <a:cubicBezTo>
                    <a:pt x="280511" y="103214"/>
                    <a:pt x="266224" y="147982"/>
                    <a:pt x="286226" y="104167"/>
                  </a:cubicBezTo>
                  <a:close/>
                  <a:moveTo>
                    <a:pt x="290989" y="124169"/>
                  </a:moveTo>
                  <a:cubicBezTo>
                    <a:pt x="292894" y="125122"/>
                    <a:pt x="290989" y="115597"/>
                    <a:pt x="290989" y="124169"/>
                  </a:cubicBezTo>
                  <a:close/>
                  <a:moveTo>
                    <a:pt x="292894" y="117502"/>
                  </a:moveTo>
                  <a:cubicBezTo>
                    <a:pt x="291941" y="117502"/>
                    <a:pt x="291941" y="117502"/>
                    <a:pt x="292894" y="117502"/>
                  </a:cubicBezTo>
                  <a:lnTo>
                    <a:pt x="292894" y="117502"/>
                  </a:lnTo>
                  <a:close/>
                  <a:moveTo>
                    <a:pt x="247174" y="118454"/>
                  </a:moveTo>
                  <a:cubicBezTo>
                    <a:pt x="246221" y="118454"/>
                    <a:pt x="245269" y="118454"/>
                    <a:pt x="247174" y="118454"/>
                  </a:cubicBezTo>
                  <a:close/>
                  <a:moveTo>
                    <a:pt x="252889" y="124169"/>
                  </a:moveTo>
                  <a:cubicBezTo>
                    <a:pt x="250984" y="113692"/>
                    <a:pt x="250984" y="122264"/>
                    <a:pt x="252889" y="124169"/>
                  </a:cubicBezTo>
                  <a:close/>
                  <a:moveTo>
                    <a:pt x="269081" y="138457"/>
                  </a:moveTo>
                  <a:cubicBezTo>
                    <a:pt x="271939" y="105119"/>
                    <a:pt x="269081" y="137504"/>
                    <a:pt x="269081" y="138457"/>
                  </a:cubicBezTo>
                  <a:close/>
                  <a:moveTo>
                    <a:pt x="530066" y="67972"/>
                  </a:moveTo>
                  <a:cubicBezTo>
                    <a:pt x="524351" y="60352"/>
                    <a:pt x="525304" y="84164"/>
                    <a:pt x="530066" y="67972"/>
                  </a:cubicBezTo>
                  <a:close/>
                  <a:moveTo>
                    <a:pt x="491014" y="71782"/>
                  </a:moveTo>
                  <a:cubicBezTo>
                    <a:pt x="486251" y="87022"/>
                    <a:pt x="475774" y="88927"/>
                    <a:pt x="490061" y="103214"/>
                  </a:cubicBezTo>
                  <a:cubicBezTo>
                    <a:pt x="488156" y="97499"/>
                    <a:pt x="486251" y="98452"/>
                    <a:pt x="487204" y="105119"/>
                  </a:cubicBezTo>
                  <a:cubicBezTo>
                    <a:pt x="491014" y="110834"/>
                    <a:pt x="498634" y="88927"/>
                    <a:pt x="491014" y="83212"/>
                  </a:cubicBezTo>
                  <a:cubicBezTo>
                    <a:pt x="493871" y="71782"/>
                    <a:pt x="514826" y="92737"/>
                    <a:pt x="511016" y="94642"/>
                  </a:cubicBezTo>
                  <a:cubicBezTo>
                    <a:pt x="510064" y="86069"/>
                    <a:pt x="522446" y="96547"/>
                    <a:pt x="518636" y="96547"/>
                  </a:cubicBezTo>
                  <a:cubicBezTo>
                    <a:pt x="521494" y="83212"/>
                    <a:pt x="510064" y="64162"/>
                    <a:pt x="491014" y="71782"/>
                  </a:cubicBezTo>
                  <a:close/>
                  <a:moveTo>
                    <a:pt x="361474" y="83212"/>
                  </a:moveTo>
                  <a:cubicBezTo>
                    <a:pt x="376714" y="123217"/>
                    <a:pt x="398621" y="87974"/>
                    <a:pt x="382429" y="110834"/>
                  </a:cubicBezTo>
                  <a:cubicBezTo>
                    <a:pt x="384334" y="117502"/>
                    <a:pt x="394811" y="134647"/>
                    <a:pt x="396716" y="137504"/>
                  </a:cubicBezTo>
                  <a:cubicBezTo>
                    <a:pt x="399574" y="130837"/>
                    <a:pt x="400526" y="128932"/>
                    <a:pt x="401479" y="132742"/>
                  </a:cubicBezTo>
                  <a:cubicBezTo>
                    <a:pt x="382429" y="130837"/>
                    <a:pt x="414814" y="96547"/>
                    <a:pt x="416719" y="91784"/>
                  </a:cubicBezTo>
                  <a:cubicBezTo>
                    <a:pt x="417671" y="107977"/>
                    <a:pt x="416719" y="95594"/>
                    <a:pt x="420529" y="103214"/>
                  </a:cubicBezTo>
                  <a:cubicBezTo>
                    <a:pt x="423386" y="95594"/>
                    <a:pt x="421481" y="88927"/>
                    <a:pt x="414814" y="83212"/>
                  </a:cubicBezTo>
                  <a:cubicBezTo>
                    <a:pt x="426244" y="78449"/>
                    <a:pt x="463391" y="90832"/>
                    <a:pt x="472916" y="91784"/>
                  </a:cubicBezTo>
                  <a:cubicBezTo>
                    <a:pt x="478631" y="49874"/>
                    <a:pt x="403384" y="90832"/>
                    <a:pt x="405289" y="88927"/>
                  </a:cubicBezTo>
                  <a:cubicBezTo>
                    <a:pt x="405289" y="88927"/>
                    <a:pt x="400526" y="69877"/>
                    <a:pt x="398621" y="69877"/>
                  </a:cubicBezTo>
                  <a:cubicBezTo>
                    <a:pt x="399574" y="72734"/>
                    <a:pt x="364331" y="81307"/>
                    <a:pt x="361474" y="83212"/>
                  </a:cubicBezTo>
                  <a:close/>
                  <a:moveTo>
                    <a:pt x="351949" y="91784"/>
                  </a:moveTo>
                  <a:cubicBezTo>
                    <a:pt x="339566" y="103214"/>
                    <a:pt x="350996" y="101309"/>
                    <a:pt x="344329" y="114644"/>
                  </a:cubicBezTo>
                  <a:cubicBezTo>
                    <a:pt x="346234" y="107024"/>
                    <a:pt x="304324" y="124169"/>
                    <a:pt x="296704" y="118454"/>
                  </a:cubicBezTo>
                  <a:cubicBezTo>
                    <a:pt x="300514" y="124169"/>
                    <a:pt x="327184" y="122264"/>
                    <a:pt x="328136" y="125122"/>
                  </a:cubicBezTo>
                  <a:cubicBezTo>
                    <a:pt x="347186" y="132742"/>
                    <a:pt x="356711" y="111787"/>
                    <a:pt x="351949" y="91784"/>
                  </a:cubicBezTo>
                  <a:close/>
                  <a:moveTo>
                    <a:pt x="255746" y="66067"/>
                  </a:moveTo>
                  <a:cubicBezTo>
                    <a:pt x="255746" y="65114"/>
                    <a:pt x="255746" y="66067"/>
                    <a:pt x="255746" y="660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6" name="Freeform: Shape 1055">
              <a:extLst>
                <a:ext uri="{FF2B5EF4-FFF2-40B4-BE49-F238E27FC236}">
                  <a16:creationId xmlns:a16="http://schemas.microsoft.com/office/drawing/2014/main" id="{131E19DE-D714-47F3-A322-8A6B379614C2}"/>
                </a:ext>
              </a:extLst>
            </p:cNvPr>
            <p:cNvSpPr/>
            <p:nvPr/>
          </p:nvSpPr>
          <p:spPr>
            <a:xfrm>
              <a:off x="7568103" y="1082516"/>
              <a:ext cx="9525" cy="19050"/>
            </a:xfrm>
            <a:custGeom>
              <a:avLst/>
              <a:gdLst>
                <a:gd name="connsiteX0" fmla="*/ 8082 w 9525"/>
                <a:gd name="connsiteY0" fmla="*/ 12859 h 19050"/>
                <a:gd name="connsiteX1" fmla="*/ 8082 w 9525"/>
                <a:gd name="connsiteY1" fmla="*/ 7144 h 19050"/>
                <a:gd name="connsiteX2" fmla="*/ 8082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82" y="12859"/>
                  </a:moveTo>
                  <a:cubicBezTo>
                    <a:pt x="8082" y="10954"/>
                    <a:pt x="9987" y="10001"/>
                    <a:pt x="8082" y="7144"/>
                  </a:cubicBezTo>
                  <a:cubicBezTo>
                    <a:pt x="9987" y="10954"/>
                    <a:pt x="5225" y="9049"/>
                    <a:pt x="8082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7" name="Freeform: Shape 1056">
              <a:extLst>
                <a:ext uri="{FF2B5EF4-FFF2-40B4-BE49-F238E27FC236}">
                  <a16:creationId xmlns:a16="http://schemas.microsoft.com/office/drawing/2014/main" id="{A10FCAB2-E1BE-4CB9-B77B-E03F2DBB91B2}"/>
                </a:ext>
              </a:extLst>
            </p:cNvPr>
            <p:cNvSpPr/>
            <p:nvPr/>
          </p:nvSpPr>
          <p:spPr>
            <a:xfrm>
              <a:off x="7572137" y="1088482"/>
              <a:ext cx="9525" cy="9525"/>
            </a:xfrm>
            <a:custGeom>
              <a:avLst/>
              <a:gdLst>
                <a:gd name="connsiteX0" fmla="*/ 7858 w 9525"/>
                <a:gd name="connsiteY0" fmla="*/ 9750 h 9525"/>
                <a:gd name="connsiteX1" fmla="*/ 7858 w 9525"/>
                <a:gd name="connsiteY1" fmla="*/ 975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9750"/>
                  </a:moveTo>
                  <a:cubicBezTo>
                    <a:pt x="6906" y="4988"/>
                    <a:pt x="6906" y="7845"/>
                    <a:pt x="7858" y="97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8" name="Freeform: Shape 1057">
              <a:extLst>
                <a:ext uri="{FF2B5EF4-FFF2-40B4-BE49-F238E27FC236}">
                  <a16:creationId xmlns:a16="http://schemas.microsoft.com/office/drawing/2014/main" id="{7C500852-8D48-4887-B280-21A440C99A96}"/>
                </a:ext>
              </a:extLst>
            </p:cNvPr>
            <p:cNvSpPr/>
            <p:nvPr/>
          </p:nvSpPr>
          <p:spPr>
            <a:xfrm>
              <a:off x="7588091" y="1115217"/>
              <a:ext cx="9525" cy="19050"/>
            </a:xfrm>
            <a:custGeom>
              <a:avLst/>
              <a:gdLst>
                <a:gd name="connsiteX0" fmla="*/ 7144 w 9525"/>
                <a:gd name="connsiteY0" fmla="*/ 8732 h 19050"/>
                <a:gd name="connsiteX1" fmla="*/ 7144 w 9525"/>
                <a:gd name="connsiteY1" fmla="*/ 873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8732"/>
                  </a:moveTo>
                  <a:cubicBezTo>
                    <a:pt x="7144" y="2065"/>
                    <a:pt x="12859" y="19210"/>
                    <a:pt x="7144" y="87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9" name="Freeform: Shape 1058">
              <a:extLst>
                <a:ext uri="{FF2B5EF4-FFF2-40B4-BE49-F238E27FC236}">
                  <a16:creationId xmlns:a16="http://schemas.microsoft.com/office/drawing/2014/main" id="{96F7E78A-92DD-4889-92A1-182AFF1DB4AE}"/>
                </a:ext>
              </a:extLst>
            </p:cNvPr>
            <p:cNvSpPr/>
            <p:nvPr/>
          </p:nvSpPr>
          <p:spPr>
            <a:xfrm>
              <a:off x="7592854" y="1125755"/>
              <a:ext cx="9525" cy="9525"/>
            </a:xfrm>
            <a:custGeom>
              <a:avLst/>
              <a:gdLst>
                <a:gd name="connsiteX0" fmla="*/ 7144 w 9525"/>
                <a:gd name="connsiteY0" fmla="*/ 10577 h 9525"/>
                <a:gd name="connsiteX1" fmla="*/ 7144 w 9525"/>
                <a:gd name="connsiteY1" fmla="*/ 1057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577"/>
                  </a:moveTo>
                  <a:cubicBezTo>
                    <a:pt x="8096" y="3910"/>
                    <a:pt x="7144" y="8672"/>
                    <a:pt x="7144" y="1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0" name="Freeform: Shape 1059">
              <a:extLst>
                <a:ext uri="{FF2B5EF4-FFF2-40B4-BE49-F238E27FC236}">
                  <a16:creationId xmlns:a16="http://schemas.microsoft.com/office/drawing/2014/main" id="{A50551A9-7205-474A-9660-DDFE304FEFF3}"/>
                </a:ext>
              </a:extLst>
            </p:cNvPr>
            <p:cNvSpPr/>
            <p:nvPr/>
          </p:nvSpPr>
          <p:spPr>
            <a:xfrm>
              <a:off x="7512844" y="1063374"/>
              <a:ext cx="9525" cy="9525"/>
            </a:xfrm>
            <a:custGeom>
              <a:avLst/>
              <a:gdLst>
                <a:gd name="connsiteX0" fmla="*/ 9049 w 9525"/>
                <a:gd name="connsiteY0" fmla="*/ 8188 h 9525"/>
                <a:gd name="connsiteX1" fmla="*/ 7144 w 9525"/>
                <a:gd name="connsiteY1" fmla="*/ 10093 h 9525"/>
                <a:gd name="connsiteX2" fmla="*/ 9049 w 9525"/>
                <a:gd name="connsiteY2" fmla="*/ 81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188"/>
                  </a:moveTo>
                  <a:cubicBezTo>
                    <a:pt x="7144" y="5331"/>
                    <a:pt x="8096" y="9141"/>
                    <a:pt x="7144" y="10093"/>
                  </a:cubicBezTo>
                  <a:cubicBezTo>
                    <a:pt x="8096" y="9141"/>
                    <a:pt x="9049" y="10093"/>
                    <a:pt x="9049" y="8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1" name="Freeform: Shape 1060">
              <a:extLst>
                <a:ext uri="{FF2B5EF4-FFF2-40B4-BE49-F238E27FC236}">
                  <a16:creationId xmlns:a16="http://schemas.microsoft.com/office/drawing/2014/main" id="{71AD2B88-0527-48D1-B7B3-B1DB31E9EAE4}"/>
                </a:ext>
              </a:extLst>
            </p:cNvPr>
            <p:cNvSpPr/>
            <p:nvPr/>
          </p:nvSpPr>
          <p:spPr>
            <a:xfrm>
              <a:off x="7079456" y="1099661"/>
              <a:ext cx="28575" cy="9525"/>
            </a:xfrm>
            <a:custGeom>
              <a:avLst/>
              <a:gdLst>
                <a:gd name="connsiteX0" fmla="*/ 22384 w 28575"/>
                <a:gd name="connsiteY0" fmla="*/ 7144 h 9525"/>
                <a:gd name="connsiteX1" fmla="*/ 7144 w 28575"/>
                <a:gd name="connsiteY1" fmla="*/ 8096 h 9525"/>
                <a:gd name="connsiteX2" fmla="*/ 22384 w 2857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9525">
                  <a:moveTo>
                    <a:pt x="22384" y="7144"/>
                  </a:moveTo>
                  <a:lnTo>
                    <a:pt x="7144" y="8096"/>
                  </a:lnTo>
                  <a:cubicBezTo>
                    <a:pt x="10954" y="8096"/>
                    <a:pt x="14764" y="8096"/>
                    <a:pt x="2238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2" name="Freeform: Shape 1061">
              <a:extLst>
                <a:ext uri="{FF2B5EF4-FFF2-40B4-BE49-F238E27FC236}">
                  <a16:creationId xmlns:a16="http://schemas.microsoft.com/office/drawing/2014/main" id="{C70B9B0D-17AA-4119-BF57-0E62CD80BD40}"/>
                </a:ext>
              </a:extLst>
            </p:cNvPr>
            <p:cNvSpPr/>
            <p:nvPr/>
          </p:nvSpPr>
          <p:spPr>
            <a:xfrm>
              <a:off x="7442359" y="1081141"/>
              <a:ext cx="19050" cy="19050"/>
            </a:xfrm>
            <a:custGeom>
              <a:avLst/>
              <a:gdLst>
                <a:gd name="connsiteX0" fmla="*/ 7144 w 19050"/>
                <a:gd name="connsiteY0" fmla="*/ 18044 h 19050"/>
                <a:gd name="connsiteX1" fmla="*/ 7144 w 19050"/>
                <a:gd name="connsiteY1" fmla="*/ 180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8044"/>
                  </a:moveTo>
                  <a:cubicBezTo>
                    <a:pt x="17621" y="-54"/>
                    <a:pt x="8096" y="7566"/>
                    <a:pt x="7144" y="180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3" name="Freeform: Shape 1062">
              <a:extLst>
                <a:ext uri="{FF2B5EF4-FFF2-40B4-BE49-F238E27FC236}">
                  <a16:creationId xmlns:a16="http://schemas.microsoft.com/office/drawing/2014/main" id="{A7A484B9-FABC-4901-8331-623B54D0B6EC}"/>
                </a:ext>
              </a:extLst>
            </p:cNvPr>
            <p:cNvSpPr/>
            <p:nvPr/>
          </p:nvSpPr>
          <p:spPr>
            <a:xfrm>
              <a:off x="7433786" y="1067276"/>
              <a:ext cx="19050" cy="19050"/>
            </a:xfrm>
            <a:custGeom>
              <a:avLst/>
              <a:gdLst>
                <a:gd name="connsiteX0" fmla="*/ 7144 w 19050"/>
                <a:gd name="connsiteY0" fmla="*/ 7144 h 19050"/>
                <a:gd name="connsiteX1" fmla="*/ 7144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7144"/>
                  </a:moveTo>
                  <a:cubicBezTo>
                    <a:pt x="16669" y="25241"/>
                    <a:pt x="10001" y="1571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4" name="Freeform: Shape 1063">
              <a:extLst>
                <a:ext uri="{FF2B5EF4-FFF2-40B4-BE49-F238E27FC236}">
                  <a16:creationId xmlns:a16="http://schemas.microsoft.com/office/drawing/2014/main" id="{54CF7E80-58AE-4553-AF58-5CFD9D754DDF}"/>
                </a:ext>
              </a:extLst>
            </p:cNvPr>
            <p:cNvSpPr/>
            <p:nvPr/>
          </p:nvSpPr>
          <p:spPr>
            <a:xfrm>
              <a:off x="7525226" y="11663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1476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5" name="Freeform: Shape 1064">
              <a:extLst>
                <a:ext uri="{FF2B5EF4-FFF2-40B4-BE49-F238E27FC236}">
                  <a16:creationId xmlns:a16="http://schemas.microsoft.com/office/drawing/2014/main" id="{68EFD88E-A9AD-43FC-BEE9-A98329271E21}"/>
                </a:ext>
              </a:extLst>
            </p:cNvPr>
            <p:cNvSpPr/>
            <p:nvPr/>
          </p:nvSpPr>
          <p:spPr>
            <a:xfrm>
              <a:off x="7417805" y="1074988"/>
              <a:ext cx="9525" cy="9525"/>
            </a:xfrm>
            <a:custGeom>
              <a:avLst/>
              <a:gdLst>
                <a:gd name="connsiteX0" fmla="*/ 8837 w 9525"/>
                <a:gd name="connsiteY0" fmla="*/ 9909 h 9525"/>
                <a:gd name="connsiteX1" fmla="*/ 8837 w 9525"/>
                <a:gd name="connsiteY1" fmla="*/ 990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37" y="9909"/>
                  </a:moveTo>
                  <a:cubicBezTo>
                    <a:pt x="8837" y="8956"/>
                    <a:pt x="5027" y="4194"/>
                    <a:pt x="8837" y="9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6" name="Freeform: Shape 1065">
              <a:extLst>
                <a:ext uri="{FF2B5EF4-FFF2-40B4-BE49-F238E27FC236}">
                  <a16:creationId xmlns:a16="http://schemas.microsoft.com/office/drawing/2014/main" id="{255C0FBB-F0C3-44CC-ACC1-6E1BFF77FE88}"/>
                </a:ext>
              </a:extLst>
            </p:cNvPr>
            <p:cNvSpPr/>
            <p:nvPr/>
          </p:nvSpPr>
          <p:spPr>
            <a:xfrm>
              <a:off x="7419499" y="10748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7" name="Freeform: Shape 1066">
              <a:extLst>
                <a:ext uri="{FF2B5EF4-FFF2-40B4-BE49-F238E27FC236}">
                  <a16:creationId xmlns:a16="http://schemas.microsoft.com/office/drawing/2014/main" id="{8E658D01-0969-4D5E-8F53-FAFE5B1F9B41}"/>
                </a:ext>
              </a:extLst>
            </p:cNvPr>
            <p:cNvSpPr/>
            <p:nvPr/>
          </p:nvSpPr>
          <p:spPr>
            <a:xfrm>
              <a:off x="7529036" y="1178162"/>
              <a:ext cx="9525" cy="9525"/>
            </a:xfrm>
            <a:custGeom>
              <a:avLst/>
              <a:gdLst>
                <a:gd name="connsiteX0" fmla="*/ 7144 w 9525"/>
                <a:gd name="connsiteY0" fmla="*/ 8653 h 9525"/>
                <a:gd name="connsiteX1" fmla="*/ 71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653"/>
                  </a:moveTo>
                  <a:cubicBezTo>
                    <a:pt x="9049" y="7700"/>
                    <a:pt x="11906" y="5795"/>
                    <a:pt x="7144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8" name="Freeform: Shape 1067">
              <a:extLst>
                <a:ext uri="{FF2B5EF4-FFF2-40B4-BE49-F238E27FC236}">
                  <a16:creationId xmlns:a16="http://schemas.microsoft.com/office/drawing/2014/main" id="{84C6B85B-78BD-4AB9-B84F-35368E7C73DA}"/>
                </a:ext>
              </a:extLst>
            </p:cNvPr>
            <p:cNvSpPr/>
            <p:nvPr/>
          </p:nvSpPr>
          <p:spPr>
            <a:xfrm>
              <a:off x="7499806" y="1151942"/>
              <a:ext cx="9525" cy="9525"/>
            </a:xfrm>
            <a:custGeom>
              <a:avLst/>
              <a:gdLst>
                <a:gd name="connsiteX0" fmla="*/ 7799 w 9525"/>
                <a:gd name="connsiteY0" fmla="*/ 10107 h 9525"/>
                <a:gd name="connsiteX1" fmla="*/ 8751 w 9525"/>
                <a:gd name="connsiteY1" fmla="*/ 7250 h 9525"/>
                <a:gd name="connsiteX2" fmla="*/ 7799 w 9525"/>
                <a:gd name="connsiteY2" fmla="*/ 1010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99" y="10107"/>
                  </a:moveTo>
                  <a:lnTo>
                    <a:pt x="8751" y="7250"/>
                  </a:lnTo>
                  <a:cubicBezTo>
                    <a:pt x="8751" y="7250"/>
                    <a:pt x="5894" y="6297"/>
                    <a:pt x="7799" y="101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9" name="Freeform: Shape 1068">
              <a:extLst>
                <a:ext uri="{FF2B5EF4-FFF2-40B4-BE49-F238E27FC236}">
                  <a16:creationId xmlns:a16="http://schemas.microsoft.com/office/drawing/2014/main" id="{ECF01A12-27A5-4015-A53F-F5670380201B}"/>
                </a:ext>
              </a:extLst>
            </p:cNvPr>
            <p:cNvSpPr/>
            <p:nvPr/>
          </p:nvSpPr>
          <p:spPr>
            <a:xfrm>
              <a:off x="7407645" y="107965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12859"/>
                    <a:pt x="7567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0" name="Freeform: Shape 1069">
              <a:extLst>
                <a:ext uri="{FF2B5EF4-FFF2-40B4-BE49-F238E27FC236}">
                  <a16:creationId xmlns:a16="http://schemas.microsoft.com/office/drawing/2014/main" id="{F28D0ABD-1F89-4C67-9D53-739A13C52A79}"/>
                </a:ext>
              </a:extLst>
            </p:cNvPr>
            <p:cNvSpPr/>
            <p:nvPr/>
          </p:nvSpPr>
          <p:spPr>
            <a:xfrm>
              <a:off x="7493387" y="1174908"/>
              <a:ext cx="9525" cy="19050"/>
            </a:xfrm>
            <a:custGeom>
              <a:avLst/>
              <a:gdLst>
                <a:gd name="connsiteX0" fmla="*/ 7550 w 9525"/>
                <a:gd name="connsiteY0" fmla="*/ 7144 h 19050"/>
                <a:gd name="connsiteX1" fmla="*/ 8503 w 9525"/>
                <a:gd name="connsiteY1" fmla="*/ 12859 h 19050"/>
                <a:gd name="connsiteX2" fmla="*/ 7550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550" y="7144"/>
                  </a:moveTo>
                  <a:cubicBezTo>
                    <a:pt x="10408" y="10954"/>
                    <a:pt x="4693" y="10001"/>
                    <a:pt x="8503" y="12859"/>
                  </a:cubicBezTo>
                  <a:cubicBezTo>
                    <a:pt x="10408" y="11906"/>
                    <a:pt x="9456" y="9049"/>
                    <a:pt x="75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1" name="Freeform: Shape 1070">
              <a:extLst>
                <a:ext uri="{FF2B5EF4-FFF2-40B4-BE49-F238E27FC236}">
                  <a16:creationId xmlns:a16="http://schemas.microsoft.com/office/drawing/2014/main" id="{CBD59579-D4C2-4980-919C-58BDE842E953}"/>
                </a:ext>
              </a:extLst>
            </p:cNvPr>
            <p:cNvSpPr/>
            <p:nvPr/>
          </p:nvSpPr>
          <p:spPr>
            <a:xfrm>
              <a:off x="7423309" y="11425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2" name="Freeform: Shape 1071">
              <a:extLst>
                <a:ext uri="{FF2B5EF4-FFF2-40B4-BE49-F238E27FC236}">
                  <a16:creationId xmlns:a16="http://schemas.microsoft.com/office/drawing/2014/main" id="{1EE8C04D-6DCB-424A-87AF-A93DCFBE462E}"/>
                </a:ext>
              </a:extLst>
            </p:cNvPr>
            <p:cNvSpPr/>
            <p:nvPr/>
          </p:nvSpPr>
          <p:spPr>
            <a:xfrm>
              <a:off x="7423309" y="1141094"/>
              <a:ext cx="9525" cy="9525"/>
            </a:xfrm>
            <a:custGeom>
              <a:avLst/>
              <a:gdLst>
                <a:gd name="connsiteX0" fmla="*/ 7144 w 9525"/>
                <a:gd name="connsiteY0" fmla="*/ 8572 h 9525"/>
                <a:gd name="connsiteX1" fmla="*/ 10001 w 9525"/>
                <a:gd name="connsiteY1" fmla="*/ 8572 h 9525"/>
                <a:gd name="connsiteX2" fmla="*/ 7144 w 9525"/>
                <a:gd name="connsiteY2" fmla="*/ 857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572"/>
                  </a:moveTo>
                  <a:cubicBezTo>
                    <a:pt x="8096" y="8572"/>
                    <a:pt x="9049" y="9525"/>
                    <a:pt x="10001" y="8572"/>
                  </a:cubicBezTo>
                  <a:cubicBezTo>
                    <a:pt x="8096" y="6668"/>
                    <a:pt x="8096" y="6668"/>
                    <a:pt x="7144" y="85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3" name="Freeform: Shape 1072">
              <a:extLst>
                <a:ext uri="{FF2B5EF4-FFF2-40B4-BE49-F238E27FC236}">
                  <a16:creationId xmlns:a16="http://schemas.microsoft.com/office/drawing/2014/main" id="{C088B56C-2041-488F-B811-EB8BA2B21B52}"/>
                </a:ext>
              </a:extLst>
            </p:cNvPr>
            <p:cNvSpPr/>
            <p:nvPr/>
          </p:nvSpPr>
          <p:spPr>
            <a:xfrm>
              <a:off x="7413627" y="1143034"/>
              <a:ext cx="9525" cy="9525"/>
            </a:xfrm>
            <a:custGeom>
              <a:avLst/>
              <a:gdLst>
                <a:gd name="connsiteX0" fmla="*/ 7301 w 9525"/>
                <a:gd name="connsiteY0" fmla="*/ 10443 h 9525"/>
                <a:gd name="connsiteX1" fmla="*/ 7301 w 9525"/>
                <a:gd name="connsiteY1" fmla="*/ 104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01" y="10443"/>
                  </a:moveTo>
                  <a:cubicBezTo>
                    <a:pt x="10158" y="4728"/>
                    <a:pt x="6348" y="7586"/>
                    <a:pt x="7301" y="104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4" name="Freeform: Shape 1073">
              <a:extLst>
                <a:ext uri="{FF2B5EF4-FFF2-40B4-BE49-F238E27FC236}">
                  <a16:creationId xmlns:a16="http://schemas.microsoft.com/office/drawing/2014/main" id="{8B67D297-BDB7-4C0D-936D-E9F82AEA1498}"/>
                </a:ext>
              </a:extLst>
            </p:cNvPr>
            <p:cNvSpPr/>
            <p:nvPr/>
          </p:nvSpPr>
          <p:spPr>
            <a:xfrm>
              <a:off x="7327106" y="1087569"/>
              <a:ext cx="19050" cy="9525"/>
            </a:xfrm>
            <a:custGeom>
              <a:avLst/>
              <a:gdLst>
                <a:gd name="connsiteX0" fmla="*/ 7144 w 19050"/>
                <a:gd name="connsiteY0" fmla="*/ 7805 h 9525"/>
                <a:gd name="connsiteX1" fmla="*/ 7144 w 19050"/>
                <a:gd name="connsiteY1" fmla="*/ 780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7805"/>
                  </a:moveTo>
                  <a:cubicBezTo>
                    <a:pt x="19526" y="12568"/>
                    <a:pt x="10001" y="4948"/>
                    <a:pt x="7144" y="78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5" name="Freeform: Shape 1074">
              <a:extLst>
                <a:ext uri="{FF2B5EF4-FFF2-40B4-BE49-F238E27FC236}">
                  <a16:creationId xmlns:a16="http://schemas.microsoft.com/office/drawing/2014/main" id="{DA00C2A6-ABBD-4AF7-ABC5-665C8A2EB9A8}"/>
                </a:ext>
              </a:extLst>
            </p:cNvPr>
            <p:cNvSpPr/>
            <p:nvPr/>
          </p:nvSpPr>
          <p:spPr>
            <a:xfrm>
              <a:off x="7366159" y="107542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7567"/>
                    <a:pt x="7144" y="7567"/>
                  </a:cubicBez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6" name="Freeform: Shape 1075">
              <a:extLst>
                <a:ext uri="{FF2B5EF4-FFF2-40B4-BE49-F238E27FC236}">
                  <a16:creationId xmlns:a16="http://schemas.microsoft.com/office/drawing/2014/main" id="{6053FDB6-3A7D-4C68-ADE7-EBAA35C62D2C}"/>
                </a:ext>
              </a:extLst>
            </p:cNvPr>
            <p:cNvSpPr/>
            <p:nvPr/>
          </p:nvSpPr>
          <p:spPr>
            <a:xfrm>
              <a:off x="7474744" y="1192053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7144" y="2047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7" name="Freeform: Shape 1076">
              <a:extLst>
                <a:ext uri="{FF2B5EF4-FFF2-40B4-BE49-F238E27FC236}">
                  <a16:creationId xmlns:a16="http://schemas.microsoft.com/office/drawing/2014/main" id="{0E6AAE0C-A7B8-4628-8B49-6D6FF14CB645}"/>
                </a:ext>
              </a:extLst>
            </p:cNvPr>
            <p:cNvSpPr/>
            <p:nvPr/>
          </p:nvSpPr>
          <p:spPr>
            <a:xfrm>
              <a:off x="7322344" y="1086250"/>
              <a:ext cx="9525" cy="9525"/>
            </a:xfrm>
            <a:custGeom>
              <a:avLst/>
              <a:gdLst>
                <a:gd name="connsiteX0" fmla="*/ 7144 w 9525"/>
                <a:gd name="connsiteY0" fmla="*/ 8172 h 9525"/>
                <a:gd name="connsiteX1" fmla="*/ 9049 w 9525"/>
                <a:gd name="connsiteY1" fmla="*/ 9125 h 9525"/>
                <a:gd name="connsiteX2" fmla="*/ 7144 w 9525"/>
                <a:gd name="connsiteY2" fmla="*/ 817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172"/>
                  </a:moveTo>
                  <a:cubicBezTo>
                    <a:pt x="8096" y="8172"/>
                    <a:pt x="8096" y="8172"/>
                    <a:pt x="9049" y="9125"/>
                  </a:cubicBezTo>
                  <a:cubicBezTo>
                    <a:pt x="9049" y="5315"/>
                    <a:pt x="7144" y="8172"/>
                    <a:pt x="7144" y="81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8" name="Freeform: Shape 1077">
              <a:extLst>
                <a:ext uri="{FF2B5EF4-FFF2-40B4-BE49-F238E27FC236}">
                  <a16:creationId xmlns:a16="http://schemas.microsoft.com/office/drawing/2014/main" id="{ACC5F729-715F-4C4A-8C38-49036F56B98D}"/>
                </a:ext>
              </a:extLst>
            </p:cNvPr>
            <p:cNvSpPr/>
            <p:nvPr/>
          </p:nvSpPr>
          <p:spPr>
            <a:xfrm>
              <a:off x="7382160" y="1142875"/>
              <a:ext cx="9525" cy="9525"/>
            </a:xfrm>
            <a:custGeom>
              <a:avLst/>
              <a:gdLst>
                <a:gd name="connsiteX0" fmla="*/ 7335 w 9525"/>
                <a:gd name="connsiteY0" fmla="*/ 9650 h 9525"/>
                <a:gd name="connsiteX1" fmla="*/ 10193 w 9525"/>
                <a:gd name="connsiteY1" fmla="*/ 10602 h 9525"/>
                <a:gd name="connsiteX2" fmla="*/ 7335 w 9525"/>
                <a:gd name="connsiteY2" fmla="*/ 965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5" y="9650"/>
                  </a:moveTo>
                  <a:cubicBezTo>
                    <a:pt x="8288" y="11555"/>
                    <a:pt x="9240" y="9650"/>
                    <a:pt x="10193" y="10602"/>
                  </a:cubicBezTo>
                  <a:cubicBezTo>
                    <a:pt x="9240" y="9650"/>
                    <a:pt x="6383" y="3935"/>
                    <a:pt x="7335" y="96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9" name="Freeform: Shape 1078">
              <a:extLst>
                <a:ext uri="{FF2B5EF4-FFF2-40B4-BE49-F238E27FC236}">
                  <a16:creationId xmlns:a16="http://schemas.microsoft.com/office/drawing/2014/main" id="{946B6451-7857-4516-94D7-58C651EECB49}"/>
                </a:ext>
              </a:extLst>
            </p:cNvPr>
            <p:cNvSpPr/>
            <p:nvPr/>
          </p:nvSpPr>
          <p:spPr>
            <a:xfrm>
              <a:off x="7318534" y="1102769"/>
              <a:ext cx="9525" cy="19050"/>
            </a:xfrm>
            <a:custGeom>
              <a:avLst/>
              <a:gdLst>
                <a:gd name="connsiteX0" fmla="*/ 7144 w 9525"/>
                <a:gd name="connsiteY0" fmla="*/ 7846 h 19050"/>
                <a:gd name="connsiteX1" fmla="*/ 9049 w 9525"/>
                <a:gd name="connsiteY1" fmla="*/ 13561 h 19050"/>
                <a:gd name="connsiteX2" fmla="*/ 7144 w 9525"/>
                <a:gd name="connsiteY2" fmla="*/ 784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7846"/>
                  </a:moveTo>
                  <a:cubicBezTo>
                    <a:pt x="8096" y="7846"/>
                    <a:pt x="9049" y="10703"/>
                    <a:pt x="9049" y="13561"/>
                  </a:cubicBezTo>
                  <a:cubicBezTo>
                    <a:pt x="10001" y="11656"/>
                    <a:pt x="9049" y="4988"/>
                    <a:pt x="7144" y="78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0" name="Freeform: Shape 1079">
              <a:extLst>
                <a:ext uri="{FF2B5EF4-FFF2-40B4-BE49-F238E27FC236}">
                  <a16:creationId xmlns:a16="http://schemas.microsoft.com/office/drawing/2014/main" id="{74817079-9855-4E54-9C30-678295F3DBF7}"/>
                </a:ext>
              </a:extLst>
            </p:cNvPr>
            <p:cNvSpPr/>
            <p:nvPr/>
          </p:nvSpPr>
          <p:spPr>
            <a:xfrm>
              <a:off x="7376636" y="114495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12859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1" name="Freeform: Shape 1080">
              <a:extLst>
                <a:ext uri="{FF2B5EF4-FFF2-40B4-BE49-F238E27FC236}">
                  <a16:creationId xmlns:a16="http://schemas.microsoft.com/office/drawing/2014/main" id="{229B1C77-A976-49C4-BCAC-4F27EB31E0BF}"/>
                </a:ext>
              </a:extLst>
            </p:cNvPr>
            <p:cNvSpPr/>
            <p:nvPr/>
          </p:nvSpPr>
          <p:spPr>
            <a:xfrm>
              <a:off x="7395556" y="1185373"/>
              <a:ext cx="9525" cy="19050"/>
            </a:xfrm>
            <a:custGeom>
              <a:avLst/>
              <a:gdLst>
                <a:gd name="connsiteX0" fmla="*/ 8227 w 9525"/>
                <a:gd name="connsiteY0" fmla="*/ 18586 h 19050"/>
                <a:gd name="connsiteX1" fmla="*/ 8227 w 9525"/>
                <a:gd name="connsiteY1" fmla="*/ 1858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227" y="18586"/>
                  </a:moveTo>
                  <a:cubicBezTo>
                    <a:pt x="9179" y="16681"/>
                    <a:pt x="5369" y="-6179"/>
                    <a:pt x="8227" y="185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2" name="Freeform: Shape 1081">
              <a:extLst>
                <a:ext uri="{FF2B5EF4-FFF2-40B4-BE49-F238E27FC236}">
                  <a16:creationId xmlns:a16="http://schemas.microsoft.com/office/drawing/2014/main" id="{6E54710E-8746-411F-866D-C919C07BA389}"/>
                </a:ext>
              </a:extLst>
            </p:cNvPr>
            <p:cNvSpPr/>
            <p:nvPr/>
          </p:nvSpPr>
          <p:spPr>
            <a:xfrm>
              <a:off x="7390924" y="118919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3" name="Freeform: Shape 1082">
              <a:extLst>
                <a:ext uri="{FF2B5EF4-FFF2-40B4-BE49-F238E27FC236}">
                  <a16:creationId xmlns:a16="http://schemas.microsoft.com/office/drawing/2014/main" id="{F6061D64-EE2D-4DCA-AD0C-A6589D3749A3}"/>
                </a:ext>
              </a:extLst>
            </p:cNvPr>
            <p:cNvSpPr/>
            <p:nvPr/>
          </p:nvSpPr>
          <p:spPr>
            <a:xfrm>
              <a:off x="7352824" y="116728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8096"/>
                    <a:pt x="8096" y="7144"/>
                  </a:cubicBezTo>
                  <a:cubicBezTo>
                    <a:pt x="8096" y="7144"/>
                    <a:pt x="8096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4" name="Freeform: Shape 1083">
              <a:extLst>
                <a:ext uri="{FF2B5EF4-FFF2-40B4-BE49-F238E27FC236}">
                  <a16:creationId xmlns:a16="http://schemas.microsoft.com/office/drawing/2014/main" id="{49575BD5-BA13-4755-BA4E-049AA5A9C6B0}"/>
                </a:ext>
              </a:extLst>
            </p:cNvPr>
            <p:cNvSpPr/>
            <p:nvPr/>
          </p:nvSpPr>
          <p:spPr>
            <a:xfrm>
              <a:off x="7377632" y="1191172"/>
              <a:ext cx="9525" cy="19050"/>
            </a:xfrm>
            <a:custGeom>
              <a:avLst/>
              <a:gdLst>
                <a:gd name="connsiteX0" fmla="*/ 9959 w 9525"/>
                <a:gd name="connsiteY0" fmla="*/ 11835 h 19050"/>
                <a:gd name="connsiteX1" fmla="*/ 9959 w 9525"/>
                <a:gd name="connsiteY1" fmla="*/ 1183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959" y="11835"/>
                  </a:moveTo>
                  <a:cubicBezTo>
                    <a:pt x="1386" y="-2452"/>
                    <a:pt x="15674" y="21360"/>
                    <a:pt x="9959" y="118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5" name="Freeform: Shape 1084">
              <a:extLst>
                <a:ext uri="{FF2B5EF4-FFF2-40B4-BE49-F238E27FC236}">
                  <a16:creationId xmlns:a16="http://schemas.microsoft.com/office/drawing/2014/main" id="{A180B211-9E18-4C93-9320-8A4A0D35FE1A}"/>
                </a:ext>
              </a:extLst>
            </p:cNvPr>
            <p:cNvSpPr/>
            <p:nvPr/>
          </p:nvSpPr>
          <p:spPr>
            <a:xfrm>
              <a:off x="7289006" y="1091674"/>
              <a:ext cx="9525" cy="9525"/>
            </a:xfrm>
            <a:custGeom>
              <a:avLst/>
              <a:gdLst>
                <a:gd name="connsiteX0" fmla="*/ 7144 w 9525"/>
                <a:gd name="connsiteY0" fmla="*/ 10368 h 9525"/>
                <a:gd name="connsiteX1" fmla="*/ 7144 w 9525"/>
                <a:gd name="connsiteY1" fmla="*/ 1036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368"/>
                  </a:moveTo>
                  <a:cubicBezTo>
                    <a:pt x="7144" y="6558"/>
                    <a:pt x="8096" y="5606"/>
                    <a:pt x="7144" y="103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6" name="Freeform: Shape 1085">
              <a:extLst>
                <a:ext uri="{FF2B5EF4-FFF2-40B4-BE49-F238E27FC236}">
                  <a16:creationId xmlns:a16="http://schemas.microsoft.com/office/drawing/2014/main" id="{36BD6790-8E67-43B1-BDD3-09BFF7DAF86C}"/>
                </a:ext>
              </a:extLst>
            </p:cNvPr>
            <p:cNvSpPr/>
            <p:nvPr/>
          </p:nvSpPr>
          <p:spPr>
            <a:xfrm>
              <a:off x="7288054" y="10910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7" name="Freeform: Shape 1086">
              <a:extLst>
                <a:ext uri="{FF2B5EF4-FFF2-40B4-BE49-F238E27FC236}">
                  <a16:creationId xmlns:a16="http://schemas.microsoft.com/office/drawing/2014/main" id="{F35EAB15-3851-4F15-AFD5-242885B99D4D}"/>
                </a:ext>
              </a:extLst>
            </p:cNvPr>
            <p:cNvSpPr/>
            <p:nvPr/>
          </p:nvSpPr>
          <p:spPr>
            <a:xfrm>
              <a:off x="7359299" y="1161956"/>
              <a:ext cx="9525" cy="9525"/>
            </a:xfrm>
            <a:custGeom>
              <a:avLst/>
              <a:gdLst>
                <a:gd name="connsiteX0" fmla="*/ 7335 w 9525"/>
                <a:gd name="connsiteY0" fmla="*/ 9618 h 9525"/>
                <a:gd name="connsiteX1" fmla="*/ 10193 w 9525"/>
                <a:gd name="connsiteY1" fmla="*/ 7713 h 9525"/>
                <a:gd name="connsiteX2" fmla="*/ 7335 w 9525"/>
                <a:gd name="connsiteY2" fmla="*/ 961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5" y="9618"/>
                  </a:moveTo>
                  <a:cubicBezTo>
                    <a:pt x="8288" y="9618"/>
                    <a:pt x="9241" y="9618"/>
                    <a:pt x="10193" y="7713"/>
                  </a:cubicBezTo>
                  <a:cubicBezTo>
                    <a:pt x="9241" y="6761"/>
                    <a:pt x="6383" y="6761"/>
                    <a:pt x="7335" y="96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8" name="Freeform: Shape 1087">
              <a:extLst>
                <a:ext uri="{FF2B5EF4-FFF2-40B4-BE49-F238E27FC236}">
                  <a16:creationId xmlns:a16="http://schemas.microsoft.com/office/drawing/2014/main" id="{91B42553-E79F-41E4-A782-36135CD04BEE}"/>
                </a:ext>
              </a:extLst>
            </p:cNvPr>
            <p:cNvSpPr/>
            <p:nvPr/>
          </p:nvSpPr>
          <p:spPr>
            <a:xfrm>
              <a:off x="7282339" y="1103682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10954" y="5027"/>
                    <a:pt x="7144" y="883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9" name="Freeform: Shape 1088">
              <a:extLst>
                <a:ext uri="{FF2B5EF4-FFF2-40B4-BE49-F238E27FC236}">
                  <a16:creationId xmlns:a16="http://schemas.microsoft.com/office/drawing/2014/main" id="{37853025-C187-4505-A6B8-7461ADF92EDC}"/>
                </a:ext>
              </a:extLst>
            </p:cNvPr>
            <p:cNvSpPr/>
            <p:nvPr/>
          </p:nvSpPr>
          <p:spPr>
            <a:xfrm>
              <a:off x="7268743" y="1094803"/>
              <a:ext cx="9525" cy="9525"/>
            </a:xfrm>
            <a:custGeom>
              <a:avLst/>
              <a:gdLst>
                <a:gd name="connsiteX0" fmla="*/ 9310 w 9525"/>
                <a:gd name="connsiteY0" fmla="*/ 7239 h 9525"/>
                <a:gd name="connsiteX1" fmla="*/ 9310 w 9525"/>
                <a:gd name="connsiteY1" fmla="*/ 723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310" y="7239"/>
                  </a:moveTo>
                  <a:cubicBezTo>
                    <a:pt x="11215" y="6286"/>
                    <a:pt x="3595" y="12954"/>
                    <a:pt x="9310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0" name="Freeform: Shape 1089">
              <a:extLst>
                <a:ext uri="{FF2B5EF4-FFF2-40B4-BE49-F238E27FC236}">
                  <a16:creationId xmlns:a16="http://schemas.microsoft.com/office/drawing/2014/main" id="{492B3AC0-2AF7-4C2C-A054-D8906D5458EA}"/>
                </a:ext>
              </a:extLst>
            </p:cNvPr>
            <p:cNvSpPr/>
            <p:nvPr/>
          </p:nvSpPr>
          <p:spPr>
            <a:xfrm>
              <a:off x="7331869" y="1205282"/>
              <a:ext cx="9525" cy="19050"/>
            </a:xfrm>
            <a:custGeom>
              <a:avLst/>
              <a:gdLst>
                <a:gd name="connsiteX0" fmla="*/ 7144 w 9525"/>
                <a:gd name="connsiteY0" fmla="*/ 13917 h 19050"/>
                <a:gd name="connsiteX1" fmla="*/ 7144 w 9525"/>
                <a:gd name="connsiteY1" fmla="*/ 1391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3917"/>
                  </a:moveTo>
                  <a:cubicBezTo>
                    <a:pt x="7144" y="13917"/>
                    <a:pt x="9049" y="-1323"/>
                    <a:pt x="7144" y="139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1" name="Freeform: Shape 1090">
              <a:extLst>
                <a:ext uri="{FF2B5EF4-FFF2-40B4-BE49-F238E27FC236}">
                  <a16:creationId xmlns:a16="http://schemas.microsoft.com/office/drawing/2014/main" id="{5BB04C83-1149-4F07-BCD2-C6113A5324E1}"/>
                </a:ext>
              </a:extLst>
            </p:cNvPr>
            <p:cNvSpPr/>
            <p:nvPr/>
          </p:nvSpPr>
          <p:spPr>
            <a:xfrm>
              <a:off x="7157561" y="1094898"/>
              <a:ext cx="66675" cy="28575"/>
            </a:xfrm>
            <a:custGeom>
              <a:avLst/>
              <a:gdLst>
                <a:gd name="connsiteX0" fmla="*/ 47149 w 66675"/>
                <a:gd name="connsiteY0" fmla="*/ 18574 h 28575"/>
                <a:gd name="connsiteX1" fmla="*/ 55721 w 66675"/>
                <a:gd name="connsiteY1" fmla="*/ 27146 h 28575"/>
                <a:gd name="connsiteX2" fmla="*/ 60484 w 66675"/>
                <a:gd name="connsiteY2" fmla="*/ 10001 h 28575"/>
                <a:gd name="connsiteX3" fmla="*/ 60484 w 66675"/>
                <a:gd name="connsiteY3" fmla="*/ 7144 h 28575"/>
                <a:gd name="connsiteX4" fmla="*/ 7144 w 66675"/>
                <a:gd name="connsiteY4" fmla="*/ 7144 h 28575"/>
                <a:gd name="connsiteX5" fmla="*/ 8096 w 66675"/>
                <a:gd name="connsiteY5" fmla="*/ 28099 h 28575"/>
                <a:gd name="connsiteX6" fmla="*/ 47149 w 66675"/>
                <a:gd name="connsiteY6" fmla="*/ 1857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28575">
                  <a:moveTo>
                    <a:pt x="47149" y="18574"/>
                  </a:moveTo>
                  <a:cubicBezTo>
                    <a:pt x="47149" y="19526"/>
                    <a:pt x="50959" y="26194"/>
                    <a:pt x="55721" y="27146"/>
                  </a:cubicBezTo>
                  <a:cubicBezTo>
                    <a:pt x="51911" y="24289"/>
                    <a:pt x="58579" y="14764"/>
                    <a:pt x="60484" y="10001"/>
                  </a:cubicBezTo>
                  <a:cubicBezTo>
                    <a:pt x="59531" y="10001"/>
                    <a:pt x="59531" y="9049"/>
                    <a:pt x="60484" y="7144"/>
                  </a:cubicBezTo>
                  <a:cubicBezTo>
                    <a:pt x="53816" y="12859"/>
                    <a:pt x="25241" y="8096"/>
                    <a:pt x="7144" y="7144"/>
                  </a:cubicBezTo>
                  <a:cubicBezTo>
                    <a:pt x="15716" y="12859"/>
                    <a:pt x="9049" y="21431"/>
                    <a:pt x="8096" y="28099"/>
                  </a:cubicBezTo>
                  <a:cubicBezTo>
                    <a:pt x="13811" y="32861"/>
                    <a:pt x="48101" y="30004"/>
                    <a:pt x="47149" y="18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2" name="Freeform: Shape 1091">
              <a:extLst>
                <a:ext uri="{FF2B5EF4-FFF2-40B4-BE49-F238E27FC236}">
                  <a16:creationId xmlns:a16="http://schemas.microsoft.com/office/drawing/2014/main" id="{5ABD18A1-421D-4081-ABE9-3C5603E7B0C6}"/>
                </a:ext>
              </a:extLst>
            </p:cNvPr>
            <p:cNvSpPr/>
            <p:nvPr/>
          </p:nvSpPr>
          <p:spPr>
            <a:xfrm>
              <a:off x="7207091" y="11139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3" name="Freeform: Shape 1092">
              <a:extLst>
                <a:ext uri="{FF2B5EF4-FFF2-40B4-BE49-F238E27FC236}">
                  <a16:creationId xmlns:a16="http://schemas.microsoft.com/office/drawing/2014/main" id="{C7021CDC-00B4-4109-83D4-A5464B351979}"/>
                </a:ext>
              </a:extLst>
            </p:cNvPr>
            <p:cNvSpPr/>
            <p:nvPr/>
          </p:nvSpPr>
          <p:spPr>
            <a:xfrm>
              <a:off x="7156609" y="109394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9049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4" name="Freeform: Shape 1093">
              <a:extLst>
                <a:ext uri="{FF2B5EF4-FFF2-40B4-BE49-F238E27FC236}">
                  <a16:creationId xmlns:a16="http://schemas.microsoft.com/office/drawing/2014/main" id="{7C0D4620-A129-4D4F-B407-78C115693E7A}"/>
                </a:ext>
              </a:extLst>
            </p:cNvPr>
            <p:cNvSpPr/>
            <p:nvPr/>
          </p:nvSpPr>
          <p:spPr>
            <a:xfrm>
              <a:off x="7215224" y="1097409"/>
              <a:ext cx="9525" cy="19050"/>
            </a:xfrm>
            <a:custGeom>
              <a:avLst/>
              <a:gdLst>
                <a:gd name="connsiteX0" fmla="*/ 9488 w 9525"/>
                <a:gd name="connsiteY0" fmla="*/ 12253 h 19050"/>
                <a:gd name="connsiteX1" fmla="*/ 9488 w 9525"/>
                <a:gd name="connsiteY1" fmla="*/ 1225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8" y="12253"/>
                  </a:moveTo>
                  <a:cubicBezTo>
                    <a:pt x="4726" y="1776"/>
                    <a:pt x="8536" y="10348"/>
                    <a:pt x="9488" y="12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5" name="Freeform: Shape 1094">
              <a:extLst>
                <a:ext uri="{FF2B5EF4-FFF2-40B4-BE49-F238E27FC236}">
                  <a16:creationId xmlns:a16="http://schemas.microsoft.com/office/drawing/2014/main" id="{EE193E1E-E8C0-4EFB-B0A8-E1282A00C1EC}"/>
                </a:ext>
              </a:extLst>
            </p:cNvPr>
            <p:cNvSpPr/>
            <p:nvPr/>
          </p:nvSpPr>
          <p:spPr>
            <a:xfrm>
              <a:off x="7212606" y="1092993"/>
              <a:ext cx="9525" cy="9525"/>
            </a:xfrm>
            <a:custGeom>
              <a:avLst/>
              <a:gdLst>
                <a:gd name="connsiteX0" fmla="*/ 7344 w 9525"/>
                <a:gd name="connsiteY0" fmla="*/ 7144 h 9525"/>
                <a:gd name="connsiteX1" fmla="*/ 73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7144"/>
                  </a:moveTo>
                  <a:cubicBezTo>
                    <a:pt x="6392" y="15716"/>
                    <a:pt x="9249" y="9049"/>
                    <a:pt x="73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6" name="Freeform: Shape 1095">
              <a:extLst>
                <a:ext uri="{FF2B5EF4-FFF2-40B4-BE49-F238E27FC236}">
                  <a16:creationId xmlns:a16="http://schemas.microsoft.com/office/drawing/2014/main" id="{CA6C0FD8-DA7A-42AA-AAB6-F780376DCFA1}"/>
                </a:ext>
              </a:extLst>
            </p:cNvPr>
            <p:cNvSpPr/>
            <p:nvPr/>
          </p:nvSpPr>
          <p:spPr>
            <a:xfrm>
              <a:off x="7208136" y="1202531"/>
              <a:ext cx="9525" cy="9525"/>
            </a:xfrm>
            <a:custGeom>
              <a:avLst/>
              <a:gdLst>
                <a:gd name="connsiteX0" fmla="*/ 9909 w 9525"/>
                <a:gd name="connsiteY0" fmla="*/ 7144 h 9525"/>
                <a:gd name="connsiteX1" fmla="*/ 990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7144"/>
                  </a:moveTo>
                  <a:cubicBezTo>
                    <a:pt x="8957" y="8096"/>
                    <a:pt x="4194" y="10954"/>
                    <a:pt x="990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7" name="Freeform: Shape 1096">
              <a:extLst>
                <a:ext uri="{FF2B5EF4-FFF2-40B4-BE49-F238E27FC236}">
                  <a16:creationId xmlns:a16="http://schemas.microsoft.com/office/drawing/2014/main" id="{64F39F11-6629-48FD-A490-F04D88B6E575}"/>
                </a:ext>
              </a:extLst>
            </p:cNvPr>
            <p:cNvSpPr/>
            <p:nvPr/>
          </p:nvSpPr>
          <p:spPr>
            <a:xfrm>
              <a:off x="7196614" y="1192731"/>
              <a:ext cx="9525" cy="9525"/>
            </a:xfrm>
            <a:custGeom>
              <a:avLst/>
              <a:gdLst>
                <a:gd name="connsiteX0" fmla="*/ 7144 w 9525"/>
                <a:gd name="connsiteY0" fmla="*/ 7419 h 9525"/>
                <a:gd name="connsiteX1" fmla="*/ 10954 w 9525"/>
                <a:gd name="connsiteY1" fmla="*/ 7419 h 9525"/>
                <a:gd name="connsiteX2" fmla="*/ 7144 w 9525"/>
                <a:gd name="connsiteY2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9"/>
                  </a:moveTo>
                  <a:cubicBezTo>
                    <a:pt x="8096" y="10276"/>
                    <a:pt x="10001" y="8371"/>
                    <a:pt x="10954" y="7419"/>
                  </a:cubicBezTo>
                  <a:cubicBezTo>
                    <a:pt x="9049" y="8371"/>
                    <a:pt x="10001" y="6466"/>
                    <a:pt x="7144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8" name="Freeform: Shape 1097">
              <a:extLst>
                <a:ext uri="{FF2B5EF4-FFF2-40B4-BE49-F238E27FC236}">
                  <a16:creationId xmlns:a16="http://schemas.microsoft.com/office/drawing/2014/main" id="{7FFDE55E-10A2-4843-B812-3738332599D2}"/>
                </a:ext>
              </a:extLst>
            </p:cNvPr>
            <p:cNvSpPr/>
            <p:nvPr/>
          </p:nvSpPr>
          <p:spPr>
            <a:xfrm>
              <a:off x="7195618" y="1227296"/>
              <a:ext cx="9525" cy="9525"/>
            </a:xfrm>
            <a:custGeom>
              <a:avLst/>
              <a:gdLst>
                <a:gd name="connsiteX0" fmla="*/ 10045 w 9525"/>
                <a:gd name="connsiteY0" fmla="*/ 7144 h 9525"/>
                <a:gd name="connsiteX1" fmla="*/ 10045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045" y="7144"/>
                  </a:moveTo>
                  <a:cubicBezTo>
                    <a:pt x="7187" y="9049"/>
                    <a:pt x="5282" y="10954"/>
                    <a:pt x="1004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9" name="Freeform: Shape 1098">
              <a:extLst>
                <a:ext uri="{FF2B5EF4-FFF2-40B4-BE49-F238E27FC236}">
                  <a16:creationId xmlns:a16="http://schemas.microsoft.com/office/drawing/2014/main" id="{220BE704-C383-4CB7-8570-3C3FCE3B7E8C}"/>
                </a:ext>
              </a:extLst>
            </p:cNvPr>
            <p:cNvSpPr/>
            <p:nvPr/>
          </p:nvSpPr>
          <p:spPr>
            <a:xfrm>
              <a:off x="7137559" y="111299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7144"/>
                  </a:lnTo>
                  <a:cubicBezTo>
                    <a:pt x="7144" y="8096"/>
                    <a:pt x="7144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0" name="Freeform: Shape 1099">
              <a:extLst>
                <a:ext uri="{FF2B5EF4-FFF2-40B4-BE49-F238E27FC236}">
                  <a16:creationId xmlns:a16="http://schemas.microsoft.com/office/drawing/2014/main" id="{91D78037-81F6-4124-9CF3-5FB1E88F32DC}"/>
                </a:ext>
              </a:extLst>
            </p:cNvPr>
            <p:cNvSpPr/>
            <p:nvPr/>
          </p:nvSpPr>
          <p:spPr>
            <a:xfrm>
              <a:off x="7126129" y="1093275"/>
              <a:ext cx="38100" cy="28575"/>
            </a:xfrm>
            <a:custGeom>
              <a:avLst/>
              <a:gdLst>
                <a:gd name="connsiteX0" fmla="*/ 37624 w 38100"/>
                <a:gd name="connsiteY0" fmla="*/ 24007 h 28575"/>
                <a:gd name="connsiteX1" fmla="*/ 7144 w 38100"/>
                <a:gd name="connsiteY1" fmla="*/ 22102 h 28575"/>
                <a:gd name="connsiteX2" fmla="*/ 16669 w 38100"/>
                <a:gd name="connsiteY2" fmla="*/ 24007 h 28575"/>
                <a:gd name="connsiteX3" fmla="*/ 17621 w 38100"/>
                <a:gd name="connsiteY3" fmla="*/ 16387 h 28575"/>
                <a:gd name="connsiteX4" fmla="*/ 37624 w 38100"/>
                <a:gd name="connsiteY4" fmla="*/ 2400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28575">
                  <a:moveTo>
                    <a:pt x="37624" y="24007"/>
                  </a:moveTo>
                  <a:cubicBezTo>
                    <a:pt x="35719" y="21149"/>
                    <a:pt x="26194" y="-11236"/>
                    <a:pt x="7144" y="22102"/>
                  </a:cubicBezTo>
                  <a:cubicBezTo>
                    <a:pt x="14764" y="17339"/>
                    <a:pt x="17621" y="17339"/>
                    <a:pt x="16669" y="24007"/>
                  </a:cubicBezTo>
                  <a:cubicBezTo>
                    <a:pt x="20479" y="21149"/>
                    <a:pt x="20479" y="18292"/>
                    <a:pt x="17621" y="16387"/>
                  </a:cubicBezTo>
                  <a:cubicBezTo>
                    <a:pt x="25241" y="1147"/>
                    <a:pt x="9049" y="47819"/>
                    <a:pt x="37624" y="240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1" name="Freeform: Shape 1100">
              <a:extLst>
                <a:ext uri="{FF2B5EF4-FFF2-40B4-BE49-F238E27FC236}">
                  <a16:creationId xmlns:a16="http://schemas.microsoft.com/office/drawing/2014/main" id="{CA530DFA-5F69-4107-90C9-6CAC983E18BB}"/>
                </a:ext>
              </a:extLst>
            </p:cNvPr>
            <p:cNvSpPr/>
            <p:nvPr/>
          </p:nvSpPr>
          <p:spPr>
            <a:xfrm>
              <a:off x="7094696" y="11053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2" name="Freeform: Shape 1101">
              <a:extLst>
                <a:ext uri="{FF2B5EF4-FFF2-40B4-BE49-F238E27FC236}">
                  <a16:creationId xmlns:a16="http://schemas.microsoft.com/office/drawing/2014/main" id="{8EE7265C-ABED-4BA3-A711-78101B134AF4}"/>
                </a:ext>
              </a:extLst>
            </p:cNvPr>
            <p:cNvSpPr/>
            <p:nvPr/>
          </p:nvSpPr>
          <p:spPr>
            <a:xfrm>
              <a:off x="7096601" y="1100413"/>
              <a:ext cx="9525" cy="19050"/>
            </a:xfrm>
            <a:custGeom>
              <a:avLst/>
              <a:gdLst>
                <a:gd name="connsiteX0" fmla="*/ 7144 w 9525"/>
                <a:gd name="connsiteY0" fmla="*/ 14011 h 19050"/>
                <a:gd name="connsiteX1" fmla="*/ 7144 w 9525"/>
                <a:gd name="connsiteY1" fmla="*/ 140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4011"/>
                  </a:moveTo>
                  <a:cubicBezTo>
                    <a:pt x="8096" y="676"/>
                    <a:pt x="7144" y="10201"/>
                    <a:pt x="7144" y="140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3" name="Freeform: Shape 1102">
              <a:extLst>
                <a:ext uri="{FF2B5EF4-FFF2-40B4-BE49-F238E27FC236}">
                  <a16:creationId xmlns:a16="http://schemas.microsoft.com/office/drawing/2014/main" id="{5DDEF78F-89C7-4000-B7B1-EB114D5AF930}"/>
                </a:ext>
              </a:extLst>
            </p:cNvPr>
            <p:cNvSpPr/>
            <p:nvPr/>
          </p:nvSpPr>
          <p:spPr>
            <a:xfrm>
              <a:off x="7099952" y="1095851"/>
              <a:ext cx="9525" cy="19050"/>
            </a:xfrm>
            <a:custGeom>
              <a:avLst/>
              <a:gdLst>
                <a:gd name="connsiteX0" fmla="*/ 11413 w 9525"/>
                <a:gd name="connsiteY0" fmla="*/ 7144 h 19050"/>
                <a:gd name="connsiteX1" fmla="*/ 11413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1413" y="7144"/>
                  </a:moveTo>
                  <a:cubicBezTo>
                    <a:pt x="9508" y="9049"/>
                    <a:pt x="2841" y="35719"/>
                    <a:pt x="1141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4" name="Freeform: Shape 1103">
              <a:extLst>
                <a:ext uri="{FF2B5EF4-FFF2-40B4-BE49-F238E27FC236}">
                  <a16:creationId xmlns:a16="http://schemas.microsoft.com/office/drawing/2014/main" id="{C6044C64-1960-4F5E-867C-D5012B302271}"/>
                </a:ext>
              </a:extLst>
            </p:cNvPr>
            <p:cNvSpPr/>
            <p:nvPr/>
          </p:nvSpPr>
          <p:spPr>
            <a:xfrm>
              <a:off x="7121604" y="110156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10001"/>
                    <a:pt x="6906" y="12859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5" name="Freeform: Shape 1104">
              <a:extLst>
                <a:ext uri="{FF2B5EF4-FFF2-40B4-BE49-F238E27FC236}">
                  <a16:creationId xmlns:a16="http://schemas.microsoft.com/office/drawing/2014/main" id="{2462E81B-ACAF-4F70-A743-35433A18039B}"/>
                </a:ext>
              </a:extLst>
            </p:cNvPr>
            <p:cNvSpPr/>
            <p:nvPr/>
          </p:nvSpPr>
          <p:spPr>
            <a:xfrm>
              <a:off x="7118403" y="1104348"/>
              <a:ext cx="9525" cy="9525"/>
            </a:xfrm>
            <a:custGeom>
              <a:avLst/>
              <a:gdLst>
                <a:gd name="connsiteX0" fmla="*/ 10107 w 9525"/>
                <a:gd name="connsiteY0" fmla="*/ 7219 h 9525"/>
                <a:gd name="connsiteX1" fmla="*/ 10107 w 9525"/>
                <a:gd name="connsiteY1" fmla="*/ 72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07" y="7219"/>
                  </a:moveTo>
                  <a:cubicBezTo>
                    <a:pt x="10107" y="6266"/>
                    <a:pt x="3440" y="14839"/>
                    <a:pt x="10107" y="72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6" name="Freeform: Shape 1105">
              <a:extLst>
                <a:ext uri="{FF2B5EF4-FFF2-40B4-BE49-F238E27FC236}">
                  <a16:creationId xmlns:a16="http://schemas.microsoft.com/office/drawing/2014/main" id="{D85166D0-3748-4D4D-9836-386AE920E6A3}"/>
                </a:ext>
              </a:extLst>
            </p:cNvPr>
            <p:cNvSpPr/>
            <p:nvPr/>
          </p:nvSpPr>
          <p:spPr>
            <a:xfrm>
              <a:off x="7113746" y="1100613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7144"/>
                    <a:pt x="8096" y="7144"/>
                    <a:pt x="7144" y="7144"/>
                  </a:cubicBezTo>
                  <a:lnTo>
                    <a:pt x="9049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7" name="Freeform: Shape 1106">
              <a:extLst>
                <a:ext uri="{FF2B5EF4-FFF2-40B4-BE49-F238E27FC236}">
                  <a16:creationId xmlns:a16="http://schemas.microsoft.com/office/drawing/2014/main" id="{7F477223-D8C3-452F-BF66-5D080730FF75}"/>
                </a:ext>
              </a:extLst>
            </p:cNvPr>
            <p:cNvSpPr/>
            <p:nvPr/>
          </p:nvSpPr>
          <p:spPr>
            <a:xfrm>
              <a:off x="7115334" y="1100825"/>
              <a:ext cx="9525" cy="9525"/>
            </a:xfrm>
            <a:custGeom>
              <a:avLst/>
              <a:gdLst>
                <a:gd name="connsiteX0" fmla="*/ 8414 w 9525"/>
                <a:gd name="connsiteY0" fmla="*/ 8837 h 9525"/>
                <a:gd name="connsiteX1" fmla="*/ 841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8837"/>
                  </a:moveTo>
                  <a:cubicBezTo>
                    <a:pt x="8414" y="8837"/>
                    <a:pt x="5556" y="5027"/>
                    <a:pt x="841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8" name="Freeform: Shape 1107">
              <a:extLst>
                <a:ext uri="{FF2B5EF4-FFF2-40B4-BE49-F238E27FC236}">
                  <a16:creationId xmlns:a16="http://schemas.microsoft.com/office/drawing/2014/main" id="{3EACE030-F0D0-498E-A235-C180A1402999}"/>
                </a:ext>
              </a:extLst>
            </p:cNvPr>
            <p:cNvSpPr/>
            <p:nvPr/>
          </p:nvSpPr>
          <p:spPr>
            <a:xfrm>
              <a:off x="7118378" y="1096570"/>
              <a:ext cx="9525" cy="19050"/>
            </a:xfrm>
            <a:custGeom>
              <a:avLst/>
              <a:gdLst>
                <a:gd name="connsiteX0" fmla="*/ 8227 w 9525"/>
                <a:gd name="connsiteY0" fmla="*/ 14044 h 19050"/>
                <a:gd name="connsiteX1" fmla="*/ 8227 w 9525"/>
                <a:gd name="connsiteY1" fmla="*/ 140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227" y="14044"/>
                  </a:moveTo>
                  <a:cubicBezTo>
                    <a:pt x="9179" y="2614"/>
                    <a:pt x="5369" y="7377"/>
                    <a:pt x="8227" y="140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9" name="Freeform: Shape 1108">
              <a:extLst>
                <a:ext uri="{FF2B5EF4-FFF2-40B4-BE49-F238E27FC236}">
                  <a16:creationId xmlns:a16="http://schemas.microsoft.com/office/drawing/2014/main" id="{74A4F332-340B-4B69-86BA-C322D9425927}"/>
                </a:ext>
              </a:extLst>
            </p:cNvPr>
            <p:cNvSpPr/>
            <p:nvPr/>
          </p:nvSpPr>
          <p:spPr>
            <a:xfrm>
              <a:off x="7179448" y="1219676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5259" y="12859"/>
                    <a:pt x="8117" y="9049"/>
                    <a:pt x="90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0" name="Freeform: Shape 1109">
              <a:extLst>
                <a:ext uri="{FF2B5EF4-FFF2-40B4-BE49-F238E27FC236}">
                  <a16:creationId xmlns:a16="http://schemas.microsoft.com/office/drawing/2014/main" id="{BB25A32A-8B4B-4CF4-9A49-515A4A55350D}"/>
                </a:ext>
              </a:extLst>
            </p:cNvPr>
            <p:cNvSpPr/>
            <p:nvPr/>
          </p:nvSpPr>
          <p:spPr>
            <a:xfrm>
              <a:off x="7167086" y="121491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8096"/>
                    <a:pt x="8096" y="9049"/>
                    <a:pt x="7144" y="9049"/>
                  </a:cubicBezTo>
                  <a:cubicBezTo>
                    <a:pt x="9049" y="9049"/>
                    <a:pt x="9049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1" name="Freeform: Shape 1110">
              <a:extLst>
                <a:ext uri="{FF2B5EF4-FFF2-40B4-BE49-F238E27FC236}">
                  <a16:creationId xmlns:a16="http://schemas.microsoft.com/office/drawing/2014/main" id="{473A78B5-C709-4C3E-8C17-ABC9C0BA2C18}"/>
                </a:ext>
              </a:extLst>
            </p:cNvPr>
            <p:cNvSpPr/>
            <p:nvPr/>
          </p:nvSpPr>
          <p:spPr>
            <a:xfrm>
              <a:off x="7156009" y="1216818"/>
              <a:ext cx="19050" cy="38100"/>
            </a:xfrm>
            <a:custGeom>
              <a:avLst/>
              <a:gdLst>
                <a:gd name="connsiteX0" fmla="*/ 8697 w 19050"/>
                <a:gd name="connsiteY0" fmla="*/ 32861 h 38100"/>
                <a:gd name="connsiteX1" fmla="*/ 19174 w 19050"/>
                <a:gd name="connsiteY1" fmla="*/ 7144 h 38100"/>
                <a:gd name="connsiteX2" fmla="*/ 8697 w 19050"/>
                <a:gd name="connsiteY2" fmla="*/ 3286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38100">
                  <a:moveTo>
                    <a:pt x="8697" y="32861"/>
                  </a:moveTo>
                  <a:cubicBezTo>
                    <a:pt x="4886" y="25241"/>
                    <a:pt x="12506" y="18574"/>
                    <a:pt x="19174" y="7144"/>
                  </a:cubicBezTo>
                  <a:cubicBezTo>
                    <a:pt x="124" y="20479"/>
                    <a:pt x="9649" y="27146"/>
                    <a:pt x="8697" y="328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2" name="Freeform: Shape 1111">
              <a:extLst>
                <a:ext uri="{FF2B5EF4-FFF2-40B4-BE49-F238E27FC236}">
                  <a16:creationId xmlns:a16="http://schemas.microsoft.com/office/drawing/2014/main" id="{C7FD52A5-940D-4478-B5B9-482750E98DE9}"/>
                </a:ext>
              </a:extLst>
            </p:cNvPr>
            <p:cNvSpPr/>
            <p:nvPr/>
          </p:nvSpPr>
          <p:spPr>
            <a:xfrm>
              <a:off x="7161371" y="1250998"/>
              <a:ext cx="9525" cy="9525"/>
            </a:xfrm>
            <a:custGeom>
              <a:avLst/>
              <a:gdLst>
                <a:gd name="connsiteX0" fmla="*/ 7144 w 9525"/>
                <a:gd name="connsiteY0" fmla="*/ 9159 h 9525"/>
                <a:gd name="connsiteX1" fmla="*/ 9049 w 9525"/>
                <a:gd name="connsiteY1" fmla="*/ 8206 h 9525"/>
                <a:gd name="connsiteX2" fmla="*/ 7144 w 9525"/>
                <a:gd name="connsiteY2" fmla="*/ 915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159"/>
                  </a:moveTo>
                  <a:cubicBezTo>
                    <a:pt x="8096" y="10111"/>
                    <a:pt x="9049" y="9159"/>
                    <a:pt x="9049" y="8206"/>
                  </a:cubicBezTo>
                  <a:cubicBezTo>
                    <a:pt x="9049" y="5349"/>
                    <a:pt x="8096" y="9159"/>
                    <a:pt x="7144" y="91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3" name="Freeform: Shape 1112">
              <a:extLst>
                <a:ext uri="{FF2B5EF4-FFF2-40B4-BE49-F238E27FC236}">
                  <a16:creationId xmlns:a16="http://schemas.microsoft.com/office/drawing/2014/main" id="{4A136A2E-5081-444D-8B07-6231FE0F6A04}"/>
                </a:ext>
              </a:extLst>
            </p:cNvPr>
            <p:cNvSpPr/>
            <p:nvPr/>
          </p:nvSpPr>
          <p:spPr>
            <a:xfrm>
              <a:off x="7141051" y="1177766"/>
              <a:ext cx="9525" cy="19050"/>
            </a:xfrm>
            <a:custGeom>
              <a:avLst/>
              <a:gdLst>
                <a:gd name="connsiteX0" fmla="*/ 8414 w 9525"/>
                <a:gd name="connsiteY0" fmla="*/ 7144 h 19050"/>
                <a:gd name="connsiteX1" fmla="*/ 841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414" y="7144"/>
                  </a:moveTo>
                  <a:cubicBezTo>
                    <a:pt x="5556" y="17621"/>
                    <a:pt x="8414" y="1095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4" name="Freeform: Shape 1113">
              <a:extLst>
                <a:ext uri="{FF2B5EF4-FFF2-40B4-BE49-F238E27FC236}">
                  <a16:creationId xmlns:a16="http://schemas.microsoft.com/office/drawing/2014/main" id="{87309FAD-C379-4E5F-9EBD-43264AA86AB3}"/>
                </a:ext>
              </a:extLst>
            </p:cNvPr>
            <p:cNvSpPr/>
            <p:nvPr/>
          </p:nvSpPr>
          <p:spPr>
            <a:xfrm>
              <a:off x="7143274" y="118062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5" name="Freeform: Shape 1114">
              <a:extLst>
                <a:ext uri="{FF2B5EF4-FFF2-40B4-BE49-F238E27FC236}">
                  <a16:creationId xmlns:a16="http://schemas.microsoft.com/office/drawing/2014/main" id="{966377CB-F016-4CCB-B866-66C775567B92}"/>
                </a:ext>
              </a:extLst>
            </p:cNvPr>
            <p:cNvSpPr/>
            <p:nvPr/>
          </p:nvSpPr>
          <p:spPr>
            <a:xfrm>
              <a:off x="7142321" y="11768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6" name="Freeform: Shape 1115">
              <a:extLst>
                <a:ext uri="{FF2B5EF4-FFF2-40B4-BE49-F238E27FC236}">
                  <a16:creationId xmlns:a16="http://schemas.microsoft.com/office/drawing/2014/main" id="{BB4BA269-81C1-4CF0-96FB-C60252D67547}"/>
                </a:ext>
              </a:extLst>
            </p:cNvPr>
            <p:cNvSpPr/>
            <p:nvPr/>
          </p:nvSpPr>
          <p:spPr>
            <a:xfrm>
              <a:off x="7107079" y="1096181"/>
              <a:ext cx="9525" cy="9525"/>
            </a:xfrm>
            <a:custGeom>
              <a:avLst/>
              <a:gdLst>
                <a:gd name="connsiteX0" fmla="*/ 9049 w 9525"/>
                <a:gd name="connsiteY0" fmla="*/ 8718 h 9525"/>
                <a:gd name="connsiteX1" fmla="*/ 7144 w 9525"/>
                <a:gd name="connsiteY1" fmla="*/ 7766 h 9525"/>
                <a:gd name="connsiteX2" fmla="*/ 9049 w 9525"/>
                <a:gd name="connsiteY2" fmla="*/ 871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718"/>
                  </a:moveTo>
                  <a:cubicBezTo>
                    <a:pt x="9049" y="5861"/>
                    <a:pt x="8096" y="7766"/>
                    <a:pt x="7144" y="7766"/>
                  </a:cubicBezTo>
                  <a:cubicBezTo>
                    <a:pt x="7144" y="8718"/>
                    <a:pt x="8096" y="9671"/>
                    <a:pt x="9049" y="87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7" name="Freeform: Shape 1116">
              <a:extLst>
                <a:ext uri="{FF2B5EF4-FFF2-40B4-BE49-F238E27FC236}">
                  <a16:creationId xmlns:a16="http://schemas.microsoft.com/office/drawing/2014/main" id="{C36B0D5F-3A26-4C27-8B33-982232A7D5CE}"/>
                </a:ext>
              </a:extLst>
            </p:cNvPr>
            <p:cNvSpPr/>
            <p:nvPr/>
          </p:nvSpPr>
          <p:spPr>
            <a:xfrm>
              <a:off x="7057549" y="1098708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lnTo>
                    <a:pt x="7144" y="7144"/>
                  </a:lnTo>
                  <a:cubicBezTo>
                    <a:pt x="8096" y="8096"/>
                    <a:pt x="8096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8" name="Freeform: Shape 1117">
              <a:extLst>
                <a:ext uri="{FF2B5EF4-FFF2-40B4-BE49-F238E27FC236}">
                  <a16:creationId xmlns:a16="http://schemas.microsoft.com/office/drawing/2014/main" id="{1BBC688F-C47B-4F4A-8434-96C9F55656E8}"/>
                </a:ext>
              </a:extLst>
            </p:cNvPr>
            <p:cNvSpPr/>
            <p:nvPr/>
          </p:nvSpPr>
          <p:spPr>
            <a:xfrm>
              <a:off x="7028974" y="11691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9" name="Freeform: Shape 1118">
              <a:extLst>
                <a:ext uri="{FF2B5EF4-FFF2-40B4-BE49-F238E27FC236}">
                  <a16:creationId xmlns:a16="http://schemas.microsoft.com/office/drawing/2014/main" id="{62FCB2EC-327A-4103-9CE6-7A950470F8D1}"/>
                </a:ext>
              </a:extLst>
            </p:cNvPr>
            <p:cNvSpPr/>
            <p:nvPr/>
          </p:nvSpPr>
          <p:spPr>
            <a:xfrm>
              <a:off x="7026592" y="1170146"/>
              <a:ext cx="9525" cy="9525"/>
            </a:xfrm>
            <a:custGeom>
              <a:avLst/>
              <a:gdLst>
                <a:gd name="connsiteX0" fmla="*/ 8573 w 9525"/>
                <a:gd name="connsiteY0" fmla="*/ 7144 h 9525"/>
                <a:gd name="connsiteX1" fmla="*/ 857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573" y="7144"/>
                  </a:moveTo>
                  <a:cubicBezTo>
                    <a:pt x="6667" y="11906"/>
                    <a:pt x="6667" y="10954"/>
                    <a:pt x="857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0" name="Freeform: Shape 1119">
              <a:extLst>
                <a:ext uri="{FF2B5EF4-FFF2-40B4-BE49-F238E27FC236}">
                  <a16:creationId xmlns:a16="http://schemas.microsoft.com/office/drawing/2014/main" id="{7785A348-A1D9-4FCA-9D84-19C98A46AE10}"/>
                </a:ext>
              </a:extLst>
            </p:cNvPr>
            <p:cNvSpPr/>
            <p:nvPr/>
          </p:nvSpPr>
          <p:spPr>
            <a:xfrm>
              <a:off x="7241381" y="6872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9049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1" name="Freeform: Shape 1120">
              <a:extLst>
                <a:ext uri="{FF2B5EF4-FFF2-40B4-BE49-F238E27FC236}">
                  <a16:creationId xmlns:a16="http://schemas.microsoft.com/office/drawing/2014/main" id="{242F0C84-BAA9-4311-A33A-1B31052A12DB}"/>
                </a:ext>
              </a:extLst>
            </p:cNvPr>
            <p:cNvSpPr/>
            <p:nvPr/>
          </p:nvSpPr>
          <p:spPr>
            <a:xfrm>
              <a:off x="7242697" y="683398"/>
              <a:ext cx="9525" cy="9525"/>
            </a:xfrm>
            <a:custGeom>
              <a:avLst/>
              <a:gdLst>
                <a:gd name="connsiteX0" fmla="*/ 11543 w 9525"/>
                <a:gd name="connsiteY0" fmla="*/ 9069 h 9525"/>
                <a:gd name="connsiteX1" fmla="*/ 11543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543" y="9069"/>
                  </a:moveTo>
                  <a:cubicBezTo>
                    <a:pt x="3923" y="5259"/>
                    <a:pt x="7733" y="8117"/>
                    <a:pt x="11543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2" name="Freeform: Shape 1121">
              <a:extLst>
                <a:ext uri="{FF2B5EF4-FFF2-40B4-BE49-F238E27FC236}">
                  <a16:creationId xmlns:a16="http://schemas.microsoft.com/office/drawing/2014/main" id="{B337E394-172B-4CF9-90A7-B9D75FF3D492}"/>
                </a:ext>
              </a:extLst>
            </p:cNvPr>
            <p:cNvSpPr/>
            <p:nvPr/>
          </p:nvSpPr>
          <p:spPr>
            <a:xfrm>
              <a:off x="7254716" y="6386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3" name="Freeform: Shape 1122">
              <a:extLst>
                <a:ext uri="{FF2B5EF4-FFF2-40B4-BE49-F238E27FC236}">
                  <a16:creationId xmlns:a16="http://schemas.microsoft.com/office/drawing/2014/main" id="{76AEEA04-8E70-4C10-AFE9-0C862810B610}"/>
                </a:ext>
              </a:extLst>
            </p:cNvPr>
            <p:cNvSpPr/>
            <p:nvPr/>
          </p:nvSpPr>
          <p:spPr>
            <a:xfrm>
              <a:off x="7254716" y="6091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4" name="Freeform: Shape 1123">
              <a:extLst>
                <a:ext uri="{FF2B5EF4-FFF2-40B4-BE49-F238E27FC236}">
                  <a16:creationId xmlns:a16="http://schemas.microsoft.com/office/drawing/2014/main" id="{F64AC07D-CB7C-4C28-979C-3B503793CC07}"/>
                </a:ext>
              </a:extLst>
            </p:cNvPr>
            <p:cNvSpPr/>
            <p:nvPr/>
          </p:nvSpPr>
          <p:spPr>
            <a:xfrm>
              <a:off x="7258526" y="6034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5" name="Freeform: Shape 1124">
              <a:extLst>
                <a:ext uri="{FF2B5EF4-FFF2-40B4-BE49-F238E27FC236}">
                  <a16:creationId xmlns:a16="http://schemas.microsoft.com/office/drawing/2014/main" id="{D8BD1163-CDB3-4484-825A-158D5B5FC86C}"/>
                </a:ext>
              </a:extLst>
            </p:cNvPr>
            <p:cNvSpPr/>
            <p:nvPr/>
          </p:nvSpPr>
          <p:spPr>
            <a:xfrm>
              <a:off x="7254716" y="63769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8096" y="7144"/>
                  </a:ln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6" name="Freeform: Shape 1125">
              <a:extLst>
                <a:ext uri="{FF2B5EF4-FFF2-40B4-BE49-F238E27FC236}">
                  <a16:creationId xmlns:a16="http://schemas.microsoft.com/office/drawing/2014/main" id="{56B7B835-C548-43AF-9C93-87F9FBCE3057}"/>
                </a:ext>
              </a:extLst>
            </p:cNvPr>
            <p:cNvSpPr/>
            <p:nvPr/>
          </p:nvSpPr>
          <p:spPr>
            <a:xfrm>
              <a:off x="7240429" y="6777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7" name="Freeform: Shape 1126">
              <a:extLst>
                <a:ext uri="{FF2B5EF4-FFF2-40B4-BE49-F238E27FC236}">
                  <a16:creationId xmlns:a16="http://schemas.microsoft.com/office/drawing/2014/main" id="{1D0A52C3-5832-4B47-9D81-088C8BBC913A}"/>
                </a:ext>
              </a:extLst>
            </p:cNvPr>
            <p:cNvSpPr/>
            <p:nvPr/>
          </p:nvSpPr>
          <p:spPr>
            <a:xfrm>
              <a:off x="7257574" y="6510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8" name="Freeform: Shape 1127">
              <a:extLst>
                <a:ext uri="{FF2B5EF4-FFF2-40B4-BE49-F238E27FC236}">
                  <a16:creationId xmlns:a16="http://schemas.microsoft.com/office/drawing/2014/main" id="{CC471402-F9B8-40FC-8224-674265500EC1}"/>
                </a:ext>
              </a:extLst>
            </p:cNvPr>
            <p:cNvSpPr/>
            <p:nvPr/>
          </p:nvSpPr>
          <p:spPr>
            <a:xfrm>
              <a:off x="7254811" y="661087"/>
              <a:ext cx="9525" cy="9525"/>
            </a:xfrm>
            <a:custGeom>
              <a:avLst/>
              <a:gdLst>
                <a:gd name="connsiteX0" fmla="*/ 9907 w 9525"/>
                <a:gd name="connsiteY0" fmla="*/ 7567 h 9525"/>
                <a:gd name="connsiteX1" fmla="*/ 990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7" y="7567"/>
                  </a:moveTo>
                  <a:cubicBezTo>
                    <a:pt x="10859" y="6615"/>
                    <a:pt x="3239" y="7567"/>
                    <a:pt x="990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9" name="Freeform: Shape 1128">
              <a:extLst>
                <a:ext uri="{FF2B5EF4-FFF2-40B4-BE49-F238E27FC236}">
                  <a16:creationId xmlns:a16="http://schemas.microsoft.com/office/drawing/2014/main" id="{372ED80E-533E-437E-9D04-D143C7971450}"/>
                </a:ext>
              </a:extLst>
            </p:cNvPr>
            <p:cNvSpPr/>
            <p:nvPr/>
          </p:nvSpPr>
          <p:spPr>
            <a:xfrm>
              <a:off x="7251859" y="6767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0" name="Freeform: Shape 1129">
              <a:extLst>
                <a:ext uri="{FF2B5EF4-FFF2-40B4-BE49-F238E27FC236}">
                  <a16:creationId xmlns:a16="http://schemas.microsoft.com/office/drawing/2014/main" id="{8445253E-9B8E-45C8-9660-E8A5C28878EA}"/>
                </a:ext>
              </a:extLst>
            </p:cNvPr>
            <p:cNvSpPr/>
            <p:nvPr/>
          </p:nvSpPr>
          <p:spPr>
            <a:xfrm>
              <a:off x="7258526" y="6443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1" name="Freeform: Shape 1130">
              <a:extLst>
                <a:ext uri="{FF2B5EF4-FFF2-40B4-BE49-F238E27FC236}">
                  <a16:creationId xmlns:a16="http://schemas.microsoft.com/office/drawing/2014/main" id="{AD653C83-8369-42F3-B64F-0A038D4EB99E}"/>
                </a:ext>
              </a:extLst>
            </p:cNvPr>
            <p:cNvSpPr/>
            <p:nvPr/>
          </p:nvSpPr>
          <p:spPr>
            <a:xfrm>
              <a:off x="7245191" y="3719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2" name="Freeform: Shape 1131">
              <a:extLst>
                <a:ext uri="{FF2B5EF4-FFF2-40B4-BE49-F238E27FC236}">
                  <a16:creationId xmlns:a16="http://schemas.microsoft.com/office/drawing/2014/main" id="{01B1A276-0ACD-4E65-83E7-0D151A2E54A4}"/>
                </a:ext>
              </a:extLst>
            </p:cNvPr>
            <p:cNvSpPr/>
            <p:nvPr/>
          </p:nvSpPr>
          <p:spPr>
            <a:xfrm>
              <a:off x="7254716" y="2290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95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3" name="Freeform: Shape 1132">
              <a:extLst>
                <a:ext uri="{FF2B5EF4-FFF2-40B4-BE49-F238E27FC236}">
                  <a16:creationId xmlns:a16="http://schemas.microsoft.com/office/drawing/2014/main" id="{39642B41-39C1-47B5-BE98-9D905D0E7A16}"/>
                </a:ext>
              </a:extLst>
            </p:cNvPr>
            <p:cNvSpPr/>
            <p:nvPr/>
          </p:nvSpPr>
          <p:spPr>
            <a:xfrm>
              <a:off x="7261384" y="5948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4" name="Freeform: Shape 1133">
              <a:extLst>
                <a:ext uri="{FF2B5EF4-FFF2-40B4-BE49-F238E27FC236}">
                  <a16:creationId xmlns:a16="http://schemas.microsoft.com/office/drawing/2014/main" id="{51150C89-3C1C-4210-95C7-52B5EC09B48E}"/>
                </a:ext>
              </a:extLst>
            </p:cNvPr>
            <p:cNvSpPr/>
            <p:nvPr/>
          </p:nvSpPr>
          <p:spPr>
            <a:xfrm>
              <a:off x="7253764" y="512723"/>
              <a:ext cx="19050" cy="9525"/>
            </a:xfrm>
            <a:custGeom>
              <a:avLst/>
              <a:gdLst>
                <a:gd name="connsiteX0" fmla="*/ 12859 w 19050"/>
                <a:gd name="connsiteY0" fmla="*/ 8294 h 9525"/>
                <a:gd name="connsiteX1" fmla="*/ 7144 w 19050"/>
                <a:gd name="connsiteY1" fmla="*/ 7341 h 9525"/>
                <a:gd name="connsiteX2" fmla="*/ 12859 w 19050"/>
                <a:gd name="connsiteY2" fmla="*/ 829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8294"/>
                  </a:moveTo>
                  <a:cubicBezTo>
                    <a:pt x="10001" y="9246"/>
                    <a:pt x="10001" y="6389"/>
                    <a:pt x="7144" y="7341"/>
                  </a:cubicBezTo>
                  <a:cubicBezTo>
                    <a:pt x="8096" y="7341"/>
                    <a:pt x="11906" y="9246"/>
                    <a:pt x="12859" y="82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5" name="Freeform: Shape 1134">
              <a:extLst>
                <a:ext uri="{FF2B5EF4-FFF2-40B4-BE49-F238E27FC236}">
                  <a16:creationId xmlns:a16="http://schemas.microsoft.com/office/drawing/2014/main" id="{6C35D54A-2F6B-46AA-9C36-7DD05A6B7F20}"/>
                </a:ext>
              </a:extLst>
            </p:cNvPr>
            <p:cNvSpPr/>
            <p:nvPr/>
          </p:nvSpPr>
          <p:spPr>
            <a:xfrm>
              <a:off x="7240429" y="6777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6" name="Freeform: Shape 1135">
              <a:extLst>
                <a:ext uri="{FF2B5EF4-FFF2-40B4-BE49-F238E27FC236}">
                  <a16:creationId xmlns:a16="http://schemas.microsoft.com/office/drawing/2014/main" id="{BA0A764C-9F9D-449C-9EEA-9ECFDE10B717}"/>
                </a:ext>
              </a:extLst>
            </p:cNvPr>
            <p:cNvSpPr/>
            <p:nvPr/>
          </p:nvSpPr>
          <p:spPr>
            <a:xfrm>
              <a:off x="7253340" y="51292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7" name="Freeform: Shape 1136">
              <a:extLst>
                <a:ext uri="{FF2B5EF4-FFF2-40B4-BE49-F238E27FC236}">
                  <a16:creationId xmlns:a16="http://schemas.microsoft.com/office/drawing/2014/main" id="{686FB22D-7D59-4240-A432-37770CB4F3AE}"/>
                </a:ext>
              </a:extLst>
            </p:cNvPr>
            <p:cNvSpPr/>
            <p:nvPr/>
          </p:nvSpPr>
          <p:spPr>
            <a:xfrm>
              <a:off x="7257574" y="57388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8" name="Freeform: Shape 1137">
              <a:extLst>
                <a:ext uri="{FF2B5EF4-FFF2-40B4-BE49-F238E27FC236}">
                  <a16:creationId xmlns:a16="http://schemas.microsoft.com/office/drawing/2014/main" id="{06F0747A-BB5D-4B22-9751-3DC39160423D}"/>
                </a:ext>
              </a:extLst>
            </p:cNvPr>
            <p:cNvSpPr/>
            <p:nvPr/>
          </p:nvSpPr>
          <p:spPr>
            <a:xfrm>
              <a:off x="7255669" y="5891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9" name="Freeform: Shape 1138">
              <a:extLst>
                <a:ext uri="{FF2B5EF4-FFF2-40B4-BE49-F238E27FC236}">
                  <a16:creationId xmlns:a16="http://schemas.microsoft.com/office/drawing/2014/main" id="{93AC92B7-B23C-4AC8-BB0E-6CB4F8142C69}"/>
                </a:ext>
              </a:extLst>
            </p:cNvPr>
            <p:cNvSpPr/>
            <p:nvPr/>
          </p:nvSpPr>
          <p:spPr>
            <a:xfrm>
              <a:off x="7254046" y="565414"/>
              <a:ext cx="9525" cy="9525"/>
            </a:xfrm>
            <a:custGeom>
              <a:avLst/>
              <a:gdLst>
                <a:gd name="connsiteX0" fmla="*/ 7814 w 9525"/>
                <a:gd name="connsiteY0" fmla="*/ 7990 h 9525"/>
                <a:gd name="connsiteX1" fmla="*/ 781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14" y="7990"/>
                  </a:moveTo>
                  <a:cubicBezTo>
                    <a:pt x="8767" y="6085"/>
                    <a:pt x="5910" y="7990"/>
                    <a:pt x="781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0" name="Freeform: Shape 1139">
              <a:extLst>
                <a:ext uri="{FF2B5EF4-FFF2-40B4-BE49-F238E27FC236}">
                  <a16:creationId xmlns:a16="http://schemas.microsoft.com/office/drawing/2014/main" id="{5BE90349-C9A6-40D0-A220-A8530F309EE6}"/>
                </a:ext>
              </a:extLst>
            </p:cNvPr>
            <p:cNvSpPr/>
            <p:nvPr/>
          </p:nvSpPr>
          <p:spPr>
            <a:xfrm>
              <a:off x="7253340" y="55768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1" name="Freeform: Shape 1140">
              <a:extLst>
                <a:ext uri="{FF2B5EF4-FFF2-40B4-BE49-F238E27FC236}">
                  <a16:creationId xmlns:a16="http://schemas.microsoft.com/office/drawing/2014/main" id="{499AE112-0FF1-450C-88C3-A3E86C473552}"/>
                </a:ext>
              </a:extLst>
            </p:cNvPr>
            <p:cNvSpPr/>
            <p:nvPr/>
          </p:nvSpPr>
          <p:spPr>
            <a:xfrm>
              <a:off x="7248049" y="39534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10001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9049" y="7567"/>
                    <a:pt x="10001" y="7567"/>
                  </a:cubicBezTo>
                  <a:cubicBezTo>
                    <a:pt x="8096" y="7567"/>
                    <a:pt x="714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2" name="Freeform: Shape 1141">
              <a:extLst>
                <a:ext uri="{FF2B5EF4-FFF2-40B4-BE49-F238E27FC236}">
                  <a16:creationId xmlns:a16="http://schemas.microsoft.com/office/drawing/2014/main" id="{E7909990-85EF-495B-BC27-E0F93255ED0A}"/>
                </a:ext>
              </a:extLst>
            </p:cNvPr>
            <p:cNvSpPr/>
            <p:nvPr/>
          </p:nvSpPr>
          <p:spPr>
            <a:xfrm>
              <a:off x="7240111" y="677703"/>
              <a:ext cx="9525" cy="9525"/>
            </a:xfrm>
            <a:custGeom>
              <a:avLst/>
              <a:gdLst>
                <a:gd name="connsiteX0" fmla="*/ 8414 w 9525"/>
                <a:gd name="connsiteY0" fmla="*/ 7144 h 9525"/>
                <a:gd name="connsiteX1" fmla="*/ 841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144"/>
                  </a:moveTo>
                  <a:cubicBezTo>
                    <a:pt x="5556" y="7144"/>
                    <a:pt x="8414" y="714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3" name="Freeform: Shape 1142">
              <a:extLst>
                <a:ext uri="{FF2B5EF4-FFF2-40B4-BE49-F238E27FC236}">
                  <a16:creationId xmlns:a16="http://schemas.microsoft.com/office/drawing/2014/main" id="{E580D75B-8AFF-4AB6-9316-C8819175776C}"/>
                </a:ext>
              </a:extLst>
            </p:cNvPr>
            <p:cNvSpPr/>
            <p:nvPr/>
          </p:nvSpPr>
          <p:spPr>
            <a:xfrm>
              <a:off x="7231856" y="56530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7144" y="7144"/>
                  </a:lnTo>
                  <a:cubicBezTo>
                    <a:pt x="7144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4" name="Freeform: Shape 1143">
              <a:extLst>
                <a:ext uri="{FF2B5EF4-FFF2-40B4-BE49-F238E27FC236}">
                  <a16:creationId xmlns:a16="http://schemas.microsoft.com/office/drawing/2014/main" id="{670CD014-9838-4BC2-831A-820E3D4CBA35}"/>
                </a:ext>
              </a:extLst>
            </p:cNvPr>
            <p:cNvSpPr/>
            <p:nvPr/>
          </p:nvSpPr>
          <p:spPr>
            <a:xfrm>
              <a:off x="7244239" y="4538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5" name="Freeform: Shape 1144">
              <a:extLst>
                <a:ext uri="{FF2B5EF4-FFF2-40B4-BE49-F238E27FC236}">
                  <a16:creationId xmlns:a16="http://schemas.microsoft.com/office/drawing/2014/main" id="{5EE7F7A2-2F1F-4270-B76A-5BD16D8EC156}"/>
                </a:ext>
              </a:extLst>
            </p:cNvPr>
            <p:cNvSpPr/>
            <p:nvPr/>
          </p:nvSpPr>
          <p:spPr>
            <a:xfrm>
              <a:off x="7231856" y="56012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10001" y="7567"/>
                    <a:pt x="9049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6" name="Freeform: Shape 1145">
              <a:extLst>
                <a:ext uri="{FF2B5EF4-FFF2-40B4-BE49-F238E27FC236}">
                  <a16:creationId xmlns:a16="http://schemas.microsoft.com/office/drawing/2014/main" id="{6A8C411D-116B-45EE-8858-BFBF6467B36F}"/>
                </a:ext>
              </a:extLst>
            </p:cNvPr>
            <p:cNvSpPr/>
            <p:nvPr/>
          </p:nvSpPr>
          <p:spPr>
            <a:xfrm>
              <a:off x="7250906" y="3957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7" name="Freeform: Shape 1146">
              <a:extLst>
                <a:ext uri="{FF2B5EF4-FFF2-40B4-BE49-F238E27FC236}">
                  <a16:creationId xmlns:a16="http://schemas.microsoft.com/office/drawing/2014/main" id="{134E482A-6D9A-4803-8844-A371DB41D177}"/>
                </a:ext>
              </a:extLst>
            </p:cNvPr>
            <p:cNvSpPr/>
            <p:nvPr/>
          </p:nvSpPr>
          <p:spPr>
            <a:xfrm>
              <a:off x="7236619" y="229984"/>
              <a:ext cx="47625" cy="466725"/>
            </a:xfrm>
            <a:custGeom>
              <a:avLst/>
              <a:gdLst>
                <a:gd name="connsiteX0" fmla="*/ 14764 w 47625"/>
                <a:gd name="connsiteY0" fmla="*/ 164351 h 466725"/>
                <a:gd name="connsiteX1" fmla="*/ 17621 w 47625"/>
                <a:gd name="connsiteY1" fmla="*/ 173876 h 466725"/>
                <a:gd name="connsiteX2" fmla="*/ 16669 w 47625"/>
                <a:gd name="connsiteY2" fmla="*/ 369138 h 466725"/>
                <a:gd name="connsiteX3" fmla="*/ 15716 w 47625"/>
                <a:gd name="connsiteY3" fmla="*/ 459626 h 466725"/>
                <a:gd name="connsiteX4" fmla="*/ 13811 w 47625"/>
                <a:gd name="connsiteY4" fmla="*/ 458673 h 466725"/>
                <a:gd name="connsiteX5" fmla="*/ 16669 w 47625"/>
                <a:gd name="connsiteY5" fmla="*/ 458673 h 466725"/>
                <a:gd name="connsiteX6" fmla="*/ 25241 w 47625"/>
                <a:gd name="connsiteY6" fmla="*/ 415811 h 466725"/>
                <a:gd name="connsiteX7" fmla="*/ 21431 w 47625"/>
                <a:gd name="connsiteY7" fmla="*/ 387236 h 466725"/>
                <a:gd name="connsiteX8" fmla="*/ 30956 w 47625"/>
                <a:gd name="connsiteY8" fmla="*/ 359613 h 466725"/>
                <a:gd name="connsiteX9" fmla="*/ 46196 w 47625"/>
                <a:gd name="connsiteY9" fmla="*/ 197688 h 466725"/>
                <a:gd name="connsiteX10" fmla="*/ 44291 w 47625"/>
                <a:gd name="connsiteY10" fmla="*/ 190068 h 466725"/>
                <a:gd name="connsiteX11" fmla="*/ 34766 w 47625"/>
                <a:gd name="connsiteY11" fmla="*/ 7188 h 466725"/>
                <a:gd name="connsiteX12" fmla="*/ 15716 w 47625"/>
                <a:gd name="connsiteY12" fmla="*/ 140538 h 466725"/>
                <a:gd name="connsiteX13" fmla="*/ 16669 w 47625"/>
                <a:gd name="connsiteY13" fmla="*/ 141491 h 466725"/>
                <a:gd name="connsiteX14" fmla="*/ 15716 w 47625"/>
                <a:gd name="connsiteY14" fmla="*/ 143396 h 466725"/>
                <a:gd name="connsiteX15" fmla="*/ 14764 w 47625"/>
                <a:gd name="connsiteY15" fmla="*/ 164351 h 466725"/>
                <a:gd name="connsiteX16" fmla="*/ 23336 w 47625"/>
                <a:gd name="connsiteY16" fmla="*/ 192926 h 466725"/>
                <a:gd name="connsiteX17" fmla="*/ 23336 w 47625"/>
                <a:gd name="connsiteY17" fmla="*/ 192926 h 466725"/>
                <a:gd name="connsiteX18" fmla="*/ 23336 w 47625"/>
                <a:gd name="connsiteY18" fmla="*/ 195783 h 466725"/>
                <a:gd name="connsiteX19" fmla="*/ 23336 w 47625"/>
                <a:gd name="connsiteY19" fmla="*/ 195783 h 466725"/>
                <a:gd name="connsiteX20" fmla="*/ 43339 w 47625"/>
                <a:gd name="connsiteY20" fmla="*/ 191021 h 466725"/>
                <a:gd name="connsiteX21" fmla="*/ 43339 w 47625"/>
                <a:gd name="connsiteY21" fmla="*/ 191021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625" h="466725">
                  <a:moveTo>
                    <a:pt x="14764" y="164351"/>
                  </a:moveTo>
                  <a:cubicBezTo>
                    <a:pt x="14764" y="173876"/>
                    <a:pt x="38576" y="170066"/>
                    <a:pt x="17621" y="173876"/>
                  </a:cubicBezTo>
                  <a:cubicBezTo>
                    <a:pt x="19526" y="171018"/>
                    <a:pt x="-6191" y="370091"/>
                    <a:pt x="16669" y="369138"/>
                  </a:cubicBezTo>
                  <a:cubicBezTo>
                    <a:pt x="10954" y="369138"/>
                    <a:pt x="18574" y="460578"/>
                    <a:pt x="15716" y="459626"/>
                  </a:cubicBezTo>
                  <a:cubicBezTo>
                    <a:pt x="17621" y="458673"/>
                    <a:pt x="16669" y="458673"/>
                    <a:pt x="13811" y="458673"/>
                  </a:cubicBezTo>
                  <a:cubicBezTo>
                    <a:pt x="14764" y="457721"/>
                    <a:pt x="15716" y="456768"/>
                    <a:pt x="16669" y="458673"/>
                  </a:cubicBezTo>
                  <a:cubicBezTo>
                    <a:pt x="30004" y="458673"/>
                    <a:pt x="25241" y="415811"/>
                    <a:pt x="25241" y="415811"/>
                  </a:cubicBezTo>
                  <a:cubicBezTo>
                    <a:pt x="28099" y="396761"/>
                    <a:pt x="32861" y="397713"/>
                    <a:pt x="21431" y="387236"/>
                  </a:cubicBezTo>
                  <a:cubicBezTo>
                    <a:pt x="23336" y="382473"/>
                    <a:pt x="39529" y="365328"/>
                    <a:pt x="30956" y="359613"/>
                  </a:cubicBezTo>
                  <a:cubicBezTo>
                    <a:pt x="1429" y="366281"/>
                    <a:pt x="52864" y="200546"/>
                    <a:pt x="46196" y="197688"/>
                  </a:cubicBezTo>
                  <a:cubicBezTo>
                    <a:pt x="37624" y="192926"/>
                    <a:pt x="43339" y="194831"/>
                    <a:pt x="44291" y="190068"/>
                  </a:cubicBezTo>
                  <a:cubicBezTo>
                    <a:pt x="32861" y="190068"/>
                    <a:pt x="35719" y="22428"/>
                    <a:pt x="34766" y="7188"/>
                  </a:cubicBezTo>
                  <a:cubicBezTo>
                    <a:pt x="31909" y="4331"/>
                    <a:pt x="15716" y="139586"/>
                    <a:pt x="15716" y="140538"/>
                  </a:cubicBezTo>
                  <a:cubicBezTo>
                    <a:pt x="15716" y="141491"/>
                    <a:pt x="19526" y="143396"/>
                    <a:pt x="16669" y="141491"/>
                  </a:cubicBezTo>
                  <a:cubicBezTo>
                    <a:pt x="18574" y="142443"/>
                    <a:pt x="18574" y="143396"/>
                    <a:pt x="15716" y="143396"/>
                  </a:cubicBezTo>
                  <a:cubicBezTo>
                    <a:pt x="20479" y="151016"/>
                    <a:pt x="14764" y="159588"/>
                    <a:pt x="14764" y="164351"/>
                  </a:cubicBezTo>
                  <a:close/>
                  <a:moveTo>
                    <a:pt x="23336" y="192926"/>
                  </a:moveTo>
                  <a:cubicBezTo>
                    <a:pt x="23336" y="192926"/>
                    <a:pt x="22384" y="191973"/>
                    <a:pt x="23336" y="192926"/>
                  </a:cubicBezTo>
                  <a:close/>
                  <a:moveTo>
                    <a:pt x="23336" y="195783"/>
                  </a:moveTo>
                  <a:cubicBezTo>
                    <a:pt x="23336" y="193878"/>
                    <a:pt x="27146" y="193878"/>
                    <a:pt x="23336" y="195783"/>
                  </a:cubicBezTo>
                  <a:close/>
                  <a:moveTo>
                    <a:pt x="43339" y="191021"/>
                  </a:moveTo>
                  <a:cubicBezTo>
                    <a:pt x="43339" y="191973"/>
                    <a:pt x="39529" y="190068"/>
                    <a:pt x="43339" y="1910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8" name="Freeform: Shape 1147">
              <a:extLst>
                <a:ext uri="{FF2B5EF4-FFF2-40B4-BE49-F238E27FC236}">
                  <a16:creationId xmlns:a16="http://schemas.microsoft.com/office/drawing/2014/main" id="{9D82C91E-FEB5-4D9A-A4C6-08BB5F77FB6A}"/>
                </a:ext>
              </a:extLst>
            </p:cNvPr>
            <p:cNvSpPr/>
            <p:nvPr/>
          </p:nvSpPr>
          <p:spPr>
            <a:xfrm>
              <a:off x="7268289" y="41290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9" name="Freeform: Shape 1148">
              <a:extLst>
                <a:ext uri="{FF2B5EF4-FFF2-40B4-BE49-F238E27FC236}">
                  <a16:creationId xmlns:a16="http://schemas.microsoft.com/office/drawing/2014/main" id="{03D0A299-F0D8-4AD9-BE23-E47D78531937}"/>
                </a:ext>
              </a:extLst>
            </p:cNvPr>
            <p:cNvSpPr/>
            <p:nvPr/>
          </p:nvSpPr>
          <p:spPr>
            <a:xfrm>
              <a:off x="7253870" y="638651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7990" y="7144"/>
                    <a:pt x="6086" y="7144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0" name="Freeform: Shape 1149">
              <a:extLst>
                <a:ext uri="{FF2B5EF4-FFF2-40B4-BE49-F238E27FC236}">
                  <a16:creationId xmlns:a16="http://schemas.microsoft.com/office/drawing/2014/main" id="{B2728455-3410-47C4-8E30-B992AF3BADAE}"/>
                </a:ext>
              </a:extLst>
            </p:cNvPr>
            <p:cNvSpPr/>
            <p:nvPr/>
          </p:nvSpPr>
          <p:spPr>
            <a:xfrm>
              <a:off x="7243286" y="4510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1" name="Freeform: Shape 1150">
              <a:extLst>
                <a:ext uri="{FF2B5EF4-FFF2-40B4-BE49-F238E27FC236}">
                  <a16:creationId xmlns:a16="http://schemas.microsoft.com/office/drawing/2014/main" id="{5B0934BF-D4FA-4233-B37E-CD7F6ED58F48}"/>
                </a:ext>
              </a:extLst>
            </p:cNvPr>
            <p:cNvSpPr/>
            <p:nvPr/>
          </p:nvSpPr>
          <p:spPr>
            <a:xfrm>
              <a:off x="7244239" y="6519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2" name="Freeform: Shape 1151">
              <a:extLst>
                <a:ext uri="{FF2B5EF4-FFF2-40B4-BE49-F238E27FC236}">
                  <a16:creationId xmlns:a16="http://schemas.microsoft.com/office/drawing/2014/main" id="{1EE70047-FF78-4E05-A442-54581CC32A28}"/>
                </a:ext>
              </a:extLst>
            </p:cNvPr>
            <p:cNvSpPr/>
            <p:nvPr/>
          </p:nvSpPr>
          <p:spPr>
            <a:xfrm>
              <a:off x="7243286" y="65865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7144"/>
                    <a:pt x="7144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3" name="Freeform: Shape 1152">
              <a:extLst>
                <a:ext uri="{FF2B5EF4-FFF2-40B4-BE49-F238E27FC236}">
                  <a16:creationId xmlns:a16="http://schemas.microsoft.com/office/drawing/2014/main" id="{2AA83EC6-9A13-43C8-882F-88A57774C769}"/>
                </a:ext>
              </a:extLst>
            </p:cNvPr>
            <p:cNvSpPr/>
            <p:nvPr/>
          </p:nvSpPr>
          <p:spPr>
            <a:xfrm>
              <a:off x="7242334" y="6624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4" name="Freeform: Shape 1153">
              <a:extLst>
                <a:ext uri="{FF2B5EF4-FFF2-40B4-BE49-F238E27FC236}">
                  <a16:creationId xmlns:a16="http://schemas.microsoft.com/office/drawing/2014/main" id="{F67CEFD9-15C1-47D5-A2BB-45AE703CD485}"/>
                </a:ext>
              </a:extLst>
            </p:cNvPr>
            <p:cNvSpPr/>
            <p:nvPr/>
          </p:nvSpPr>
          <p:spPr>
            <a:xfrm>
              <a:off x="7235904" y="590602"/>
              <a:ext cx="9525" cy="9525"/>
            </a:xfrm>
            <a:custGeom>
              <a:avLst/>
              <a:gdLst>
                <a:gd name="connsiteX0" fmla="*/ 7858 w 9525"/>
                <a:gd name="connsiteY0" fmla="*/ 7567 h 9525"/>
                <a:gd name="connsiteX1" fmla="*/ 7858 w 9525"/>
                <a:gd name="connsiteY1" fmla="*/ 7567 h 9525"/>
                <a:gd name="connsiteX2" fmla="*/ 785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567"/>
                  </a:moveTo>
                  <a:cubicBezTo>
                    <a:pt x="7858" y="7567"/>
                    <a:pt x="7858" y="7567"/>
                    <a:pt x="7858" y="7567"/>
                  </a:cubicBezTo>
                  <a:cubicBezTo>
                    <a:pt x="6906" y="6615"/>
                    <a:pt x="6906" y="7567"/>
                    <a:pt x="785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5" name="Freeform: Shape 1154">
              <a:extLst>
                <a:ext uri="{FF2B5EF4-FFF2-40B4-BE49-F238E27FC236}">
                  <a16:creationId xmlns:a16="http://schemas.microsoft.com/office/drawing/2014/main" id="{88FEB01F-2F9E-4143-B8EC-8BEC6BEFC219}"/>
                </a:ext>
              </a:extLst>
            </p:cNvPr>
            <p:cNvSpPr/>
            <p:nvPr/>
          </p:nvSpPr>
          <p:spPr>
            <a:xfrm>
              <a:off x="7243286" y="61102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6" name="Freeform: Shape 1155">
              <a:extLst>
                <a:ext uri="{FF2B5EF4-FFF2-40B4-BE49-F238E27FC236}">
                  <a16:creationId xmlns:a16="http://schemas.microsoft.com/office/drawing/2014/main" id="{5798D515-0132-474F-AD54-FBBD28A24447}"/>
                </a:ext>
              </a:extLst>
            </p:cNvPr>
            <p:cNvSpPr/>
            <p:nvPr/>
          </p:nvSpPr>
          <p:spPr>
            <a:xfrm>
              <a:off x="7231856" y="5662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7" name="Freeform: Shape 1156">
              <a:extLst>
                <a:ext uri="{FF2B5EF4-FFF2-40B4-BE49-F238E27FC236}">
                  <a16:creationId xmlns:a16="http://schemas.microsoft.com/office/drawing/2014/main" id="{93CE5D94-E10F-4BE9-A9A4-15B0851FDD4D}"/>
                </a:ext>
              </a:extLst>
            </p:cNvPr>
            <p:cNvSpPr/>
            <p:nvPr/>
          </p:nvSpPr>
          <p:spPr>
            <a:xfrm>
              <a:off x="7242863" y="61102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7144"/>
                    <a:pt x="7567" y="8096"/>
                    <a:pt x="7567" y="8096"/>
                  </a:cubicBezTo>
                  <a:cubicBezTo>
                    <a:pt x="7567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8" name="Freeform: Shape 1157">
              <a:extLst>
                <a:ext uri="{FF2B5EF4-FFF2-40B4-BE49-F238E27FC236}">
                  <a16:creationId xmlns:a16="http://schemas.microsoft.com/office/drawing/2014/main" id="{5045ED70-E0FC-450A-9E9B-C7C9FB94C54D}"/>
                </a:ext>
              </a:extLst>
            </p:cNvPr>
            <p:cNvSpPr/>
            <p:nvPr/>
          </p:nvSpPr>
          <p:spPr>
            <a:xfrm>
              <a:off x="7239476" y="6815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9" name="Freeform: Shape 1158">
              <a:extLst>
                <a:ext uri="{FF2B5EF4-FFF2-40B4-BE49-F238E27FC236}">
                  <a16:creationId xmlns:a16="http://schemas.microsoft.com/office/drawing/2014/main" id="{6145584F-4B1F-4FAF-93C7-50175326DB06}"/>
                </a:ext>
              </a:extLst>
            </p:cNvPr>
            <p:cNvSpPr/>
            <p:nvPr/>
          </p:nvSpPr>
          <p:spPr>
            <a:xfrm>
              <a:off x="7239476" y="6815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0" name="Freeform: Shape 1159">
              <a:extLst>
                <a:ext uri="{FF2B5EF4-FFF2-40B4-BE49-F238E27FC236}">
                  <a16:creationId xmlns:a16="http://schemas.microsoft.com/office/drawing/2014/main" id="{3E38AAD6-4ED5-4C71-91EA-CCE3292943D2}"/>
                </a:ext>
              </a:extLst>
            </p:cNvPr>
            <p:cNvSpPr/>
            <p:nvPr/>
          </p:nvSpPr>
          <p:spPr>
            <a:xfrm>
              <a:off x="7240429" y="6824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1" name="Freeform: Shape 1160">
              <a:extLst>
                <a:ext uri="{FF2B5EF4-FFF2-40B4-BE49-F238E27FC236}">
                  <a16:creationId xmlns:a16="http://schemas.microsoft.com/office/drawing/2014/main" id="{941DBB3D-00DB-4011-816B-1C1DA4AEC28D}"/>
                </a:ext>
              </a:extLst>
            </p:cNvPr>
            <p:cNvSpPr/>
            <p:nvPr/>
          </p:nvSpPr>
          <p:spPr>
            <a:xfrm>
              <a:off x="7240429" y="67579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7144"/>
                  </a:ln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2" name="Freeform: Shape 1161">
              <a:extLst>
                <a:ext uri="{FF2B5EF4-FFF2-40B4-BE49-F238E27FC236}">
                  <a16:creationId xmlns:a16="http://schemas.microsoft.com/office/drawing/2014/main" id="{4D47775B-5668-4A63-B745-10686A921282}"/>
                </a:ext>
              </a:extLst>
            </p:cNvPr>
            <p:cNvSpPr/>
            <p:nvPr/>
          </p:nvSpPr>
          <p:spPr>
            <a:xfrm>
              <a:off x="7239872" y="673893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6" y="11906"/>
                    <a:pt x="7700" y="7144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3" name="Freeform: Shape 1162">
              <a:extLst>
                <a:ext uri="{FF2B5EF4-FFF2-40B4-BE49-F238E27FC236}">
                  <a16:creationId xmlns:a16="http://schemas.microsoft.com/office/drawing/2014/main" id="{049F89BC-A03B-4947-816F-C47AE141CAD8}"/>
                </a:ext>
              </a:extLst>
            </p:cNvPr>
            <p:cNvSpPr/>
            <p:nvPr/>
          </p:nvSpPr>
          <p:spPr>
            <a:xfrm>
              <a:off x="7254716" y="6672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1095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4" name="Freeform: Shape 1163">
              <a:extLst>
                <a:ext uri="{FF2B5EF4-FFF2-40B4-BE49-F238E27FC236}">
                  <a16:creationId xmlns:a16="http://schemas.microsoft.com/office/drawing/2014/main" id="{35B4BC3E-B753-4FDB-969B-B8737788671D}"/>
                </a:ext>
              </a:extLst>
            </p:cNvPr>
            <p:cNvSpPr/>
            <p:nvPr/>
          </p:nvSpPr>
          <p:spPr>
            <a:xfrm>
              <a:off x="7256621" y="6624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7144"/>
                    <a:pt x="9049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5" name="Freeform: Shape 1164">
              <a:extLst>
                <a:ext uri="{FF2B5EF4-FFF2-40B4-BE49-F238E27FC236}">
                  <a16:creationId xmlns:a16="http://schemas.microsoft.com/office/drawing/2014/main" id="{85FBC59A-9644-4213-8502-AA310624339F}"/>
                </a:ext>
              </a:extLst>
            </p:cNvPr>
            <p:cNvSpPr/>
            <p:nvPr/>
          </p:nvSpPr>
          <p:spPr>
            <a:xfrm>
              <a:off x="7255669" y="6272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10001" y="7144"/>
                  </a:lnTo>
                  <a:cubicBezTo>
                    <a:pt x="10001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6" name="Freeform: Shape 1165">
              <a:extLst>
                <a:ext uri="{FF2B5EF4-FFF2-40B4-BE49-F238E27FC236}">
                  <a16:creationId xmlns:a16="http://schemas.microsoft.com/office/drawing/2014/main" id="{94C05866-6600-455B-B215-A36460C08703}"/>
                </a:ext>
              </a:extLst>
            </p:cNvPr>
            <p:cNvSpPr/>
            <p:nvPr/>
          </p:nvSpPr>
          <p:spPr>
            <a:xfrm>
              <a:off x="7241487" y="621506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6085" y="10001"/>
                    <a:pt x="7990" y="7144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7" name="Freeform: Shape 1166">
              <a:extLst>
                <a:ext uri="{FF2B5EF4-FFF2-40B4-BE49-F238E27FC236}">
                  <a16:creationId xmlns:a16="http://schemas.microsoft.com/office/drawing/2014/main" id="{4C6B9979-B3A6-4901-BB65-7E5E7EF4B975}"/>
                </a:ext>
              </a:extLst>
            </p:cNvPr>
            <p:cNvSpPr/>
            <p:nvPr/>
          </p:nvSpPr>
          <p:spPr>
            <a:xfrm>
              <a:off x="7260156" y="615805"/>
              <a:ext cx="9525" cy="9525"/>
            </a:xfrm>
            <a:custGeom>
              <a:avLst/>
              <a:gdLst>
                <a:gd name="connsiteX0" fmla="*/ 7419 w 9525"/>
                <a:gd name="connsiteY0" fmla="*/ 8082 h 9525"/>
                <a:gd name="connsiteX1" fmla="*/ 7419 w 9525"/>
                <a:gd name="connsiteY1" fmla="*/ 808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8082"/>
                  </a:moveTo>
                  <a:cubicBezTo>
                    <a:pt x="8371" y="9987"/>
                    <a:pt x="6466" y="5225"/>
                    <a:pt x="7419" y="80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8" name="Freeform: Shape 1167">
              <a:extLst>
                <a:ext uri="{FF2B5EF4-FFF2-40B4-BE49-F238E27FC236}">
                  <a16:creationId xmlns:a16="http://schemas.microsoft.com/office/drawing/2014/main" id="{3CED76C5-E7C8-41B8-A761-9D1451B3EAEC}"/>
                </a:ext>
              </a:extLst>
            </p:cNvPr>
            <p:cNvSpPr/>
            <p:nvPr/>
          </p:nvSpPr>
          <p:spPr>
            <a:xfrm>
              <a:off x="7253764" y="559593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lnTo>
                    <a:pt x="7144" y="7144"/>
                  </a:lnTo>
                  <a:cubicBezTo>
                    <a:pt x="7144" y="7144"/>
                    <a:pt x="10954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9" name="Freeform: Shape 1168">
              <a:extLst>
                <a:ext uri="{FF2B5EF4-FFF2-40B4-BE49-F238E27FC236}">
                  <a16:creationId xmlns:a16="http://schemas.microsoft.com/office/drawing/2014/main" id="{213B2A4F-5378-41C3-B4AB-5CB54D842AC8}"/>
                </a:ext>
              </a:extLst>
            </p:cNvPr>
            <p:cNvSpPr/>
            <p:nvPr/>
          </p:nvSpPr>
          <p:spPr>
            <a:xfrm>
              <a:off x="7253764" y="53387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9049" y="8096"/>
                    <a:pt x="10001" y="7144"/>
                    <a:pt x="8096" y="7144"/>
                  </a:cubicBezTo>
                  <a:cubicBezTo>
                    <a:pt x="8096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0" name="Freeform: Shape 1169">
              <a:extLst>
                <a:ext uri="{FF2B5EF4-FFF2-40B4-BE49-F238E27FC236}">
                  <a16:creationId xmlns:a16="http://schemas.microsoft.com/office/drawing/2014/main" id="{E4AC7B91-4CD1-4F92-B8C7-507B497C3F9C}"/>
                </a:ext>
              </a:extLst>
            </p:cNvPr>
            <p:cNvSpPr/>
            <p:nvPr/>
          </p:nvSpPr>
          <p:spPr>
            <a:xfrm>
              <a:off x="7268051" y="4614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1" name="Freeform: Shape 1170">
              <a:extLst>
                <a:ext uri="{FF2B5EF4-FFF2-40B4-BE49-F238E27FC236}">
                  <a16:creationId xmlns:a16="http://schemas.microsoft.com/office/drawing/2014/main" id="{9558FB89-D6A1-4673-90CC-A6E1350858A4}"/>
                </a:ext>
              </a:extLst>
            </p:cNvPr>
            <p:cNvSpPr/>
            <p:nvPr/>
          </p:nvSpPr>
          <p:spPr>
            <a:xfrm>
              <a:off x="7100136" y="741505"/>
              <a:ext cx="9525" cy="9525"/>
            </a:xfrm>
            <a:custGeom>
              <a:avLst/>
              <a:gdLst>
                <a:gd name="connsiteX0" fmla="*/ 7419 w 9525"/>
                <a:gd name="connsiteY0" fmla="*/ 9064 h 9525"/>
                <a:gd name="connsiteX1" fmla="*/ 7419 w 9525"/>
                <a:gd name="connsiteY1" fmla="*/ 906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9064"/>
                  </a:moveTo>
                  <a:cubicBezTo>
                    <a:pt x="6466" y="4302"/>
                    <a:pt x="8371" y="10017"/>
                    <a:pt x="7419" y="9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2" name="Freeform: Shape 1171">
              <a:extLst>
                <a:ext uri="{FF2B5EF4-FFF2-40B4-BE49-F238E27FC236}">
                  <a16:creationId xmlns:a16="http://schemas.microsoft.com/office/drawing/2014/main" id="{DC90509A-9E9E-43F7-A208-194E3EA908F1}"/>
                </a:ext>
              </a:extLst>
            </p:cNvPr>
            <p:cNvSpPr/>
            <p:nvPr/>
          </p:nvSpPr>
          <p:spPr>
            <a:xfrm>
              <a:off x="7096601" y="737711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8096" y="17621"/>
                    <a:pt x="8096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3" name="Freeform: Shape 1172">
              <a:extLst>
                <a:ext uri="{FF2B5EF4-FFF2-40B4-BE49-F238E27FC236}">
                  <a16:creationId xmlns:a16="http://schemas.microsoft.com/office/drawing/2014/main" id="{CBD20E7F-1C92-4952-8C1E-CE77FBE233E8}"/>
                </a:ext>
              </a:extLst>
            </p:cNvPr>
            <p:cNvSpPr/>
            <p:nvPr/>
          </p:nvSpPr>
          <p:spPr>
            <a:xfrm>
              <a:off x="7063264" y="7453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4" name="Freeform: Shape 1173">
              <a:extLst>
                <a:ext uri="{FF2B5EF4-FFF2-40B4-BE49-F238E27FC236}">
                  <a16:creationId xmlns:a16="http://schemas.microsoft.com/office/drawing/2014/main" id="{C9CB6A95-518C-4281-B25F-0BBDBA466610}"/>
                </a:ext>
              </a:extLst>
            </p:cNvPr>
            <p:cNvSpPr/>
            <p:nvPr/>
          </p:nvSpPr>
          <p:spPr>
            <a:xfrm>
              <a:off x="7044214" y="7548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5" name="Freeform: Shape 1174">
              <a:extLst>
                <a:ext uri="{FF2B5EF4-FFF2-40B4-BE49-F238E27FC236}">
                  <a16:creationId xmlns:a16="http://schemas.microsoft.com/office/drawing/2014/main" id="{3B59E1BC-4565-492C-B70C-FAD00092EC50}"/>
                </a:ext>
              </a:extLst>
            </p:cNvPr>
            <p:cNvSpPr/>
            <p:nvPr/>
          </p:nvSpPr>
          <p:spPr>
            <a:xfrm>
              <a:off x="7038499" y="7539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6" name="Freeform: Shape 1175">
              <a:extLst>
                <a:ext uri="{FF2B5EF4-FFF2-40B4-BE49-F238E27FC236}">
                  <a16:creationId xmlns:a16="http://schemas.microsoft.com/office/drawing/2014/main" id="{375B1AF9-1965-4D74-AF65-8D3274E46DE9}"/>
                </a:ext>
              </a:extLst>
            </p:cNvPr>
            <p:cNvSpPr/>
            <p:nvPr/>
          </p:nvSpPr>
          <p:spPr>
            <a:xfrm>
              <a:off x="7062311" y="74437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lnTo>
                    <a:pt x="7144" y="7144"/>
                  </a:lnTo>
                  <a:cubicBezTo>
                    <a:pt x="8096" y="9049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7" name="Freeform: Shape 1176">
              <a:extLst>
                <a:ext uri="{FF2B5EF4-FFF2-40B4-BE49-F238E27FC236}">
                  <a16:creationId xmlns:a16="http://schemas.microsoft.com/office/drawing/2014/main" id="{AC855477-72A6-45CC-A933-4FC6CF3AEABA}"/>
                </a:ext>
              </a:extLst>
            </p:cNvPr>
            <p:cNvSpPr/>
            <p:nvPr/>
          </p:nvSpPr>
          <p:spPr>
            <a:xfrm>
              <a:off x="7094696" y="74652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8" name="Freeform: Shape 1177">
              <a:extLst>
                <a:ext uri="{FF2B5EF4-FFF2-40B4-BE49-F238E27FC236}">
                  <a16:creationId xmlns:a16="http://schemas.microsoft.com/office/drawing/2014/main" id="{6BA6C3F2-6947-42E3-BFC5-7C3B56A10DFD}"/>
                </a:ext>
              </a:extLst>
            </p:cNvPr>
            <p:cNvSpPr/>
            <p:nvPr/>
          </p:nvSpPr>
          <p:spPr>
            <a:xfrm>
              <a:off x="7070460" y="737690"/>
              <a:ext cx="9525" cy="9525"/>
            </a:xfrm>
            <a:custGeom>
              <a:avLst/>
              <a:gdLst>
                <a:gd name="connsiteX0" fmla="*/ 7567 w 9525"/>
                <a:gd name="connsiteY0" fmla="*/ 9069 h 9525"/>
                <a:gd name="connsiteX1" fmla="*/ 7567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9069"/>
                  </a:moveTo>
                  <a:cubicBezTo>
                    <a:pt x="7567" y="8117"/>
                    <a:pt x="6615" y="5259"/>
                    <a:pt x="7567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9" name="Freeform: Shape 1178">
              <a:extLst>
                <a:ext uri="{FF2B5EF4-FFF2-40B4-BE49-F238E27FC236}">
                  <a16:creationId xmlns:a16="http://schemas.microsoft.com/office/drawing/2014/main" id="{AF7839C7-8E01-4AF1-AC68-B46DEBF06A39}"/>
                </a:ext>
              </a:extLst>
            </p:cNvPr>
            <p:cNvSpPr/>
            <p:nvPr/>
          </p:nvSpPr>
          <p:spPr>
            <a:xfrm>
              <a:off x="7077551" y="73580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1381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0" name="Freeform: Shape 1179">
              <a:extLst>
                <a:ext uri="{FF2B5EF4-FFF2-40B4-BE49-F238E27FC236}">
                  <a16:creationId xmlns:a16="http://schemas.microsoft.com/office/drawing/2014/main" id="{8284AED5-0A24-43D0-B844-64BA1431EC14}"/>
                </a:ext>
              </a:extLst>
            </p:cNvPr>
            <p:cNvSpPr/>
            <p:nvPr/>
          </p:nvSpPr>
          <p:spPr>
            <a:xfrm>
              <a:off x="7089934" y="7367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1" name="Freeform: Shape 1180">
              <a:extLst>
                <a:ext uri="{FF2B5EF4-FFF2-40B4-BE49-F238E27FC236}">
                  <a16:creationId xmlns:a16="http://schemas.microsoft.com/office/drawing/2014/main" id="{503A48DC-6157-4A6F-8686-9F33AC31879C}"/>
                </a:ext>
              </a:extLst>
            </p:cNvPr>
            <p:cNvSpPr/>
            <p:nvPr/>
          </p:nvSpPr>
          <p:spPr>
            <a:xfrm>
              <a:off x="7065407" y="740145"/>
              <a:ext cx="9525" cy="9525"/>
            </a:xfrm>
            <a:custGeom>
              <a:avLst/>
              <a:gdLst>
                <a:gd name="connsiteX0" fmla="*/ 7858 w 9525"/>
                <a:gd name="connsiteY0" fmla="*/ 7567 h 9525"/>
                <a:gd name="connsiteX1" fmla="*/ 7858 w 9525"/>
                <a:gd name="connsiteY1" fmla="*/ 7567 h 9525"/>
                <a:gd name="connsiteX2" fmla="*/ 785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567"/>
                  </a:moveTo>
                  <a:cubicBezTo>
                    <a:pt x="6906" y="7567"/>
                    <a:pt x="6906" y="6615"/>
                    <a:pt x="7858" y="7567"/>
                  </a:cubicBezTo>
                  <a:lnTo>
                    <a:pt x="7858" y="7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2" name="Freeform: Shape 1181">
              <a:extLst>
                <a:ext uri="{FF2B5EF4-FFF2-40B4-BE49-F238E27FC236}">
                  <a16:creationId xmlns:a16="http://schemas.microsoft.com/office/drawing/2014/main" id="{7B7C52F4-B6E9-4810-9F04-6A1F1711076E}"/>
                </a:ext>
              </a:extLst>
            </p:cNvPr>
            <p:cNvSpPr/>
            <p:nvPr/>
          </p:nvSpPr>
          <p:spPr>
            <a:xfrm>
              <a:off x="6943249" y="9186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3" name="Freeform: Shape 1182">
              <a:extLst>
                <a:ext uri="{FF2B5EF4-FFF2-40B4-BE49-F238E27FC236}">
                  <a16:creationId xmlns:a16="http://schemas.microsoft.com/office/drawing/2014/main" id="{D7D9ED68-49AD-45F1-80F7-4A274850FAA8}"/>
                </a:ext>
              </a:extLst>
            </p:cNvPr>
            <p:cNvSpPr/>
            <p:nvPr/>
          </p:nvSpPr>
          <p:spPr>
            <a:xfrm>
              <a:off x="6925363" y="921396"/>
              <a:ext cx="9525" cy="9525"/>
            </a:xfrm>
            <a:custGeom>
              <a:avLst/>
              <a:gdLst>
                <a:gd name="connsiteX0" fmla="*/ 8837 w 9525"/>
                <a:gd name="connsiteY0" fmla="*/ 8244 h 9525"/>
                <a:gd name="connsiteX1" fmla="*/ 8837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37" y="8244"/>
                  </a:moveTo>
                  <a:cubicBezTo>
                    <a:pt x="8837" y="7291"/>
                    <a:pt x="5027" y="6339"/>
                    <a:pt x="8837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4" name="Freeform: Shape 1183">
              <a:extLst>
                <a:ext uri="{FF2B5EF4-FFF2-40B4-BE49-F238E27FC236}">
                  <a16:creationId xmlns:a16="http://schemas.microsoft.com/office/drawing/2014/main" id="{8E2C57B3-EA9C-4EE7-AD5A-46A719640C3B}"/>
                </a:ext>
              </a:extLst>
            </p:cNvPr>
            <p:cNvSpPr/>
            <p:nvPr/>
          </p:nvSpPr>
          <p:spPr>
            <a:xfrm>
              <a:off x="7030879" y="7548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5" name="Freeform: Shape 1184">
              <a:extLst>
                <a:ext uri="{FF2B5EF4-FFF2-40B4-BE49-F238E27FC236}">
                  <a16:creationId xmlns:a16="http://schemas.microsoft.com/office/drawing/2014/main" id="{EA0372AE-E8B2-4E2C-B0A7-5101403CDE58}"/>
                </a:ext>
              </a:extLst>
            </p:cNvPr>
            <p:cNvSpPr/>
            <p:nvPr/>
          </p:nvSpPr>
          <p:spPr>
            <a:xfrm>
              <a:off x="6990874" y="804386"/>
              <a:ext cx="19050" cy="9525"/>
            </a:xfrm>
            <a:custGeom>
              <a:avLst/>
              <a:gdLst>
                <a:gd name="connsiteX0" fmla="*/ 7144 w 19050"/>
                <a:gd name="connsiteY0" fmla="*/ 7144 h 9525"/>
                <a:gd name="connsiteX1" fmla="*/ 11906 w 19050"/>
                <a:gd name="connsiteY1" fmla="*/ 10001 h 9525"/>
                <a:gd name="connsiteX2" fmla="*/ 7144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7144"/>
                  </a:moveTo>
                  <a:cubicBezTo>
                    <a:pt x="10001" y="8096"/>
                    <a:pt x="9049" y="10001"/>
                    <a:pt x="11906" y="10001"/>
                  </a:cubicBezTo>
                  <a:cubicBezTo>
                    <a:pt x="10954" y="10001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6" name="Freeform: Shape 1185">
              <a:extLst>
                <a:ext uri="{FF2B5EF4-FFF2-40B4-BE49-F238E27FC236}">
                  <a16:creationId xmlns:a16="http://schemas.microsoft.com/office/drawing/2014/main" id="{EEFD8F1E-ACDD-4C3A-A2E5-1BD7B1BEE8EB}"/>
                </a:ext>
              </a:extLst>
            </p:cNvPr>
            <p:cNvSpPr/>
            <p:nvPr/>
          </p:nvSpPr>
          <p:spPr>
            <a:xfrm>
              <a:off x="7094696" y="7472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7" name="Freeform: Shape 1186">
              <a:extLst>
                <a:ext uri="{FF2B5EF4-FFF2-40B4-BE49-F238E27FC236}">
                  <a16:creationId xmlns:a16="http://schemas.microsoft.com/office/drawing/2014/main" id="{BE287B88-F7DC-4EE6-AFA3-F33486345F55}"/>
                </a:ext>
              </a:extLst>
            </p:cNvPr>
            <p:cNvSpPr/>
            <p:nvPr/>
          </p:nvSpPr>
          <p:spPr>
            <a:xfrm>
              <a:off x="6996589" y="8072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8" name="Freeform: Shape 1187">
              <a:extLst>
                <a:ext uri="{FF2B5EF4-FFF2-40B4-BE49-F238E27FC236}">
                  <a16:creationId xmlns:a16="http://schemas.microsoft.com/office/drawing/2014/main" id="{44F4EF88-A459-4ABC-B4AA-8DBE9ADDFDCF}"/>
                </a:ext>
              </a:extLst>
            </p:cNvPr>
            <p:cNvSpPr/>
            <p:nvPr/>
          </p:nvSpPr>
          <p:spPr>
            <a:xfrm>
              <a:off x="7020401" y="7672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8096"/>
                    <a:pt x="8096" y="8096"/>
                  </a:cubicBezTo>
                  <a:cubicBezTo>
                    <a:pt x="8096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9" name="Freeform: Shape 1188">
              <a:extLst>
                <a:ext uri="{FF2B5EF4-FFF2-40B4-BE49-F238E27FC236}">
                  <a16:creationId xmlns:a16="http://schemas.microsoft.com/office/drawing/2014/main" id="{563B505B-0D97-4CF1-85E2-1D3A94D360F0}"/>
                </a:ext>
              </a:extLst>
            </p:cNvPr>
            <p:cNvSpPr/>
            <p:nvPr/>
          </p:nvSpPr>
          <p:spPr>
            <a:xfrm>
              <a:off x="7031831" y="7624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0" name="Freeform: Shape 1189">
              <a:extLst>
                <a:ext uri="{FF2B5EF4-FFF2-40B4-BE49-F238E27FC236}">
                  <a16:creationId xmlns:a16="http://schemas.microsoft.com/office/drawing/2014/main" id="{323233ED-E1CD-4C0D-BC12-A8FB1E34E205}"/>
                </a:ext>
              </a:extLst>
            </p:cNvPr>
            <p:cNvSpPr/>
            <p:nvPr/>
          </p:nvSpPr>
          <p:spPr>
            <a:xfrm>
              <a:off x="7017826" y="773906"/>
              <a:ext cx="9525" cy="9525"/>
            </a:xfrm>
            <a:custGeom>
              <a:avLst/>
              <a:gdLst>
                <a:gd name="connsiteX0" fmla="*/ 7815 w 9525"/>
                <a:gd name="connsiteY0" fmla="*/ 7144 h 9525"/>
                <a:gd name="connsiteX1" fmla="*/ 7815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15" y="7144"/>
                  </a:moveTo>
                  <a:cubicBezTo>
                    <a:pt x="5909" y="7144"/>
                    <a:pt x="8767" y="8096"/>
                    <a:pt x="781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1" name="Freeform: Shape 1190">
              <a:extLst>
                <a:ext uri="{FF2B5EF4-FFF2-40B4-BE49-F238E27FC236}">
                  <a16:creationId xmlns:a16="http://schemas.microsoft.com/office/drawing/2014/main" id="{4CD82B67-2512-471C-BBFD-DCDF105BB517}"/>
                </a:ext>
              </a:extLst>
            </p:cNvPr>
            <p:cNvSpPr/>
            <p:nvPr/>
          </p:nvSpPr>
          <p:spPr>
            <a:xfrm>
              <a:off x="7014686" y="778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2" name="Freeform: Shape 1191">
              <a:extLst>
                <a:ext uri="{FF2B5EF4-FFF2-40B4-BE49-F238E27FC236}">
                  <a16:creationId xmlns:a16="http://schemas.microsoft.com/office/drawing/2014/main" id="{DAA791D4-816C-48FD-A3F7-19BB9225BC67}"/>
                </a:ext>
              </a:extLst>
            </p:cNvPr>
            <p:cNvSpPr/>
            <p:nvPr/>
          </p:nvSpPr>
          <p:spPr>
            <a:xfrm>
              <a:off x="6944201" y="899636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9049" y="8096"/>
                    <a:pt x="8096" y="8096"/>
                    <a:pt x="7144" y="7144"/>
                  </a:cubicBezTo>
                  <a:cubicBezTo>
                    <a:pt x="9049" y="8096"/>
                    <a:pt x="10001" y="9049"/>
                    <a:pt x="10001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3" name="Freeform: Shape 1192">
              <a:extLst>
                <a:ext uri="{FF2B5EF4-FFF2-40B4-BE49-F238E27FC236}">
                  <a16:creationId xmlns:a16="http://schemas.microsoft.com/office/drawing/2014/main" id="{5708D27C-E7A8-4D78-823A-F60F27FF18AE}"/>
                </a:ext>
              </a:extLst>
            </p:cNvPr>
            <p:cNvSpPr/>
            <p:nvPr/>
          </p:nvSpPr>
          <p:spPr>
            <a:xfrm>
              <a:off x="7094696" y="7453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95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4" name="Freeform: Shape 1193">
              <a:extLst>
                <a:ext uri="{FF2B5EF4-FFF2-40B4-BE49-F238E27FC236}">
                  <a16:creationId xmlns:a16="http://schemas.microsoft.com/office/drawing/2014/main" id="{90A26984-E66E-463B-B055-EC647C69128B}"/>
                </a:ext>
              </a:extLst>
            </p:cNvPr>
            <p:cNvSpPr/>
            <p:nvPr/>
          </p:nvSpPr>
          <p:spPr>
            <a:xfrm>
              <a:off x="7034265" y="79009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lnTo>
                    <a:pt x="7567" y="7144"/>
                  </a:ln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5" name="Freeform: Shape 1194">
              <a:extLst>
                <a:ext uri="{FF2B5EF4-FFF2-40B4-BE49-F238E27FC236}">
                  <a16:creationId xmlns:a16="http://schemas.microsoft.com/office/drawing/2014/main" id="{B45752A4-2D32-4BBC-B9E8-6E044115193E}"/>
                </a:ext>
              </a:extLst>
            </p:cNvPr>
            <p:cNvSpPr/>
            <p:nvPr/>
          </p:nvSpPr>
          <p:spPr>
            <a:xfrm>
              <a:off x="6960394" y="8615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6" name="Freeform: Shape 1195">
              <a:extLst>
                <a:ext uri="{FF2B5EF4-FFF2-40B4-BE49-F238E27FC236}">
                  <a16:creationId xmlns:a16="http://schemas.microsoft.com/office/drawing/2014/main" id="{1A58D0DE-CFC3-4186-BE2B-B7AF680B92F7}"/>
                </a:ext>
              </a:extLst>
            </p:cNvPr>
            <p:cNvSpPr/>
            <p:nvPr/>
          </p:nvSpPr>
          <p:spPr>
            <a:xfrm>
              <a:off x="7030322" y="791856"/>
              <a:ext cx="9525" cy="9525"/>
            </a:xfrm>
            <a:custGeom>
              <a:avLst/>
              <a:gdLst>
                <a:gd name="connsiteX0" fmla="*/ 8653 w 9525"/>
                <a:gd name="connsiteY0" fmla="*/ 8244 h 9525"/>
                <a:gd name="connsiteX1" fmla="*/ 8653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8244"/>
                  </a:moveTo>
                  <a:cubicBezTo>
                    <a:pt x="5796" y="6339"/>
                    <a:pt x="7700" y="7291"/>
                    <a:pt x="8653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7" name="Freeform: Shape 1196">
              <a:extLst>
                <a:ext uri="{FF2B5EF4-FFF2-40B4-BE49-F238E27FC236}">
                  <a16:creationId xmlns:a16="http://schemas.microsoft.com/office/drawing/2014/main" id="{5AE7D013-E06D-4DFC-BD44-82A3303778DB}"/>
                </a:ext>
              </a:extLst>
            </p:cNvPr>
            <p:cNvSpPr/>
            <p:nvPr/>
          </p:nvSpPr>
          <p:spPr>
            <a:xfrm>
              <a:off x="6944201" y="9005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8" name="Freeform: Shape 1197">
              <a:extLst>
                <a:ext uri="{FF2B5EF4-FFF2-40B4-BE49-F238E27FC236}">
                  <a16:creationId xmlns:a16="http://schemas.microsoft.com/office/drawing/2014/main" id="{5D296DEE-C6D0-4E88-9F1A-9490CCABCFD1}"/>
                </a:ext>
              </a:extLst>
            </p:cNvPr>
            <p:cNvSpPr/>
            <p:nvPr/>
          </p:nvSpPr>
          <p:spPr>
            <a:xfrm>
              <a:off x="6918484" y="738125"/>
              <a:ext cx="190500" cy="200025"/>
            </a:xfrm>
            <a:custGeom>
              <a:avLst/>
              <a:gdLst>
                <a:gd name="connsiteX0" fmla="*/ 37624 w 190500"/>
                <a:gd name="connsiteY0" fmla="*/ 177227 h 200025"/>
                <a:gd name="connsiteX1" fmla="*/ 37624 w 190500"/>
                <a:gd name="connsiteY1" fmla="*/ 169607 h 200025"/>
                <a:gd name="connsiteX2" fmla="*/ 128111 w 190500"/>
                <a:gd name="connsiteY2" fmla="*/ 38162 h 200025"/>
                <a:gd name="connsiteX3" fmla="*/ 137636 w 190500"/>
                <a:gd name="connsiteY3" fmla="*/ 30542 h 200025"/>
                <a:gd name="connsiteX4" fmla="*/ 165259 w 190500"/>
                <a:gd name="connsiteY4" fmla="*/ 14349 h 200025"/>
                <a:gd name="connsiteX5" fmla="*/ 178594 w 190500"/>
                <a:gd name="connsiteY5" fmla="*/ 8634 h 200025"/>
                <a:gd name="connsiteX6" fmla="*/ 183356 w 190500"/>
                <a:gd name="connsiteY6" fmla="*/ 16254 h 200025"/>
                <a:gd name="connsiteX7" fmla="*/ 184309 w 190500"/>
                <a:gd name="connsiteY7" fmla="*/ 16254 h 200025"/>
                <a:gd name="connsiteX8" fmla="*/ 185261 w 190500"/>
                <a:gd name="connsiteY8" fmla="*/ 13397 h 200025"/>
                <a:gd name="connsiteX9" fmla="*/ 184309 w 190500"/>
                <a:gd name="connsiteY9" fmla="*/ 11492 h 200025"/>
                <a:gd name="connsiteX10" fmla="*/ 152876 w 190500"/>
                <a:gd name="connsiteY10" fmla="*/ 16254 h 200025"/>
                <a:gd name="connsiteX11" fmla="*/ 135731 w 190500"/>
                <a:gd name="connsiteY11" fmla="*/ 28637 h 200025"/>
                <a:gd name="connsiteX12" fmla="*/ 121444 w 190500"/>
                <a:gd name="connsiteY12" fmla="*/ 22922 h 200025"/>
                <a:gd name="connsiteX13" fmla="*/ 121444 w 190500"/>
                <a:gd name="connsiteY13" fmla="*/ 35304 h 200025"/>
                <a:gd name="connsiteX14" fmla="*/ 112871 w 190500"/>
                <a:gd name="connsiteY14" fmla="*/ 32447 h 200025"/>
                <a:gd name="connsiteX15" fmla="*/ 119539 w 190500"/>
                <a:gd name="connsiteY15" fmla="*/ 38162 h 200025"/>
                <a:gd name="connsiteX16" fmla="*/ 73819 w 190500"/>
                <a:gd name="connsiteY16" fmla="*/ 74357 h 200025"/>
                <a:gd name="connsiteX17" fmla="*/ 14764 w 190500"/>
                <a:gd name="connsiteY17" fmla="*/ 146747 h 200025"/>
                <a:gd name="connsiteX18" fmla="*/ 14764 w 190500"/>
                <a:gd name="connsiteY18" fmla="*/ 152462 h 200025"/>
                <a:gd name="connsiteX19" fmla="*/ 24289 w 190500"/>
                <a:gd name="connsiteY19" fmla="*/ 155319 h 200025"/>
                <a:gd name="connsiteX20" fmla="*/ 7144 w 190500"/>
                <a:gd name="connsiteY20" fmla="*/ 188657 h 200025"/>
                <a:gd name="connsiteX21" fmla="*/ 28099 w 190500"/>
                <a:gd name="connsiteY21" fmla="*/ 195324 h 200025"/>
                <a:gd name="connsiteX22" fmla="*/ 28099 w 190500"/>
                <a:gd name="connsiteY22" fmla="*/ 194372 h 200025"/>
                <a:gd name="connsiteX23" fmla="*/ 30004 w 190500"/>
                <a:gd name="connsiteY23" fmla="*/ 193419 h 200025"/>
                <a:gd name="connsiteX24" fmla="*/ 37624 w 190500"/>
                <a:gd name="connsiteY24" fmla="*/ 177227 h 200025"/>
                <a:gd name="connsiteX25" fmla="*/ 35719 w 190500"/>
                <a:gd name="connsiteY25" fmla="*/ 155319 h 200025"/>
                <a:gd name="connsiteX26" fmla="*/ 35719 w 190500"/>
                <a:gd name="connsiteY26" fmla="*/ 155319 h 200025"/>
                <a:gd name="connsiteX27" fmla="*/ 36671 w 190500"/>
                <a:gd name="connsiteY27" fmla="*/ 153414 h 200025"/>
                <a:gd name="connsiteX28" fmla="*/ 36671 w 190500"/>
                <a:gd name="connsiteY28" fmla="*/ 153414 h 200025"/>
                <a:gd name="connsiteX29" fmla="*/ 16669 w 190500"/>
                <a:gd name="connsiteY29" fmla="*/ 150557 h 200025"/>
                <a:gd name="connsiteX30" fmla="*/ 16669 w 190500"/>
                <a:gd name="connsiteY30" fmla="*/ 150557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0500" h="200025">
                  <a:moveTo>
                    <a:pt x="37624" y="177227"/>
                  </a:moveTo>
                  <a:cubicBezTo>
                    <a:pt x="40481" y="170559"/>
                    <a:pt x="16669" y="165797"/>
                    <a:pt x="37624" y="169607"/>
                  </a:cubicBezTo>
                  <a:cubicBezTo>
                    <a:pt x="28099" y="176274"/>
                    <a:pt x="130016" y="40067"/>
                    <a:pt x="128111" y="38162"/>
                  </a:cubicBezTo>
                  <a:cubicBezTo>
                    <a:pt x="137636" y="52449"/>
                    <a:pt x="140494" y="31494"/>
                    <a:pt x="137636" y="30542"/>
                  </a:cubicBezTo>
                  <a:cubicBezTo>
                    <a:pt x="138589" y="39114"/>
                    <a:pt x="167164" y="14349"/>
                    <a:pt x="165259" y="14349"/>
                  </a:cubicBezTo>
                  <a:cubicBezTo>
                    <a:pt x="168116" y="20064"/>
                    <a:pt x="173831" y="21969"/>
                    <a:pt x="178594" y="8634"/>
                  </a:cubicBezTo>
                  <a:cubicBezTo>
                    <a:pt x="181451" y="13397"/>
                    <a:pt x="182404" y="11492"/>
                    <a:pt x="183356" y="16254"/>
                  </a:cubicBezTo>
                  <a:cubicBezTo>
                    <a:pt x="183356" y="10539"/>
                    <a:pt x="184309" y="10539"/>
                    <a:pt x="184309" y="16254"/>
                  </a:cubicBezTo>
                  <a:cubicBezTo>
                    <a:pt x="183356" y="18159"/>
                    <a:pt x="185261" y="4824"/>
                    <a:pt x="185261" y="13397"/>
                  </a:cubicBezTo>
                  <a:cubicBezTo>
                    <a:pt x="184309" y="12444"/>
                    <a:pt x="183356" y="12444"/>
                    <a:pt x="184309" y="11492"/>
                  </a:cubicBezTo>
                  <a:cubicBezTo>
                    <a:pt x="179546" y="-891"/>
                    <a:pt x="152876" y="17207"/>
                    <a:pt x="152876" y="16254"/>
                  </a:cubicBezTo>
                  <a:cubicBezTo>
                    <a:pt x="137636" y="21017"/>
                    <a:pt x="136684" y="14349"/>
                    <a:pt x="135731" y="28637"/>
                  </a:cubicBezTo>
                  <a:cubicBezTo>
                    <a:pt x="130016" y="29589"/>
                    <a:pt x="130969" y="24827"/>
                    <a:pt x="121444" y="22922"/>
                  </a:cubicBezTo>
                  <a:cubicBezTo>
                    <a:pt x="122396" y="33399"/>
                    <a:pt x="123349" y="21017"/>
                    <a:pt x="121444" y="35304"/>
                  </a:cubicBezTo>
                  <a:cubicBezTo>
                    <a:pt x="121444" y="34352"/>
                    <a:pt x="112871" y="31494"/>
                    <a:pt x="112871" y="32447"/>
                  </a:cubicBezTo>
                  <a:cubicBezTo>
                    <a:pt x="117634" y="36257"/>
                    <a:pt x="114776" y="33399"/>
                    <a:pt x="119539" y="38162"/>
                  </a:cubicBezTo>
                  <a:cubicBezTo>
                    <a:pt x="111919" y="32447"/>
                    <a:pt x="89059" y="76262"/>
                    <a:pt x="73819" y="74357"/>
                  </a:cubicBezTo>
                  <a:cubicBezTo>
                    <a:pt x="74771" y="74357"/>
                    <a:pt x="25241" y="152462"/>
                    <a:pt x="14764" y="146747"/>
                  </a:cubicBezTo>
                  <a:cubicBezTo>
                    <a:pt x="22384" y="153414"/>
                    <a:pt x="17621" y="149604"/>
                    <a:pt x="14764" y="152462"/>
                  </a:cubicBezTo>
                  <a:cubicBezTo>
                    <a:pt x="23336" y="155319"/>
                    <a:pt x="14764" y="151509"/>
                    <a:pt x="24289" y="155319"/>
                  </a:cubicBezTo>
                  <a:cubicBezTo>
                    <a:pt x="20479" y="154367"/>
                    <a:pt x="9049" y="184847"/>
                    <a:pt x="7144" y="188657"/>
                  </a:cubicBezTo>
                  <a:cubicBezTo>
                    <a:pt x="9049" y="192467"/>
                    <a:pt x="28099" y="195324"/>
                    <a:pt x="28099" y="195324"/>
                  </a:cubicBezTo>
                  <a:cubicBezTo>
                    <a:pt x="28099" y="194372"/>
                    <a:pt x="25241" y="191514"/>
                    <a:pt x="28099" y="194372"/>
                  </a:cubicBezTo>
                  <a:cubicBezTo>
                    <a:pt x="27146" y="192467"/>
                    <a:pt x="27146" y="192467"/>
                    <a:pt x="30004" y="193419"/>
                  </a:cubicBezTo>
                  <a:cubicBezTo>
                    <a:pt x="27146" y="182942"/>
                    <a:pt x="34766" y="181989"/>
                    <a:pt x="37624" y="177227"/>
                  </a:cubicBezTo>
                  <a:close/>
                  <a:moveTo>
                    <a:pt x="35719" y="155319"/>
                  </a:moveTo>
                  <a:cubicBezTo>
                    <a:pt x="35719" y="155319"/>
                    <a:pt x="35719" y="156272"/>
                    <a:pt x="35719" y="155319"/>
                  </a:cubicBezTo>
                  <a:close/>
                  <a:moveTo>
                    <a:pt x="36671" y="153414"/>
                  </a:moveTo>
                  <a:cubicBezTo>
                    <a:pt x="35719" y="153414"/>
                    <a:pt x="31909" y="153414"/>
                    <a:pt x="36671" y="153414"/>
                  </a:cubicBezTo>
                  <a:close/>
                  <a:moveTo>
                    <a:pt x="16669" y="150557"/>
                  </a:moveTo>
                  <a:cubicBezTo>
                    <a:pt x="16669" y="149604"/>
                    <a:pt x="20479" y="151509"/>
                    <a:pt x="16669" y="1505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9" name="Freeform: Shape 1198">
              <a:extLst>
                <a:ext uri="{FF2B5EF4-FFF2-40B4-BE49-F238E27FC236}">
                  <a16:creationId xmlns:a16="http://schemas.microsoft.com/office/drawing/2014/main" id="{F6B65614-3BB7-4E27-80EE-1E8A7B79AC67}"/>
                </a:ext>
              </a:extLst>
            </p:cNvPr>
            <p:cNvSpPr/>
            <p:nvPr/>
          </p:nvSpPr>
          <p:spPr>
            <a:xfrm>
              <a:off x="6930866" y="8834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0" name="Freeform: Shape 1199">
              <a:extLst>
                <a:ext uri="{FF2B5EF4-FFF2-40B4-BE49-F238E27FC236}">
                  <a16:creationId xmlns:a16="http://schemas.microsoft.com/office/drawing/2014/main" id="{1664FE4D-9A11-40B5-B91F-CBCEDCD03B8D}"/>
                </a:ext>
              </a:extLst>
            </p:cNvPr>
            <p:cNvSpPr/>
            <p:nvPr/>
          </p:nvSpPr>
          <p:spPr>
            <a:xfrm>
              <a:off x="7064216" y="74586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1" name="Freeform: Shape 1200">
              <a:extLst>
                <a:ext uri="{FF2B5EF4-FFF2-40B4-BE49-F238E27FC236}">
                  <a16:creationId xmlns:a16="http://schemas.microsoft.com/office/drawing/2014/main" id="{A669F6BA-6197-4FAE-9BDB-9B093362932B}"/>
                </a:ext>
              </a:extLst>
            </p:cNvPr>
            <p:cNvSpPr/>
            <p:nvPr/>
          </p:nvSpPr>
          <p:spPr>
            <a:xfrm>
              <a:off x="6960500" y="863441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6085" y="7144"/>
                    <a:pt x="7990" y="7144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2" name="Freeform: Shape 1201">
              <a:extLst>
                <a:ext uri="{FF2B5EF4-FFF2-40B4-BE49-F238E27FC236}">
                  <a16:creationId xmlns:a16="http://schemas.microsoft.com/office/drawing/2014/main" id="{CECC3230-82B8-44FF-B249-49D20FBB2B50}"/>
                </a:ext>
              </a:extLst>
            </p:cNvPr>
            <p:cNvSpPr/>
            <p:nvPr/>
          </p:nvSpPr>
          <p:spPr>
            <a:xfrm>
              <a:off x="7076599" y="75104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3" name="Freeform: Shape 1202">
              <a:extLst>
                <a:ext uri="{FF2B5EF4-FFF2-40B4-BE49-F238E27FC236}">
                  <a16:creationId xmlns:a16="http://schemas.microsoft.com/office/drawing/2014/main" id="{1298D878-17F9-4270-9B66-23A042E7E7D3}"/>
                </a:ext>
              </a:extLst>
            </p:cNvPr>
            <p:cNvSpPr/>
            <p:nvPr/>
          </p:nvSpPr>
          <p:spPr>
            <a:xfrm>
              <a:off x="7081361" y="7500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4" name="Freeform: Shape 1203">
              <a:extLst>
                <a:ext uri="{FF2B5EF4-FFF2-40B4-BE49-F238E27FC236}">
                  <a16:creationId xmlns:a16="http://schemas.microsoft.com/office/drawing/2014/main" id="{AAA65FA2-DE4D-4171-8292-B3249D7A2B76}"/>
                </a:ext>
              </a:extLst>
            </p:cNvPr>
            <p:cNvSpPr/>
            <p:nvPr/>
          </p:nvSpPr>
          <p:spPr>
            <a:xfrm>
              <a:off x="7083795" y="748400"/>
              <a:ext cx="9525" cy="9525"/>
            </a:xfrm>
            <a:custGeom>
              <a:avLst/>
              <a:gdLst>
                <a:gd name="connsiteX0" fmla="*/ 7567 w 9525"/>
                <a:gd name="connsiteY0" fmla="*/ 8837 h 9525"/>
                <a:gd name="connsiteX1" fmla="*/ 7567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8837"/>
                  </a:moveTo>
                  <a:cubicBezTo>
                    <a:pt x="7567" y="8837"/>
                    <a:pt x="6615" y="5027"/>
                    <a:pt x="7567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5" name="Freeform: Shape 1204">
              <a:extLst>
                <a:ext uri="{FF2B5EF4-FFF2-40B4-BE49-F238E27FC236}">
                  <a16:creationId xmlns:a16="http://schemas.microsoft.com/office/drawing/2014/main" id="{B986F08D-C04A-4D6C-B93B-DADE9C01E015}"/>
                </a:ext>
              </a:extLst>
            </p:cNvPr>
            <p:cNvSpPr/>
            <p:nvPr/>
          </p:nvSpPr>
          <p:spPr>
            <a:xfrm>
              <a:off x="7044214" y="7767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6" name="Freeform: Shape 1205">
              <a:extLst>
                <a:ext uri="{FF2B5EF4-FFF2-40B4-BE49-F238E27FC236}">
                  <a16:creationId xmlns:a16="http://schemas.microsoft.com/office/drawing/2014/main" id="{8BAC1924-AF3A-404C-BAE2-49552B693F3D}"/>
                </a:ext>
              </a:extLst>
            </p:cNvPr>
            <p:cNvSpPr/>
            <p:nvPr/>
          </p:nvSpPr>
          <p:spPr>
            <a:xfrm>
              <a:off x="7051834" y="7624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8096" y="9049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7" name="Freeform: Shape 1206">
              <a:extLst>
                <a:ext uri="{FF2B5EF4-FFF2-40B4-BE49-F238E27FC236}">
                  <a16:creationId xmlns:a16="http://schemas.microsoft.com/office/drawing/2014/main" id="{7D78B7F9-229A-4C0A-B890-59E09338F834}"/>
                </a:ext>
              </a:extLst>
            </p:cNvPr>
            <p:cNvSpPr/>
            <p:nvPr/>
          </p:nvSpPr>
          <p:spPr>
            <a:xfrm>
              <a:off x="7034689" y="7900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8" name="Freeform: Shape 1207">
              <a:extLst>
                <a:ext uri="{FF2B5EF4-FFF2-40B4-BE49-F238E27FC236}">
                  <a16:creationId xmlns:a16="http://schemas.microsoft.com/office/drawing/2014/main" id="{9FA7EB74-7ADF-4AEF-8BE0-C8411F8A6C4B}"/>
                </a:ext>
              </a:extLst>
            </p:cNvPr>
            <p:cNvSpPr/>
            <p:nvPr/>
          </p:nvSpPr>
          <p:spPr>
            <a:xfrm>
              <a:off x="7051834" y="7643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9" name="Freeform: Shape 1208">
              <a:extLst>
                <a:ext uri="{FF2B5EF4-FFF2-40B4-BE49-F238E27FC236}">
                  <a16:creationId xmlns:a16="http://schemas.microsoft.com/office/drawing/2014/main" id="{EB88DF6B-269C-4C78-8F4B-D67A6C0A3A1C}"/>
                </a:ext>
              </a:extLst>
            </p:cNvPr>
            <p:cNvSpPr/>
            <p:nvPr/>
          </p:nvSpPr>
          <p:spPr>
            <a:xfrm>
              <a:off x="7097554" y="7462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0" name="Freeform: Shape 1209">
              <a:extLst>
                <a:ext uri="{FF2B5EF4-FFF2-40B4-BE49-F238E27FC236}">
                  <a16:creationId xmlns:a16="http://schemas.microsoft.com/office/drawing/2014/main" id="{F1D73E29-9DFB-4495-9A08-95F610D8C97C}"/>
                </a:ext>
              </a:extLst>
            </p:cNvPr>
            <p:cNvSpPr/>
            <p:nvPr/>
          </p:nvSpPr>
          <p:spPr>
            <a:xfrm>
              <a:off x="7097554" y="7462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1" name="Freeform: Shape 1210">
              <a:extLst>
                <a:ext uri="{FF2B5EF4-FFF2-40B4-BE49-F238E27FC236}">
                  <a16:creationId xmlns:a16="http://schemas.microsoft.com/office/drawing/2014/main" id="{A8254CFD-3755-4720-A279-F96243FA72B6}"/>
                </a:ext>
              </a:extLst>
            </p:cNvPr>
            <p:cNvSpPr/>
            <p:nvPr/>
          </p:nvSpPr>
          <p:spPr>
            <a:xfrm>
              <a:off x="7097554" y="7453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2" name="Freeform: Shape 1211">
              <a:extLst>
                <a:ext uri="{FF2B5EF4-FFF2-40B4-BE49-F238E27FC236}">
                  <a16:creationId xmlns:a16="http://schemas.microsoft.com/office/drawing/2014/main" id="{50166E85-BB90-4C56-A564-8C4D66F127E3}"/>
                </a:ext>
              </a:extLst>
            </p:cNvPr>
            <p:cNvSpPr/>
            <p:nvPr/>
          </p:nvSpPr>
          <p:spPr>
            <a:xfrm>
              <a:off x="7092791" y="7462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6"/>
                  </a:lnTo>
                  <a:cubicBezTo>
                    <a:pt x="8096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3" name="Freeform: Shape 1212">
              <a:extLst>
                <a:ext uri="{FF2B5EF4-FFF2-40B4-BE49-F238E27FC236}">
                  <a16:creationId xmlns:a16="http://schemas.microsoft.com/office/drawing/2014/main" id="{3A9B4EF3-50A8-40DA-9922-1E2E95FC8B95}"/>
                </a:ext>
              </a:extLst>
            </p:cNvPr>
            <p:cNvSpPr/>
            <p:nvPr/>
          </p:nvSpPr>
          <p:spPr>
            <a:xfrm>
              <a:off x="7091839" y="7472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190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4" name="Freeform: Shape 1213">
              <a:extLst>
                <a:ext uri="{FF2B5EF4-FFF2-40B4-BE49-F238E27FC236}">
                  <a16:creationId xmlns:a16="http://schemas.microsoft.com/office/drawing/2014/main" id="{0BC7D4E1-E32A-4FB7-8E95-07C90D0F5F10}"/>
                </a:ext>
              </a:extLst>
            </p:cNvPr>
            <p:cNvSpPr/>
            <p:nvPr/>
          </p:nvSpPr>
          <p:spPr>
            <a:xfrm>
              <a:off x="7082314" y="735912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9049" y="6085"/>
                    <a:pt x="8096" y="7990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5" name="Freeform: Shape 1214">
              <a:extLst>
                <a:ext uri="{FF2B5EF4-FFF2-40B4-BE49-F238E27FC236}">
                  <a16:creationId xmlns:a16="http://schemas.microsoft.com/office/drawing/2014/main" id="{EB427787-E672-4D0C-B569-91B5CEC75647}"/>
                </a:ext>
              </a:extLst>
            </p:cNvPr>
            <p:cNvSpPr/>
            <p:nvPr/>
          </p:nvSpPr>
          <p:spPr>
            <a:xfrm>
              <a:off x="7077551" y="734853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cubicBezTo>
                    <a:pt x="8096" y="8096"/>
                    <a:pt x="7144" y="7144"/>
                    <a:pt x="7144" y="7144"/>
                  </a:cubicBezTo>
                  <a:cubicBezTo>
                    <a:pt x="8096" y="8096"/>
                    <a:pt x="8096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6" name="Freeform: Shape 1215">
              <a:extLst>
                <a:ext uri="{FF2B5EF4-FFF2-40B4-BE49-F238E27FC236}">
                  <a16:creationId xmlns:a16="http://schemas.microsoft.com/office/drawing/2014/main" id="{FACA7933-7EC4-4CFD-B564-7B1C8777EEF9}"/>
                </a:ext>
              </a:extLst>
            </p:cNvPr>
            <p:cNvSpPr/>
            <p:nvPr/>
          </p:nvSpPr>
          <p:spPr>
            <a:xfrm>
              <a:off x="7054691" y="745331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7" name="Freeform: Shape 1216">
              <a:extLst>
                <a:ext uri="{FF2B5EF4-FFF2-40B4-BE49-F238E27FC236}">
                  <a16:creationId xmlns:a16="http://schemas.microsoft.com/office/drawing/2014/main" id="{90F6B1F0-CE8F-4D35-9B4D-C7AB2A5815F6}"/>
                </a:ext>
              </a:extLst>
            </p:cNvPr>
            <p:cNvSpPr/>
            <p:nvPr/>
          </p:nvSpPr>
          <p:spPr>
            <a:xfrm>
              <a:off x="7058372" y="761523"/>
              <a:ext cx="9525" cy="9525"/>
            </a:xfrm>
            <a:custGeom>
              <a:avLst/>
              <a:gdLst>
                <a:gd name="connsiteX0" fmla="*/ 7273 w 9525"/>
                <a:gd name="connsiteY0" fmla="*/ 7144 h 9525"/>
                <a:gd name="connsiteX1" fmla="*/ 727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273" y="7144"/>
                  </a:moveTo>
                  <a:cubicBezTo>
                    <a:pt x="11083" y="8096"/>
                    <a:pt x="6320" y="7144"/>
                    <a:pt x="727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8" name="Freeform: Shape 1217">
              <a:extLst>
                <a:ext uri="{FF2B5EF4-FFF2-40B4-BE49-F238E27FC236}">
                  <a16:creationId xmlns:a16="http://schemas.microsoft.com/office/drawing/2014/main" id="{B295E9BB-BA59-4FEB-ABD7-5D3786DB63F8}"/>
                </a:ext>
              </a:extLst>
            </p:cNvPr>
            <p:cNvSpPr/>
            <p:nvPr/>
          </p:nvSpPr>
          <p:spPr>
            <a:xfrm>
              <a:off x="7045844" y="747079"/>
              <a:ext cx="9525" cy="9525"/>
            </a:xfrm>
            <a:custGeom>
              <a:avLst/>
              <a:gdLst>
                <a:gd name="connsiteX0" fmla="*/ 7419 w 9525"/>
                <a:gd name="connsiteY0" fmla="*/ 7301 h 9525"/>
                <a:gd name="connsiteX1" fmla="*/ 7419 w 9525"/>
                <a:gd name="connsiteY1" fmla="*/ 73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7301"/>
                  </a:moveTo>
                  <a:cubicBezTo>
                    <a:pt x="8371" y="6348"/>
                    <a:pt x="6466" y="10158"/>
                    <a:pt x="7419" y="73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9" name="Freeform: Shape 1218">
              <a:extLst>
                <a:ext uri="{FF2B5EF4-FFF2-40B4-BE49-F238E27FC236}">
                  <a16:creationId xmlns:a16="http://schemas.microsoft.com/office/drawing/2014/main" id="{A70AE44F-8B54-4C7F-9DAD-6C83A3BF608D}"/>
                </a:ext>
              </a:extLst>
            </p:cNvPr>
            <p:cNvSpPr/>
            <p:nvPr/>
          </p:nvSpPr>
          <p:spPr>
            <a:xfrm>
              <a:off x="7012781" y="776122"/>
              <a:ext cx="9525" cy="9525"/>
            </a:xfrm>
            <a:custGeom>
              <a:avLst/>
              <a:gdLst>
                <a:gd name="connsiteX0" fmla="*/ 7144 w 9525"/>
                <a:gd name="connsiteY0" fmla="*/ 7785 h 9525"/>
                <a:gd name="connsiteX1" fmla="*/ 10001 w 9525"/>
                <a:gd name="connsiteY1" fmla="*/ 9690 h 9525"/>
                <a:gd name="connsiteX2" fmla="*/ 7144 w 9525"/>
                <a:gd name="connsiteY2" fmla="*/ 778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785"/>
                  </a:moveTo>
                  <a:lnTo>
                    <a:pt x="10001" y="9690"/>
                  </a:lnTo>
                  <a:cubicBezTo>
                    <a:pt x="10001" y="8737"/>
                    <a:pt x="7144" y="5880"/>
                    <a:pt x="7144" y="77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0" name="Freeform: Shape 1219">
              <a:extLst>
                <a:ext uri="{FF2B5EF4-FFF2-40B4-BE49-F238E27FC236}">
                  <a16:creationId xmlns:a16="http://schemas.microsoft.com/office/drawing/2014/main" id="{41BFFBA5-B901-4A73-9F9F-80C478E71C06}"/>
                </a:ext>
              </a:extLst>
            </p:cNvPr>
            <p:cNvSpPr/>
            <p:nvPr/>
          </p:nvSpPr>
          <p:spPr>
            <a:xfrm>
              <a:off x="7002044" y="792241"/>
              <a:ext cx="9525" cy="9525"/>
            </a:xfrm>
            <a:custGeom>
              <a:avLst/>
              <a:gdLst>
                <a:gd name="connsiteX0" fmla="*/ 9308 w 9525"/>
                <a:gd name="connsiteY0" fmla="*/ 7858 h 9525"/>
                <a:gd name="connsiteX1" fmla="*/ 7403 w 9525"/>
                <a:gd name="connsiteY1" fmla="*/ 7858 h 9525"/>
                <a:gd name="connsiteX2" fmla="*/ 9308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308" y="7858"/>
                  </a:moveTo>
                  <a:cubicBezTo>
                    <a:pt x="8356" y="6906"/>
                    <a:pt x="6451" y="6906"/>
                    <a:pt x="7403" y="7858"/>
                  </a:cubicBezTo>
                  <a:cubicBezTo>
                    <a:pt x="8356" y="7858"/>
                    <a:pt x="9308" y="7858"/>
                    <a:pt x="9308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1" name="Freeform: Shape 1220">
              <a:extLst>
                <a:ext uri="{FF2B5EF4-FFF2-40B4-BE49-F238E27FC236}">
                  <a16:creationId xmlns:a16="http://schemas.microsoft.com/office/drawing/2014/main" id="{13385F0E-263E-4249-93F5-77DEF03A465E}"/>
                </a:ext>
              </a:extLst>
            </p:cNvPr>
            <p:cNvSpPr/>
            <p:nvPr/>
          </p:nvSpPr>
          <p:spPr>
            <a:xfrm>
              <a:off x="6938592" y="848730"/>
              <a:ext cx="9525" cy="9525"/>
            </a:xfrm>
            <a:custGeom>
              <a:avLst/>
              <a:gdLst>
                <a:gd name="connsiteX0" fmla="*/ 7990 w 9525"/>
                <a:gd name="connsiteY0" fmla="*/ 7567 h 9525"/>
                <a:gd name="connsiteX1" fmla="*/ 7990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567"/>
                  </a:moveTo>
                  <a:cubicBezTo>
                    <a:pt x="6086" y="6615"/>
                    <a:pt x="7990" y="7567"/>
                    <a:pt x="7990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2" name="Freeform: Shape 1221">
              <a:extLst>
                <a:ext uri="{FF2B5EF4-FFF2-40B4-BE49-F238E27FC236}">
                  <a16:creationId xmlns:a16="http://schemas.microsoft.com/office/drawing/2014/main" id="{BED8CF45-5470-416F-96A0-23CBB83CBA32}"/>
                </a:ext>
              </a:extLst>
            </p:cNvPr>
            <p:cNvSpPr/>
            <p:nvPr/>
          </p:nvSpPr>
          <p:spPr>
            <a:xfrm>
              <a:off x="7761658" y="937259"/>
              <a:ext cx="9525" cy="9525"/>
            </a:xfrm>
            <a:custGeom>
              <a:avLst/>
              <a:gdLst>
                <a:gd name="connsiteX0" fmla="*/ 8837 w 9525"/>
                <a:gd name="connsiteY0" fmla="*/ 8573 h 9525"/>
                <a:gd name="connsiteX1" fmla="*/ 8837 w 9525"/>
                <a:gd name="connsiteY1" fmla="*/ 8573 h 9525"/>
                <a:gd name="connsiteX2" fmla="*/ 8837 w 9525"/>
                <a:gd name="connsiteY2" fmla="*/ 857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837" y="8573"/>
                  </a:moveTo>
                  <a:cubicBezTo>
                    <a:pt x="8837" y="6667"/>
                    <a:pt x="5027" y="6667"/>
                    <a:pt x="8837" y="8573"/>
                  </a:cubicBezTo>
                  <a:lnTo>
                    <a:pt x="8837" y="85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3" name="Freeform: Shape 1222">
              <a:extLst>
                <a:ext uri="{FF2B5EF4-FFF2-40B4-BE49-F238E27FC236}">
                  <a16:creationId xmlns:a16="http://schemas.microsoft.com/office/drawing/2014/main" id="{5B4E7D8E-E422-49E7-B08A-848CBDB00C9D}"/>
                </a:ext>
              </a:extLst>
            </p:cNvPr>
            <p:cNvSpPr/>
            <p:nvPr/>
          </p:nvSpPr>
          <p:spPr>
            <a:xfrm>
              <a:off x="7753403" y="93392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8096"/>
                    <a:pt x="7567" y="14764"/>
                    <a:pt x="7567" y="7144"/>
                  </a:cubicBezTo>
                  <a:lnTo>
                    <a:pt x="7567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4" name="Freeform: Shape 1223">
              <a:extLst>
                <a:ext uri="{FF2B5EF4-FFF2-40B4-BE49-F238E27FC236}">
                  <a16:creationId xmlns:a16="http://schemas.microsoft.com/office/drawing/2014/main" id="{F9BF3A65-4B9E-4905-A138-649D737670FD}"/>
                </a:ext>
              </a:extLst>
            </p:cNvPr>
            <p:cNvSpPr/>
            <p:nvPr/>
          </p:nvSpPr>
          <p:spPr>
            <a:xfrm>
              <a:off x="7630954" y="922496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lnTo>
                    <a:pt x="7144" y="7144"/>
                  </a:lnTo>
                  <a:cubicBezTo>
                    <a:pt x="7144" y="9049"/>
                    <a:pt x="8096" y="8096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5" name="Freeform: Shape 1224">
              <a:extLst>
                <a:ext uri="{FF2B5EF4-FFF2-40B4-BE49-F238E27FC236}">
                  <a16:creationId xmlns:a16="http://schemas.microsoft.com/office/drawing/2014/main" id="{DFC53953-4904-4930-96A6-D45CFCDE87C3}"/>
                </a:ext>
              </a:extLst>
            </p:cNvPr>
            <p:cNvSpPr/>
            <p:nvPr/>
          </p:nvSpPr>
          <p:spPr>
            <a:xfrm>
              <a:off x="7738586" y="94464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9049" y="6906"/>
                    <a:pt x="8096" y="6906"/>
                    <a:pt x="7144" y="7858"/>
                  </a:cubicBezTo>
                  <a:lnTo>
                    <a:pt x="7144" y="78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6" name="Freeform: Shape 1225">
              <a:extLst>
                <a:ext uri="{FF2B5EF4-FFF2-40B4-BE49-F238E27FC236}">
                  <a16:creationId xmlns:a16="http://schemas.microsoft.com/office/drawing/2014/main" id="{2F395E84-42EF-4FC8-8EF7-362549E8C626}"/>
                </a:ext>
              </a:extLst>
            </p:cNvPr>
            <p:cNvSpPr/>
            <p:nvPr/>
          </p:nvSpPr>
          <p:spPr>
            <a:xfrm>
              <a:off x="7665244" y="913606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  <a:gd name="connsiteX2" fmla="*/ 7144 w 9525"/>
                <a:gd name="connsiteY2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7144" y="8414"/>
                    <a:pt x="9049" y="5556"/>
                    <a:pt x="7144" y="8414"/>
                  </a:cubicBezTo>
                  <a:lnTo>
                    <a:pt x="7144" y="841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7" name="Freeform: Shape 1226">
              <a:extLst>
                <a:ext uri="{FF2B5EF4-FFF2-40B4-BE49-F238E27FC236}">
                  <a16:creationId xmlns:a16="http://schemas.microsoft.com/office/drawing/2014/main" id="{4AE347F6-AD8F-45B3-94FD-0748CB2775AB}"/>
                </a:ext>
              </a:extLst>
            </p:cNvPr>
            <p:cNvSpPr/>
            <p:nvPr/>
          </p:nvSpPr>
          <p:spPr>
            <a:xfrm>
              <a:off x="7688909" y="910113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  <a:gd name="connsiteX2" fmla="*/ 82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4434" y="7144"/>
                    <a:pt x="12054" y="13811"/>
                    <a:pt x="8244" y="7144"/>
                  </a:cubicBezTo>
                  <a:lnTo>
                    <a:pt x="82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8" name="Freeform: Shape 1227">
              <a:extLst>
                <a:ext uri="{FF2B5EF4-FFF2-40B4-BE49-F238E27FC236}">
                  <a16:creationId xmlns:a16="http://schemas.microsoft.com/office/drawing/2014/main" id="{A79C1CB6-797F-4A89-9FC5-ACEA1DF02509}"/>
                </a:ext>
              </a:extLst>
            </p:cNvPr>
            <p:cNvSpPr/>
            <p:nvPr/>
          </p:nvSpPr>
          <p:spPr>
            <a:xfrm>
              <a:off x="6845141" y="10129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9" name="Freeform: Shape 1228">
              <a:extLst>
                <a:ext uri="{FF2B5EF4-FFF2-40B4-BE49-F238E27FC236}">
                  <a16:creationId xmlns:a16="http://schemas.microsoft.com/office/drawing/2014/main" id="{0E7BA09F-E712-4026-987D-6E7806FB82EE}"/>
                </a:ext>
              </a:extLst>
            </p:cNvPr>
            <p:cNvSpPr/>
            <p:nvPr/>
          </p:nvSpPr>
          <p:spPr>
            <a:xfrm>
              <a:off x="6844189" y="10120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8096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0" name="Freeform: Shape 1229">
              <a:extLst>
                <a:ext uri="{FF2B5EF4-FFF2-40B4-BE49-F238E27FC236}">
                  <a16:creationId xmlns:a16="http://schemas.microsoft.com/office/drawing/2014/main" id="{3A535AF4-7E8B-4C87-9F20-326E5CBD67F7}"/>
                </a:ext>
              </a:extLst>
            </p:cNvPr>
            <p:cNvSpPr/>
            <p:nvPr/>
          </p:nvSpPr>
          <p:spPr>
            <a:xfrm>
              <a:off x="6844189" y="10120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1" name="Freeform: Shape 1230">
              <a:extLst>
                <a:ext uri="{FF2B5EF4-FFF2-40B4-BE49-F238E27FC236}">
                  <a16:creationId xmlns:a16="http://schemas.microsoft.com/office/drawing/2014/main" id="{B8EB9703-20A8-49F2-9531-0F0793E82697}"/>
                </a:ext>
              </a:extLst>
            </p:cNvPr>
            <p:cNvSpPr/>
            <p:nvPr/>
          </p:nvSpPr>
          <p:spPr>
            <a:xfrm>
              <a:off x="7231856" y="928211"/>
              <a:ext cx="9525" cy="19050"/>
            </a:xfrm>
            <a:custGeom>
              <a:avLst/>
              <a:gdLst>
                <a:gd name="connsiteX0" fmla="*/ 9049 w 9525"/>
                <a:gd name="connsiteY0" fmla="*/ 12859 h 19050"/>
                <a:gd name="connsiteX1" fmla="*/ 7144 w 9525"/>
                <a:gd name="connsiteY1" fmla="*/ 7144 h 19050"/>
                <a:gd name="connsiteX2" fmla="*/ 9049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12859"/>
                  </a:moveTo>
                  <a:cubicBezTo>
                    <a:pt x="8096" y="11906"/>
                    <a:pt x="10954" y="7144"/>
                    <a:pt x="7144" y="7144"/>
                  </a:cubicBezTo>
                  <a:cubicBezTo>
                    <a:pt x="10954" y="8096"/>
                    <a:pt x="4286" y="10954"/>
                    <a:pt x="9049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2" name="Freeform: Shape 1231">
              <a:extLst>
                <a:ext uri="{FF2B5EF4-FFF2-40B4-BE49-F238E27FC236}">
                  <a16:creationId xmlns:a16="http://schemas.microsoft.com/office/drawing/2014/main" id="{62181469-9E68-4B9A-BD13-BE7BDD0F7C7D}"/>
                </a:ext>
              </a:extLst>
            </p:cNvPr>
            <p:cNvSpPr/>
            <p:nvPr/>
          </p:nvSpPr>
          <p:spPr>
            <a:xfrm>
              <a:off x="7233761" y="9339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3" name="Freeform: Shape 1232">
              <a:extLst>
                <a:ext uri="{FF2B5EF4-FFF2-40B4-BE49-F238E27FC236}">
                  <a16:creationId xmlns:a16="http://schemas.microsoft.com/office/drawing/2014/main" id="{A3DCAC3E-1153-4F9F-8CF1-BFA20B7A1080}"/>
                </a:ext>
              </a:extLst>
            </p:cNvPr>
            <p:cNvSpPr/>
            <p:nvPr/>
          </p:nvSpPr>
          <p:spPr>
            <a:xfrm>
              <a:off x="6933898" y="992028"/>
              <a:ext cx="9525" cy="9525"/>
            </a:xfrm>
            <a:custGeom>
              <a:avLst/>
              <a:gdLst>
                <a:gd name="connsiteX0" fmla="*/ 8875 w 9525"/>
                <a:gd name="connsiteY0" fmla="*/ 10001 h 9525"/>
                <a:gd name="connsiteX1" fmla="*/ 7922 w 9525"/>
                <a:gd name="connsiteY1" fmla="*/ 7144 h 9525"/>
                <a:gd name="connsiteX2" fmla="*/ 8875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875" y="10001"/>
                  </a:moveTo>
                  <a:cubicBezTo>
                    <a:pt x="7922" y="9049"/>
                    <a:pt x="7922" y="8096"/>
                    <a:pt x="7922" y="7144"/>
                  </a:cubicBezTo>
                  <a:cubicBezTo>
                    <a:pt x="8875" y="9049"/>
                    <a:pt x="5065" y="10001"/>
                    <a:pt x="8875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4" name="Freeform: Shape 1233">
              <a:extLst>
                <a:ext uri="{FF2B5EF4-FFF2-40B4-BE49-F238E27FC236}">
                  <a16:creationId xmlns:a16="http://schemas.microsoft.com/office/drawing/2014/main" id="{3ACB2B20-2B5A-4643-8F06-B6CB6A3C8905}"/>
                </a:ext>
              </a:extLst>
            </p:cNvPr>
            <p:cNvSpPr/>
            <p:nvPr/>
          </p:nvSpPr>
          <p:spPr>
            <a:xfrm>
              <a:off x="7738586" y="9444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001"/>
                    <a:pt x="7144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5" name="Freeform: Shape 1234">
              <a:extLst>
                <a:ext uri="{FF2B5EF4-FFF2-40B4-BE49-F238E27FC236}">
                  <a16:creationId xmlns:a16="http://schemas.microsoft.com/office/drawing/2014/main" id="{9F5549A9-F109-4DAD-AD3A-45A4ED9B0AC0}"/>
                </a:ext>
              </a:extLst>
            </p:cNvPr>
            <p:cNvSpPr/>
            <p:nvPr/>
          </p:nvSpPr>
          <p:spPr>
            <a:xfrm>
              <a:off x="6981900" y="942369"/>
              <a:ext cx="9525" cy="9525"/>
            </a:xfrm>
            <a:custGeom>
              <a:avLst/>
              <a:gdLst>
                <a:gd name="connsiteX0" fmla="*/ 7544 w 9525"/>
                <a:gd name="connsiteY0" fmla="*/ 7273 h 9525"/>
                <a:gd name="connsiteX1" fmla="*/ 7544 w 9525"/>
                <a:gd name="connsiteY1" fmla="*/ 7273 h 9525"/>
                <a:gd name="connsiteX2" fmla="*/ 7544 w 9525"/>
                <a:gd name="connsiteY2" fmla="*/ 727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44" y="7273"/>
                  </a:moveTo>
                  <a:cubicBezTo>
                    <a:pt x="5640" y="11083"/>
                    <a:pt x="11355" y="6320"/>
                    <a:pt x="7544" y="7273"/>
                  </a:cubicBezTo>
                  <a:lnTo>
                    <a:pt x="7544" y="72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6" name="Freeform: Shape 1235">
              <a:extLst>
                <a:ext uri="{FF2B5EF4-FFF2-40B4-BE49-F238E27FC236}">
                  <a16:creationId xmlns:a16="http://schemas.microsoft.com/office/drawing/2014/main" id="{8116A47B-30D1-4C39-8871-C61906F52454}"/>
                </a:ext>
              </a:extLst>
            </p:cNvPr>
            <p:cNvSpPr/>
            <p:nvPr/>
          </p:nvSpPr>
          <p:spPr>
            <a:xfrm>
              <a:off x="6844189" y="913278"/>
              <a:ext cx="914400" cy="352425"/>
            </a:xfrm>
            <a:custGeom>
              <a:avLst/>
              <a:gdLst>
                <a:gd name="connsiteX0" fmla="*/ 910114 w 914400"/>
                <a:gd name="connsiteY0" fmla="*/ 31601 h 352425"/>
                <a:gd name="connsiteX1" fmla="*/ 816769 w 914400"/>
                <a:gd name="connsiteY1" fmla="*/ 21124 h 352425"/>
                <a:gd name="connsiteX2" fmla="*/ 796767 w 914400"/>
                <a:gd name="connsiteY2" fmla="*/ 18267 h 352425"/>
                <a:gd name="connsiteX3" fmla="*/ 768192 w 914400"/>
                <a:gd name="connsiteY3" fmla="*/ 19219 h 352425"/>
                <a:gd name="connsiteX4" fmla="*/ 768192 w 914400"/>
                <a:gd name="connsiteY4" fmla="*/ 17314 h 352425"/>
                <a:gd name="connsiteX5" fmla="*/ 768192 w 914400"/>
                <a:gd name="connsiteY5" fmla="*/ 19219 h 352425"/>
                <a:gd name="connsiteX6" fmla="*/ 613886 w 914400"/>
                <a:gd name="connsiteY6" fmla="*/ 14456 h 352425"/>
                <a:gd name="connsiteX7" fmla="*/ 620554 w 914400"/>
                <a:gd name="connsiteY7" fmla="*/ 18267 h 352425"/>
                <a:gd name="connsiteX8" fmla="*/ 440531 w 914400"/>
                <a:gd name="connsiteY8" fmla="*/ 21124 h 352425"/>
                <a:gd name="connsiteX9" fmla="*/ 163354 w 914400"/>
                <a:gd name="connsiteY9" fmla="*/ 35411 h 352425"/>
                <a:gd name="connsiteX10" fmla="*/ 142399 w 914400"/>
                <a:gd name="connsiteY10" fmla="*/ 40174 h 352425"/>
                <a:gd name="connsiteX11" fmla="*/ 7144 w 914400"/>
                <a:gd name="connsiteY11" fmla="*/ 104944 h 352425"/>
                <a:gd name="connsiteX12" fmla="*/ 18574 w 914400"/>
                <a:gd name="connsiteY12" fmla="*/ 115421 h 352425"/>
                <a:gd name="connsiteX13" fmla="*/ 20479 w 914400"/>
                <a:gd name="connsiteY13" fmla="*/ 112564 h 352425"/>
                <a:gd name="connsiteX14" fmla="*/ 76676 w 914400"/>
                <a:gd name="connsiteY14" fmla="*/ 94467 h 352425"/>
                <a:gd name="connsiteX15" fmla="*/ 99536 w 914400"/>
                <a:gd name="connsiteY15" fmla="*/ 80179 h 352425"/>
                <a:gd name="connsiteX16" fmla="*/ 106204 w 914400"/>
                <a:gd name="connsiteY16" fmla="*/ 81131 h 352425"/>
                <a:gd name="connsiteX17" fmla="*/ 101441 w 914400"/>
                <a:gd name="connsiteY17" fmla="*/ 89704 h 352425"/>
                <a:gd name="connsiteX18" fmla="*/ 156686 w 914400"/>
                <a:gd name="connsiteY18" fmla="*/ 96371 h 352425"/>
                <a:gd name="connsiteX19" fmla="*/ 112871 w 914400"/>
                <a:gd name="connsiteY19" fmla="*/ 111611 h 352425"/>
                <a:gd name="connsiteX20" fmla="*/ 144304 w 914400"/>
                <a:gd name="connsiteY20" fmla="*/ 213529 h 352425"/>
                <a:gd name="connsiteX21" fmla="*/ 339566 w 914400"/>
                <a:gd name="connsiteY21" fmla="*/ 336401 h 352425"/>
                <a:gd name="connsiteX22" fmla="*/ 423386 w 914400"/>
                <a:gd name="connsiteY22" fmla="*/ 348784 h 352425"/>
                <a:gd name="connsiteX23" fmla="*/ 493871 w 914400"/>
                <a:gd name="connsiteY23" fmla="*/ 305921 h 352425"/>
                <a:gd name="connsiteX24" fmla="*/ 644367 w 914400"/>
                <a:gd name="connsiteY24" fmla="*/ 238294 h 352425"/>
                <a:gd name="connsiteX25" fmla="*/ 702469 w 914400"/>
                <a:gd name="connsiteY25" fmla="*/ 225911 h 352425"/>
                <a:gd name="connsiteX26" fmla="*/ 772001 w 914400"/>
                <a:gd name="connsiteY26" fmla="*/ 149711 h 352425"/>
                <a:gd name="connsiteX27" fmla="*/ 791051 w 914400"/>
                <a:gd name="connsiteY27" fmla="*/ 85894 h 352425"/>
                <a:gd name="connsiteX28" fmla="*/ 746284 w 914400"/>
                <a:gd name="connsiteY28" fmla="*/ 54461 h 352425"/>
                <a:gd name="connsiteX29" fmla="*/ 613886 w 914400"/>
                <a:gd name="connsiteY29" fmla="*/ 59224 h 352425"/>
                <a:gd name="connsiteX30" fmla="*/ 792004 w 914400"/>
                <a:gd name="connsiteY30" fmla="*/ 27792 h 352425"/>
                <a:gd name="connsiteX31" fmla="*/ 908209 w 914400"/>
                <a:gd name="connsiteY31" fmla="*/ 33506 h 352425"/>
                <a:gd name="connsiteX32" fmla="*/ 910114 w 914400"/>
                <a:gd name="connsiteY32" fmla="*/ 31601 h 352425"/>
                <a:gd name="connsiteX33" fmla="*/ 150971 w 914400"/>
                <a:gd name="connsiteY33" fmla="*/ 56367 h 352425"/>
                <a:gd name="connsiteX34" fmla="*/ 150971 w 914400"/>
                <a:gd name="connsiteY34" fmla="*/ 56367 h 352425"/>
                <a:gd name="connsiteX35" fmla="*/ 150971 w 914400"/>
                <a:gd name="connsiteY35" fmla="*/ 56367 h 352425"/>
                <a:gd name="connsiteX36" fmla="*/ 157639 w 914400"/>
                <a:gd name="connsiteY36" fmla="*/ 57319 h 352425"/>
                <a:gd name="connsiteX37" fmla="*/ 157639 w 914400"/>
                <a:gd name="connsiteY37" fmla="*/ 57319 h 352425"/>
                <a:gd name="connsiteX38" fmla="*/ 157639 w 914400"/>
                <a:gd name="connsiteY38" fmla="*/ 57319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14400" h="352425">
                  <a:moveTo>
                    <a:pt x="910114" y="31601"/>
                  </a:moveTo>
                  <a:cubicBezTo>
                    <a:pt x="903446" y="18267"/>
                    <a:pt x="830104" y="13504"/>
                    <a:pt x="816769" y="21124"/>
                  </a:cubicBezTo>
                  <a:cubicBezTo>
                    <a:pt x="812959" y="8742"/>
                    <a:pt x="810101" y="15409"/>
                    <a:pt x="796767" y="18267"/>
                  </a:cubicBezTo>
                  <a:cubicBezTo>
                    <a:pt x="788194" y="19219"/>
                    <a:pt x="778669" y="19219"/>
                    <a:pt x="768192" y="19219"/>
                  </a:cubicBezTo>
                  <a:lnTo>
                    <a:pt x="768192" y="17314"/>
                  </a:lnTo>
                  <a:cubicBezTo>
                    <a:pt x="767239" y="18267"/>
                    <a:pt x="768192" y="18267"/>
                    <a:pt x="768192" y="19219"/>
                  </a:cubicBezTo>
                  <a:cubicBezTo>
                    <a:pt x="711994" y="17314"/>
                    <a:pt x="634842" y="-3641"/>
                    <a:pt x="613886" y="14456"/>
                  </a:cubicBezTo>
                  <a:cubicBezTo>
                    <a:pt x="621506" y="13504"/>
                    <a:pt x="617696" y="13504"/>
                    <a:pt x="620554" y="18267"/>
                  </a:cubicBezTo>
                  <a:cubicBezTo>
                    <a:pt x="609124" y="1121"/>
                    <a:pt x="455771" y="15409"/>
                    <a:pt x="440531" y="21124"/>
                  </a:cubicBezTo>
                  <a:cubicBezTo>
                    <a:pt x="425291" y="50651"/>
                    <a:pt x="164306" y="33506"/>
                    <a:pt x="163354" y="35411"/>
                  </a:cubicBezTo>
                  <a:cubicBezTo>
                    <a:pt x="159544" y="37317"/>
                    <a:pt x="141446" y="38269"/>
                    <a:pt x="142399" y="40174"/>
                  </a:cubicBezTo>
                  <a:cubicBezTo>
                    <a:pt x="122396" y="22076"/>
                    <a:pt x="34766" y="106849"/>
                    <a:pt x="7144" y="104944"/>
                  </a:cubicBezTo>
                  <a:cubicBezTo>
                    <a:pt x="10001" y="106849"/>
                    <a:pt x="16669" y="115421"/>
                    <a:pt x="18574" y="115421"/>
                  </a:cubicBezTo>
                  <a:cubicBezTo>
                    <a:pt x="19526" y="114469"/>
                    <a:pt x="20479" y="113517"/>
                    <a:pt x="20479" y="112564"/>
                  </a:cubicBezTo>
                  <a:cubicBezTo>
                    <a:pt x="28099" y="108754"/>
                    <a:pt x="72866" y="95419"/>
                    <a:pt x="76676" y="94467"/>
                  </a:cubicBezTo>
                  <a:cubicBezTo>
                    <a:pt x="78581" y="93514"/>
                    <a:pt x="98584" y="83989"/>
                    <a:pt x="99536" y="80179"/>
                  </a:cubicBezTo>
                  <a:cubicBezTo>
                    <a:pt x="102394" y="80179"/>
                    <a:pt x="107156" y="81131"/>
                    <a:pt x="106204" y="81131"/>
                  </a:cubicBezTo>
                  <a:cubicBezTo>
                    <a:pt x="108109" y="92561"/>
                    <a:pt x="94774" y="76369"/>
                    <a:pt x="101441" y="89704"/>
                  </a:cubicBezTo>
                  <a:cubicBezTo>
                    <a:pt x="118586" y="92561"/>
                    <a:pt x="136684" y="94467"/>
                    <a:pt x="156686" y="96371"/>
                  </a:cubicBezTo>
                  <a:cubicBezTo>
                    <a:pt x="133826" y="103992"/>
                    <a:pt x="112871" y="111611"/>
                    <a:pt x="112871" y="111611"/>
                  </a:cubicBezTo>
                  <a:lnTo>
                    <a:pt x="144304" y="213529"/>
                  </a:lnTo>
                  <a:lnTo>
                    <a:pt x="339566" y="336401"/>
                  </a:lnTo>
                  <a:lnTo>
                    <a:pt x="423386" y="348784"/>
                  </a:lnTo>
                  <a:lnTo>
                    <a:pt x="493871" y="305921"/>
                  </a:lnTo>
                  <a:lnTo>
                    <a:pt x="644367" y="238294"/>
                  </a:lnTo>
                  <a:cubicBezTo>
                    <a:pt x="644367" y="238294"/>
                    <a:pt x="692944" y="229721"/>
                    <a:pt x="702469" y="225911"/>
                  </a:cubicBezTo>
                  <a:cubicBezTo>
                    <a:pt x="711994" y="223054"/>
                    <a:pt x="762476" y="159236"/>
                    <a:pt x="772001" y="149711"/>
                  </a:cubicBezTo>
                  <a:cubicBezTo>
                    <a:pt x="781526" y="140186"/>
                    <a:pt x="791051" y="85894"/>
                    <a:pt x="791051" y="85894"/>
                  </a:cubicBezTo>
                  <a:cubicBezTo>
                    <a:pt x="791051" y="85894"/>
                    <a:pt x="765334" y="54461"/>
                    <a:pt x="746284" y="54461"/>
                  </a:cubicBezTo>
                  <a:cubicBezTo>
                    <a:pt x="740569" y="54461"/>
                    <a:pt x="686276" y="56367"/>
                    <a:pt x="613886" y="59224"/>
                  </a:cubicBezTo>
                  <a:cubicBezTo>
                    <a:pt x="686276" y="47794"/>
                    <a:pt x="749142" y="36364"/>
                    <a:pt x="792004" y="27792"/>
                  </a:cubicBezTo>
                  <a:cubicBezTo>
                    <a:pt x="812006" y="23981"/>
                    <a:pt x="890111" y="36364"/>
                    <a:pt x="908209" y="33506"/>
                  </a:cubicBezTo>
                  <a:cubicBezTo>
                    <a:pt x="908209" y="33506"/>
                    <a:pt x="908209" y="32554"/>
                    <a:pt x="910114" y="31601"/>
                  </a:cubicBezTo>
                  <a:close/>
                  <a:moveTo>
                    <a:pt x="150971" y="56367"/>
                  </a:moveTo>
                  <a:cubicBezTo>
                    <a:pt x="150019" y="56367"/>
                    <a:pt x="147161" y="57319"/>
                    <a:pt x="150971" y="56367"/>
                  </a:cubicBezTo>
                  <a:lnTo>
                    <a:pt x="150971" y="56367"/>
                  </a:lnTo>
                  <a:close/>
                  <a:moveTo>
                    <a:pt x="157639" y="57319"/>
                  </a:moveTo>
                  <a:cubicBezTo>
                    <a:pt x="153829" y="56367"/>
                    <a:pt x="154781" y="54461"/>
                    <a:pt x="157639" y="57319"/>
                  </a:cubicBezTo>
                  <a:lnTo>
                    <a:pt x="157639" y="573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7" name="Freeform: Shape 1236">
              <a:extLst>
                <a:ext uri="{FF2B5EF4-FFF2-40B4-BE49-F238E27FC236}">
                  <a16:creationId xmlns:a16="http://schemas.microsoft.com/office/drawing/2014/main" id="{A06D4FBF-1E1A-4864-A32D-B4FBA69802E6}"/>
                </a:ext>
              </a:extLst>
            </p:cNvPr>
            <p:cNvSpPr/>
            <p:nvPr/>
          </p:nvSpPr>
          <p:spPr>
            <a:xfrm>
              <a:off x="7747738" y="937166"/>
              <a:ext cx="9525" cy="9525"/>
            </a:xfrm>
            <a:custGeom>
              <a:avLst/>
              <a:gdLst>
                <a:gd name="connsiteX0" fmla="*/ 9422 w 9525"/>
                <a:gd name="connsiteY0" fmla="*/ 7713 h 9525"/>
                <a:gd name="connsiteX1" fmla="*/ 7517 w 9525"/>
                <a:gd name="connsiteY1" fmla="*/ 9618 h 9525"/>
                <a:gd name="connsiteX2" fmla="*/ 9422 w 9525"/>
                <a:gd name="connsiteY2" fmla="*/ 771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422" y="7713"/>
                  </a:moveTo>
                  <a:cubicBezTo>
                    <a:pt x="7517" y="6761"/>
                    <a:pt x="6565" y="6761"/>
                    <a:pt x="7517" y="9618"/>
                  </a:cubicBezTo>
                  <a:cubicBezTo>
                    <a:pt x="9422" y="8666"/>
                    <a:pt x="9422" y="8666"/>
                    <a:pt x="9422" y="77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8" name="Freeform: Shape 1237">
              <a:extLst>
                <a:ext uri="{FF2B5EF4-FFF2-40B4-BE49-F238E27FC236}">
                  <a16:creationId xmlns:a16="http://schemas.microsoft.com/office/drawing/2014/main" id="{B41E650B-A2A7-4878-A03A-AE986EE2F600}"/>
                </a:ext>
              </a:extLst>
            </p:cNvPr>
            <p:cNvSpPr/>
            <p:nvPr/>
          </p:nvSpPr>
          <p:spPr>
            <a:xfrm>
              <a:off x="7747159" y="93964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  <a:gd name="connsiteX3" fmla="*/ 9049 w 9525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7144" y="7144"/>
                    <a:pt x="8096" y="7144"/>
                    <a:pt x="9049" y="7144"/>
                  </a:cubicBezTo>
                  <a:cubicBezTo>
                    <a:pt x="9049" y="7144"/>
                    <a:pt x="9049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9" name="Freeform: Shape 1238">
              <a:extLst>
                <a:ext uri="{FF2B5EF4-FFF2-40B4-BE49-F238E27FC236}">
                  <a16:creationId xmlns:a16="http://schemas.microsoft.com/office/drawing/2014/main" id="{62F61B45-2FBD-4818-A1B6-CE1DE5CBE013}"/>
                </a:ext>
              </a:extLst>
            </p:cNvPr>
            <p:cNvSpPr/>
            <p:nvPr/>
          </p:nvSpPr>
          <p:spPr>
            <a:xfrm>
              <a:off x="6913721" y="10015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0" name="Freeform: Shape 1239">
              <a:extLst>
                <a:ext uri="{FF2B5EF4-FFF2-40B4-BE49-F238E27FC236}">
                  <a16:creationId xmlns:a16="http://schemas.microsoft.com/office/drawing/2014/main" id="{7D3D9B2D-4456-46F3-8ED4-AC3C8BC85926}"/>
                </a:ext>
              </a:extLst>
            </p:cNvPr>
            <p:cNvSpPr/>
            <p:nvPr/>
          </p:nvSpPr>
          <p:spPr>
            <a:xfrm>
              <a:off x="6843236" y="101107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1" name="Freeform: Shape 1240">
              <a:extLst>
                <a:ext uri="{FF2B5EF4-FFF2-40B4-BE49-F238E27FC236}">
                  <a16:creationId xmlns:a16="http://schemas.microsoft.com/office/drawing/2014/main" id="{72435DFF-A762-4495-A07D-750572ECEEB0}"/>
                </a:ext>
              </a:extLst>
            </p:cNvPr>
            <p:cNvSpPr/>
            <p:nvPr/>
          </p:nvSpPr>
          <p:spPr>
            <a:xfrm>
              <a:off x="7633811" y="9234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2" name="Freeform: Shape 1241">
              <a:extLst>
                <a:ext uri="{FF2B5EF4-FFF2-40B4-BE49-F238E27FC236}">
                  <a16:creationId xmlns:a16="http://schemas.microsoft.com/office/drawing/2014/main" id="{8960A708-4535-466D-99C1-7E160C39C60C}"/>
                </a:ext>
              </a:extLst>
            </p:cNvPr>
            <p:cNvSpPr/>
            <p:nvPr/>
          </p:nvSpPr>
          <p:spPr>
            <a:xfrm>
              <a:off x="7698581" y="922707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  <a:gd name="connsiteX2" fmla="*/ 7144 w 9525"/>
                <a:gd name="connsiteY2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lnTo>
                    <a:pt x="7144" y="88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3" name="Freeform: Shape 1242">
              <a:extLst>
                <a:ext uri="{FF2B5EF4-FFF2-40B4-BE49-F238E27FC236}">
                  <a16:creationId xmlns:a16="http://schemas.microsoft.com/office/drawing/2014/main" id="{A3DC8101-F1FB-4213-9F31-29EF825DF013}"/>
                </a:ext>
              </a:extLst>
            </p:cNvPr>
            <p:cNvSpPr/>
            <p:nvPr/>
          </p:nvSpPr>
          <p:spPr>
            <a:xfrm>
              <a:off x="7749064" y="9434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7144"/>
                    <a:pt x="8096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4" name="Freeform: Shape 1243">
              <a:extLst>
                <a:ext uri="{FF2B5EF4-FFF2-40B4-BE49-F238E27FC236}">
                  <a16:creationId xmlns:a16="http://schemas.microsoft.com/office/drawing/2014/main" id="{46447620-2F42-429A-82F5-52BDE0B52C22}"/>
                </a:ext>
              </a:extLst>
            </p:cNvPr>
            <p:cNvSpPr/>
            <p:nvPr/>
          </p:nvSpPr>
          <p:spPr>
            <a:xfrm>
              <a:off x="7750969" y="94154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5" name="Freeform: Shape 1244">
              <a:extLst>
                <a:ext uri="{FF2B5EF4-FFF2-40B4-BE49-F238E27FC236}">
                  <a16:creationId xmlns:a16="http://schemas.microsoft.com/office/drawing/2014/main" id="{691AF23A-CB3A-4050-8AB8-51EC5D8E49E2}"/>
                </a:ext>
              </a:extLst>
            </p:cNvPr>
            <p:cNvSpPr/>
            <p:nvPr/>
          </p:nvSpPr>
          <p:spPr>
            <a:xfrm>
              <a:off x="7729061" y="946837"/>
              <a:ext cx="19050" cy="9525"/>
            </a:xfrm>
            <a:custGeom>
              <a:avLst/>
              <a:gdLst>
                <a:gd name="connsiteX0" fmla="*/ 7144 w 19050"/>
                <a:gd name="connsiteY0" fmla="*/ 7567 h 9525"/>
                <a:gd name="connsiteX1" fmla="*/ 7144 w 19050"/>
                <a:gd name="connsiteY1" fmla="*/ 7567 h 9525"/>
                <a:gd name="connsiteX2" fmla="*/ 7144 w 19050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7567"/>
                  </a:moveTo>
                  <a:cubicBezTo>
                    <a:pt x="7144" y="7567"/>
                    <a:pt x="19526" y="6615"/>
                    <a:pt x="7144" y="7567"/>
                  </a:cubicBezTo>
                  <a:lnTo>
                    <a:pt x="7144" y="7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6" name="Freeform: Shape 1245">
              <a:extLst>
                <a:ext uri="{FF2B5EF4-FFF2-40B4-BE49-F238E27FC236}">
                  <a16:creationId xmlns:a16="http://schemas.microsoft.com/office/drawing/2014/main" id="{F113FF14-3F6F-4449-A040-3DE9E5F9904B}"/>
                </a:ext>
              </a:extLst>
            </p:cNvPr>
            <p:cNvSpPr/>
            <p:nvPr/>
          </p:nvSpPr>
          <p:spPr>
            <a:xfrm>
              <a:off x="7707154" y="908604"/>
              <a:ext cx="9525" cy="9525"/>
            </a:xfrm>
            <a:custGeom>
              <a:avLst/>
              <a:gdLst>
                <a:gd name="connsiteX0" fmla="*/ 7144 w 9525"/>
                <a:gd name="connsiteY0" fmla="*/ 8653 h 9525"/>
                <a:gd name="connsiteX1" fmla="*/ 7144 w 9525"/>
                <a:gd name="connsiteY1" fmla="*/ 8653 h 9525"/>
                <a:gd name="connsiteX2" fmla="*/ 7144 w 9525"/>
                <a:gd name="connsiteY2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653"/>
                  </a:moveTo>
                  <a:cubicBezTo>
                    <a:pt x="10954" y="7700"/>
                    <a:pt x="13811" y="5795"/>
                    <a:pt x="7144" y="8653"/>
                  </a:cubicBezTo>
                  <a:lnTo>
                    <a:pt x="7144" y="86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7" name="Freeform: Shape 1246">
              <a:extLst>
                <a:ext uri="{FF2B5EF4-FFF2-40B4-BE49-F238E27FC236}">
                  <a16:creationId xmlns:a16="http://schemas.microsoft.com/office/drawing/2014/main" id="{6EB66282-2B36-4BDA-A571-67D9C90E85F5}"/>
                </a:ext>
              </a:extLst>
            </p:cNvPr>
            <p:cNvSpPr/>
            <p:nvPr/>
          </p:nvSpPr>
          <p:spPr>
            <a:xfrm>
              <a:off x="7693104" y="909161"/>
              <a:ext cx="9525" cy="9525"/>
            </a:xfrm>
            <a:custGeom>
              <a:avLst/>
              <a:gdLst>
                <a:gd name="connsiteX0" fmla="*/ 7858 w 9525"/>
                <a:gd name="connsiteY0" fmla="*/ 9049 h 9525"/>
                <a:gd name="connsiteX1" fmla="*/ 7858 w 9525"/>
                <a:gd name="connsiteY1" fmla="*/ 7144 h 9525"/>
                <a:gd name="connsiteX2" fmla="*/ 7858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9049"/>
                  </a:moveTo>
                  <a:cubicBezTo>
                    <a:pt x="9763" y="8096"/>
                    <a:pt x="7858" y="7144"/>
                    <a:pt x="7858" y="7144"/>
                  </a:cubicBezTo>
                  <a:cubicBezTo>
                    <a:pt x="6906" y="8096"/>
                    <a:pt x="6906" y="8096"/>
                    <a:pt x="7858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8" name="Freeform: Shape 1247">
              <a:extLst>
                <a:ext uri="{FF2B5EF4-FFF2-40B4-BE49-F238E27FC236}">
                  <a16:creationId xmlns:a16="http://schemas.microsoft.com/office/drawing/2014/main" id="{35C38DA6-97DA-4EA9-8E55-660EFC74EB02}"/>
                </a:ext>
              </a:extLst>
            </p:cNvPr>
            <p:cNvSpPr/>
            <p:nvPr/>
          </p:nvSpPr>
          <p:spPr>
            <a:xfrm>
              <a:off x="7289006" y="920505"/>
              <a:ext cx="9525" cy="9525"/>
            </a:xfrm>
            <a:custGeom>
              <a:avLst/>
              <a:gdLst>
                <a:gd name="connsiteX0" fmla="*/ 10954 w 9525"/>
                <a:gd name="connsiteY0" fmla="*/ 9135 h 9525"/>
                <a:gd name="connsiteX1" fmla="*/ 7144 w 9525"/>
                <a:gd name="connsiteY1" fmla="*/ 8182 h 9525"/>
                <a:gd name="connsiteX2" fmla="*/ 10954 w 9525"/>
                <a:gd name="connsiteY2" fmla="*/ 91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9135"/>
                  </a:moveTo>
                  <a:cubicBezTo>
                    <a:pt x="10001" y="7230"/>
                    <a:pt x="8096" y="6277"/>
                    <a:pt x="7144" y="8182"/>
                  </a:cubicBezTo>
                  <a:cubicBezTo>
                    <a:pt x="9049" y="8182"/>
                    <a:pt x="10954" y="9135"/>
                    <a:pt x="10954" y="91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49" name="Group 1248">
            <a:extLst>
              <a:ext uri="{FF2B5EF4-FFF2-40B4-BE49-F238E27FC236}">
                <a16:creationId xmlns:a16="http://schemas.microsoft.com/office/drawing/2014/main" id="{524BFC86-E744-42C3-9E37-7C218121DD3D}"/>
              </a:ext>
            </a:extLst>
          </p:cNvPr>
          <p:cNvGrpSpPr/>
          <p:nvPr userDrawn="1"/>
        </p:nvGrpSpPr>
        <p:grpSpPr>
          <a:xfrm rot="18823380" flipH="1">
            <a:off x="1483313" y="4959425"/>
            <a:ext cx="442463" cy="326412"/>
            <a:chOff x="3625593" y="6426852"/>
            <a:chExt cx="335279" cy="247341"/>
          </a:xfrm>
          <a:solidFill>
            <a:schemeClr val="accent2"/>
          </a:solidFill>
        </p:grpSpPr>
        <p:sp>
          <p:nvSpPr>
            <p:cNvPr id="1250" name="Freeform: Shape 1249">
              <a:extLst>
                <a:ext uri="{FF2B5EF4-FFF2-40B4-BE49-F238E27FC236}">
                  <a16:creationId xmlns:a16="http://schemas.microsoft.com/office/drawing/2014/main" id="{50B2D1A6-0258-45B6-BA37-940F08286ADF}"/>
                </a:ext>
              </a:extLst>
            </p:cNvPr>
            <p:cNvSpPr/>
            <p:nvPr/>
          </p:nvSpPr>
          <p:spPr>
            <a:xfrm>
              <a:off x="3625691" y="6427877"/>
              <a:ext cx="95250" cy="161925"/>
            </a:xfrm>
            <a:custGeom>
              <a:avLst/>
              <a:gdLst>
                <a:gd name="connsiteX0" fmla="*/ 88106 w 95250"/>
                <a:gd name="connsiteY0" fmla="*/ 8667 h 161925"/>
                <a:gd name="connsiteX1" fmla="*/ 60484 w 95250"/>
                <a:gd name="connsiteY1" fmla="*/ 99155 h 161925"/>
                <a:gd name="connsiteX2" fmla="*/ 7144 w 95250"/>
                <a:gd name="connsiteY2" fmla="*/ 160115 h 161925"/>
                <a:gd name="connsiteX3" fmla="*/ 72866 w 95250"/>
                <a:gd name="connsiteY3" fmla="*/ 86772 h 161925"/>
                <a:gd name="connsiteX4" fmla="*/ 88106 w 95250"/>
                <a:gd name="connsiteY4" fmla="*/ 41052 h 161925"/>
                <a:gd name="connsiteX5" fmla="*/ 88106 w 95250"/>
                <a:gd name="connsiteY5" fmla="*/ 8667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161925">
                  <a:moveTo>
                    <a:pt x="88106" y="8667"/>
                  </a:moveTo>
                  <a:cubicBezTo>
                    <a:pt x="83344" y="40100"/>
                    <a:pt x="76676" y="70580"/>
                    <a:pt x="60484" y="99155"/>
                  </a:cubicBezTo>
                  <a:cubicBezTo>
                    <a:pt x="56674" y="104870"/>
                    <a:pt x="8096" y="161067"/>
                    <a:pt x="7144" y="160115"/>
                  </a:cubicBezTo>
                  <a:cubicBezTo>
                    <a:pt x="12859" y="171545"/>
                    <a:pt x="69056" y="94392"/>
                    <a:pt x="72866" y="86772"/>
                  </a:cubicBezTo>
                  <a:cubicBezTo>
                    <a:pt x="79534" y="72485"/>
                    <a:pt x="84296" y="57245"/>
                    <a:pt x="88106" y="41052"/>
                  </a:cubicBezTo>
                  <a:cubicBezTo>
                    <a:pt x="88106" y="37242"/>
                    <a:pt x="89059" y="-858"/>
                    <a:pt x="88106" y="86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1" name="Freeform: Shape 1250">
              <a:extLst>
                <a:ext uri="{FF2B5EF4-FFF2-40B4-BE49-F238E27FC236}">
                  <a16:creationId xmlns:a16="http://schemas.microsoft.com/office/drawing/2014/main" id="{19E8FF67-37E6-4BA4-927B-A8C5CC0D714E}"/>
                </a:ext>
              </a:extLst>
            </p:cNvPr>
            <p:cNvSpPr/>
            <p:nvPr/>
          </p:nvSpPr>
          <p:spPr>
            <a:xfrm>
              <a:off x="3710463" y="6426852"/>
              <a:ext cx="114300" cy="66675"/>
            </a:xfrm>
            <a:custGeom>
              <a:avLst/>
              <a:gdLst>
                <a:gd name="connsiteX0" fmla="*/ 7144 w 114300"/>
                <a:gd name="connsiteY0" fmla="*/ 11597 h 66675"/>
                <a:gd name="connsiteX1" fmla="*/ 80486 w 114300"/>
                <a:gd name="connsiteY1" fmla="*/ 23979 h 66675"/>
                <a:gd name="connsiteX2" fmla="*/ 113824 w 114300"/>
                <a:gd name="connsiteY2" fmla="*/ 60174 h 66675"/>
                <a:gd name="connsiteX3" fmla="*/ 64294 w 114300"/>
                <a:gd name="connsiteY3" fmla="*/ 11597 h 66675"/>
                <a:gd name="connsiteX4" fmla="*/ 7144 w 114300"/>
                <a:gd name="connsiteY4" fmla="*/ 11597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66675">
                  <a:moveTo>
                    <a:pt x="7144" y="11597"/>
                  </a:moveTo>
                  <a:cubicBezTo>
                    <a:pt x="30004" y="7787"/>
                    <a:pt x="59531" y="9692"/>
                    <a:pt x="80486" y="23979"/>
                  </a:cubicBezTo>
                  <a:cubicBezTo>
                    <a:pt x="86201" y="27789"/>
                    <a:pt x="110966" y="63032"/>
                    <a:pt x="113824" y="60174"/>
                  </a:cubicBezTo>
                  <a:cubicBezTo>
                    <a:pt x="122396" y="52554"/>
                    <a:pt x="70009" y="14454"/>
                    <a:pt x="64294" y="11597"/>
                  </a:cubicBezTo>
                  <a:cubicBezTo>
                    <a:pt x="44291" y="2072"/>
                    <a:pt x="13811" y="10644"/>
                    <a:pt x="7144" y="115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2" name="Freeform: Shape 1251">
              <a:extLst>
                <a:ext uri="{FF2B5EF4-FFF2-40B4-BE49-F238E27FC236}">
                  <a16:creationId xmlns:a16="http://schemas.microsoft.com/office/drawing/2014/main" id="{EB8859E3-B659-47B9-B6BB-687BA101293F}"/>
                </a:ext>
              </a:extLst>
            </p:cNvPr>
            <p:cNvSpPr/>
            <p:nvPr/>
          </p:nvSpPr>
          <p:spPr>
            <a:xfrm>
              <a:off x="3817997" y="6469223"/>
              <a:ext cx="142875" cy="76200"/>
            </a:xfrm>
            <a:custGeom>
              <a:avLst/>
              <a:gdLst>
                <a:gd name="connsiteX0" fmla="*/ 8195 w 142875"/>
                <a:gd name="connsiteY0" fmla="*/ 18756 h 76200"/>
                <a:gd name="connsiteX1" fmla="*/ 80585 w 142875"/>
                <a:gd name="connsiteY1" fmla="*/ 24471 h 76200"/>
                <a:gd name="connsiteX2" fmla="*/ 133925 w 142875"/>
                <a:gd name="connsiteY2" fmla="*/ 70191 h 76200"/>
                <a:gd name="connsiteX3" fmla="*/ 70108 w 142875"/>
                <a:gd name="connsiteY3" fmla="*/ 13994 h 76200"/>
                <a:gd name="connsiteX4" fmla="*/ 30103 w 142875"/>
                <a:gd name="connsiteY4" fmla="*/ 7326 h 76200"/>
                <a:gd name="connsiteX5" fmla="*/ 8195 w 142875"/>
                <a:gd name="connsiteY5" fmla="*/ 187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5" h="76200">
                  <a:moveTo>
                    <a:pt x="8195" y="18756"/>
                  </a:moveTo>
                  <a:cubicBezTo>
                    <a:pt x="30103" y="5421"/>
                    <a:pt x="59630" y="13994"/>
                    <a:pt x="80585" y="24471"/>
                  </a:cubicBezTo>
                  <a:cubicBezTo>
                    <a:pt x="87253" y="27329"/>
                    <a:pt x="137735" y="67334"/>
                    <a:pt x="133925" y="70191"/>
                  </a:cubicBezTo>
                  <a:cubicBezTo>
                    <a:pt x="150118" y="60666"/>
                    <a:pt x="76775" y="16851"/>
                    <a:pt x="70108" y="13994"/>
                  </a:cubicBezTo>
                  <a:cubicBezTo>
                    <a:pt x="57725" y="9231"/>
                    <a:pt x="43438" y="6374"/>
                    <a:pt x="30103" y="7326"/>
                  </a:cubicBezTo>
                  <a:cubicBezTo>
                    <a:pt x="21530" y="9231"/>
                    <a:pt x="2480" y="22566"/>
                    <a:pt x="8195" y="187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3" name="Freeform: Shape 1252">
              <a:extLst>
                <a:ext uri="{FF2B5EF4-FFF2-40B4-BE49-F238E27FC236}">
                  <a16:creationId xmlns:a16="http://schemas.microsoft.com/office/drawing/2014/main" id="{225FE87D-99D9-47A8-9F31-FECC272B98A8}"/>
                </a:ext>
              </a:extLst>
            </p:cNvPr>
            <p:cNvSpPr/>
            <p:nvPr/>
          </p:nvSpPr>
          <p:spPr>
            <a:xfrm>
              <a:off x="3864768" y="6530365"/>
              <a:ext cx="85725" cy="142875"/>
            </a:xfrm>
            <a:custGeom>
              <a:avLst/>
              <a:gdLst>
                <a:gd name="connsiteX0" fmla="*/ 86201 w 85725"/>
                <a:gd name="connsiteY0" fmla="*/ 7144 h 142875"/>
                <a:gd name="connsiteX1" fmla="*/ 33814 w 85725"/>
                <a:gd name="connsiteY1" fmla="*/ 80486 h 142875"/>
                <a:gd name="connsiteX2" fmla="*/ 10001 w 85725"/>
                <a:gd name="connsiteY2" fmla="*/ 138589 h 142875"/>
                <a:gd name="connsiteX3" fmla="*/ 7144 w 85725"/>
                <a:gd name="connsiteY3" fmla="*/ 134779 h 142875"/>
                <a:gd name="connsiteX4" fmla="*/ 46196 w 85725"/>
                <a:gd name="connsiteY4" fmla="*/ 67151 h 142875"/>
                <a:gd name="connsiteX5" fmla="*/ 86201 w 85725"/>
                <a:gd name="connsiteY5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725" h="142875">
                  <a:moveTo>
                    <a:pt x="86201" y="7144"/>
                  </a:moveTo>
                  <a:cubicBezTo>
                    <a:pt x="60484" y="19526"/>
                    <a:pt x="46196" y="56674"/>
                    <a:pt x="33814" y="80486"/>
                  </a:cubicBezTo>
                  <a:cubicBezTo>
                    <a:pt x="27146" y="92869"/>
                    <a:pt x="12859" y="135731"/>
                    <a:pt x="10001" y="138589"/>
                  </a:cubicBezTo>
                  <a:cubicBezTo>
                    <a:pt x="16669" y="132874"/>
                    <a:pt x="7144" y="131921"/>
                    <a:pt x="7144" y="134779"/>
                  </a:cubicBezTo>
                  <a:cubicBezTo>
                    <a:pt x="8096" y="130016"/>
                    <a:pt x="39529" y="80486"/>
                    <a:pt x="46196" y="67151"/>
                  </a:cubicBezTo>
                  <a:cubicBezTo>
                    <a:pt x="54769" y="53816"/>
                    <a:pt x="76676" y="11906"/>
                    <a:pt x="862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4" name="Freeform: Shape 1253">
              <a:extLst>
                <a:ext uri="{FF2B5EF4-FFF2-40B4-BE49-F238E27FC236}">
                  <a16:creationId xmlns:a16="http://schemas.microsoft.com/office/drawing/2014/main" id="{C277035B-35D7-40BE-828E-AE99DEC582C5}"/>
                </a:ext>
              </a:extLst>
            </p:cNvPr>
            <p:cNvSpPr/>
            <p:nvPr/>
          </p:nvSpPr>
          <p:spPr>
            <a:xfrm>
              <a:off x="3742608" y="6477978"/>
              <a:ext cx="85725" cy="161925"/>
            </a:xfrm>
            <a:custGeom>
              <a:avLst/>
              <a:gdLst>
                <a:gd name="connsiteX0" fmla="*/ 79774 w 85725"/>
                <a:gd name="connsiteY0" fmla="*/ 7144 h 161925"/>
                <a:gd name="connsiteX1" fmla="*/ 7384 w 85725"/>
                <a:gd name="connsiteY1" fmla="*/ 155734 h 161925"/>
                <a:gd name="connsiteX2" fmla="*/ 79774 w 85725"/>
                <a:gd name="connsiteY2" fmla="*/ 71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61925">
                  <a:moveTo>
                    <a:pt x="79774" y="7144"/>
                  </a:moveTo>
                  <a:cubicBezTo>
                    <a:pt x="70249" y="19526"/>
                    <a:pt x="2621" y="153829"/>
                    <a:pt x="7384" y="155734"/>
                  </a:cubicBezTo>
                  <a:cubicBezTo>
                    <a:pt x="15004" y="157639"/>
                    <a:pt x="77869" y="10001"/>
                    <a:pt x="7977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5" name="Freeform: Shape 1254">
              <a:extLst>
                <a:ext uri="{FF2B5EF4-FFF2-40B4-BE49-F238E27FC236}">
                  <a16:creationId xmlns:a16="http://schemas.microsoft.com/office/drawing/2014/main" id="{E90F11E6-EB2A-4FE5-B1CA-732E122032F9}"/>
                </a:ext>
              </a:extLst>
            </p:cNvPr>
            <p:cNvSpPr/>
            <p:nvPr/>
          </p:nvSpPr>
          <p:spPr>
            <a:xfrm>
              <a:off x="3625593" y="6575022"/>
              <a:ext cx="123825" cy="57150"/>
            </a:xfrm>
            <a:custGeom>
              <a:avLst/>
              <a:gdLst>
                <a:gd name="connsiteX0" fmla="*/ 125351 w 123825"/>
                <a:gd name="connsiteY0" fmla="*/ 56785 h 57150"/>
                <a:gd name="connsiteX1" fmla="*/ 71059 w 123825"/>
                <a:gd name="connsiteY1" fmla="*/ 15827 h 57150"/>
                <a:gd name="connsiteX2" fmla="*/ 7241 w 123825"/>
                <a:gd name="connsiteY2" fmla="*/ 12970 h 57150"/>
                <a:gd name="connsiteX3" fmla="*/ 79631 w 123825"/>
                <a:gd name="connsiteY3" fmla="*/ 26305 h 57150"/>
                <a:gd name="connsiteX4" fmla="*/ 125351 w 123825"/>
                <a:gd name="connsiteY4" fmla="*/ 5678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5" h="57150">
                  <a:moveTo>
                    <a:pt x="125351" y="56785"/>
                  </a:moveTo>
                  <a:cubicBezTo>
                    <a:pt x="107254" y="42497"/>
                    <a:pt x="92014" y="25352"/>
                    <a:pt x="71059" y="15827"/>
                  </a:cubicBezTo>
                  <a:cubicBezTo>
                    <a:pt x="65344" y="12970"/>
                    <a:pt x="4384" y="-365"/>
                    <a:pt x="7241" y="12970"/>
                  </a:cubicBezTo>
                  <a:cubicBezTo>
                    <a:pt x="5336" y="5350"/>
                    <a:pt x="73916" y="23447"/>
                    <a:pt x="79631" y="26305"/>
                  </a:cubicBezTo>
                  <a:cubicBezTo>
                    <a:pt x="92014" y="33925"/>
                    <a:pt x="121541" y="53927"/>
                    <a:pt x="125351" y="567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6" name="Freeform: Shape 1255">
              <a:extLst>
                <a:ext uri="{FF2B5EF4-FFF2-40B4-BE49-F238E27FC236}">
                  <a16:creationId xmlns:a16="http://schemas.microsoft.com/office/drawing/2014/main" id="{EBEA6F8F-0E21-47E8-83E2-59046AA1D591}"/>
                </a:ext>
              </a:extLst>
            </p:cNvPr>
            <p:cNvSpPr/>
            <p:nvPr/>
          </p:nvSpPr>
          <p:spPr>
            <a:xfrm>
              <a:off x="3741876" y="6616990"/>
              <a:ext cx="133350" cy="57150"/>
            </a:xfrm>
            <a:custGeom>
              <a:avLst/>
              <a:gdLst>
                <a:gd name="connsiteX0" fmla="*/ 7163 w 133350"/>
                <a:gd name="connsiteY0" fmla="*/ 18626 h 57150"/>
                <a:gd name="connsiteX1" fmla="*/ 84316 w 133350"/>
                <a:gd name="connsiteY1" fmla="*/ 21484 h 57150"/>
                <a:gd name="connsiteX2" fmla="*/ 134798 w 133350"/>
                <a:gd name="connsiteY2" fmla="*/ 51011 h 57150"/>
                <a:gd name="connsiteX3" fmla="*/ 51931 w 133350"/>
                <a:gd name="connsiteY3" fmla="*/ 7196 h 57150"/>
                <a:gd name="connsiteX4" fmla="*/ 7163 w 133350"/>
                <a:gd name="connsiteY4" fmla="*/ 18626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57150">
                  <a:moveTo>
                    <a:pt x="7163" y="18626"/>
                  </a:moveTo>
                  <a:cubicBezTo>
                    <a:pt x="33833" y="23389"/>
                    <a:pt x="53836" y="8149"/>
                    <a:pt x="84316" y="21484"/>
                  </a:cubicBezTo>
                  <a:cubicBezTo>
                    <a:pt x="90983" y="24341"/>
                    <a:pt x="131941" y="54821"/>
                    <a:pt x="134798" y="51011"/>
                  </a:cubicBezTo>
                  <a:cubicBezTo>
                    <a:pt x="140513" y="41486"/>
                    <a:pt x="58598" y="7196"/>
                    <a:pt x="51931" y="7196"/>
                  </a:cubicBezTo>
                  <a:cubicBezTo>
                    <a:pt x="40501" y="6244"/>
                    <a:pt x="6211" y="18626"/>
                    <a:pt x="7163" y="186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7" name="Freeform: Shape 1256">
              <a:extLst>
                <a:ext uri="{FF2B5EF4-FFF2-40B4-BE49-F238E27FC236}">
                  <a16:creationId xmlns:a16="http://schemas.microsoft.com/office/drawing/2014/main" id="{69F9023C-1550-447A-8692-6DD1E7FC1581}"/>
                </a:ext>
              </a:extLst>
            </p:cNvPr>
            <p:cNvSpPr/>
            <p:nvPr/>
          </p:nvSpPr>
          <p:spPr>
            <a:xfrm>
              <a:off x="3865721" y="6531318"/>
              <a:ext cx="85725" cy="142875"/>
            </a:xfrm>
            <a:custGeom>
              <a:avLst/>
              <a:gdLst>
                <a:gd name="connsiteX0" fmla="*/ 84296 w 85725"/>
                <a:gd name="connsiteY0" fmla="*/ 7144 h 142875"/>
                <a:gd name="connsiteX1" fmla="*/ 7144 w 85725"/>
                <a:gd name="connsiteY1" fmla="*/ 138589 h 142875"/>
                <a:gd name="connsiteX2" fmla="*/ 84296 w 85725"/>
                <a:gd name="connsiteY2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42875">
                  <a:moveTo>
                    <a:pt x="84296" y="7144"/>
                  </a:moveTo>
                  <a:cubicBezTo>
                    <a:pt x="77629" y="18574"/>
                    <a:pt x="8096" y="139541"/>
                    <a:pt x="7144" y="138589"/>
                  </a:cubicBezTo>
                  <a:cubicBezTo>
                    <a:pt x="19526" y="148114"/>
                    <a:pt x="82391" y="9049"/>
                    <a:pt x="842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8" name="Freeform: Shape 1257">
              <a:extLst>
                <a:ext uri="{FF2B5EF4-FFF2-40B4-BE49-F238E27FC236}">
                  <a16:creationId xmlns:a16="http://schemas.microsoft.com/office/drawing/2014/main" id="{6ED873DA-1116-4CFD-BA8F-C9BDDD52D9A6}"/>
                </a:ext>
              </a:extLst>
            </p:cNvPr>
            <p:cNvSpPr/>
            <p:nvPr/>
          </p:nvSpPr>
          <p:spPr>
            <a:xfrm>
              <a:off x="3724620" y="6451704"/>
              <a:ext cx="66675" cy="38100"/>
            </a:xfrm>
            <a:custGeom>
              <a:avLst/>
              <a:gdLst>
                <a:gd name="connsiteX0" fmla="*/ 9180 w 66675"/>
                <a:gd name="connsiteY0" fmla="*/ 8653 h 38100"/>
                <a:gd name="connsiteX1" fmla="*/ 61567 w 66675"/>
                <a:gd name="connsiteY1" fmla="*/ 34370 h 38100"/>
                <a:gd name="connsiteX2" fmla="*/ 32040 w 66675"/>
                <a:gd name="connsiteY2" fmla="*/ 8653 h 38100"/>
                <a:gd name="connsiteX3" fmla="*/ 9180 w 66675"/>
                <a:gd name="connsiteY3" fmla="*/ 865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9180" y="8653"/>
                  </a:moveTo>
                  <a:cubicBezTo>
                    <a:pt x="16800" y="8653"/>
                    <a:pt x="64425" y="33418"/>
                    <a:pt x="61567" y="34370"/>
                  </a:cubicBezTo>
                  <a:cubicBezTo>
                    <a:pt x="71092" y="28655"/>
                    <a:pt x="34897" y="9605"/>
                    <a:pt x="32040" y="8653"/>
                  </a:cubicBezTo>
                  <a:cubicBezTo>
                    <a:pt x="26325" y="5795"/>
                    <a:pt x="-345" y="7700"/>
                    <a:pt x="9180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9" name="Freeform: Shape 1258">
              <a:extLst>
                <a:ext uri="{FF2B5EF4-FFF2-40B4-BE49-F238E27FC236}">
                  <a16:creationId xmlns:a16="http://schemas.microsoft.com/office/drawing/2014/main" id="{6EB1E424-9E82-40D5-AB85-FA8A0311065E}"/>
                </a:ext>
              </a:extLst>
            </p:cNvPr>
            <p:cNvSpPr/>
            <p:nvPr/>
          </p:nvSpPr>
          <p:spPr>
            <a:xfrm>
              <a:off x="3716178" y="6468463"/>
              <a:ext cx="66675" cy="38100"/>
            </a:xfrm>
            <a:custGeom>
              <a:avLst/>
              <a:gdLst>
                <a:gd name="connsiteX0" fmla="*/ 7144 w 66675"/>
                <a:gd name="connsiteY0" fmla="*/ 9991 h 38100"/>
                <a:gd name="connsiteX1" fmla="*/ 64294 w 66675"/>
                <a:gd name="connsiteY1" fmla="*/ 37614 h 38100"/>
                <a:gd name="connsiteX2" fmla="*/ 32861 w 66675"/>
                <a:gd name="connsiteY2" fmla="*/ 9039 h 38100"/>
                <a:gd name="connsiteX3" fmla="*/ 7144 w 66675"/>
                <a:gd name="connsiteY3" fmla="*/ 999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7144" y="9991"/>
                  </a:moveTo>
                  <a:cubicBezTo>
                    <a:pt x="18574" y="7134"/>
                    <a:pt x="67151" y="35709"/>
                    <a:pt x="64294" y="37614"/>
                  </a:cubicBezTo>
                  <a:cubicBezTo>
                    <a:pt x="70009" y="31899"/>
                    <a:pt x="34766" y="9991"/>
                    <a:pt x="32861" y="9039"/>
                  </a:cubicBezTo>
                  <a:cubicBezTo>
                    <a:pt x="19526" y="4276"/>
                    <a:pt x="7144" y="9991"/>
                    <a:pt x="7144" y="99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0" name="Freeform: Shape 1259">
              <a:extLst>
                <a:ext uri="{FF2B5EF4-FFF2-40B4-BE49-F238E27FC236}">
                  <a16:creationId xmlns:a16="http://schemas.microsoft.com/office/drawing/2014/main" id="{8373E303-F489-4B0E-BD31-DC6499072D15}"/>
                </a:ext>
              </a:extLst>
            </p:cNvPr>
            <p:cNvSpPr/>
            <p:nvPr/>
          </p:nvSpPr>
          <p:spPr>
            <a:xfrm>
              <a:off x="3705413" y="6482048"/>
              <a:ext cx="66675" cy="38100"/>
            </a:xfrm>
            <a:custGeom>
              <a:avLst/>
              <a:gdLst>
                <a:gd name="connsiteX0" fmla="*/ 10289 w 66675"/>
                <a:gd name="connsiteY0" fmla="*/ 13551 h 38100"/>
                <a:gd name="connsiteX1" fmla="*/ 66486 w 66675"/>
                <a:gd name="connsiteY1" fmla="*/ 37364 h 38100"/>
                <a:gd name="connsiteX2" fmla="*/ 43626 w 66675"/>
                <a:gd name="connsiteY2" fmla="*/ 15456 h 38100"/>
                <a:gd name="connsiteX3" fmla="*/ 15051 w 66675"/>
                <a:gd name="connsiteY3" fmla="*/ 7836 h 38100"/>
                <a:gd name="connsiteX4" fmla="*/ 10289 w 66675"/>
                <a:gd name="connsiteY4" fmla="*/ 1355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38100">
                  <a:moveTo>
                    <a:pt x="10289" y="13551"/>
                  </a:moveTo>
                  <a:cubicBezTo>
                    <a:pt x="20766" y="11646"/>
                    <a:pt x="67439" y="36411"/>
                    <a:pt x="66486" y="37364"/>
                  </a:cubicBezTo>
                  <a:cubicBezTo>
                    <a:pt x="72201" y="31649"/>
                    <a:pt x="44579" y="16409"/>
                    <a:pt x="43626" y="15456"/>
                  </a:cubicBezTo>
                  <a:cubicBezTo>
                    <a:pt x="35054" y="11646"/>
                    <a:pt x="25529" y="4979"/>
                    <a:pt x="15051" y="7836"/>
                  </a:cubicBezTo>
                  <a:cubicBezTo>
                    <a:pt x="16004" y="8789"/>
                    <a:pt x="764" y="15456"/>
                    <a:pt x="10289" y="135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1" name="Freeform: Shape 1260">
              <a:extLst>
                <a:ext uri="{FF2B5EF4-FFF2-40B4-BE49-F238E27FC236}">
                  <a16:creationId xmlns:a16="http://schemas.microsoft.com/office/drawing/2014/main" id="{5782D679-884E-4D2F-A51A-5EEC042F7445}"/>
                </a:ext>
              </a:extLst>
            </p:cNvPr>
            <p:cNvSpPr/>
            <p:nvPr/>
          </p:nvSpPr>
          <p:spPr>
            <a:xfrm>
              <a:off x="3701359" y="6504078"/>
              <a:ext cx="66675" cy="38100"/>
            </a:xfrm>
            <a:custGeom>
              <a:avLst/>
              <a:gdLst>
                <a:gd name="connsiteX0" fmla="*/ 8628 w 66675"/>
                <a:gd name="connsiteY0" fmla="*/ 7713 h 38100"/>
                <a:gd name="connsiteX1" fmla="*/ 65778 w 66675"/>
                <a:gd name="connsiteY1" fmla="*/ 35336 h 38100"/>
                <a:gd name="connsiteX2" fmla="*/ 32441 w 66675"/>
                <a:gd name="connsiteY2" fmla="*/ 9618 h 38100"/>
                <a:gd name="connsiteX3" fmla="*/ 8628 w 66675"/>
                <a:gd name="connsiteY3" fmla="*/ 771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8628" y="7713"/>
                  </a:moveTo>
                  <a:cubicBezTo>
                    <a:pt x="14343" y="8666"/>
                    <a:pt x="67683" y="33431"/>
                    <a:pt x="65778" y="35336"/>
                  </a:cubicBezTo>
                  <a:cubicBezTo>
                    <a:pt x="71493" y="29621"/>
                    <a:pt x="37203" y="10571"/>
                    <a:pt x="32441" y="9618"/>
                  </a:cubicBezTo>
                  <a:cubicBezTo>
                    <a:pt x="24821" y="6761"/>
                    <a:pt x="1008" y="6761"/>
                    <a:pt x="8628" y="77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2" name="Freeform: Shape 1261">
              <a:extLst>
                <a:ext uri="{FF2B5EF4-FFF2-40B4-BE49-F238E27FC236}">
                  <a16:creationId xmlns:a16="http://schemas.microsoft.com/office/drawing/2014/main" id="{3C7668E2-4270-4625-A42F-30F11EBFBC89}"/>
                </a:ext>
              </a:extLst>
            </p:cNvPr>
            <p:cNvSpPr/>
            <p:nvPr/>
          </p:nvSpPr>
          <p:spPr>
            <a:xfrm>
              <a:off x="3685433" y="6524693"/>
              <a:ext cx="76200" cy="47625"/>
            </a:xfrm>
            <a:custGeom>
              <a:avLst/>
              <a:gdLst>
                <a:gd name="connsiteX0" fmla="*/ 13124 w 76200"/>
                <a:gd name="connsiteY0" fmla="*/ 13768 h 47625"/>
                <a:gd name="connsiteX1" fmla="*/ 71227 w 76200"/>
                <a:gd name="connsiteY1" fmla="*/ 40438 h 47625"/>
                <a:gd name="connsiteX2" fmla="*/ 7409 w 76200"/>
                <a:gd name="connsiteY2" fmla="*/ 10911 h 47625"/>
                <a:gd name="connsiteX3" fmla="*/ 13124 w 76200"/>
                <a:gd name="connsiteY3" fmla="*/ 1376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47625">
                  <a:moveTo>
                    <a:pt x="13124" y="13768"/>
                  </a:moveTo>
                  <a:cubicBezTo>
                    <a:pt x="33127" y="5196"/>
                    <a:pt x="60749" y="42343"/>
                    <a:pt x="71227" y="40438"/>
                  </a:cubicBezTo>
                  <a:cubicBezTo>
                    <a:pt x="90277" y="35676"/>
                    <a:pt x="1694" y="-5282"/>
                    <a:pt x="7409" y="10911"/>
                  </a:cubicBezTo>
                  <a:cubicBezTo>
                    <a:pt x="8362" y="15673"/>
                    <a:pt x="12172" y="13768"/>
                    <a:pt x="13124" y="137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3" name="Freeform: Shape 1262">
              <a:extLst>
                <a:ext uri="{FF2B5EF4-FFF2-40B4-BE49-F238E27FC236}">
                  <a16:creationId xmlns:a16="http://schemas.microsoft.com/office/drawing/2014/main" id="{80DD050D-6B3F-452A-9316-6AF269552616}"/>
                </a:ext>
              </a:extLst>
            </p:cNvPr>
            <p:cNvSpPr/>
            <p:nvPr/>
          </p:nvSpPr>
          <p:spPr>
            <a:xfrm>
              <a:off x="3681253" y="6548071"/>
              <a:ext cx="76200" cy="38100"/>
            </a:xfrm>
            <a:custGeom>
              <a:avLst/>
              <a:gdLst>
                <a:gd name="connsiteX0" fmla="*/ 8732 w 76200"/>
                <a:gd name="connsiteY0" fmla="*/ 10393 h 38100"/>
                <a:gd name="connsiteX1" fmla="*/ 71597 w 76200"/>
                <a:gd name="connsiteY1" fmla="*/ 37063 h 38100"/>
                <a:gd name="connsiteX2" fmla="*/ 36354 w 76200"/>
                <a:gd name="connsiteY2" fmla="*/ 7535 h 38100"/>
                <a:gd name="connsiteX3" fmla="*/ 8732 w 76200"/>
                <a:gd name="connsiteY3" fmla="*/ 1039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38100">
                  <a:moveTo>
                    <a:pt x="8732" y="10393"/>
                  </a:moveTo>
                  <a:cubicBezTo>
                    <a:pt x="16352" y="10393"/>
                    <a:pt x="80169" y="28490"/>
                    <a:pt x="71597" y="37063"/>
                  </a:cubicBezTo>
                  <a:cubicBezTo>
                    <a:pt x="80169" y="28490"/>
                    <a:pt x="41117" y="8488"/>
                    <a:pt x="36354" y="7535"/>
                  </a:cubicBezTo>
                  <a:cubicBezTo>
                    <a:pt x="28734" y="5630"/>
                    <a:pt x="159" y="11345"/>
                    <a:pt x="8732" y="103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4" name="Freeform: Shape 1263">
              <a:extLst>
                <a:ext uri="{FF2B5EF4-FFF2-40B4-BE49-F238E27FC236}">
                  <a16:creationId xmlns:a16="http://schemas.microsoft.com/office/drawing/2014/main" id="{50D86DBC-C8FE-45D2-8166-EB326F3A5F60}"/>
                </a:ext>
              </a:extLst>
            </p:cNvPr>
            <p:cNvSpPr/>
            <p:nvPr/>
          </p:nvSpPr>
          <p:spPr>
            <a:xfrm>
              <a:off x="3827621" y="6493895"/>
              <a:ext cx="104775" cy="47625"/>
            </a:xfrm>
            <a:custGeom>
              <a:avLst/>
              <a:gdLst>
                <a:gd name="connsiteX0" fmla="*/ 7144 w 104775"/>
                <a:gd name="connsiteY0" fmla="*/ 8372 h 47625"/>
                <a:gd name="connsiteX1" fmla="*/ 97631 w 104775"/>
                <a:gd name="connsiteY1" fmla="*/ 46472 h 47625"/>
                <a:gd name="connsiteX2" fmla="*/ 50959 w 104775"/>
                <a:gd name="connsiteY2" fmla="*/ 13134 h 47625"/>
                <a:gd name="connsiteX3" fmla="*/ 7144 w 104775"/>
                <a:gd name="connsiteY3" fmla="*/ 8372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47625">
                  <a:moveTo>
                    <a:pt x="7144" y="8372"/>
                  </a:moveTo>
                  <a:cubicBezTo>
                    <a:pt x="28099" y="752"/>
                    <a:pt x="92869" y="50282"/>
                    <a:pt x="97631" y="46472"/>
                  </a:cubicBezTo>
                  <a:cubicBezTo>
                    <a:pt x="104299" y="41710"/>
                    <a:pt x="53816" y="14087"/>
                    <a:pt x="50959" y="13134"/>
                  </a:cubicBezTo>
                  <a:cubicBezTo>
                    <a:pt x="32861" y="4562"/>
                    <a:pt x="10954" y="7419"/>
                    <a:pt x="7144" y="83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5" name="Freeform: Shape 1264">
              <a:extLst>
                <a:ext uri="{FF2B5EF4-FFF2-40B4-BE49-F238E27FC236}">
                  <a16:creationId xmlns:a16="http://schemas.microsoft.com/office/drawing/2014/main" id="{9A435E42-1687-457E-9F0C-242A221022AA}"/>
                </a:ext>
              </a:extLst>
            </p:cNvPr>
            <p:cNvSpPr/>
            <p:nvPr/>
          </p:nvSpPr>
          <p:spPr>
            <a:xfrm>
              <a:off x="3826439" y="6512030"/>
              <a:ext cx="85725" cy="38100"/>
            </a:xfrm>
            <a:custGeom>
              <a:avLst/>
              <a:gdLst>
                <a:gd name="connsiteX0" fmla="*/ 8325 w 85725"/>
                <a:gd name="connsiteY0" fmla="*/ 7382 h 38100"/>
                <a:gd name="connsiteX1" fmla="*/ 79763 w 85725"/>
                <a:gd name="connsiteY1" fmla="*/ 35004 h 38100"/>
                <a:gd name="connsiteX2" fmla="*/ 39758 w 85725"/>
                <a:gd name="connsiteY2" fmla="*/ 8334 h 38100"/>
                <a:gd name="connsiteX3" fmla="*/ 8325 w 85725"/>
                <a:gd name="connsiteY3" fmla="*/ 738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38100">
                  <a:moveTo>
                    <a:pt x="8325" y="7382"/>
                  </a:moveTo>
                  <a:cubicBezTo>
                    <a:pt x="17850" y="8334"/>
                    <a:pt x="80715" y="34052"/>
                    <a:pt x="79763" y="35004"/>
                  </a:cubicBezTo>
                  <a:cubicBezTo>
                    <a:pt x="87383" y="30242"/>
                    <a:pt x="42615" y="9287"/>
                    <a:pt x="39758" y="8334"/>
                  </a:cubicBezTo>
                  <a:cubicBezTo>
                    <a:pt x="32138" y="6429"/>
                    <a:pt x="705" y="7382"/>
                    <a:pt x="8325" y="73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6" name="Freeform: Shape 1265">
              <a:extLst>
                <a:ext uri="{FF2B5EF4-FFF2-40B4-BE49-F238E27FC236}">
                  <a16:creationId xmlns:a16="http://schemas.microsoft.com/office/drawing/2014/main" id="{221B6251-BB28-4FE1-A0F5-90BE9A375808}"/>
                </a:ext>
              </a:extLst>
            </p:cNvPr>
            <p:cNvSpPr/>
            <p:nvPr/>
          </p:nvSpPr>
          <p:spPr>
            <a:xfrm>
              <a:off x="3817762" y="6528865"/>
              <a:ext cx="76200" cy="38100"/>
            </a:xfrm>
            <a:custGeom>
              <a:avLst/>
              <a:gdLst>
                <a:gd name="connsiteX0" fmla="*/ 8430 w 76200"/>
                <a:gd name="connsiteY0" fmla="*/ 8644 h 38100"/>
                <a:gd name="connsiteX1" fmla="*/ 72248 w 76200"/>
                <a:gd name="connsiteY1" fmla="*/ 33409 h 38100"/>
                <a:gd name="connsiteX2" fmla="*/ 32243 w 76200"/>
                <a:gd name="connsiteY2" fmla="*/ 8644 h 38100"/>
                <a:gd name="connsiteX3" fmla="*/ 8430 w 76200"/>
                <a:gd name="connsiteY3" fmla="*/ 86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38100">
                  <a:moveTo>
                    <a:pt x="8430" y="8644"/>
                  </a:moveTo>
                  <a:cubicBezTo>
                    <a:pt x="20813" y="6739"/>
                    <a:pt x="68438" y="36267"/>
                    <a:pt x="72248" y="33409"/>
                  </a:cubicBezTo>
                  <a:cubicBezTo>
                    <a:pt x="77963" y="29599"/>
                    <a:pt x="37005" y="9597"/>
                    <a:pt x="32243" y="8644"/>
                  </a:cubicBezTo>
                  <a:cubicBezTo>
                    <a:pt x="22718" y="4834"/>
                    <a:pt x="1763" y="9597"/>
                    <a:pt x="8430" y="86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7" name="Freeform: Shape 1266">
              <a:extLst>
                <a:ext uri="{FF2B5EF4-FFF2-40B4-BE49-F238E27FC236}">
                  <a16:creationId xmlns:a16="http://schemas.microsoft.com/office/drawing/2014/main" id="{74482186-114E-4ABA-BFB7-B06A67A961F8}"/>
                </a:ext>
              </a:extLst>
            </p:cNvPr>
            <p:cNvSpPr/>
            <p:nvPr/>
          </p:nvSpPr>
          <p:spPr>
            <a:xfrm>
              <a:off x="3809911" y="6546215"/>
              <a:ext cx="76200" cy="47625"/>
            </a:xfrm>
            <a:custGeom>
              <a:avLst/>
              <a:gdLst>
                <a:gd name="connsiteX0" fmla="*/ 7708 w 76200"/>
                <a:gd name="connsiteY0" fmla="*/ 11296 h 47625"/>
                <a:gd name="connsiteX1" fmla="*/ 49618 w 76200"/>
                <a:gd name="connsiteY1" fmla="*/ 18916 h 47625"/>
                <a:gd name="connsiteX2" fmla="*/ 76288 w 76200"/>
                <a:gd name="connsiteY2" fmla="*/ 44634 h 47625"/>
                <a:gd name="connsiteX3" fmla="*/ 39141 w 76200"/>
                <a:gd name="connsiteY3" fmla="*/ 8439 h 47625"/>
                <a:gd name="connsiteX4" fmla="*/ 7708 w 76200"/>
                <a:gd name="connsiteY4" fmla="*/ 1129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47625">
                  <a:moveTo>
                    <a:pt x="7708" y="11296"/>
                  </a:moveTo>
                  <a:cubicBezTo>
                    <a:pt x="24853" y="12249"/>
                    <a:pt x="34378" y="9391"/>
                    <a:pt x="49618" y="18916"/>
                  </a:cubicBezTo>
                  <a:cubicBezTo>
                    <a:pt x="54381" y="21774"/>
                    <a:pt x="75336" y="45586"/>
                    <a:pt x="76288" y="44634"/>
                  </a:cubicBezTo>
                  <a:cubicBezTo>
                    <a:pt x="88671" y="37966"/>
                    <a:pt x="42951" y="9391"/>
                    <a:pt x="39141" y="8439"/>
                  </a:cubicBezTo>
                  <a:cubicBezTo>
                    <a:pt x="29616" y="4629"/>
                    <a:pt x="2946" y="10344"/>
                    <a:pt x="7708" y="112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8" name="Freeform: Shape 1267">
              <a:extLst>
                <a:ext uri="{FF2B5EF4-FFF2-40B4-BE49-F238E27FC236}">
                  <a16:creationId xmlns:a16="http://schemas.microsoft.com/office/drawing/2014/main" id="{44566ADB-8858-4061-92D1-9F40ABB3C1CB}"/>
                </a:ext>
              </a:extLst>
            </p:cNvPr>
            <p:cNvSpPr/>
            <p:nvPr/>
          </p:nvSpPr>
          <p:spPr>
            <a:xfrm>
              <a:off x="3800458" y="6572009"/>
              <a:ext cx="76200" cy="38100"/>
            </a:xfrm>
            <a:custGeom>
              <a:avLst/>
              <a:gdLst>
                <a:gd name="connsiteX0" fmla="*/ 8589 w 76200"/>
                <a:gd name="connsiteY0" fmla="*/ 8363 h 38100"/>
                <a:gd name="connsiteX1" fmla="*/ 73359 w 76200"/>
                <a:gd name="connsiteY1" fmla="*/ 31223 h 38100"/>
                <a:gd name="connsiteX2" fmla="*/ 30496 w 76200"/>
                <a:gd name="connsiteY2" fmla="*/ 7410 h 38100"/>
                <a:gd name="connsiteX3" fmla="*/ 8589 w 76200"/>
                <a:gd name="connsiteY3" fmla="*/ 836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38100">
                  <a:moveTo>
                    <a:pt x="8589" y="8363"/>
                  </a:moveTo>
                  <a:cubicBezTo>
                    <a:pt x="17161" y="8363"/>
                    <a:pt x="73359" y="31223"/>
                    <a:pt x="73359" y="31223"/>
                  </a:cubicBezTo>
                  <a:cubicBezTo>
                    <a:pt x="81931" y="26460"/>
                    <a:pt x="33354" y="8363"/>
                    <a:pt x="30496" y="7410"/>
                  </a:cubicBezTo>
                  <a:cubicBezTo>
                    <a:pt x="25734" y="6458"/>
                    <a:pt x="969" y="8363"/>
                    <a:pt x="8589" y="83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9" name="Freeform: Shape 1268">
              <a:extLst>
                <a:ext uri="{FF2B5EF4-FFF2-40B4-BE49-F238E27FC236}">
                  <a16:creationId xmlns:a16="http://schemas.microsoft.com/office/drawing/2014/main" id="{86E6F875-3394-4E84-A511-8CF2DDC2CB69}"/>
                </a:ext>
              </a:extLst>
            </p:cNvPr>
            <p:cNvSpPr/>
            <p:nvPr/>
          </p:nvSpPr>
          <p:spPr>
            <a:xfrm>
              <a:off x="3793301" y="6586774"/>
              <a:ext cx="85725" cy="38100"/>
            </a:xfrm>
            <a:custGeom>
              <a:avLst/>
              <a:gdLst>
                <a:gd name="connsiteX0" fmla="*/ 7174 w 85725"/>
                <a:gd name="connsiteY0" fmla="*/ 8837 h 38100"/>
                <a:gd name="connsiteX1" fmla="*/ 78611 w 85725"/>
                <a:gd name="connsiteY1" fmla="*/ 34555 h 38100"/>
                <a:gd name="connsiteX2" fmla="*/ 38606 w 85725"/>
                <a:gd name="connsiteY2" fmla="*/ 8837 h 38100"/>
                <a:gd name="connsiteX3" fmla="*/ 7174 w 85725"/>
                <a:gd name="connsiteY3" fmla="*/ 8837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38100">
                  <a:moveTo>
                    <a:pt x="7174" y="8837"/>
                  </a:moveTo>
                  <a:cubicBezTo>
                    <a:pt x="15746" y="8837"/>
                    <a:pt x="81469" y="28840"/>
                    <a:pt x="78611" y="34555"/>
                  </a:cubicBezTo>
                  <a:cubicBezTo>
                    <a:pt x="82421" y="28840"/>
                    <a:pt x="43369" y="9790"/>
                    <a:pt x="38606" y="8837"/>
                  </a:cubicBezTo>
                  <a:cubicBezTo>
                    <a:pt x="28129" y="5027"/>
                    <a:pt x="6221" y="8837"/>
                    <a:pt x="717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0" name="Freeform: Shape 1269">
              <a:extLst>
                <a:ext uri="{FF2B5EF4-FFF2-40B4-BE49-F238E27FC236}">
                  <a16:creationId xmlns:a16="http://schemas.microsoft.com/office/drawing/2014/main" id="{37CAAAF8-7F56-40CF-AD75-EB0FF37ABE53}"/>
                </a:ext>
              </a:extLst>
            </p:cNvPr>
            <p:cNvSpPr/>
            <p:nvPr/>
          </p:nvSpPr>
          <p:spPr>
            <a:xfrm>
              <a:off x="3782181" y="6602186"/>
              <a:ext cx="76200" cy="28575"/>
            </a:xfrm>
            <a:custGeom>
              <a:avLst/>
              <a:gdLst>
                <a:gd name="connsiteX0" fmla="*/ 7816 w 76200"/>
                <a:gd name="connsiteY0" fmla="*/ 7713 h 28575"/>
                <a:gd name="connsiteX1" fmla="*/ 76396 w 76200"/>
                <a:gd name="connsiteY1" fmla="*/ 30573 h 28575"/>
                <a:gd name="connsiteX2" fmla="*/ 42106 w 76200"/>
                <a:gd name="connsiteY2" fmla="*/ 9618 h 28575"/>
                <a:gd name="connsiteX3" fmla="*/ 7816 w 76200"/>
                <a:gd name="connsiteY3" fmla="*/ 771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28575">
                  <a:moveTo>
                    <a:pt x="7816" y="7713"/>
                  </a:moveTo>
                  <a:cubicBezTo>
                    <a:pt x="13531" y="7713"/>
                    <a:pt x="76396" y="31526"/>
                    <a:pt x="76396" y="30573"/>
                  </a:cubicBezTo>
                  <a:cubicBezTo>
                    <a:pt x="79254" y="27716"/>
                    <a:pt x="45916" y="11523"/>
                    <a:pt x="42106" y="9618"/>
                  </a:cubicBezTo>
                  <a:cubicBezTo>
                    <a:pt x="34486" y="6761"/>
                    <a:pt x="2101" y="6761"/>
                    <a:pt x="7816" y="77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1" name="Freeform: Shape 1270">
              <a:extLst>
                <a:ext uri="{FF2B5EF4-FFF2-40B4-BE49-F238E27FC236}">
                  <a16:creationId xmlns:a16="http://schemas.microsoft.com/office/drawing/2014/main" id="{15913191-73B1-4081-9F88-0975271F2B0A}"/>
                </a:ext>
              </a:extLst>
            </p:cNvPr>
            <p:cNvSpPr/>
            <p:nvPr/>
          </p:nvSpPr>
          <p:spPr>
            <a:xfrm>
              <a:off x="3742848" y="6626346"/>
              <a:ext cx="133350" cy="47625"/>
            </a:xfrm>
            <a:custGeom>
              <a:avLst/>
              <a:gdLst>
                <a:gd name="connsiteX0" fmla="*/ 7144 w 133350"/>
                <a:gd name="connsiteY0" fmla="*/ 9271 h 47625"/>
                <a:gd name="connsiteX1" fmla="*/ 79534 w 133350"/>
                <a:gd name="connsiteY1" fmla="*/ 19748 h 47625"/>
                <a:gd name="connsiteX2" fmla="*/ 133826 w 133350"/>
                <a:gd name="connsiteY2" fmla="*/ 43561 h 47625"/>
                <a:gd name="connsiteX3" fmla="*/ 64294 w 133350"/>
                <a:gd name="connsiteY3" fmla="*/ 10223 h 47625"/>
                <a:gd name="connsiteX4" fmla="*/ 7144 w 133350"/>
                <a:gd name="connsiteY4" fmla="*/ 927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47625">
                  <a:moveTo>
                    <a:pt x="7144" y="9271"/>
                  </a:moveTo>
                  <a:cubicBezTo>
                    <a:pt x="31909" y="6413"/>
                    <a:pt x="55721" y="11176"/>
                    <a:pt x="79534" y="19748"/>
                  </a:cubicBezTo>
                  <a:cubicBezTo>
                    <a:pt x="86201" y="21653"/>
                    <a:pt x="130016" y="46418"/>
                    <a:pt x="133826" y="43561"/>
                  </a:cubicBezTo>
                  <a:cubicBezTo>
                    <a:pt x="137636" y="39751"/>
                    <a:pt x="70961" y="12128"/>
                    <a:pt x="64294" y="10223"/>
                  </a:cubicBezTo>
                  <a:cubicBezTo>
                    <a:pt x="44291" y="4508"/>
                    <a:pt x="12859" y="8318"/>
                    <a:pt x="7144" y="92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72" name="Graphic 2712">
            <a:extLst>
              <a:ext uri="{FF2B5EF4-FFF2-40B4-BE49-F238E27FC236}">
                <a16:creationId xmlns:a16="http://schemas.microsoft.com/office/drawing/2014/main" id="{958736B1-4213-4B3F-A36A-4C5588759AC1}"/>
              </a:ext>
            </a:extLst>
          </p:cNvPr>
          <p:cNvGrpSpPr/>
          <p:nvPr userDrawn="1"/>
        </p:nvGrpSpPr>
        <p:grpSpPr>
          <a:xfrm>
            <a:off x="264083" y="6458165"/>
            <a:ext cx="1793928" cy="236043"/>
            <a:chOff x="8251658" y="4916654"/>
            <a:chExt cx="2895600" cy="381000"/>
          </a:xfrm>
          <a:solidFill>
            <a:schemeClr val="accent2"/>
          </a:solidFill>
        </p:grpSpPr>
        <p:sp>
          <p:nvSpPr>
            <p:cNvPr id="1273" name="Freeform: Shape 1272">
              <a:extLst>
                <a:ext uri="{FF2B5EF4-FFF2-40B4-BE49-F238E27FC236}">
                  <a16:creationId xmlns:a16="http://schemas.microsoft.com/office/drawing/2014/main" id="{EE897BF6-079E-42D9-80E1-32253B6839EA}"/>
                </a:ext>
              </a:extLst>
            </p:cNvPr>
            <p:cNvSpPr/>
            <p:nvPr/>
          </p:nvSpPr>
          <p:spPr>
            <a:xfrm>
              <a:off x="8244503" y="5003666"/>
              <a:ext cx="66675" cy="238125"/>
            </a:xfrm>
            <a:custGeom>
              <a:avLst/>
              <a:gdLst>
                <a:gd name="connsiteX0" fmla="*/ 7155 w 66675"/>
                <a:gd name="connsiteY0" fmla="*/ 7286 h 238125"/>
                <a:gd name="connsiteX1" fmla="*/ 61447 w 66675"/>
                <a:gd name="connsiteY1" fmla="*/ 234933 h 238125"/>
                <a:gd name="connsiteX2" fmla="*/ 7155 w 66675"/>
                <a:gd name="connsiteY2" fmla="*/ 7286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238125">
                  <a:moveTo>
                    <a:pt x="7155" y="7286"/>
                  </a:moveTo>
                  <a:cubicBezTo>
                    <a:pt x="8107" y="19668"/>
                    <a:pt x="38587" y="258746"/>
                    <a:pt x="61447" y="234933"/>
                  </a:cubicBezTo>
                  <a:cubicBezTo>
                    <a:pt x="66210" y="231123"/>
                    <a:pt x="6202" y="618"/>
                    <a:pt x="7155" y="7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4" name="Freeform: Shape 1273">
              <a:extLst>
                <a:ext uri="{FF2B5EF4-FFF2-40B4-BE49-F238E27FC236}">
                  <a16:creationId xmlns:a16="http://schemas.microsoft.com/office/drawing/2014/main" id="{80F6C23B-0ED8-42D0-88B8-BFE1C5865C3B}"/>
                </a:ext>
              </a:extLst>
            </p:cNvPr>
            <p:cNvSpPr/>
            <p:nvPr/>
          </p:nvSpPr>
          <p:spPr>
            <a:xfrm>
              <a:off x="8263336" y="4998252"/>
              <a:ext cx="114300" cy="161925"/>
            </a:xfrm>
            <a:custGeom>
              <a:avLst/>
              <a:gdLst>
                <a:gd name="connsiteX0" fmla="*/ 8325 w 114300"/>
                <a:gd name="connsiteY0" fmla="*/ 161290 h 161925"/>
                <a:gd name="connsiteX1" fmla="*/ 112147 w 114300"/>
                <a:gd name="connsiteY1" fmla="*/ 12700 h 161925"/>
                <a:gd name="connsiteX2" fmla="*/ 8325 w 114300"/>
                <a:gd name="connsiteY2" fmla="*/ 16129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61925">
                  <a:moveTo>
                    <a:pt x="8325" y="161290"/>
                  </a:moveTo>
                  <a:cubicBezTo>
                    <a:pt x="6420" y="165100"/>
                    <a:pt x="115957" y="15557"/>
                    <a:pt x="112147" y="12700"/>
                  </a:cubicBezTo>
                  <a:cubicBezTo>
                    <a:pt x="71190" y="-29210"/>
                    <a:pt x="-3105" y="180340"/>
                    <a:pt x="8325" y="1612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5" name="Freeform: Shape 1274">
              <a:extLst>
                <a:ext uri="{FF2B5EF4-FFF2-40B4-BE49-F238E27FC236}">
                  <a16:creationId xmlns:a16="http://schemas.microsoft.com/office/drawing/2014/main" id="{85150FB7-5A52-42BF-9706-578309142D7C}"/>
                </a:ext>
              </a:extLst>
            </p:cNvPr>
            <p:cNvSpPr/>
            <p:nvPr/>
          </p:nvSpPr>
          <p:spPr>
            <a:xfrm>
              <a:off x="8315217" y="5083741"/>
              <a:ext cx="171450" cy="142875"/>
            </a:xfrm>
            <a:custGeom>
              <a:avLst/>
              <a:gdLst>
                <a:gd name="connsiteX0" fmla="*/ 7878 w 171450"/>
                <a:gd name="connsiteY0" fmla="*/ 7221 h 142875"/>
                <a:gd name="connsiteX1" fmla="*/ 156468 w 171450"/>
                <a:gd name="connsiteY1" fmla="*/ 139618 h 142875"/>
                <a:gd name="connsiteX2" fmla="*/ 7878 w 171450"/>
                <a:gd name="connsiteY2" fmla="*/ 7221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450" h="142875">
                  <a:moveTo>
                    <a:pt x="7878" y="7221"/>
                  </a:moveTo>
                  <a:cubicBezTo>
                    <a:pt x="47883" y="3411"/>
                    <a:pt x="153611" y="142476"/>
                    <a:pt x="156468" y="139618"/>
                  </a:cubicBezTo>
                  <a:cubicBezTo>
                    <a:pt x="220286" y="76753"/>
                    <a:pt x="-7362" y="9126"/>
                    <a:pt x="7878" y="72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6" name="Freeform: Shape 1275">
              <a:extLst>
                <a:ext uri="{FF2B5EF4-FFF2-40B4-BE49-F238E27FC236}">
                  <a16:creationId xmlns:a16="http://schemas.microsoft.com/office/drawing/2014/main" id="{75057F08-7998-4AB1-81B1-9A16B67B04FF}"/>
                </a:ext>
              </a:extLst>
            </p:cNvPr>
            <p:cNvSpPr/>
            <p:nvPr/>
          </p:nvSpPr>
          <p:spPr>
            <a:xfrm>
              <a:off x="8449833" y="4909526"/>
              <a:ext cx="114300" cy="142875"/>
            </a:xfrm>
            <a:custGeom>
              <a:avLst/>
              <a:gdLst>
                <a:gd name="connsiteX0" fmla="*/ 101863 w 114300"/>
                <a:gd name="connsiteY0" fmla="*/ 20463 h 142875"/>
                <a:gd name="connsiteX1" fmla="*/ 49475 w 114300"/>
                <a:gd name="connsiteY1" fmla="*/ 132858 h 142875"/>
                <a:gd name="connsiteX2" fmla="*/ 67573 w 114300"/>
                <a:gd name="connsiteY2" fmla="*/ 16653 h 142875"/>
                <a:gd name="connsiteX3" fmla="*/ 98053 w 114300"/>
                <a:gd name="connsiteY3" fmla="*/ 98568 h 142875"/>
                <a:gd name="connsiteX4" fmla="*/ 22805 w 114300"/>
                <a:gd name="connsiteY4" fmla="*/ 93806 h 142875"/>
                <a:gd name="connsiteX5" fmla="*/ 101863 w 114300"/>
                <a:gd name="connsiteY5" fmla="*/ 2046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300" h="142875">
                  <a:moveTo>
                    <a:pt x="101863" y="20463"/>
                  </a:moveTo>
                  <a:cubicBezTo>
                    <a:pt x="58048" y="-37639"/>
                    <a:pt x="-53395" y="111903"/>
                    <a:pt x="49475" y="132858"/>
                  </a:cubicBezTo>
                  <a:cubicBezTo>
                    <a:pt x="179968" y="159528"/>
                    <a:pt x="73288" y="-4302"/>
                    <a:pt x="67573" y="16653"/>
                  </a:cubicBezTo>
                  <a:cubicBezTo>
                    <a:pt x="65668" y="22368"/>
                    <a:pt x="148535" y="90948"/>
                    <a:pt x="98053" y="98568"/>
                  </a:cubicBezTo>
                  <a:cubicBezTo>
                    <a:pt x="87575" y="100473"/>
                    <a:pt x="7565" y="150003"/>
                    <a:pt x="22805" y="93806"/>
                  </a:cubicBezTo>
                  <a:cubicBezTo>
                    <a:pt x="29473" y="68088"/>
                    <a:pt x="83765" y="-4302"/>
                    <a:pt x="101863" y="204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7" name="Freeform: Shape 1276">
              <a:extLst>
                <a:ext uri="{FF2B5EF4-FFF2-40B4-BE49-F238E27FC236}">
                  <a16:creationId xmlns:a16="http://schemas.microsoft.com/office/drawing/2014/main" id="{4FE897D3-B35D-4001-B132-4CD981C07996}"/>
                </a:ext>
              </a:extLst>
            </p:cNvPr>
            <p:cNvSpPr/>
            <p:nvPr/>
          </p:nvSpPr>
          <p:spPr>
            <a:xfrm>
              <a:off x="8483949" y="4913169"/>
              <a:ext cx="57150" cy="114300"/>
            </a:xfrm>
            <a:custGeom>
              <a:avLst/>
              <a:gdLst>
                <a:gd name="connsiteX0" fmla="*/ 22027 w 57150"/>
                <a:gd name="connsiteY0" fmla="*/ 11105 h 114300"/>
                <a:gd name="connsiteX1" fmla="*/ 36314 w 57150"/>
                <a:gd name="connsiteY1" fmla="*/ 114928 h 114300"/>
                <a:gd name="connsiteX2" fmla="*/ 22027 w 57150"/>
                <a:gd name="connsiteY2" fmla="*/ 1110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14300">
                  <a:moveTo>
                    <a:pt x="22027" y="11105"/>
                  </a:moveTo>
                  <a:cubicBezTo>
                    <a:pt x="-1786" y="63493"/>
                    <a:pt x="2977" y="97783"/>
                    <a:pt x="36314" y="114928"/>
                  </a:cubicBezTo>
                  <a:cubicBezTo>
                    <a:pt x="87749" y="100640"/>
                    <a:pt x="22027" y="-15565"/>
                    <a:pt x="22027" y="111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8" name="Freeform: Shape 1277">
              <a:extLst>
                <a:ext uri="{FF2B5EF4-FFF2-40B4-BE49-F238E27FC236}">
                  <a16:creationId xmlns:a16="http://schemas.microsoft.com/office/drawing/2014/main" id="{FBCEF9B5-6459-4BD5-80F4-1CFFAEE63AF6}"/>
                </a:ext>
              </a:extLst>
            </p:cNvPr>
            <p:cNvSpPr/>
            <p:nvPr/>
          </p:nvSpPr>
          <p:spPr>
            <a:xfrm>
              <a:off x="8450069" y="4949748"/>
              <a:ext cx="95250" cy="47625"/>
            </a:xfrm>
            <a:custGeom>
              <a:avLst/>
              <a:gdLst>
                <a:gd name="connsiteX0" fmla="*/ 13044 w 95250"/>
                <a:gd name="connsiteY0" fmla="*/ 40249 h 47625"/>
                <a:gd name="connsiteX1" fmla="*/ 93054 w 95250"/>
                <a:gd name="connsiteY1" fmla="*/ 27866 h 47625"/>
                <a:gd name="connsiteX2" fmla="*/ 13044 w 95250"/>
                <a:gd name="connsiteY2" fmla="*/ 4024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47625">
                  <a:moveTo>
                    <a:pt x="13044" y="40249"/>
                  </a:moveTo>
                  <a:cubicBezTo>
                    <a:pt x="47334" y="54536"/>
                    <a:pt x="74004" y="49774"/>
                    <a:pt x="93054" y="27866"/>
                  </a:cubicBezTo>
                  <a:cubicBezTo>
                    <a:pt x="92102" y="-27379"/>
                    <a:pt x="-19341" y="45964"/>
                    <a:pt x="13044" y="402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9" name="Freeform: Shape 1278">
              <a:extLst>
                <a:ext uri="{FF2B5EF4-FFF2-40B4-BE49-F238E27FC236}">
                  <a16:creationId xmlns:a16="http://schemas.microsoft.com/office/drawing/2014/main" id="{E6A933CE-7AFE-4A8A-81BF-651840B8380B}"/>
                </a:ext>
              </a:extLst>
            </p:cNvPr>
            <p:cNvSpPr/>
            <p:nvPr/>
          </p:nvSpPr>
          <p:spPr>
            <a:xfrm>
              <a:off x="8625491" y="5099660"/>
              <a:ext cx="180975" cy="171450"/>
            </a:xfrm>
            <a:custGeom>
              <a:avLst/>
              <a:gdLst>
                <a:gd name="connsiteX0" fmla="*/ 122419 w 180975"/>
                <a:gd name="connsiteY0" fmla="*/ 14161 h 171450"/>
                <a:gd name="connsiteX1" fmla="*/ 29074 w 180975"/>
                <a:gd name="connsiteY1" fmla="*/ 148464 h 171450"/>
                <a:gd name="connsiteX2" fmla="*/ 182427 w 180975"/>
                <a:gd name="connsiteY2" fmla="*/ 35116 h 171450"/>
                <a:gd name="connsiteX3" fmla="*/ 23359 w 180975"/>
                <a:gd name="connsiteY3" fmla="*/ 118936 h 171450"/>
                <a:gd name="connsiteX4" fmla="*/ 122419 w 180975"/>
                <a:gd name="connsiteY4" fmla="*/ 1416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71450">
                  <a:moveTo>
                    <a:pt x="122419" y="14161"/>
                  </a:moveTo>
                  <a:cubicBezTo>
                    <a:pt x="105274" y="-21081"/>
                    <a:pt x="-49031" y="84646"/>
                    <a:pt x="29074" y="148464"/>
                  </a:cubicBezTo>
                  <a:cubicBezTo>
                    <a:pt x="132897" y="234189"/>
                    <a:pt x="178617" y="36069"/>
                    <a:pt x="182427" y="35116"/>
                  </a:cubicBezTo>
                  <a:cubicBezTo>
                    <a:pt x="179569" y="36069"/>
                    <a:pt x="62412" y="242761"/>
                    <a:pt x="23359" y="118936"/>
                  </a:cubicBezTo>
                  <a:cubicBezTo>
                    <a:pt x="9072" y="72264"/>
                    <a:pt x="118609" y="4636"/>
                    <a:pt x="122419" y="141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0" name="Freeform: Shape 1279">
              <a:extLst>
                <a:ext uri="{FF2B5EF4-FFF2-40B4-BE49-F238E27FC236}">
                  <a16:creationId xmlns:a16="http://schemas.microsoft.com/office/drawing/2014/main" id="{CE753EAF-3BD4-4CEA-871D-B57A1C38E821}"/>
                </a:ext>
              </a:extLst>
            </p:cNvPr>
            <p:cNvSpPr/>
            <p:nvPr/>
          </p:nvSpPr>
          <p:spPr>
            <a:xfrm>
              <a:off x="8708488" y="4945324"/>
              <a:ext cx="123825" cy="104775"/>
            </a:xfrm>
            <a:custGeom>
              <a:avLst/>
              <a:gdLst>
                <a:gd name="connsiteX0" fmla="*/ 45138 w 123825"/>
                <a:gd name="connsiteY0" fmla="*/ 10382 h 104775"/>
                <a:gd name="connsiteX1" fmla="*/ 79428 w 123825"/>
                <a:gd name="connsiteY1" fmla="*/ 96107 h 104775"/>
                <a:gd name="connsiteX2" fmla="*/ 74665 w 123825"/>
                <a:gd name="connsiteY2" fmla="*/ 7525 h 104775"/>
                <a:gd name="connsiteX3" fmla="*/ 19420 w 123825"/>
                <a:gd name="connsiteY3" fmla="*/ 67532 h 104775"/>
                <a:gd name="connsiteX4" fmla="*/ 45138 w 123825"/>
                <a:gd name="connsiteY4" fmla="*/ 10382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5" h="104775">
                  <a:moveTo>
                    <a:pt x="45138" y="10382"/>
                  </a:moveTo>
                  <a:cubicBezTo>
                    <a:pt x="-20585" y="45625"/>
                    <a:pt x="4180" y="105632"/>
                    <a:pt x="79428" y="96107"/>
                  </a:cubicBezTo>
                  <a:cubicBezTo>
                    <a:pt x="178488" y="83725"/>
                    <a:pt x="81333" y="857"/>
                    <a:pt x="74665" y="7525"/>
                  </a:cubicBezTo>
                  <a:cubicBezTo>
                    <a:pt x="82285" y="-95"/>
                    <a:pt x="142293" y="163735"/>
                    <a:pt x="19420" y="67532"/>
                  </a:cubicBezTo>
                  <a:cubicBezTo>
                    <a:pt x="7990" y="58007"/>
                    <a:pt x="69903" y="-2000"/>
                    <a:pt x="45138" y="103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1" name="Freeform: Shape 1280">
              <a:extLst>
                <a:ext uri="{FF2B5EF4-FFF2-40B4-BE49-F238E27FC236}">
                  <a16:creationId xmlns:a16="http://schemas.microsoft.com/office/drawing/2014/main" id="{911B5FBE-7A22-4A10-BF1C-1D03DB6981FA}"/>
                </a:ext>
              </a:extLst>
            </p:cNvPr>
            <p:cNvSpPr/>
            <p:nvPr/>
          </p:nvSpPr>
          <p:spPr>
            <a:xfrm>
              <a:off x="8679777" y="4971800"/>
              <a:ext cx="133350" cy="38100"/>
            </a:xfrm>
            <a:custGeom>
              <a:avLst/>
              <a:gdLst>
                <a:gd name="connsiteX0" fmla="*/ 9079 w 133350"/>
                <a:gd name="connsiteY0" fmla="*/ 32484 h 38100"/>
                <a:gd name="connsiteX1" fmla="*/ 127189 w 133350"/>
                <a:gd name="connsiteY1" fmla="*/ 19149 h 38100"/>
                <a:gd name="connsiteX2" fmla="*/ 9079 w 133350"/>
                <a:gd name="connsiteY2" fmla="*/ 3248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350" h="38100">
                  <a:moveTo>
                    <a:pt x="9079" y="32484"/>
                  </a:moveTo>
                  <a:cubicBezTo>
                    <a:pt x="6221" y="32484"/>
                    <a:pt x="132904" y="37246"/>
                    <a:pt x="127189" y="19149"/>
                  </a:cubicBezTo>
                  <a:cubicBezTo>
                    <a:pt x="117664" y="-14189"/>
                    <a:pt x="-9971" y="32484"/>
                    <a:pt x="9079" y="324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2" name="Freeform: Shape 1281">
              <a:extLst>
                <a:ext uri="{FF2B5EF4-FFF2-40B4-BE49-F238E27FC236}">
                  <a16:creationId xmlns:a16="http://schemas.microsoft.com/office/drawing/2014/main" id="{C0D5252C-B427-4B18-932D-459788C23F35}"/>
                </a:ext>
              </a:extLst>
            </p:cNvPr>
            <p:cNvSpPr/>
            <p:nvPr/>
          </p:nvSpPr>
          <p:spPr>
            <a:xfrm>
              <a:off x="8877354" y="5080884"/>
              <a:ext cx="190500" cy="57150"/>
            </a:xfrm>
            <a:custGeom>
              <a:avLst/>
              <a:gdLst>
                <a:gd name="connsiteX0" fmla="*/ 8669 w 190500"/>
                <a:gd name="connsiteY0" fmla="*/ 53892 h 57150"/>
                <a:gd name="connsiteX1" fmla="*/ 188691 w 190500"/>
                <a:gd name="connsiteY1" fmla="*/ 27222 h 57150"/>
                <a:gd name="connsiteX2" fmla="*/ 8669 w 190500"/>
                <a:gd name="connsiteY2" fmla="*/ 5389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0" h="57150">
                  <a:moveTo>
                    <a:pt x="8669" y="53892"/>
                  </a:moveTo>
                  <a:cubicBezTo>
                    <a:pt x="4859" y="54845"/>
                    <a:pt x="188691" y="31985"/>
                    <a:pt x="188691" y="27222"/>
                  </a:cubicBezTo>
                  <a:cubicBezTo>
                    <a:pt x="189644" y="-31833"/>
                    <a:pt x="-12286" y="58655"/>
                    <a:pt x="8669" y="538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3" name="Freeform: Shape 1282">
              <a:extLst>
                <a:ext uri="{FF2B5EF4-FFF2-40B4-BE49-F238E27FC236}">
                  <a16:creationId xmlns:a16="http://schemas.microsoft.com/office/drawing/2014/main" id="{157021E0-C15E-4DAF-ABE2-3DA7F8136191}"/>
                </a:ext>
              </a:extLst>
            </p:cNvPr>
            <p:cNvSpPr/>
            <p:nvPr/>
          </p:nvSpPr>
          <p:spPr>
            <a:xfrm>
              <a:off x="8852515" y="5098307"/>
              <a:ext cx="190500" cy="76200"/>
            </a:xfrm>
            <a:custGeom>
              <a:avLst/>
              <a:gdLst>
                <a:gd name="connsiteX0" fmla="*/ 9696 w 190500"/>
                <a:gd name="connsiteY0" fmla="*/ 73617 h 76200"/>
                <a:gd name="connsiteX1" fmla="*/ 187813 w 190500"/>
                <a:gd name="connsiteY1" fmla="*/ 27897 h 76200"/>
                <a:gd name="connsiteX2" fmla="*/ 9696 w 190500"/>
                <a:gd name="connsiteY2" fmla="*/ 7361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0" h="76200">
                  <a:moveTo>
                    <a:pt x="9696" y="73617"/>
                  </a:moveTo>
                  <a:cubicBezTo>
                    <a:pt x="5886" y="75522"/>
                    <a:pt x="187813" y="27897"/>
                    <a:pt x="187813" y="27897"/>
                  </a:cubicBezTo>
                  <a:cubicBezTo>
                    <a:pt x="187813" y="-41635"/>
                    <a:pt x="-17927" y="86952"/>
                    <a:pt x="9696" y="736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4" name="Freeform: Shape 1283">
              <a:extLst>
                <a:ext uri="{FF2B5EF4-FFF2-40B4-BE49-F238E27FC236}">
                  <a16:creationId xmlns:a16="http://schemas.microsoft.com/office/drawing/2014/main" id="{1898E604-9C5E-4439-A20C-19B6C2EF13F5}"/>
                </a:ext>
              </a:extLst>
            </p:cNvPr>
            <p:cNvSpPr/>
            <p:nvPr/>
          </p:nvSpPr>
          <p:spPr>
            <a:xfrm>
              <a:off x="8855886" y="5172475"/>
              <a:ext cx="142875" cy="57150"/>
            </a:xfrm>
            <a:custGeom>
              <a:avLst/>
              <a:gdLst>
                <a:gd name="connsiteX0" fmla="*/ 11087 w 142875"/>
                <a:gd name="connsiteY0" fmla="*/ 57551 h 57150"/>
                <a:gd name="connsiteX1" fmla="*/ 136817 w 142875"/>
                <a:gd name="connsiteY1" fmla="*/ 26119 h 57150"/>
                <a:gd name="connsiteX2" fmla="*/ 11087 w 142875"/>
                <a:gd name="connsiteY2" fmla="*/ 5755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57150">
                  <a:moveTo>
                    <a:pt x="11087" y="57551"/>
                  </a:moveTo>
                  <a:cubicBezTo>
                    <a:pt x="12992" y="56599"/>
                    <a:pt x="136817" y="32786"/>
                    <a:pt x="136817" y="26119"/>
                  </a:cubicBezTo>
                  <a:cubicBezTo>
                    <a:pt x="136817" y="-34841"/>
                    <a:pt x="-19393" y="71839"/>
                    <a:pt x="11087" y="575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5" name="Freeform: Shape 1284">
              <a:extLst>
                <a:ext uri="{FF2B5EF4-FFF2-40B4-BE49-F238E27FC236}">
                  <a16:creationId xmlns:a16="http://schemas.microsoft.com/office/drawing/2014/main" id="{E16ACB4C-2CBB-4355-A8BE-75127C6024E5}"/>
                </a:ext>
              </a:extLst>
            </p:cNvPr>
            <p:cNvSpPr/>
            <p:nvPr/>
          </p:nvSpPr>
          <p:spPr>
            <a:xfrm>
              <a:off x="9106527" y="5060005"/>
              <a:ext cx="123825" cy="200025"/>
            </a:xfrm>
            <a:custGeom>
              <a:avLst/>
              <a:gdLst>
                <a:gd name="connsiteX0" fmla="*/ 7144 w 123825"/>
                <a:gd name="connsiteY0" fmla="*/ 201454 h 200025"/>
                <a:gd name="connsiteX1" fmla="*/ 22384 w 123825"/>
                <a:gd name="connsiteY1" fmla="*/ 33814 h 200025"/>
                <a:gd name="connsiteX2" fmla="*/ 104299 w 123825"/>
                <a:gd name="connsiteY2" fmla="*/ 7144 h 200025"/>
                <a:gd name="connsiteX3" fmla="*/ 103346 w 123825"/>
                <a:gd name="connsiteY3" fmla="*/ 130016 h 200025"/>
                <a:gd name="connsiteX4" fmla="*/ 21431 w 123825"/>
                <a:gd name="connsiteY4" fmla="*/ 28099 h 200025"/>
                <a:gd name="connsiteX5" fmla="*/ 7144 w 123825"/>
                <a:gd name="connsiteY5" fmla="*/ 20145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" h="200025">
                  <a:moveTo>
                    <a:pt x="7144" y="201454"/>
                  </a:moveTo>
                  <a:cubicBezTo>
                    <a:pt x="22384" y="176689"/>
                    <a:pt x="52864" y="30004"/>
                    <a:pt x="22384" y="33814"/>
                  </a:cubicBezTo>
                  <a:cubicBezTo>
                    <a:pt x="178594" y="323374"/>
                    <a:pt x="97631" y="9049"/>
                    <a:pt x="104299" y="7144"/>
                  </a:cubicBezTo>
                  <a:cubicBezTo>
                    <a:pt x="70009" y="16669"/>
                    <a:pt x="168116" y="113824"/>
                    <a:pt x="103346" y="130016"/>
                  </a:cubicBezTo>
                  <a:cubicBezTo>
                    <a:pt x="81439" y="134779"/>
                    <a:pt x="24289" y="10954"/>
                    <a:pt x="21431" y="28099"/>
                  </a:cubicBezTo>
                  <a:cubicBezTo>
                    <a:pt x="12859" y="65246"/>
                    <a:pt x="9049" y="198596"/>
                    <a:pt x="7144" y="2014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6" name="Freeform: Shape 1285">
              <a:extLst>
                <a:ext uri="{FF2B5EF4-FFF2-40B4-BE49-F238E27FC236}">
                  <a16:creationId xmlns:a16="http://schemas.microsoft.com/office/drawing/2014/main" id="{17FE6D7C-0EE1-4690-B1B4-11EF78B0C22F}"/>
                </a:ext>
              </a:extLst>
            </p:cNvPr>
            <p:cNvSpPr/>
            <p:nvPr/>
          </p:nvSpPr>
          <p:spPr>
            <a:xfrm>
              <a:off x="9578967" y="5003668"/>
              <a:ext cx="47625" cy="247650"/>
            </a:xfrm>
            <a:custGeom>
              <a:avLst/>
              <a:gdLst>
                <a:gd name="connsiteX0" fmla="*/ 7144 w 47625"/>
                <a:gd name="connsiteY0" fmla="*/ 7284 h 247650"/>
                <a:gd name="connsiteX1" fmla="*/ 37624 w 47625"/>
                <a:gd name="connsiteY1" fmla="*/ 241599 h 247650"/>
                <a:gd name="connsiteX2" fmla="*/ 7144 w 47625"/>
                <a:gd name="connsiteY2" fmla="*/ 7284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247650">
                  <a:moveTo>
                    <a:pt x="7144" y="7284"/>
                  </a:moveTo>
                  <a:cubicBezTo>
                    <a:pt x="8096" y="26334"/>
                    <a:pt x="17621" y="247314"/>
                    <a:pt x="37624" y="241599"/>
                  </a:cubicBezTo>
                  <a:cubicBezTo>
                    <a:pt x="65246" y="233979"/>
                    <a:pt x="7144" y="616"/>
                    <a:pt x="7144" y="72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7" name="Freeform: Shape 1286">
              <a:extLst>
                <a:ext uri="{FF2B5EF4-FFF2-40B4-BE49-F238E27FC236}">
                  <a16:creationId xmlns:a16="http://schemas.microsoft.com/office/drawing/2014/main" id="{ECA6362E-5288-4F37-BC58-11B6833842C6}"/>
                </a:ext>
              </a:extLst>
            </p:cNvPr>
            <p:cNvSpPr/>
            <p:nvPr/>
          </p:nvSpPr>
          <p:spPr>
            <a:xfrm>
              <a:off x="9642742" y="5074853"/>
              <a:ext cx="47625" cy="161925"/>
            </a:xfrm>
            <a:custGeom>
              <a:avLst/>
              <a:gdLst>
                <a:gd name="connsiteX0" fmla="*/ 7186 w 47625"/>
                <a:gd name="connsiteY0" fmla="*/ 8489 h 161925"/>
                <a:gd name="connsiteX1" fmla="*/ 26236 w 47625"/>
                <a:gd name="connsiteY1" fmla="*/ 160889 h 161925"/>
                <a:gd name="connsiteX2" fmla="*/ 7186 w 47625"/>
                <a:gd name="connsiteY2" fmla="*/ 848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161925">
                  <a:moveTo>
                    <a:pt x="7186" y="8489"/>
                  </a:moveTo>
                  <a:cubicBezTo>
                    <a:pt x="7186" y="7536"/>
                    <a:pt x="11948" y="160889"/>
                    <a:pt x="26236" y="160889"/>
                  </a:cubicBezTo>
                  <a:cubicBezTo>
                    <a:pt x="69098" y="160889"/>
                    <a:pt x="5281" y="-9609"/>
                    <a:pt x="7186" y="84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8" name="Freeform: Shape 1287">
              <a:extLst>
                <a:ext uri="{FF2B5EF4-FFF2-40B4-BE49-F238E27FC236}">
                  <a16:creationId xmlns:a16="http://schemas.microsoft.com/office/drawing/2014/main" id="{DB20B340-F921-42E0-A629-C710F02A482A}"/>
                </a:ext>
              </a:extLst>
            </p:cNvPr>
            <p:cNvSpPr/>
            <p:nvPr/>
          </p:nvSpPr>
          <p:spPr>
            <a:xfrm>
              <a:off x="9577884" y="5091869"/>
              <a:ext cx="123825" cy="57150"/>
            </a:xfrm>
            <a:custGeom>
              <a:avLst/>
              <a:gdLst>
                <a:gd name="connsiteX0" fmla="*/ 11084 w 123825"/>
                <a:gd name="connsiteY0" fmla="*/ 42907 h 57150"/>
                <a:gd name="connsiteX1" fmla="*/ 118717 w 123825"/>
                <a:gd name="connsiteY1" fmla="*/ 30525 h 57150"/>
                <a:gd name="connsiteX2" fmla="*/ 11084 w 123825"/>
                <a:gd name="connsiteY2" fmla="*/ 4290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57150">
                  <a:moveTo>
                    <a:pt x="11084" y="42907"/>
                  </a:moveTo>
                  <a:cubicBezTo>
                    <a:pt x="58709" y="63862"/>
                    <a:pt x="94904" y="60052"/>
                    <a:pt x="118717" y="30525"/>
                  </a:cubicBezTo>
                  <a:cubicBezTo>
                    <a:pt x="118717" y="-28530"/>
                    <a:pt x="-17491" y="42907"/>
                    <a:pt x="11084" y="429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9" name="Freeform: Shape 1288">
              <a:extLst>
                <a:ext uri="{FF2B5EF4-FFF2-40B4-BE49-F238E27FC236}">
                  <a16:creationId xmlns:a16="http://schemas.microsoft.com/office/drawing/2014/main" id="{AFE7B9FC-1551-49FD-9BFC-31EF73ED1C8A}"/>
                </a:ext>
              </a:extLst>
            </p:cNvPr>
            <p:cNvSpPr/>
            <p:nvPr/>
          </p:nvSpPr>
          <p:spPr>
            <a:xfrm>
              <a:off x="9703139" y="5107630"/>
              <a:ext cx="114300" cy="142875"/>
            </a:xfrm>
            <a:custGeom>
              <a:avLst/>
              <a:gdLst>
                <a:gd name="connsiteX0" fmla="*/ 97284 w 114300"/>
                <a:gd name="connsiteY0" fmla="*/ 7144 h 142875"/>
                <a:gd name="connsiteX1" fmla="*/ 79186 w 114300"/>
                <a:gd name="connsiteY1" fmla="*/ 127159 h 142875"/>
                <a:gd name="connsiteX2" fmla="*/ 52516 w 114300"/>
                <a:gd name="connsiteY2" fmla="*/ 18574 h 142875"/>
                <a:gd name="connsiteX3" fmla="*/ 33466 w 114300"/>
                <a:gd name="connsiteY3" fmla="*/ 118586 h 142875"/>
                <a:gd name="connsiteX4" fmla="*/ 97284 w 114300"/>
                <a:gd name="connsiteY4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42875">
                  <a:moveTo>
                    <a:pt x="97284" y="7144"/>
                  </a:moveTo>
                  <a:cubicBezTo>
                    <a:pt x="-26541" y="7144"/>
                    <a:pt x="-13206" y="180499"/>
                    <a:pt x="79186" y="127159"/>
                  </a:cubicBezTo>
                  <a:cubicBezTo>
                    <a:pt x="157291" y="82391"/>
                    <a:pt x="55374" y="7144"/>
                    <a:pt x="52516" y="18574"/>
                  </a:cubicBezTo>
                  <a:cubicBezTo>
                    <a:pt x="41086" y="61436"/>
                    <a:pt x="151576" y="89059"/>
                    <a:pt x="33466" y="118586"/>
                  </a:cubicBezTo>
                  <a:cubicBezTo>
                    <a:pt x="-5586" y="128111"/>
                    <a:pt x="95379" y="7144"/>
                    <a:pt x="9728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0" name="Freeform: Shape 1289">
              <a:extLst>
                <a:ext uri="{FF2B5EF4-FFF2-40B4-BE49-F238E27FC236}">
                  <a16:creationId xmlns:a16="http://schemas.microsoft.com/office/drawing/2014/main" id="{65E92FBB-E324-4921-AA52-315D7DF724F9}"/>
                </a:ext>
              </a:extLst>
            </p:cNvPr>
            <p:cNvSpPr/>
            <p:nvPr/>
          </p:nvSpPr>
          <p:spPr>
            <a:xfrm>
              <a:off x="9864058" y="5127880"/>
              <a:ext cx="114300" cy="57150"/>
            </a:xfrm>
            <a:custGeom>
              <a:avLst/>
              <a:gdLst>
                <a:gd name="connsiteX0" fmla="*/ 10660 w 114300"/>
                <a:gd name="connsiteY0" fmla="*/ 45949 h 57150"/>
                <a:gd name="connsiteX1" fmla="*/ 107815 w 114300"/>
                <a:gd name="connsiteY1" fmla="*/ 27852 h 57150"/>
                <a:gd name="connsiteX2" fmla="*/ 10660 w 114300"/>
                <a:gd name="connsiteY2" fmla="*/ 459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57150">
                  <a:moveTo>
                    <a:pt x="10660" y="45949"/>
                  </a:moveTo>
                  <a:cubicBezTo>
                    <a:pt x="54475" y="61189"/>
                    <a:pt x="86860" y="55474"/>
                    <a:pt x="107815" y="27852"/>
                  </a:cubicBezTo>
                  <a:cubicBezTo>
                    <a:pt x="108767" y="-28346"/>
                    <a:pt x="-15058" y="47854"/>
                    <a:pt x="10660" y="459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1" name="Freeform: Shape 1290">
              <a:extLst>
                <a:ext uri="{FF2B5EF4-FFF2-40B4-BE49-F238E27FC236}">
                  <a16:creationId xmlns:a16="http://schemas.microsoft.com/office/drawing/2014/main" id="{A8FD2D06-77B8-460D-9525-683C7A4FEA52}"/>
                </a:ext>
              </a:extLst>
            </p:cNvPr>
            <p:cNvSpPr/>
            <p:nvPr/>
          </p:nvSpPr>
          <p:spPr>
            <a:xfrm>
              <a:off x="9986849" y="5054084"/>
              <a:ext cx="200025" cy="171450"/>
            </a:xfrm>
            <a:custGeom>
              <a:avLst/>
              <a:gdLst>
                <a:gd name="connsiteX0" fmla="*/ 197431 w 200025"/>
                <a:gd name="connsiteY0" fmla="*/ 35925 h 171450"/>
                <a:gd name="connsiteX1" fmla="*/ 9789 w 200025"/>
                <a:gd name="connsiteY1" fmla="*/ 131175 h 171450"/>
                <a:gd name="connsiteX2" fmla="*/ 200289 w 200025"/>
                <a:gd name="connsiteY2" fmla="*/ 125460 h 171450"/>
                <a:gd name="connsiteX3" fmla="*/ 44079 w 200025"/>
                <a:gd name="connsiteY3" fmla="*/ 74977 h 171450"/>
                <a:gd name="connsiteX4" fmla="*/ 197431 w 200025"/>
                <a:gd name="connsiteY4" fmla="*/ 3592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25" h="171450">
                  <a:moveTo>
                    <a:pt x="197431" y="35925"/>
                  </a:moveTo>
                  <a:cubicBezTo>
                    <a:pt x="207909" y="-39323"/>
                    <a:pt x="-19739" y="47355"/>
                    <a:pt x="9789" y="131175"/>
                  </a:cubicBezTo>
                  <a:cubicBezTo>
                    <a:pt x="44079" y="227377"/>
                    <a:pt x="205051" y="130222"/>
                    <a:pt x="200289" y="125460"/>
                  </a:cubicBezTo>
                  <a:cubicBezTo>
                    <a:pt x="183144" y="108315"/>
                    <a:pt x="-36884" y="241665"/>
                    <a:pt x="44079" y="74977"/>
                  </a:cubicBezTo>
                  <a:cubicBezTo>
                    <a:pt x="62176" y="36877"/>
                    <a:pt x="201241" y="5445"/>
                    <a:pt x="197431" y="359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2" name="Freeform: Shape 1291">
              <a:extLst>
                <a:ext uri="{FF2B5EF4-FFF2-40B4-BE49-F238E27FC236}">
                  <a16:creationId xmlns:a16="http://schemas.microsoft.com/office/drawing/2014/main" id="{A6CE6B35-9263-46B3-AEF0-E86DD470C302}"/>
                </a:ext>
              </a:extLst>
            </p:cNvPr>
            <p:cNvSpPr/>
            <p:nvPr/>
          </p:nvSpPr>
          <p:spPr>
            <a:xfrm>
              <a:off x="10219999" y="5025617"/>
              <a:ext cx="57150" cy="200025"/>
            </a:xfrm>
            <a:custGeom>
              <a:avLst/>
              <a:gdLst>
                <a:gd name="connsiteX0" fmla="*/ 7144 w 57150"/>
                <a:gd name="connsiteY0" fmla="*/ 7242 h 200025"/>
                <a:gd name="connsiteX1" fmla="*/ 50959 w 57150"/>
                <a:gd name="connsiteY1" fmla="*/ 190122 h 200025"/>
                <a:gd name="connsiteX2" fmla="*/ 7144 w 57150"/>
                <a:gd name="connsiteY2" fmla="*/ 7242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200025">
                  <a:moveTo>
                    <a:pt x="7144" y="7242"/>
                  </a:moveTo>
                  <a:cubicBezTo>
                    <a:pt x="10001" y="27244"/>
                    <a:pt x="35719" y="235842"/>
                    <a:pt x="50959" y="190122"/>
                  </a:cubicBezTo>
                  <a:cubicBezTo>
                    <a:pt x="56674" y="172977"/>
                    <a:pt x="7144" y="2479"/>
                    <a:pt x="7144" y="7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3" name="Freeform: Shape 1292">
              <a:extLst>
                <a:ext uri="{FF2B5EF4-FFF2-40B4-BE49-F238E27FC236}">
                  <a16:creationId xmlns:a16="http://schemas.microsoft.com/office/drawing/2014/main" id="{C130E0C1-BEDE-4B5E-8778-79C72813AF6E}"/>
                </a:ext>
              </a:extLst>
            </p:cNvPr>
            <p:cNvSpPr/>
            <p:nvPr/>
          </p:nvSpPr>
          <p:spPr>
            <a:xfrm>
              <a:off x="10304678" y="5065025"/>
              <a:ext cx="47625" cy="142875"/>
            </a:xfrm>
            <a:custGeom>
              <a:avLst/>
              <a:gdLst>
                <a:gd name="connsiteX0" fmla="*/ 7237 w 47625"/>
                <a:gd name="connsiteY0" fmla="*/ 8792 h 142875"/>
                <a:gd name="connsiteX1" fmla="*/ 26287 w 47625"/>
                <a:gd name="connsiteY1" fmla="*/ 142142 h 142875"/>
                <a:gd name="connsiteX2" fmla="*/ 7237 w 47625"/>
                <a:gd name="connsiteY2" fmla="*/ 8792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142875">
                  <a:moveTo>
                    <a:pt x="7237" y="8792"/>
                  </a:moveTo>
                  <a:cubicBezTo>
                    <a:pt x="7237" y="9744"/>
                    <a:pt x="11047" y="142142"/>
                    <a:pt x="26287" y="142142"/>
                  </a:cubicBezTo>
                  <a:cubicBezTo>
                    <a:pt x="68197" y="142142"/>
                    <a:pt x="4380" y="-10258"/>
                    <a:pt x="7237" y="87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4" name="Freeform: Shape 1293">
              <a:extLst>
                <a:ext uri="{FF2B5EF4-FFF2-40B4-BE49-F238E27FC236}">
                  <a16:creationId xmlns:a16="http://schemas.microsoft.com/office/drawing/2014/main" id="{CC25B81B-DDE4-4A13-9202-3A40C8B73B3E}"/>
                </a:ext>
              </a:extLst>
            </p:cNvPr>
            <p:cNvSpPr/>
            <p:nvPr/>
          </p:nvSpPr>
          <p:spPr>
            <a:xfrm>
              <a:off x="10219026" y="5096312"/>
              <a:ext cx="104775" cy="57150"/>
            </a:xfrm>
            <a:custGeom>
              <a:avLst/>
              <a:gdLst>
                <a:gd name="connsiteX0" fmla="*/ 10974 w 104775"/>
                <a:gd name="connsiteY0" fmla="*/ 43227 h 57150"/>
                <a:gd name="connsiteX1" fmla="*/ 103367 w 104775"/>
                <a:gd name="connsiteY1" fmla="*/ 25129 h 57150"/>
                <a:gd name="connsiteX2" fmla="*/ 10974 w 104775"/>
                <a:gd name="connsiteY2" fmla="*/ 4322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" h="57150">
                  <a:moveTo>
                    <a:pt x="10974" y="43227"/>
                  </a:moveTo>
                  <a:cubicBezTo>
                    <a:pt x="56694" y="61324"/>
                    <a:pt x="87174" y="54657"/>
                    <a:pt x="103367" y="25129"/>
                  </a:cubicBezTo>
                  <a:cubicBezTo>
                    <a:pt x="89079" y="-24401"/>
                    <a:pt x="-13791" y="44179"/>
                    <a:pt x="10974" y="432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5" name="Freeform: Shape 1294">
              <a:extLst>
                <a:ext uri="{FF2B5EF4-FFF2-40B4-BE49-F238E27FC236}">
                  <a16:creationId xmlns:a16="http://schemas.microsoft.com/office/drawing/2014/main" id="{6E6D16FD-9C6C-4978-91F7-E662DDC1F43C}"/>
                </a:ext>
              </a:extLst>
            </p:cNvPr>
            <p:cNvSpPr/>
            <p:nvPr/>
          </p:nvSpPr>
          <p:spPr>
            <a:xfrm>
              <a:off x="10355950" y="5177101"/>
              <a:ext cx="85725" cy="114300"/>
            </a:xfrm>
            <a:custGeom>
              <a:avLst/>
              <a:gdLst>
                <a:gd name="connsiteX0" fmla="*/ 50263 w 85725"/>
                <a:gd name="connsiteY0" fmla="*/ 45305 h 114300"/>
                <a:gd name="connsiteX1" fmla="*/ 9305 w 85725"/>
                <a:gd name="connsiteY1" fmla="*/ 87215 h 114300"/>
                <a:gd name="connsiteX2" fmla="*/ 82648 w 85725"/>
                <a:gd name="connsiteY2" fmla="*/ 104360 h 114300"/>
                <a:gd name="connsiteX3" fmla="*/ 16925 w 85725"/>
                <a:gd name="connsiteY3" fmla="*/ 100550 h 114300"/>
                <a:gd name="connsiteX4" fmla="*/ 83600 w 85725"/>
                <a:gd name="connsiteY4" fmla="*/ 21493 h 114300"/>
                <a:gd name="connsiteX5" fmla="*/ 50263 w 85725"/>
                <a:gd name="connsiteY5" fmla="*/ 4530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725" h="114300">
                  <a:moveTo>
                    <a:pt x="50263" y="45305"/>
                  </a:moveTo>
                  <a:cubicBezTo>
                    <a:pt x="75028" y="59593"/>
                    <a:pt x="23593" y="78643"/>
                    <a:pt x="9305" y="87215"/>
                  </a:cubicBezTo>
                  <a:cubicBezTo>
                    <a:pt x="-7840" y="96740"/>
                    <a:pt x="82648" y="128173"/>
                    <a:pt x="82648" y="104360"/>
                  </a:cubicBezTo>
                  <a:cubicBezTo>
                    <a:pt x="82648" y="98645"/>
                    <a:pt x="12163" y="65308"/>
                    <a:pt x="16925" y="100550"/>
                  </a:cubicBezTo>
                  <a:cubicBezTo>
                    <a:pt x="57883" y="89120"/>
                    <a:pt x="79790" y="62450"/>
                    <a:pt x="83600" y="21493"/>
                  </a:cubicBezTo>
                  <a:cubicBezTo>
                    <a:pt x="71218" y="-29942"/>
                    <a:pt x="27403" y="75785"/>
                    <a:pt x="50263" y="453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6" name="Freeform: Shape 1295">
              <a:extLst>
                <a:ext uri="{FF2B5EF4-FFF2-40B4-BE49-F238E27FC236}">
                  <a16:creationId xmlns:a16="http://schemas.microsoft.com/office/drawing/2014/main" id="{1A08E861-FC5C-45B5-A1B2-275DBA9CF86B}"/>
                </a:ext>
              </a:extLst>
            </p:cNvPr>
            <p:cNvSpPr/>
            <p:nvPr/>
          </p:nvSpPr>
          <p:spPr>
            <a:xfrm>
              <a:off x="10294302" y="5097088"/>
              <a:ext cx="133350" cy="38100"/>
            </a:xfrm>
            <a:custGeom>
              <a:avLst/>
              <a:gdLst>
                <a:gd name="connsiteX0" fmla="*/ 9041 w 133350"/>
                <a:gd name="connsiteY0" fmla="*/ 32926 h 38100"/>
                <a:gd name="connsiteX1" fmla="*/ 132866 w 133350"/>
                <a:gd name="connsiteY1" fmla="*/ 25306 h 38100"/>
                <a:gd name="connsiteX2" fmla="*/ 9041 w 133350"/>
                <a:gd name="connsiteY2" fmla="*/ 3292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350" h="38100">
                  <a:moveTo>
                    <a:pt x="9041" y="32926"/>
                  </a:moveTo>
                  <a:cubicBezTo>
                    <a:pt x="9993" y="32926"/>
                    <a:pt x="132866" y="37688"/>
                    <a:pt x="132866" y="25306"/>
                  </a:cubicBezTo>
                  <a:cubicBezTo>
                    <a:pt x="133819" y="-20414"/>
                    <a:pt x="-10961" y="34831"/>
                    <a:pt x="9041" y="329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7" name="Freeform: Shape 1296">
              <a:extLst>
                <a:ext uri="{FF2B5EF4-FFF2-40B4-BE49-F238E27FC236}">
                  <a16:creationId xmlns:a16="http://schemas.microsoft.com/office/drawing/2014/main" id="{29BCF32A-CA16-41CE-91AF-25DC75ABC06B}"/>
                </a:ext>
              </a:extLst>
            </p:cNvPr>
            <p:cNvSpPr/>
            <p:nvPr/>
          </p:nvSpPr>
          <p:spPr>
            <a:xfrm>
              <a:off x="10514798" y="5074436"/>
              <a:ext cx="152400" cy="47625"/>
            </a:xfrm>
            <a:custGeom>
              <a:avLst/>
              <a:gdLst>
                <a:gd name="connsiteX0" fmla="*/ 7620 w 152400"/>
                <a:gd name="connsiteY0" fmla="*/ 42243 h 47625"/>
                <a:gd name="connsiteX1" fmla="*/ 151448 w 152400"/>
                <a:gd name="connsiteY1" fmla="*/ 27956 h 47625"/>
                <a:gd name="connsiteX2" fmla="*/ 7620 w 152400"/>
                <a:gd name="connsiteY2" fmla="*/ 4224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47625">
                  <a:moveTo>
                    <a:pt x="7620" y="42243"/>
                  </a:moveTo>
                  <a:cubicBezTo>
                    <a:pt x="14288" y="29861"/>
                    <a:pt x="155258" y="43196"/>
                    <a:pt x="151448" y="27956"/>
                  </a:cubicBezTo>
                  <a:cubicBezTo>
                    <a:pt x="134303" y="-32052"/>
                    <a:pt x="-1905" y="58436"/>
                    <a:pt x="7620" y="422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8" name="Freeform: Shape 1297">
              <a:extLst>
                <a:ext uri="{FF2B5EF4-FFF2-40B4-BE49-F238E27FC236}">
                  <a16:creationId xmlns:a16="http://schemas.microsoft.com/office/drawing/2014/main" id="{4B40E019-2020-45AB-9E91-7C893FB50DAA}"/>
                </a:ext>
              </a:extLst>
            </p:cNvPr>
            <p:cNvSpPr/>
            <p:nvPr/>
          </p:nvSpPr>
          <p:spPr>
            <a:xfrm>
              <a:off x="10693964" y="5055838"/>
              <a:ext cx="152400" cy="161925"/>
            </a:xfrm>
            <a:custGeom>
              <a:avLst/>
              <a:gdLst>
                <a:gd name="connsiteX0" fmla="*/ 127538 w 152400"/>
                <a:gd name="connsiteY0" fmla="*/ 34171 h 161925"/>
                <a:gd name="connsiteX1" fmla="*/ 17049 w 152400"/>
                <a:gd name="connsiteY1" fmla="*/ 59889 h 161925"/>
                <a:gd name="connsiteX2" fmla="*/ 151351 w 152400"/>
                <a:gd name="connsiteY2" fmla="*/ 145614 h 161925"/>
                <a:gd name="connsiteX3" fmla="*/ 38004 w 152400"/>
                <a:gd name="connsiteY3" fmla="*/ 59889 h 161925"/>
                <a:gd name="connsiteX4" fmla="*/ 127538 w 152400"/>
                <a:gd name="connsiteY4" fmla="*/ 34171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61925">
                  <a:moveTo>
                    <a:pt x="127538" y="34171"/>
                  </a:moveTo>
                  <a:cubicBezTo>
                    <a:pt x="143731" y="20836"/>
                    <a:pt x="48481" y="-31551"/>
                    <a:pt x="17049" y="59889"/>
                  </a:cubicBezTo>
                  <a:cubicBezTo>
                    <a:pt x="-36291" y="216099"/>
                    <a:pt x="142779" y="131326"/>
                    <a:pt x="151351" y="145614"/>
                  </a:cubicBezTo>
                  <a:cubicBezTo>
                    <a:pt x="132301" y="113229"/>
                    <a:pt x="-37244" y="205621"/>
                    <a:pt x="38004" y="59889"/>
                  </a:cubicBezTo>
                  <a:cubicBezTo>
                    <a:pt x="73246" y="-9644"/>
                    <a:pt x="117061" y="41791"/>
                    <a:pt x="127538" y="341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9" name="Freeform: Shape 1298">
              <a:extLst>
                <a:ext uri="{FF2B5EF4-FFF2-40B4-BE49-F238E27FC236}">
                  <a16:creationId xmlns:a16="http://schemas.microsoft.com/office/drawing/2014/main" id="{AA166827-60F6-406E-86F8-ECD3D6D45712}"/>
                </a:ext>
              </a:extLst>
            </p:cNvPr>
            <p:cNvSpPr/>
            <p:nvPr/>
          </p:nvSpPr>
          <p:spPr>
            <a:xfrm>
              <a:off x="10914003" y="5022155"/>
              <a:ext cx="38100" cy="180975"/>
            </a:xfrm>
            <a:custGeom>
              <a:avLst/>
              <a:gdLst>
                <a:gd name="connsiteX0" fmla="*/ 7512 w 38100"/>
                <a:gd name="connsiteY0" fmla="*/ 7847 h 180975"/>
                <a:gd name="connsiteX1" fmla="*/ 18942 w 38100"/>
                <a:gd name="connsiteY1" fmla="*/ 173582 h 180975"/>
                <a:gd name="connsiteX2" fmla="*/ 36087 w 38100"/>
                <a:gd name="connsiteY2" fmla="*/ 151674 h 180975"/>
                <a:gd name="connsiteX3" fmla="*/ 15133 w 38100"/>
                <a:gd name="connsiteY3" fmla="*/ 164057 h 180975"/>
                <a:gd name="connsiteX4" fmla="*/ 7512 w 38100"/>
                <a:gd name="connsiteY4" fmla="*/ 7847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180975">
                  <a:moveTo>
                    <a:pt x="7512" y="7847"/>
                  </a:moveTo>
                  <a:cubicBezTo>
                    <a:pt x="6560" y="65949"/>
                    <a:pt x="6560" y="122147"/>
                    <a:pt x="18942" y="173582"/>
                  </a:cubicBezTo>
                  <a:cubicBezTo>
                    <a:pt x="19895" y="179297"/>
                    <a:pt x="46565" y="162152"/>
                    <a:pt x="36087" y="151674"/>
                  </a:cubicBezTo>
                  <a:cubicBezTo>
                    <a:pt x="25610" y="148817"/>
                    <a:pt x="18942" y="153579"/>
                    <a:pt x="15133" y="164057"/>
                  </a:cubicBezTo>
                  <a:cubicBezTo>
                    <a:pt x="55137" y="175487"/>
                    <a:pt x="7512" y="-5488"/>
                    <a:pt x="7512" y="78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0" name="Freeform: Shape 1299">
              <a:extLst>
                <a:ext uri="{FF2B5EF4-FFF2-40B4-BE49-F238E27FC236}">
                  <a16:creationId xmlns:a16="http://schemas.microsoft.com/office/drawing/2014/main" id="{A7C5F4EA-C8CB-4C25-B0B5-A0D5B51FDCF7}"/>
                </a:ext>
              </a:extLst>
            </p:cNvPr>
            <p:cNvSpPr/>
            <p:nvPr/>
          </p:nvSpPr>
          <p:spPr>
            <a:xfrm>
              <a:off x="10987714" y="5017420"/>
              <a:ext cx="47625" cy="190500"/>
            </a:xfrm>
            <a:custGeom>
              <a:avLst/>
              <a:gdLst>
                <a:gd name="connsiteX0" fmla="*/ 7144 w 47625"/>
                <a:gd name="connsiteY0" fmla="*/ 7819 h 190500"/>
                <a:gd name="connsiteX1" fmla="*/ 38576 w 47625"/>
                <a:gd name="connsiteY1" fmla="*/ 188794 h 190500"/>
                <a:gd name="connsiteX2" fmla="*/ 7144 w 47625"/>
                <a:gd name="connsiteY2" fmla="*/ 781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190500">
                  <a:moveTo>
                    <a:pt x="7144" y="7819"/>
                  </a:moveTo>
                  <a:cubicBezTo>
                    <a:pt x="7144" y="1151"/>
                    <a:pt x="10954" y="196414"/>
                    <a:pt x="38576" y="188794"/>
                  </a:cubicBezTo>
                  <a:cubicBezTo>
                    <a:pt x="60484" y="183079"/>
                    <a:pt x="7144" y="-5516"/>
                    <a:pt x="7144" y="78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1" name="Freeform: Shape 1300">
              <a:extLst>
                <a:ext uri="{FF2B5EF4-FFF2-40B4-BE49-F238E27FC236}">
                  <a16:creationId xmlns:a16="http://schemas.microsoft.com/office/drawing/2014/main" id="{2C6D8D30-19A8-4354-B830-554CAE0B9BC3}"/>
                </a:ext>
              </a:extLst>
            </p:cNvPr>
            <p:cNvSpPr/>
            <p:nvPr/>
          </p:nvSpPr>
          <p:spPr>
            <a:xfrm>
              <a:off x="10912959" y="5089769"/>
              <a:ext cx="123825" cy="38100"/>
            </a:xfrm>
            <a:custGeom>
              <a:avLst/>
              <a:gdLst>
                <a:gd name="connsiteX0" fmla="*/ 10462 w 123825"/>
                <a:gd name="connsiteY0" fmla="*/ 25958 h 38100"/>
                <a:gd name="connsiteX1" fmla="*/ 123809 w 123825"/>
                <a:gd name="connsiteY1" fmla="*/ 29768 h 38100"/>
                <a:gd name="connsiteX2" fmla="*/ 10462 w 123825"/>
                <a:gd name="connsiteY2" fmla="*/ 2595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38100">
                  <a:moveTo>
                    <a:pt x="10462" y="25958"/>
                  </a:moveTo>
                  <a:cubicBezTo>
                    <a:pt x="12367" y="25958"/>
                    <a:pt x="120952" y="39293"/>
                    <a:pt x="123809" y="29768"/>
                  </a:cubicBezTo>
                  <a:cubicBezTo>
                    <a:pt x="137144" y="-18810"/>
                    <a:pt x="-17161" y="25958"/>
                    <a:pt x="10462" y="259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2" name="Freeform: Shape 1301">
              <a:extLst>
                <a:ext uri="{FF2B5EF4-FFF2-40B4-BE49-F238E27FC236}">
                  <a16:creationId xmlns:a16="http://schemas.microsoft.com/office/drawing/2014/main" id="{73031C95-B2B4-4316-948E-4595E9E274CD}"/>
                </a:ext>
              </a:extLst>
            </p:cNvPr>
            <p:cNvSpPr/>
            <p:nvPr/>
          </p:nvSpPr>
          <p:spPr>
            <a:xfrm>
              <a:off x="11041054" y="5178016"/>
              <a:ext cx="104775" cy="123825"/>
            </a:xfrm>
            <a:custGeom>
              <a:avLst/>
              <a:gdLst>
                <a:gd name="connsiteX0" fmla="*/ 30956 w 104775"/>
                <a:gd name="connsiteY0" fmla="*/ 17720 h 123825"/>
                <a:gd name="connsiteX1" fmla="*/ 63341 w 104775"/>
                <a:gd name="connsiteY1" fmla="*/ 12958 h 123825"/>
                <a:gd name="connsiteX2" fmla="*/ 80486 w 104775"/>
                <a:gd name="connsiteY2" fmla="*/ 77728 h 123825"/>
                <a:gd name="connsiteX3" fmla="*/ 7144 w 104775"/>
                <a:gd name="connsiteY3" fmla="*/ 119638 h 123825"/>
                <a:gd name="connsiteX4" fmla="*/ 71914 w 104775"/>
                <a:gd name="connsiteY4" fmla="*/ 46295 h 123825"/>
                <a:gd name="connsiteX5" fmla="*/ 30956 w 104775"/>
                <a:gd name="connsiteY5" fmla="*/ 17720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123825">
                  <a:moveTo>
                    <a:pt x="30956" y="17720"/>
                  </a:moveTo>
                  <a:cubicBezTo>
                    <a:pt x="41434" y="15815"/>
                    <a:pt x="52864" y="14863"/>
                    <a:pt x="63341" y="12958"/>
                  </a:cubicBezTo>
                  <a:cubicBezTo>
                    <a:pt x="47149" y="-1330"/>
                    <a:pt x="71914" y="87253"/>
                    <a:pt x="80486" y="77728"/>
                  </a:cubicBezTo>
                  <a:cubicBezTo>
                    <a:pt x="76676" y="82490"/>
                    <a:pt x="7144" y="111065"/>
                    <a:pt x="7144" y="119638"/>
                  </a:cubicBezTo>
                  <a:cubicBezTo>
                    <a:pt x="7144" y="140593"/>
                    <a:pt x="175736" y="63440"/>
                    <a:pt x="71914" y="46295"/>
                  </a:cubicBezTo>
                  <a:cubicBezTo>
                    <a:pt x="70009" y="36770"/>
                    <a:pt x="68104" y="-14665"/>
                    <a:pt x="30956" y="17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03" name="Graphic 2714">
            <a:extLst>
              <a:ext uri="{FF2B5EF4-FFF2-40B4-BE49-F238E27FC236}">
                <a16:creationId xmlns:a16="http://schemas.microsoft.com/office/drawing/2014/main" id="{8ECC4B5B-0894-4B86-9BC9-FD848D9FF8B8}"/>
              </a:ext>
            </a:extLst>
          </p:cNvPr>
          <p:cNvGrpSpPr/>
          <p:nvPr userDrawn="1"/>
        </p:nvGrpSpPr>
        <p:grpSpPr>
          <a:xfrm rot="520099">
            <a:off x="1218351" y="5445213"/>
            <a:ext cx="616527" cy="807163"/>
            <a:chOff x="6096000" y="4249903"/>
            <a:chExt cx="1447800" cy="1895475"/>
          </a:xfrm>
          <a:solidFill>
            <a:schemeClr val="accent2"/>
          </a:solidFill>
        </p:grpSpPr>
        <p:sp>
          <p:nvSpPr>
            <p:cNvPr id="1304" name="Freeform: Shape 1303">
              <a:extLst>
                <a:ext uri="{FF2B5EF4-FFF2-40B4-BE49-F238E27FC236}">
                  <a16:creationId xmlns:a16="http://schemas.microsoft.com/office/drawing/2014/main" id="{BF2405A8-771F-41C3-9C02-CE4E04548F94}"/>
                </a:ext>
              </a:extLst>
            </p:cNvPr>
            <p:cNvSpPr/>
            <p:nvPr/>
          </p:nvSpPr>
          <p:spPr>
            <a:xfrm>
              <a:off x="6557069" y="4530414"/>
              <a:ext cx="28575" cy="1419225"/>
            </a:xfrm>
            <a:custGeom>
              <a:avLst/>
              <a:gdLst>
                <a:gd name="connsiteX0" fmla="*/ 29469 w 28575"/>
                <a:gd name="connsiteY0" fmla="*/ 47149 h 1419225"/>
                <a:gd name="connsiteX1" fmla="*/ 29469 w 28575"/>
                <a:gd name="connsiteY1" fmla="*/ 7144 h 1419225"/>
                <a:gd name="connsiteX2" fmla="*/ 29469 w 28575"/>
                <a:gd name="connsiteY2" fmla="*/ 1414939 h 1419225"/>
                <a:gd name="connsiteX3" fmla="*/ 14229 w 28575"/>
                <a:gd name="connsiteY3" fmla="*/ 7144 h 1419225"/>
                <a:gd name="connsiteX4" fmla="*/ 29469 w 28575"/>
                <a:gd name="connsiteY4" fmla="*/ 47149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1419225">
                  <a:moveTo>
                    <a:pt x="29469" y="47149"/>
                  </a:moveTo>
                  <a:cubicBezTo>
                    <a:pt x="29469" y="33814"/>
                    <a:pt x="29469" y="20479"/>
                    <a:pt x="29469" y="7144"/>
                  </a:cubicBezTo>
                  <a:cubicBezTo>
                    <a:pt x="29469" y="441484"/>
                    <a:pt x="29469" y="979646"/>
                    <a:pt x="29469" y="1414939"/>
                  </a:cubicBezTo>
                  <a:cubicBezTo>
                    <a:pt x="29469" y="951071"/>
                    <a:pt x="14229" y="446246"/>
                    <a:pt x="14229" y="7144"/>
                  </a:cubicBezTo>
                  <a:cubicBezTo>
                    <a:pt x="894" y="38576"/>
                    <a:pt x="6609" y="51911"/>
                    <a:pt x="29469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5" name="Freeform: Shape 1304">
              <a:extLst>
                <a:ext uri="{FF2B5EF4-FFF2-40B4-BE49-F238E27FC236}">
                  <a16:creationId xmlns:a16="http://schemas.microsoft.com/office/drawing/2014/main" id="{704BD5C3-A0D9-400E-A294-9D9D9D5CE12E}"/>
                </a:ext>
              </a:extLst>
            </p:cNvPr>
            <p:cNvSpPr/>
            <p:nvPr/>
          </p:nvSpPr>
          <p:spPr>
            <a:xfrm>
              <a:off x="6557486" y="4510412"/>
              <a:ext cx="895350" cy="1428750"/>
            </a:xfrm>
            <a:custGeom>
              <a:avLst/>
              <a:gdLst>
                <a:gd name="connsiteX0" fmla="*/ 7144 w 895350"/>
                <a:gd name="connsiteY0" fmla="*/ 7144 h 1428750"/>
                <a:gd name="connsiteX1" fmla="*/ 891064 w 895350"/>
                <a:gd name="connsiteY1" fmla="*/ 1429226 h 1428750"/>
                <a:gd name="connsiteX2" fmla="*/ 7144 w 895350"/>
                <a:gd name="connsiteY2" fmla="*/ 7144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5350" h="1428750">
                  <a:moveTo>
                    <a:pt x="7144" y="7144"/>
                  </a:moveTo>
                  <a:cubicBezTo>
                    <a:pt x="72866" y="139541"/>
                    <a:pt x="805339" y="1478756"/>
                    <a:pt x="891064" y="1429226"/>
                  </a:cubicBezTo>
                  <a:cubicBezTo>
                    <a:pt x="840581" y="1458754"/>
                    <a:pt x="56674" y="10525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6" name="Freeform: Shape 1305">
              <a:extLst>
                <a:ext uri="{FF2B5EF4-FFF2-40B4-BE49-F238E27FC236}">
                  <a16:creationId xmlns:a16="http://schemas.microsoft.com/office/drawing/2014/main" id="{723D650A-4F3C-4F42-BBF1-FF8877EA164D}"/>
                </a:ext>
              </a:extLst>
            </p:cNvPr>
            <p:cNvSpPr/>
            <p:nvPr/>
          </p:nvSpPr>
          <p:spPr>
            <a:xfrm>
              <a:off x="6593681" y="5923922"/>
              <a:ext cx="847725" cy="28575"/>
            </a:xfrm>
            <a:custGeom>
              <a:avLst/>
              <a:gdLst>
                <a:gd name="connsiteX0" fmla="*/ 847249 w 847725"/>
                <a:gd name="connsiteY0" fmla="*/ 7144 h 28575"/>
                <a:gd name="connsiteX1" fmla="*/ 7144 w 847725"/>
                <a:gd name="connsiteY1" fmla="*/ 22384 h 28575"/>
                <a:gd name="connsiteX2" fmla="*/ 847249 w 847725"/>
                <a:gd name="connsiteY2" fmla="*/ 7144 h 28575"/>
                <a:gd name="connsiteX3" fmla="*/ 847249 w 847725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7725" h="28575">
                  <a:moveTo>
                    <a:pt x="847249" y="7144"/>
                  </a:moveTo>
                  <a:cubicBezTo>
                    <a:pt x="571976" y="7144"/>
                    <a:pt x="257651" y="22384"/>
                    <a:pt x="7144" y="22384"/>
                  </a:cubicBezTo>
                  <a:cubicBezTo>
                    <a:pt x="282416" y="22384"/>
                    <a:pt x="596741" y="7144"/>
                    <a:pt x="847249" y="7144"/>
                  </a:cubicBezTo>
                  <a:lnTo>
                    <a:pt x="8472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7" name="Freeform: Shape 1306">
              <a:extLst>
                <a:ext uri="{FF2B5EF4-FFF2-40B4-BE49-F238E27FC236}">
                  <a16:creationId xmlns:a16="http://schemas.microsoft.com/office/drawing/2014/main" id="{F7AE3E30-1C53-4479-9816-74B70B96FAAA}"/>
                </a:ext>
              </a:extLst>
            </p:cNvPr>
            <p:cNvSpPr/>
            <p:nvPr/>
          </p:nvSpPr>
          <p:spPr>
            <a:xfrm>
              <a:off x="6577489" y="5759333"/>
              <a:ext cx="161925" cy="190500"/>
            </a:xfrm>
            <a:custGeom>
              <a:avLst/>
              <a:gdLst>
                <a:gd name="connsiteX0" fmla="*/ 7144 w 161925"/>
                <a:gd name="connsiteY0" fmla="*/ 43145 h 190500"/>
                <a:gd name="connsiteX1" fmla="*/ 121444 w 161925"/>
                <a:gd name="connsiteY1" fmla="*/ 62195 h 190500"/>
                <a:gd name="connsiteX2" fmla="*/ 130969 w 161925"/>
                <a:gd name="connsiteY2" fmla="*/ 183162 h 190500"/>
                <a:gd name="connsiteX3" fmla="*/ 7144 w 161925"/>
                <a:gd name="connsiteY3" fmla="*/ 4314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190500">
                  <a:moveTo>
                    <a:pt x="7144" y="43145"/>
                  </a:moveTo>
                  <a:cubicBezTo>
                    <a:pt x="7144" y="6950"/>
                    <a:pt x="119539" y="60290"/>
                    <a:pt x="121444" y="62195"/>
                  </a:cubicBezTo>
                  <a:cubicBezTo>
                    <a:pt x="128111" y="66957"/>
                    <a:pt x="101441" y="200307"/>
                    <a:pt x="130969" y="183162"/>
                  </a:cubicBezTo>
                  <a:cubicBezTo>
                    <a:pt x="243364" y="117440"/>
                    <a:pt x="7144" y="-71155"/>
                    <a:pt x="7144" y="431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8" name="Freeform: Shape 1307">
              <a:extLst>
                <a:ext uri="{FF2B5EF4-FFF2-40B4-BE49-F238E27FC236}">
                  <a16:creationId xmlns:a16="http://schemas.microsoft.com/office/drawing/2014/main" id="{1F856008-CD41-4FBB-8102-EDA319C926C5}"/>
                </a:ext>
              </a:extLst>
            </p:cNvPr>
            <p:cNvSpPr/>
            <p:nvPr/>
          </p:nvSpPr>
          <p:spPr>
            <a:xfrm>
              <a:off x="6513496" y="4265397"/>
              <a:ext cx="19050" cy="171450"/>
            </a:xfrm>
            <a:custGeom>
              <a:avLst/>
              <a:gdLst>
                <a:gd name="connsiteX0" fmla="*/ 7319 w 19050"/>
                <a:gd name="connsiteY0" fmla="*/ 9271 h 171450"/>
                <a:gd name="connsiteX1" fmla="*/ 17796 w 19050"/>
                <a:gd name="connsiteY1" fmla="*/ 163576 h 171450"/>
                <a:gd name="connsiteX2" fmla="*/ 7319 w 19050"/>
                <a:gd name="connsiteY2" fmla="*/ 927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71450">
                  <a:moveTo>
                    <a:pt x="7319" y="9271"/>
                  </a:moveTo>
                  <a:cubicBezTo>
                    <a:pt x="6366" y="60706"/>
                    <a:pt x="9224" y="112141"/>
                    <a:pt x="17796" y="163576"/>
                  </a:cubicBezTo>
                  <a:cubicBezTo>
                    <a:pt x="22559" y="184531"/>
                    <a:pt x="7319" y="-15494"/>
                    <a:pt x="7319" y="92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9" name="Freeform: Shape 1308">
              <a:extLst>
                <a:ext uri="{FF2B5EF4-FFF2-40B4-BE49-F238E27FC236}">
                  <a16:creationId xmlns:a16="http://schemas.microsoft.com/office/drawing/2014/main" id="{44C7BD54-995E-4269-A772-769436F84D50}"/>
                </a:ext>
              </a:extLst>
            </p:cNvPr>
            <p:cNvSpPr/>
            <p:nvPr/>
          </p:nvSpPr>
          <p:spPr>
            <a:xfrm>
              <a:off x="6499688" y="4242860"/>
              <a:ext cx="161925" cy="171450"/>
            </a:xfrm>
            <a:custGeom>
              <a:avLst/>
              <a:gdLst>
                <a:gd name="connsiteX0" fmla="*/ 7792 w 161925"/>
                <a:gd name="connsiteY0" fmla="*/ 34665 h 171450"/>
                <a:gd name="connsiteX1" fmla="*/ 62085 w 161925"/>
                <a:gd name="connsiteY1" fmla="*/ 31808 h 171450"/>
                <a:gd name="connsiteX2" fmla="*/ 19222 w 161925"/>
                <a:gd name="connsiteY2" fmla="*/ 73718 h 171450"/>
                <a:gd name="connsiteX3" fmla="*/ 140190 w 161925"/>
                <a:gd name="connsiteY3" fmla="*/ 106103 h 171450"/>
                <a:gd name="connsiteX4" fmla="*/ 14460 w 161925"/>
                <a:gd name="connsiteY4" fmla="*/ 157538 h 171450"/>
                <a:gd name="connsiteX5" fmla="*/ 21127 w 161925"/>
                <a:gd name="connsiteY5" fmla="*/ 72765 h 171450"/>
                <a:gd name="connsiteX6" fmla="*/ 89707 w 161925"/>
                <a:gd name="connsiteY6" fmla="*/ 34665 h 171450"/>
                <a:gd name="connsiteX7" fmla="*/ 7792 w 161925"/>
                <a:gd name="connsiteY7" fmla="*/ 3466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925" h="171450">
                  <a:moveTo>
                    <a:pt x="7792" y="34665"/>
                  </a:moveTo>
                  <a:cubicBezTo>
                    <a:pt x="24937" y="28950"/>
                    <a:pt x="43987" y="27045"/>
                    <a:pt x="62085" y="31808"/>
                  </a:cubicBezTo>
                  <a:cubicBezTo>
                    <a:pt x="62085" y="56573"/>
                    <a:pt x="47797" y="70860"/>
                    <a:pt x="19222" y="73718"/>
                  </a:cubicBezTo>
                  <a:cubicBezTo>
                    <a:pt x="9697" y="79433"/>
                    <a:pt x="145905" y="70860"/>
                    <a:pt x="140190" y="106103"/>
                  </a:cubicBezTo>
                  <a:cubicBezTo>
                    <a:pt x="128760" y="172778"/>
                    <a:pt x="24937" y="118485"/>
                    <a:pt x="14460" y="157538"/>
                  </a:cubicBezTo>
                  <a:cubicBezTo>
                    <a:pt x="-7448" y="235643"/>
                    <a:pt x="344977" y="-34867"/>
                    <a:pt x="21127" y="72765"/>
                  </a:cubicBezTo>
                  <a:cubicBezTo>
                    <a:pt x="33510" y="101340"/>
                    <a:pt x="92565" y="53715"/>
                    <a:pt x="89707" y="34665"/>
                  </a:cubicBezTo>
                  <a:cubicBezTo>
                    <a:pt x="78277" y="-28200"/>
                    <a:pt x="-780" y="36570"/>
                    <a:pt x="7792" y="346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0" name="Freeform: Shape 1309">
              <a:extLst>
                <a:ext uri="{FF2B5EF4-FFF2-40B4-BE49-F238E27FC236}">
                  <a16:creationId xmlns:a16="http://schemas.microsoft.com/office/drawing/2014/main" id="{CEB26C7F-D952-445C-8567-24CCB7B2CB97}"/>
                </a:ext>
              </a:extLst>
            </p:cNvPr>
            <p:cNvSpPr/>
            <p:nvPr/>
          </p:nvSpPr>
          <p:spPr>
            <a:xfrm>
              <a:off x="7109099" y="5054784"/>
              <a:ext cx="171450" cy="133350"/>
            </a:xfrm>
            <a:custGeom>
              <a:avLst/>
              <a:gdLst>
                <a:gd name="connsiteX0" fmla="*/ 10839 w 171450"/>
                <a:gd name="connsiteY0" fmla="*/ 68562 h 133350"/>
                <a:gd name="connsiteX1" fmla="*/ 82276 w 171450"/>
                <a:gd name="connsiteY1" fmla="*/ 24747 h 133350"/>
                <a:gd name="connsiteX2" fmla="*/ 7981 w 171450"/>
                <a:gd name="connsiteY2" fmla="*/ 128569 h 133350"/>
                <a:gd name="connsiteX3" fmla="*/ 171811 w 171450"/>
                <a:gd name="connsiteY3" fmla="*/ 93327 h 133350"/>
                <a:gd name="connsiteX4" fmla="*/ 12744 w 171450"/>
                <a:gd name="connsiteY4" fmla="*/ 126664 h 133350"/>
                <a:gd name="connsiteX5" fmla="*/ 10839 w 171450"/>
                <a:gd name="connsiteY5" fmla="*/ 68562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450" h="133350">
                  <a:moveTo>
                    <a:pt x="10839" y="68562"/>
                  </a:moveTo>
                  <a:cubicBezTo>
                    <a:pt x="8934" y="51417"/>
                    <a:pt x="74656" y="-2876"/>
                    <a:pt x="82276" y="24747"/>
                  </a:cubicBezTo>
                  <a:cubicBezTo>
                    <a:pt x="88944" y="48559"/>
                    <a:pt x="-2496" y="128569"/>
                    <a:pt x="7981" y="128569"/>
                  </a:cubicBezTo>
                  <a:cubicBezTo>
                    <a:pt x="54654" y="128569"/>
                    <a:pt x="146094" y="96184"/>
                    <a:pt x="171811" y="93327"/>
                  </a:cubicBezTo>
                  <a:cubicBezTo>
                    <a:pt x="157524" y="95232"/>
                    <a:pt x="5124" y="105709"/>
                    <a:pt x="12744" y="126664"/>
                  </a:cubicBezTo>
                  <a:cubicBezTo>
                    <a:pt x="168954" y="-60026"/>
                    <a:pt x="7029" y="14269"/>
                    <a:pt x="10839" y="685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1" name="Freeform: Shape 1310">
              <a:extLst>
                <a:ext uri="{FF2B5EF4-FFF2-40B4-BE49-F238E27FC236}">
                  <a16:creationId xmlns:a16="http://schemas.microsoft.com/office/drawing/2014/main" id="{19242D3B-C8BD-4119-A655-8E220DB995F2}"/>
                </a:ext>
              </a:extLst>
            </p:cNvPr>
            <p:cNvSpPr/>
            <p:nvPr/>
          </p:nvSpPr>
          <p:spPr>
            <a:xfrm>
              <a:off x="7433295" y="5822265"/>
              <a:ext cx="47625" cy="219075"/>
            </a:xfrm>
            <a:custGeom>
              <a:avLst/>
              <a:gdLst>
                <a:gd name="connsiteX0" fmla="*/ 42877 w 47625"/>
                <a:gd name="connsiteY0" fmla="*/ 8788 h 219075"/>
                <a:gd name="connsiteX1" fmla="*/ 9540 w 47625"/>
                <a:gd name="connsiteY1" fmla="*/ 217385 h 219075"/>
                <a:gd name="connsiteX2" fmla="*/ 42877 w 47625"/>
                <a:gd name="connsiteY2" fmla="*/ 8788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219075">
                  <a:moveTo>
                    <a:pt x="42877" y="8788"/>
                  </a:moveTo>
                  <a:cubicBezTo>
                    <a:pt x="42877" y="5930"/>
                    <a:pt x="-3795" y="214528"/>
                    <a:pt x="9540" y="217385"/>
                  </a:cubicBezTo>
                  <a:cubicBezTo>
                    <a:pt x="46687" y="227863"/>
                    <a:pt x="42877" y="-15025"/>
                    <a:pt x="42877" y="87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2" name="Freeform: Shape 1311">
              <a:extLst>
                <a:ext uri="{FF2B5EF4-FFF2-40B4-BE49-F238E27FC236}">
                  <a16:creationId xmlns:a16="http://schemas.microsoft.com/office/drawing/2014/main" id="{2AB3EE5A-FD2C-4558-81D2-208B8F1CF03B}"/>
                </a:ext>
              </a:extLst>
            </p:cNvPr>
            <p:cNvSpPr/>
            <p:nvPr/>
          </p:nvSpPr>
          <p:spPr>
            <a:xfrm>
              <a:off x="7474452" y="5814449"/>
              <a:ext cx="57150" cy="219075"/>
            </a:xfrm>
            <a:custGeom>
              <a:avLst/>
              <a:gdLst>
                <a:gd name="connsiteX0" fmla="*/ 7435 w 57150"/>
                <a:gd name="connsiteY0" fmla="*/ 8031 h 219075"/>
                <a:gd name="connsiteX1" fmla="*/ 54108 w 57150"/>
                <a:gd name="connsiteY1" fmla="*/ 212819 h 219075"/>
                <a:gd name="connsiteX2" fmla="*/ 7435 w 57150"/>
                <a:gd name="connsiteY2" fmla="*/ 8031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219075">
                  <a:moveTo>
                    <a:pt x="7435" y="8031"/>
                  </a:moveTo>
                  <a:cubicBezTo>
                    <a:pt x="22675" y="76611"/>
                    <a:pt x="37915" y="144238"/>
                    <a:pt x="54108" y="212819"/>
                  </a:cubicBezTo>
                  <a:cubicBezTo>
                    <a:pt x="57918" y="228059"/>
                    <a:pt x="2673" y="-9114"/>
                    <a:pt x="7435" y="80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3" name="Freeform: Shape 1312">
              <a:extLst>
                <a:ext uri="{FF2B5EF4-FFF2-40B4-BE49-F238E27FC236}">
                  <a16:creationId xmlns:a16="http://schemas.microsoft.com/office/drawing/2014/main" id="{B26B5E10-D848-463A-A332-CF3512B8A9D3}"/>
                </a:ext>
              </a:extLst>
            </p:cNvPr>
            <p:cNvSpPr/>
            <p:nvPr/>
          </p:nvSpPr>
          <p:spPr>
            <a:xfrm>
              <a:off x="7444406" y="5964786"/>
              <a:ext cx="104775" cy="19050"/>
            </a:xfrm>
            <a:custGeom>
              <a:avLst/>
              <a:gdLst>
                <a:gd name="connsiteX0" fmla="*/ 7954 w 104775"/>
                <a:gd name="connsiteY0" fmla="*/ 7237 h 19050"/>
                <a:gd name="connsiteX1" fmla="*/ 102252 w 104775"/>
                <a:gd name="connsiteY1" fmla="*/ 12000 h 19050"/>
                <a:gd name="connsiteX2" fmla="*/ 7954 w 104775"/>
                <a:gd name="connsiteY2" fmla="*/ 723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" h="19050">
                  <a:moveTo>
                    <a:pt x="7954" y="7237"/>
                  </a:moveTo>
                  <a:cubicBezTo>
                    <a:pt x="39387" y="9142"/>
                    <a:pt x="70819" y="10095"/>
                    <a:pt x="102252" y="12000"/>
                  </a:cubicBezTo>
                  <a:cubicBezTo>
                    <a:pt x="109872" y="12952"/>
                    <a:pt x="-3476" y="6285"/>
                    <a:pt x="7954" y="72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4" name="Freeform: Shape 1313">
              <a:extLst>
                <a:ext uri="{FF2B5EF4-FFF2-40B4-BE49-F238E27FC236}">
                  <a16:creationId xmlns:a16="http://schemas.microsoft.com/office/drawing/2014/main" id="{7DCC130C-CC77-4418-BDE5-762ABC6BD76F}"/>
                </a:ext>
              </a:extLst>
            </p:cNvPr>
            <p:cNvSpPr/>
            <p:nvPr/>
          </p:nvSpPr>
          <p:spPr>
            <a:xfrm>
              <a:off x="6088856" y="5041244"/>
              <a:ext cx="323850" cy="171450"/>
            </a:xfrm>
            <a:custGeom>
              <a:avLst/>
              <a:gdLst>
                <a:gd name="connsiteX0" fmla="*/ 7144 w 323850"/>
                <a:gd name="connsiteY0" fmla="*/ 84959 h 171450"/>
                <a:gd name="connsiteX1" fmla="*/ 79534 w 323850"/>
                <a:gd name="connsiteY1" fmla="*/ 169731 h 171450"/>
                <a:gd name="connsiteX2" fmla="*/ 319564 w 323850"/>
                <a:gd name="connsiteY2" fmla="*/ 7806 h 171450"/>
                <a:gd name="connsiteX3" fmla="*/ 88106 w 323850"/>
                <a:gd name="connsiteY3" fmla="*/ 136394 h 171450"/>
                <a:gd name="connsiteX4" fmla="*/ 7144 w 323850"/>
                <a:gd name="connsiteY4" fmla="*/ 84959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850" h="171450">
                  <a:moveTo>
                    <a:pt x="7144" y="84959"/>
                  </a:moveTo>
                  <a:cubicBezTo>
                    <a:pt x="60484" y="64004"/>
                    <a:pt x="62389" y="140204"/>
                    <a:pt x="79534" y="169731"/>
                  </a:cubicBezTo>
                  <a:cubicBezTo>
                    <a:pt x="2381" y="29714"/>
                    <a:pt x="277654" y="7806"/>
                    <a:pt x="319564" y="7806"/>
                  </a:cubicBezTo>
                  <a:cubicBezTo>
                    <a:pt x="133826" y="6854"/>
                    <a:pt x="138589" y="-5529"/>
                    <a:pt x="88106" y="136394"/>
                  </a:cubicBezTo>
                  <a:cubicBezTo>
                    <a:pt x="117634" y="53526"/>
                    <a:pt x="23336" y="78291"/>
                    <a:pt x="7144" y="849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5" name="Freeform: Shape 1314">
              <a:extLst>
                <a:ext uri="{FF2B5EF4-FFF2-40B4-BE49-F238E27FC236}">
                  <a16:creationId xmlns:a16="http://schemas.microsoft.com/office/drawing/2014/main" id="{0700676D-BA5E-4D64-B0DF-4DC7DE21D50D}"/>
                </a:ext>
              </a:extLst>
            </p:cNvPr>
            <p:cNvSpPr/>
            <p:nvPr/>
          </p:nvSpPr>
          <p:spPr>
            <a:xfrm>
              <a:off x="6230127" y="5092577"/>
              <a:ext cx="133350" cy="95250"/>
            </a:xfrm>
            <a:custGeom>
              <a:avLst/>
              <a:gdLst>
                <a:gd name="connsiteX0" fmla="*/ 44943 w 133350"/>
                <a:gd name="connsiteY0" fmla="*/ 21243 h 95250"/>
                <a:gd name="connsiteX1" fmla="*/ 88758 w 133350"/>
                <a:gd name="connsiteY1" fmla="*/ 10766 h 95250"/>
                <a:gd name="connsiteX2" fmla="*/ 49706 w 133350"/>
                <a:gd name="connsiteY2" fmla="*/ 46008 h 95250"/>
                <a:gd name="connsiteX3" fmla="*/ 99236 w 133350"/>
                <a:gd name="connsiteY3" fmla="*/ 73631 h 95250"/>
                <a:gd name="connsiteX4" fmla="*/ 8748 w 133350"/>
                <a:gd name="connsiteY4" fmla="*/ 62201 h 95250"/>
                <a:gd name="connsiteX5" fmla="*/ 125906 w 133350"/>
                <a:gd name="connsiteY5" fmla="*/ 66963 h 95250"/>
                <a:gd name="connsiteX6" fmla="*/ 51611 w 133350"/>
                <a:gd name="connsiteY6" fmla="*/ 45056 h 95250"/>
                <a:gd name="connsiteX7" fmla="*/ 44943 w 133350"/>
                <a:gd name="connsiteY7" fmla="*/ 21243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95250">
                  <a:moveTo>
                    <a:pt x="44943" y="21243"/>
                  </a:moveTo>
                  <a:cubicBezTo>
                    <a:pt x="59231" y="17433"/>
                    <a:pt x="74471" y="13623"/>
                    <a:pt x="88758" y="10766"/>
                  </a:cubicBezTo>
                  <a:cubicBezTo>
                    <a:pt x="81138" y="27911"/>
                    <a:pt x="68756" y="40293"/>
                    <a:pt x="49706" y="46008"/>
                  </a:cubicBezTo>
                  <a:cubicBezTo>
                    <a:pt x="43991" y="48866"/>
                    <a:pt x="99236" y="71726"/>
                    <a:pt x="99236" y="73631"/>
                  </a:cubicBezTo>
                  <a:cubicBezTo>
                    <a:pt x="83996" y="85061"/>
                    <a:pt x="9701" y="60296"/>
                    <a:pt x="8748" y="62201"/>
                  </a:cubicBezTo>
                  <a:cubicBezTo>
                    <a:pt x="-8397" y="90776"/>
                    <a:pt x="117333" y="118398"/>
                    <a:pt x="125906" y="66963"/>
                  </a:cubicBezTo>
                  <a:cubicBezTo>
                    <a:pt x="133526" y="22196"/>
                    <a:pt x="68756" y="40293"/>
                    <a:pt x="51611" y="45056"/>
                  </a:cubicBezTo>
                  <a:cubicBezTo>
                    <a:pt x="48753" y="38388"/>
                    <a:pt x="154481" y="-18762"/>
                    <a:pt x="44943" y="212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6" name="Freeform: Shape 1315">
              <a:extLst>
                <a:ext uri="{FF2B5EF4-FFF2-40B4-BE49-F238E27FC236}">
                  <a16:creationId xmlns:a16="http://schemas.microsoft.com/office/drawing/2014/main" id="{2CF27D29-B396-45B9-9243-1A37812D5549}"/>
                </a:ext>
              </a:extLst>
            </p:cNvPr>
            <p:cNvSpPr/>
            <p:nvPr/>
          </p:nvSpPr>
          <p:spPr>
            <a:xfrm>
              <a:off x="6652892" y="4833704"/>
              <a:ext cx="85725" cy="123825"/>
            </a:xfrm>
            <a:custGeom>
              <a:avLst/>
              <a:gdLst>
                <a:gd name="connsiteX0" fmla="*/ 29848 w 85725"/>
                <a:gd name="connsiteY0" fmla="*/ 13417 h 123825"/>
                <a:gd name="connsiteX1" fmla="*/ 18418 w 85725"/>
                <a:gd name="connsiteY1" fmla="*/ 110572 h 123825"/>
                <a:gd name="connsiteX2" fmla="*/ 34611 w 85725"/>
                <a:gd name="connsiteY2" fmla="*/ 7702 h 123825"/>
                <a:gd name="connsiteX3" fmla="*/ 23181 w 85725"/>
                <a:gd name="connsiteY3" fmla="*/ 85807 h 123825"/>
                <a:gd name="connsiteX4" fmla="*/ 29848 w 85725"/>
                <a:gd name="connsiteY4" fmla="*/ 1341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123825">
                  <a:moveTo>
                    <a:pt x="29848" y="13417"/>
                  </a:moveTo>
                  <a:cubicBezTo>
                    <a:pt x="-12062" y="1034"/>
                    <a:pt x="16513" y="102952"/>
                    <a:pt x="18418" y="110572"/>
                  </a:cubicBezTo>
                  <a:cubicBezTo>
                    <a:pt x="32706" y="164864"/>
                    <a:pt x="149863" y="-3728"/>
                    <a:pt x="34611" y="7702"/>
                  </a:cubicBezTo>
                  <a:cubicBezTo>
                    <a:pt x="55566" y="5797"/>
                    <a:pt x="92713" y="120097"/>
                    <a:pt x="23181" y="85807"/>
                  </a:cubicBezTo>
                  <a:cubicBezTo>
                    <a:pt x="19371" y="72472"/>
                    <a:pt x="32706" y="14369"/>
                    <a:pt x="29848" y="134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7" name="Freeform: Shape 1316">
              <a:extLst>
                <a:ext uri="{FF2B5EF4-FFF2-40B4-BE49-F238E27FC236}">
                  <a16:creationId xmlns:a16="http://schemas.microsoft.com/office/drawing/2014/main" id="{1ED2F695-EA68-4C49-944F-261E76B0F1CD}"/>
                </a:ext>
              </a:extLst>
            </p:cNvPr>
            <p:cNvSpPr/>
            <p:nvPr/>
          </p:nvSpPr>
          <p:spPr>
            <a:xfrm>
              <a:off x="6637496" y="4863207"/>
              <a:ext cx="114300" cy="66675"/>
            </a:xfrm>
            <a:custGeom>
              <a:avLst/>
              <a:gdLst>
                <a:gd name="connsiteX0" fmla="*/ 7144 w 114300"/>
                <a:gd name="connsiteY0" fmla="*/ 41064 h 66675"/>
                <a:gd name="connsiteX1" fmla="*/ 110966 w 114300"/>
                <a:gd name="connsiteY1" fmla="*/ 33444 h 66675"/>
                <a:gd name="connsiteX2" fmla="*/ 7144 w 114300"/>
                <a:gd name="connsiteY2" fmla="*/ 4106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66675">
                  <a:moveTo>
                    <a:pt x="7144" y="41064"/>
                  </a:moveTo>
                  <a:cubicBezTo>
                    <a:pt x="70009" y="78211"/>
                    <a:pt x="104299" y="75354"/>
                    <a:pt x="110966" y="33444"/>
                  </a:cubicBezTo>
                  <a:cubicBezTo>
                    <a:pt x="48101" y="-3704"/>
                    <a:pt x="13811" y="-1799"/>
                    <a:pt x="7144" y="41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8" name="Freeform: Shape 1317">
              <a:extLst>
                <a:ext uri="{FF2B5EF4-FFF2-40B4-BE49-F238E27FC236}">
                  <a16:creationId xmlns:a16="http://schemas.microsoft.com/office/drawing/2014/main" id="{EC7DAF6D-4415-485E-B524-FF3FA863EE79}"/>
                </a:ext>
              </a:extLst>
            </p:cNvPr>
            <p:cNvSpPr/>
            <p:nvPr/>
          </p:nvSpPr>
          <p:spPr>
            <a:xfrm>
              <a:off x="6948352" y="5972931"/>
              <a:ext cx="66675" cy="152400"/>
            </a:xfrm>
            <a:custGeom>
              <a:avLst/>
              <a:gdLst>
                <a:gd name="connsiteX0" fmla="*/ 12518 w 66675"/>
                <a:gd name="connsiteY0" fmla="*/ 61957 h 152400"/>
                <a:gd name="connsiteX1" fmla="*/ 46808 w 66675"/>
                <a:gd name="connsiteY1" fmla="*/ 43859 h 152400"/>
                <a:gd name="connsiteX2" fmla="*/ 64905 w 66675"/>
                <a:gd name="connsiteY2" fmla="*/ 150539 h 152400"/>
                <a:gd name="connsiteX3" fmla="*/ 57285 w 66675"/>
                <a:gd name="connsiteY3" fmla="*/ 17189 h 152400"/>
                <a:gd name="connsiteX4" fmla="*/ 12518 w 66675"/>
                <a:gd name="connsiteY4" fmla="*/ 61957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152400">
                  <a:moveTo>
                    <a:pt x="12518" y="61957"/>
                  </a:moveTo>
                  <a:cubicBezTo>
                    <a:pt x="20137" y="42907"/>
                    <a:pt x="30615" y="37192"/>
                    <a:pt x="46808" y="43859"/>
                  </a:cubicBezTo>
                  <a:cubicBezTo>
                    <a:pt x="53475" y="60052"/>
                    <a:pt x="62048" y="165779"/>
                    <a:pt x="64905" y="150539"/>
                  </a:cubicBezTo>
                  <a:cubicBezTo>
                    <a:pt x="67762" y="105772"/>
                    <a:pt x="65858" y="61004"/>
                    <a:pt x="57285" y="17189"/>
                  </a:cubicBezTo>
                  <a:cubicBezTo>
                    <a:pt x="37283" y="-25673"/>
                    <a:pt x="-8438" y="83864"/>
                    <a:pt x="12518" y="619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9" name="Freeform: Shape 1318">
              <a:extLst>
                <a:ext uri="{FF2B5EF4-FFF2-40B4-BE49-F238E27FC236}">
                  <a16:creationId xmlns:a16="http://schemas.microsoft.com/office/drawing/2014/main" id="{B0B5D571-7435-4E82-B929-B94A3F002BBE}"/>
                </a:ext>
              </a:extLst>
            </p:cNvPr>
            <p:cNvSpPr/>
            <p:nvPr/>
          </p:nvSpPr>
          <p:spPr>
            <a:xfrm>
              <a:off x="6966536" y="6089849"/>
              <a:ext cx="95250" cy="57150"/>
            </a:xfrm>
            <a:custGeom>
              <a:avLst/>
              <a:gdLst>
                <a:gd name="connsiteX0" fmla="*/ 7669 w 95250"/>
                <a:gd name="connsiteY0" fmla="*/ 42194 h 57150"/>
                <a:gd name="connsiteX1" fmla="*/ 90537 w 95250"/>
                <a:gd name="connsiteY1" fmla="*/ 19334 h 57150"/>
                <a:gd name="connsiteX2" fmla="*/ 7669 w 95250"/>
                <a:gd name="connsiteY2" fmla="*/ 4219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57150">
                  <a:moveTo>
                    <a:pt x="7669" y="42194"/>
                  </a:moveTo>
                  <a:cubicBezTo>
                    <a:pt x="67677" y="64102"/>
                    <a:pt x="95299" y="56482"/>
                    <a:pt x="90537" y="19334"/>
                  </a:cubicBezTo>
                  <a:cubicBezTo>
                    <a:pt x="30529" y="-2573"/>
                    <a:pt x="2907" y="5047"/>
                    <a:pt x="7669" y="421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0" name="Freeform: Shape 1319">
              <a:extLst>
                <a:ext uri="{FF2B5EF4-FFF2-40B4-BE49-F238E27FC236}">
                  <a16:creationId xmlns:a16="http://schemas.microsoft.com/office/drawing/2014/main" id="{B8F3D7E8-0838-4232-AF9B-8BFC4215B809}"/>
                </a:ext>
              </a:extLst>
            </p:cNvPr>
            <p:cNvSpPr/>
            <p:nvPr/>
          </p:nvSpPr>
          <p:spPr>
            <a:xfrm>
              <a:off x="6389017" y="5953983"/>
              <a:ext cx="171450" cy="152400"/>
            </a:xfrm>
            <a:custGeom>
              <a:avLst/>
              <a:gdLst>
                <a:gd name="connsiteX0" fmla="*/ 151801 w 171450"/>
                <a:gd name="connsiteY0" fmla="*/ 40900 h 152400"/>
                <a:gd name="connsiteX1" fmla="*/ 21308 w 171450"/>
                <a:gd name="connsiteY1" fmla="*/ 129483 h 152400"/>
                <a:gd name="connsiteX2" fmla="*/ 165136 w 171450"/>
                <a:gd name="connsiteY2" fmla="*/ 79000 h 152400"/>
                <a:gd name="connsiteX3" fmla="*/ 25118 w 171450"/>
                <a:gd name="connsiteY3" fmla="*/ 94240 h 152400"/>
                <a:gd name="connsiteX4" fmla="*/ 151801 w 171450"/>
                <a:gd name="connsiteY4" fmla="*/ 409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0" h="152400">
                  <a:moveTo>
                    <a:pt x="151801" y="40900"/>
                  </a:moveTo>
                  <a:cubicBezTo>
                    <a:pt x="94651" y="-47682"/>
                    <a:pt x="-35842" y="58045"/>
                    <a:pt x="21308" y="129483"/>
                  </a:cubicBezTo>
                  <a:cubicBezTo>
                    <a:pt x="81316" y="203778"/>
                    <a:pt x="166088" y="79000"/>
                    <a:pt x="165136" y="79000"/>
                  </a:cubicBezTo>
                  <a:cubicBezTo>
                    <a:pt x="150848" y="70428"/>
                    <a:pt x="25118" y="210445"/>
                    <a:pt x="25118" y="94240"/>
                  </a:cubicBezTo>
                  <a:cubicBezTo>
                    <a:pt x="25118" y="12325"/>
                    <a:pt x="139418" y="22803"/>
                    <a:pt x="151801" y="409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1" name="Freeform: Shape 1320">
              <a:extLst>
                <a:ext uri="{FF2B5EF4-FFF2-40B4-BE49-F238E27FC236}">
                  <a16:creationId xmlns:a16="http://schemas.microsoft.com/office/drawing/2014/main" id="{0EE8662D-E42A-44A2-971F-684B8FC2D3EA}"/>
                </a:ext>
              </a:extLst>
            </p:cNvPr>
            <p:cNvSpPr/>
            <p:nvPr/>
          </p:nvSpPr>
          <p:spPr>
            <a:xfrm>
              <a:off x="7139419" y="5790572"/>
              <a:ext cx="171450" cy="123825"/>
            </a:xfrm>
            <a:custGeom>
              <a:avLst/>
              <a:gdLst>
                <a:gd name="connsiteX0" fmla="*/ 171018 w 171450"/>
                <a:gd name="connsiteY0" fmla="*/ 82391 h 123825"/>
                <a:gd name="connsiteX1" fmla="*/ 9093 w 171450"/>
                <a:gd name="connsiteY1" fmla="*/ 61436 h 123825"/>
                <a:gd name="connsiteX2" fmla="*/ 140538 w 171450"/>
                <a:gd name="connsiteY2" fmla="*/ 7144 h 123825"/>
                <a:gd name="connsiteX3" fmla="*/ 68148 w 171450"/>
                <a:gd name="connsiteY3" fmla="*/ 98584 h 123825"/>
                <a:gd name="connsiteX4" fmla="*/ 171018 w 171450"/>
                <a:gd name="connsiteY4" fmla="*/ 82391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0" h="123825">
                  <a:moveTo>
                    <a:pt x="171018" y="82391"/>
                  </a:moveTo>
                  <a:cubicBezTo>
                    <a:pt x="171971" y="82391"/>
                    <a:pt x="-13767" y="-68104"/>
                    <a:pt x="9093" y="61436"/>
                  </a:cubicBezTo>
                  <a:cubicBezTo>
                    <a:pt x="37668" y="224314"/>
                    <a:pt x="145301" y="7144"/>
                    <a:pt x="140538" y="7144"/>
                  </a:cubicBezTo>
                  <a:cubicBezTo>
                    <a:pt x="101486" y="10954"/>
                    <a:pt x="116726" y="86201"/>
                    <a:pt x="68148" y="98584"/>
                  </a:cubicBezTo>
                  <a:cubicBezTo>
                    <a:pt x="-23292" y="-59531"/>
                    <a:pt x="159588" y="85249"/>
                    <a:pt x="171018" y="823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67075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5876510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5379418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6563096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6599860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A80D6EB4-6316-4BD4-9779-1C793C88EF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7516D1-CC67-491A-A475-E2E321DE7470}"/>
              </a:ext>
            </a:extLst>
          </p:cNvPr>
          <p:cNvSpPr/>
          <p:nvPr userDrawn="1"/>
        </p:nvSpPr>
        <p:spPr>
          <a:xfrm>
            <a:off x="0" y="3667328"/>
            <a:ext cx="12192000" cy="3190671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74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05383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9058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Rectangle 4">
            <a:extLst>
              <a:ext uri="{FF2B5EF4-FFF2-40B4-BE49-F238E27FC236}">
                <a16:creationId xmlns:a16="http://schemas.microsoft.com/office/drawing/2014/main" id="{A62A4E05-D5EC-4D7B-ABD9-783098202487}"/>
              </a:ext>
            </a:extLst>
          </p:cNvPr>
          <p:cNvSpPr/>
          <p:nvPr userDrawn="1"/>
        </p:nvSpPr>
        <p:spPr>
          <a:xfrm flipV="1">
            <a:off x="0" y="-7184"/>
            <a:ext cx="12192000" cy="28488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227" name="Block Arc 1">
            <a:extLst>
              <a:ext uri="{FF2B5EF4-FFF2-40B4-BE49-F238E27FC236}">
                <a16:creationId xmlns:a16="http://schemas.microsoft.com/office/drawing/2014/main" id="{E9A8D7B4-3433-4BFA-9525-FD17C4D2B7B7}"/>
              </a:ext>
            </a:extLst>
          </p:cNvPr>
          <p:cNvSpPr/>
          <p:nvPr userDrawn="1"/>
        </p:nvSpPr>
        <p:spPr>
          <a:xfrm>
            <a:off x="3582255" y="1676990"/>
            <a:ext cx="2340000" cy="2340000"/>
          </a:xfrm>
          <a:prstGeom prst="blockArc">
            <a:avLst>
              <a:gd name="adj1" fmla="val 10800000"/>
              <a:gd name="adj2" fmla="val 28362"/>
              <a:gd name="adj3" fmla="val 5618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9" name="Block Arc 13">
            <a:extLst>
              <a:ext uri="{FF2B5EF4-FFF2-40B4-BE49-F238E27FC236}">
                <a16:creationId xmlns:a16="http://schemas.microsoft.com/office/drawing/2014/main" id="{1D21E8CD-0062-46B8-B48F-BCBBA362EC1D}"/>
              </a:ext>
            </a:extLst>
          </p:cNvPr>
          <p:cNvSpPr/>
          <p:nvPr userDrawn="1"/>
        </p:nvSpPr>
        <p:spPr>
          <a:xfrm>
            <a:off x="6271299" y="1676990"/>
            <a:ext cx="2340000" cy="2340000"/>
          </a:xfrm>
          <a:prstGeom prst="blockArc">
            <a:avLst>
              <a:gd name="adj1" fmla="val 10800000"/>
              <a:gd name="adj2" fmla="val 21570952"/>
              <a:gd name="adj3" fmla="val 5246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0" name="Block Arc 15">
            <a:extLst>
              <a:ext uri="{FF2B5EF4-FFF2-40B4-BE49-F238E27FC236}">
                <a16:creationId xmlns:a16="http://schemas.microsoft.com/office/drawing/2014/main" id="{5E72CE5D-50AB-4E79-B094-8452C1CB1BC5}"/>
              </a:ext>
            </a:extLst>
          </p:cNvPr>
          <p:cNvSpPr/>
          <p:nvPr userDrawn="1"/>
        </p:nvSpPr>
        <p:spPr>
          <a:xfrm>
            <a:off x="8960343" y="1676990"/>
            <a:ext cx="2340000" cy="2340000"/>
          </a:xfrm>
          <a:prstGeom prst="blockArc">
            <a:avLst>
              <a:gd name="adj1" fmla="val 10800000"/>
              <a:gd name="adj2" fmla="val 21570209"/>
              <a:gd name="adj3" fmla="val 6362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8" name="Block Arc 12">
            <a:extLst>
              <a:ext uri="{FF2B5EF4-FFF2-40B4-BE49-F238E27FC236}">
                <a16:creationId xmlns:a16="http://schemas.microsoft.com/office/drawing/2014/main" id="{2E091664-DD03-46FE-8304-18866EBB8D12}"/>
              </a:ext>
            </a:extLst>
          </p:cNvPr>
          <p:cNvSpPr/>
          <p:nvPr userDrawn="1"/>
        </p:nvSpPr>
        <p:spPr>
          <a:xfrm>
            <a:off x="893211" y="1676990"/>
            <a:ext cx="2340000" cy="2340000"/>
          </a:xfrm>
          <a:prstGeom prst="blockArc">
            <a:avLst>
              <a:gd name="adj1" fmla="val 10800000"/>
              <a:gd name="adj2" fmla="val 21599540"/>
              <a:gd name="adj3" fmla="val 5247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76B9D93-713A-40ED-94C2-DA91F74E3A74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3574BBA-5A6F-462E-84AF-A8DF244C614D}"/>
                </a:ext>
              </a:extLst>
            </p:cNvPr>
            <p:cNvCxnSpPr>
              <a:cxnSpLocks/>
              <a:stCxn id="68" idx="7"/>
              <a:endCxn id="66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D9955CD-7999-439E-B931-6DC0A2B2B81A}"/>
                </a:ext>
              </a:extLst>
            </p:cNvPr>
            <p:cNvCxnSpPr>
              <a:cxnSpLocks/>
              <a:stCxn id="66" idx="4"/>
              <a:endCxn id="85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DBEE600-DA29-4A28-B66C-AD1D4D274F59}"/>
                </a:ext>
              </a:extLst>
            </p:cNvPr>
            <p:cNvCxnSpPr>
              <a:cxnSpLocks/>
              <a:stCxn id="71" idx="2"/>
              <a:endCxn id="83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F3060E4-9EF5-4D4B-82F6-C73611F4A04F}"/>
                </a:ext>
              </a:extLst>
            </p:cNvPr>
            <p:cNvCxnSpPr>
              <a:cxnSpLocks/>
              <a:stCxn id="85" idx="5"/>
              <a:endCxn id="71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BE8DD59-DC59-4F25-A7B1-3D1AA5364A64}"/>
                </a:ext>
              </a:extLst>
            </p:cNvPr>
            <p:cNvCxnSpPr>
              <a:cxnSpLocks/>
              <a:stCxn id="66" idx="5"/>
              <a:endCxn id="84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35E4062-0ED4-42EC-B6E1-2B9E4C299057}"/>
                </a:ext>
              </a:extLst>
            </p:cNvPr>
            <p:cNvCxnSpPr>
              <a:cxnSpLocks/>
              <a:stCxn id="71" idx="0"/>
              <a:endCxn id="84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E7894C4-AB88-4C4F-8B46-077785446A4B}"/>
                </a:ext>
              </a:extLst>
            </p:cNvPr>
            <p:cNvCxnSpPr>
              <a:cxnSpLocks/>
              <a:stCxn id="85" idx="3"/>
              <a:endCxn id="83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37020EC-C83B-4EBA-B805-05EEE55C5CFD}"/>
                </a:ext>
              </a:extLst>
            </p:cNvPr>
            <p:cNvCxnSpPr>
              <a:cxnSpLocks/>
              <a:stCxn id="191" idx="7"/>
              <a:endCxn id="73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7E5422B-4F4E-4EF3-BF30-09F502B270D9}"/>
                </a:ext>
              </a:extLst>
            </p:cNvPr>
            <p:cNvCxnSpPr>
              <a:cxnSpLocks/>
              <a:stCxn id="71" idx="7"/>
              <a:endCxn id="73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035FCD9-2CBD-49BC-9D2D-2EDB1CC52A90}"/>
                </a:ext>
              </a:extLst>
            </p:cNvPr>
            <p:cNvCxnSpPr>
              <a:cxnSpLocks/>
              <a:stCxn id="70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8713C5B-01C6-49EE-93D1-16BC8D9FC54D}"/>
                </a:ext>
              </a:extLst>
            </p:cNvPr>
            <p:cNvCxnSpPr>
              <a:cxnSpLocks/>
              <a:stCxn id="85" idx="6"/>
              <a:endCxn id="84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A55FB29-6C54-4F71-8EF8-7A7410EB19C0}"/>
                </a:ext>
              </a:extLst>
            </p:cNvPr>
            <p:cNvCxnSpPr>
              <a:cxnSpLocks/>
              <a:stCxn id="70" idx="0"/>
              <a:endCxn id="83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ACBECF4-2792-4CFF-9B3B-9716A9662325}"/>
                </a:ext>
              </a:extLst>
            </p:cNvPr>
            <p:cNvCxnSpPr>
              <a:cxnSpLocks/>
              <a:stCxn id="84" idx="6"/>
              <a:endCxn id="73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1BC205A-F7BB-4D27-9073-2A4A32BBFB50}"/>
                </a:ext>
              </a:extLst>
            </p:cNvPr>
            <p:cNvCxnSpPr>
              <a:cxnSpLocks/>
              <a:stCxn id="72" idx="0"/>
              <a:endCxn id="73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00651C2-9CC5-49E7-B573-F8483E188ABF}"/>
                </a:ext>
              </a:extLst>
            </p:cNvPr>
            <p:cNvCxnSpPr>
              <a:cxnSpLocks/>
              <a:stCxn id="75" idx="1"/>
              <a:endCxn id="73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94B7C26-C6F8-4579-ADB3-57064DC524E4}"/>
                </a:ext>
              </a:extLst>
            </p:cNvPr>
            <p:cNvCxnSpPr>
              <a:cxnSpLocks/>
              <a:stCxn id="75" idx="0"/>
              <a:endCxn id="74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85A2ECA-6465-49DD-9CA4-2307CEA42AA5}"/>
                </a:ext>
              </a:extLst>
            </p:cNvPr>
            <p:cNvCxnSpPr>
              <a:cxnSpLocks/>
              <a:stCxn id="74" idx="2"/>
              <a:endCxn id="73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132A994-F3AE-40FB-BC10-6AC29DB2C531}"/>
                </a:ext>
              </a:extLst>
            </p:cNvPr>
            <p:cNvCxnSpPr>
              <a:cxnSpLocks/>
              <a:stCxn id="74" idx="7"/>
              <a:endCxn id="214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4CFD37F-36BC-4F32-9C7C-A2376C8AA42F}"/>
                </a:ext>
              </a:extLst>
            </p:cNvPr>
            <p:cNvCxnSpPr>
              <a:cxnSpLocks/>
              <a:stCxn id="74" idx="6"/>
              <a:endCxn id="81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973D917-5D0C-4426-8EEB-C5BAD8CCEE9F}"/>
                </a:ext>
              </a:extLst>
            </p:cNvPr>
            <p:cNvCxnSpPr>
              <a:cxnSpLocks/>
              <a:stCxn id="81" idx="7"/>
              <a:endCxn id="82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AA0E6EB-88F3-4B1F-8863-E21BF94BD882}"/>
                </a:ext>
              </a:extLst>
            </p:cNvPr>
            <p:cNvCxnSpPr>
              <a:cxnSpLocks/>
              <a:stCxn id="67" idx="0"/>
              <a:endCxn id="66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1624A79-CD9C-4A7D-9F15-B4A82D3B1AF7}"/>
                </a:ext>
              </a:extLst>
            </p:cNvPr>
            <p:cNvCxnSpPr>
              <a:cxnSpLocks/>
              <a:stCxn id="83" idx="2"/>
              <a:endCxn id="67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F8C9FAF-9F51-4A35-BABD-BE3D30FB6548}"/>
                </a:ext>
              </a:extLst>
            </p:cNvPr>
            <p:cNvCxnSpPr>
              <a:cxnSpLocks/>
              <a:stCxn id="70" idx="1"/>
              <a:endCxn id="67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F6834BC-6EA9-41D2-BD81-5E1318046679}"/>
                </a:ext>
              </a:extLst>
            </p:cNvPr>
            <p:cNvCxnSpPr>
              <a:cxnSpLocks/>
              <a:stCxn id="69" idx="7"/>
              <a:endCxn id="67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2333035-BBE0-41C0-B841-EE4679A93618}"/>
                </a:ext>
              </a:extLst>
            </p:cNvPr>
            <p:cNvCxnSpPr>
              <a:cxnSpLocks/>
              <a:stCxn id="68" idx="6"/>
              <a:endCxn id="67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E9A0FBC-7CFF-4AFA-ADC2-70A883BBAB52}"/>
                </a:ext>
              </a:extLst>
            </p:cNvPr>
            <p:cNvCxnSpPr>
              <a:cxnSpLocks/>
              <a:stCxn id="88" idx="7"/>
              <a:endCxn id="68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A4B84F3-447D-4B3E-AEEF-81177D4289CC}"/>
                </a:ext>
              </a:extLst>
            </p:cNvPr>
            <p:cNvCxnSpPr>
              <a:cxnSpLocks/>
              <a:stCxn id="88" idx="6"/>
              <a:endCxn id="69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618F212-7F6A-41E4-8AF8-7BFDA2D561E0}"/>
                </a:ext>
              </a:extLst>
            </p:cNvPr>
            <p:cNvCxnSpPr>
              <a:cxnSpLocks/>
              <a:stCxn id="88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E98D6B3-4767-4E65-80F5-5805E7D0D088}"/>
                </a:ext>
              </a:extLst>
            </p:cNvPr>
            <p:cNvCxnSpPr>
              <a:cxnSpLocks/>
              <a:stCxn id="69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B54EE6A-8715-4615-8EE4-C3F183ECB7F6}"/>
                </a:ext>
              </a:extLst>
            </p:cNvPr>
            <p:cNvCxnSpPr>
              <a:cxnSpLocks/>
              <a:stCxn id="69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D47ACAD-79CA-4181-A603-B3F3A3C56972}"/>
                </a:ext>
              </a:extLst>
            </p:cNvPr>
            <p:cNvCxnSpPr>
              <a:cxnSpLocks/>
              <a:stCxn id="70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4D21E65-A33D-4B82-8F6D-5E57631945F5}"/>
                </a:ext>
              </a:extLst>
            </p:cNvPr>
            <p:cNvCxnSpPr>
              <a:cxnSpLocks/>
              <a:stCxn id="69" idx="6"/>
              <a:endCxn id="70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05BBB2A-AADA-4A12-AFEF-C304AEBA3955}"/>
                </a:ext>
              </a:extLst>
            </p:cNvPr>
            <p:cNvCxnSpPr>
              <a:cxnSpLocks/>
              <a:stCxn id="70" idx="6"/>
              <a:endCxn id="71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1BE11C2-43D1-48CE-B701-2B22922EC4B2}"/>
                </a:ext>
              </a:extLst>
            </p:cNvPr>
            <p:cNvCxnSpPr>
              <a:cxnSpLocks/>
              <a:stCxn id="72" idx="2"/>
              <a:endCxn id="71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F500EBD-A961-40B0-A633-D663B266CDD9}"/>
                </a:ext>
              </a:extLst>
            </p:cNvPr>
            <p:cNvCxnSpPr>
              <a:cxnSpLocks/>
              <a:stCxn id="93" idx="0"/>
              <a:endCxn id="71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0649136-82AD-404A-AC08-D5DA5B8ADA26}"/>
                </a:ext>
              </a:extLst>
            </p:cNvPr>
            <p:cNvCxnSpPr>
              <a:cxnSpLocks/>
              <a:endCxn id="71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6D3833-79A9-4D05-94EA-2A1FBD47D6FD}"/>
                </a:ext>
              </a:extLst>
            </p:cNvPr>
            <p:cNvCxnSpPr>
              <a:cxnSpLocks/>
              <a:stCxn id="93" idx="2"/>
              <a:endCxn id="72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4F01212-BB44-4345-AFB8-784C37C091F0}"/>
                </a:ext>
              </a:extLst>
            </p:cNvPr>
            <p:cNvCxnSpPr>
              <a:cxnSpLocks/>
              <a:stCxn id="75" idx="2"/>
              <a:endCxn id="72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A22C632-F251-47BF-A47C-BB32F238E49E}"/>
                </a:ext>
              </a:extLst>
            </p:cNvPr>
            <p:cNvCxnSpPr>
              <a:cxnSpLocks/>
              <a:stCxn id="75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3E6CA4A-B30D-4EB2-AA92-4A81F8C72FC0}"/>
                </a:ext>
              </a:extLst>
            </p:cNvPr>
            <p:cNvCxnSpPr>
              <a:cxnSpLocks/>
              <a:stCxn id="76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A31386C-C4D0-4EFC-A276-443457DE9BC7}"/>
                </a:ext>
              </a:extLst>
            </p:cNvPr>
            <p:cNvCxnSpPr>
              <a:cxnSpLocks/>
              <a:stCxn id="76" idx="2"/>
              <a:endCxn id="75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EDD08E5-161D-44C4-8CC7-16C83B54B9FF}"/>
                </a:ext>
              </a:extLst>
            </p:cNvPr>
            <p:cNvCxnSpPr>
              <a:cxnSpLocks/>
              <a:stCxn id="81" idx="4"/>
              <a:endCxn id="76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BB52D6B-BBC9-4049-89CF-F4BE3BA82C6D}"/>
                </a:ext>
              </a:extLst>
            </p:cNvPr>
            <p:cNvCxnSpPr>
              <a:cxnSpLocks/>
              <a:stCxn id="80" idx="3"/>
              <a:endCxn id="76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62766DD-0278-45E7-A418-B00CA9E0B0F0}"/>
                </a:ext>
              </a:extLst>
            </p:cNvPr>
            <p:cNvCxnSpPr>
              <a:cxnSpLocks/>
              <a:stCxn id="80" idx="2"/>
              <a:endCxn id="81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9A86ABA7-90CC-43B3-98A4-3A70F3E7CA90}"/>
                </a:ext>
              </a:extLst>
            </p:cNvPr>
            <p:cNvCxnSpPr>
              <a:cxnSpLocks/>
              <a:stCxn id="80" idx="1"/>
              <a:endCxn id="82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BAE8F31-35EA-4950-B29E-54DD0424CBC0}"/>
                </a:ext>
              </a:extLst>
            </p:cNvPr>
            <p:cNvCxnSpPr>
              <a:cxnSpLocks/>
              <a:stCxn id="78" idx="1"/>
              <a:endCxn id="82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D14F2F86-5A3C-4FF9-9A2A-894802E84D80}"/>
                </a:ext>
              </a:extLst>
            </p:cNvPr>
            <p:cNvCxnSpPr>
              <a:cxnSpLocks/>
              <a:stCxn id="78" idx="0"/>
              <a:endCxn id="79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8069052-1C62-41CF-B742-38B248C22B05}"/>
                </a:ext>
              </a:extLst>
            </p:cNvPr>
            <p:cNvCxnSpPr>
              <a:cxnSpLocks/>
              <a:stCxn id="150" idx="7"/>
              <a:endCxn id="215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B6A779B7-6A8E-4BE6-AEBA-83918EB4AAE8}"/>
                </a:ext>
              </a:extLst>
            </p:cNvPr>
            <p:cNvCxnSpPr>
              <a:cxnSpLocks/>
              <a:endCxn id="77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FC02040-715C-43BA-A35A-208E1F2B8A2C}"/>
                </a:ext>
              </a:extLst>
            </p:cNvPr>
            <p:cNvCxnSpPr>
              <a:cxnSpLocks/>
              <a:stCxn id="150" idx="0"/>
              <a:endCxn id="214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1CE08A8-26F3-4B85-A77B-EA864F861BA3}"/>
                </a:ext>
              </a:extLst>
            </p:cNvPr>
            <p:cNvCxnSpPr>
              <a:cxnSpLocks/>
              <a:stCxn id="162" idx="0"/>
              <a:endCxn id="213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49A2894-59FE-4627-B09B-11B416578DD5}"/>
                </a:ext>
              </a:extLst>
            </p:cNvPr>
            <p:cNvCxnSpPr>
              <a:cxnSpLocks/>
              <a:stCxn id="162" idx="1"/>
              <a:endCxn id="79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C461EA5-AABA-4AFD-A86B-586B4C950946}"/>
                </a:ext>
              </a:extLst>
            </p:cNvPr>
            <p:cNvCxnSpPr>
              <a:cxnSpLocks/>
              <a:stCxn id="79" idx="2"/>
              <a:endCxn id="82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7018BEF-3309-4641-BC3C-0B00F6442855}"/>
                </a:ext>
              </a:extLst>
            </p:cNvPr>
            <p:cNvCxnSpPr>
              <a:cxnSpLocks/>
              <a:stCxn id="78" idx="2"/>
              <a:endCxn id="80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87694E94-CDB6-42E5-9499-FE75FA476E90}"/>
                </a:ext>
              </a:extLst>
            </p:cNvPr>
            <p:cNvCxnSpPr>
              <a:cxnSpLocks/>
              <a:stCxn id="77" idx="1"/>
              <a:endCxn id="80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A24D912-578C-4BD9-BD77-68A17AC92C3E}"/>
                </a:ext>
              </a:extLst>
            </p:cNvPr>
            <p:cNvCxnSpPr>
              <a:cxnSpLocks/>
              <a:stCxn id="77" idx="3"/>
              <a:endCxn id="94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F9B2DC65-AD4F-42B3-A1B3-E9C6AC8A7EB0}"/>
                </a:ext>
              </a:extLst>
            </p:cNvPr>
            <p:cNvCxnSpPr>
              <a:cxnSpLocks/>
              <a:stCxn id="80" idx="4"/>
              <a:endCxn id="94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F77A3B55-7C38-4976-AAE3-1E728660165E}"/>
                </a:ext>
              </a:extLst>
            </p:cNvPr>
            <p:cNvCxnSpPr>
              <a:cxnSpLocks/>
              <a:stCxn id="76" idx="5"/>
              <a:endCxn id="94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8143AC7-756F-476F-B343-8DE46FBFC98A}"/>
                </a:ext>
              </a:extLst>
            </p:cNvPr>
            <p:cNvCxnSpPr>
              <a:cxnSpLocks/>
              <a:stCxn id="77" idx="7"/>
              <a:endCxn id="78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A1F9E6FC-94A3-496B-AB95-5F81DDDE8FAA}"/>
                </a:ext>
              </a:extLst>
            </p:cNvPr>
            <p:cNvCxnSpPr>
              <a:cxnSpLocks/>
              <a:stCxn id="75" idx="7"/>
              <a:endCxn id="81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0735CA9-DD50-422B-85CE-0C086FC9CC30}"/>
                </a:ext>
              </a:extLst>
            </p:cNvPr>
            <p:cNvCxnSpPr>
              <a:cxnSpLocks/>
              <a:endCxn id="77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C85D7DB4-53E1-47E9-9324-650B2BB0C880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709E2C89-EF9A-4227-98A5-54E426329A83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03C40CCB-1D64-419D-BA2D-E718BD22A87E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88C3687-EB51-43A0-A744-36177DDFF445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F04BA939-B0DD-4F21-B346-D46861FC32C1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FFA3DB31-8773-49EC-B2C8-EDD982D86D5A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7860734D-F81E-491D-A36C-7B75D5983484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1219A5C-7EDF-485B-A662-3011F28830F9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20D2140B-3417-4B56-89A8-6F81ED0FFBD2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9AB29AED-F835-48E8-A9C2-F223B3B8FDE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AF33854B-D1D4-4F8A-BACF-2031148326B5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32592367-450E-4D51-8BA9-F86A1A3CEC56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E36B3983-C1EA-451B-BB22-41EAA60C49C2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9E1CB12A-0AE3-4281-95AC-3B8FA027C130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E9045CD3-09B2-4E9E-86B4-3BB4DDDBB852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BF841AED-9DB7-43A1-85AF-A19C1B7BD64B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F2A0DD65-4FF5-4C15-9BC2-2946F57370DC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58BC5438-5B97-4E01-BBD0-3D932CC60CEA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0F50743A-08C6-492E-BFEB-68FEC2B6A5A5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ED087C55-710F-4512-BDE0-982018584995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CC9C201F-48E4-4BE4-BE7D-7B78E27E2641}"/>
                </a:ext>
              </a:extLst>
            </p:cNvPr>
            <p:cNvCxnSpPr>
              <a:cxnSpLocks/>
              <a:stCxn id="85" idx="2"/>
              <a:endCxn id="67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A215683-3F41-4989-A91B-86482CAF52C9}"/>
                </a:ext>
              </a:extLst>
            </p:cNvPr>
            <p:cNvCxnSpPr>
              <a:cxnSpLocks/>
              <a:stCxn id="68" idx="4"/>
              <a:endCxn id="69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9A20A5AC-7B72-46B4-9A02-5A59E89A4579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5AC034E5-3045-4C72-A245-51A7D7606B36}"/>
                </a:ext>
              </a:extLst>
            </p:cNvPr>
            <p:cNvCxnSpPr>
              <a:cxnSpLocks/>
              <a:stCxn id="88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2B4D5B8C-FCAE-4D66-A6B3-791D4787E79E}"/>
                </a:ext>
              </a:extLst>
            </p:cNvPr>
            <p:cNvCxnSpPr>
              <a:cxnSpLocks/>
              <a:stCxn id="88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EA1782CB-DF33-44B9-BED1-41E48F248A50}"/>
                </a:ext>
              </a:extLst>
            </p:cNvPr>
            <p:cNvCxnSpPr>
              <a:cxnSpLocks/>
              <a:stCxn id="88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37FBA88-9688-45F0-B04D-222EDBF843CF}"/>
                </a:ext>
              </a:extLst>
            </p:cNvPr>
            <p:cNvCxnSpPr>
              <a:cxnSpLocks/>
              <a:endCxn id="68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Chord 92">
              <a:extLst>
                <a:ext uri="{FF2B5EF4-FFF2-40B4-BE49-F238E27FC236}">
                  <a16:creationId xmlns:a16="http://schemas.microsoft.com/office/drawing/2014/main" id="{8F50A8FD-DA90-487E-A4B2-9EF9C90693E8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Chord 93">
              <a:extLst>
                <a:ext uri="{FF2B5EF4-FFF2-40B4-BE49-F238E27FC236}">
                  <a16:creationId xmlns:a16="http://schemas.microsoft.com/office/drawing/2014/main" id="{8A478409-4933-4289-8478-209580633B34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F32554CF-827E-44A7-BED4-3A73C3692EEB}"/>
                </a:ext>
              </a:extLst>
            </p:cNvPr>
            <p:cNvCxnSpPr>
              <a:cxnSpLocks/>
              <a:stCxn id="93" idx="1"/>
              <a:endCxn id="75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6981A961-FB45-43D9-AC17-3BFF0259559E}"/>
                </a:ext>
              </a:extLst>
            </p:cNvPr>
            <p:cNvCxnSpPr>
              <a:cxnSpLocks/>
              <a:endCxn id="147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79959F54-9DCF-4339-8E7B-865CEC1E414D}"/>
                </a:ext>
              </a:extLst>
            </p:cNvPr>
            <p:cNvCxnSpPr>
              <a:cxnSpLocks/>
              <a:endCxn id="162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4DC7BEE1-C67E-4F94-8D82-4F10366BB570}"/>
                </a:ext>
              </a:extLst>
            </p:cNvPr>
            <p:cNvCxnSpPr>
              <a:cxnSpLocks/>
              <a:stCxn id="147" idx="0"/>
              <a:endCxn id="162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46DB28D-DB75-40C7-A319-98F6F3CEDB47}"/>
                </a:ext>
              </a:extLst>
            </p:cNvPr>
            <p:cNvCxnSpPr>
              <a:cxnSpLocks/>
              <a:stCxn id="213" idx="2"/>
              <a:endCxn id="149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999718EA-2547-47A1-8E3B-EAE8E1BFFC55}"/>
                </a:ext>
              </a:extLst>
            </p:cNvPr>
            <p:cNvCxnSpPr>
              <a:cxnSpLocks/>
              <a:stCxn id="147" idx="7"/>
              <a:endCxn id="149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6FFD2241-A284-449E-9453-D2FB90D201FF}"/>
                </a:ext>
              </a:extLst>
            </p:cNvPr>
            <p:cNvCxnSpPr>
              <a:cxnSpLocks/>
              <a:endCxn id="162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7EB8ED5C-95A0-4123-A833-9086F3E289D2}"/>
                </a:ext>
              </a:extLst>
            </p:cNvPr>
            <p:cNvCxnSpPr>
              <a:cxnSpLocks/>
              <a:stCxn id="162" idx="6"/>
              <a:endCxn id="149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E3E50F5B-905F-4F19-BC69-3DCB2B371F51}"/>
                </a:ext>
              </a:extLst>
            </p:cNvPr>
            <p:cNvCxnSpPr>
              <a:cxnSpLocks/>
              <a:stCxn id="148" idx="0"/>
              <a:endCxn id="149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CBC9AB95-C9BE-4BA5-B255-CC96D46EFD82}"/>
                </a:ext>
              </a:extLst>
            </p:cNvPr>
            <p:cNvCxnSpPr>
              <a:cxnSpLocks/>
              <a:stCxn id="151" idx="1"/>
              <a:endCxn id="149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1119CD90-6434-4BAC-92DF-40CC638D290E}"/>
                </a:ext>
              </a:extLst>
            </p:cNvPr>
            <p:cNvCxnSpPr>
              <a:cxnSpLocks/>
              <a:stCxn id="151" idx="0"/>
              <a:endCxn id="150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E96FFE7C-23EA-4CB4-B29E-3873AE2CB4EE}"/>
                </a:ext>
              </a:extLst>
            </p:cNvPr>
            <p:cNvCxnSpPr>
              <a:cxnSpLocks/>
              <a:stCxn id="150" idx="2"/>
              <a:endCxn id="149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51E1FC14-5B30-4C97-81DC-E37AC9430126}"/>
                </a:ext>
              </a:extLst>
            </p:cNvPr>
            <p:cNvCxnSpPr>
              <a:cxnSpLocks/>
              <a:stCxn id="150" idx="7"/>
              <a:endCxn id="158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000D45EF-2ABB-4374-AC35-E7E66C802956}"/>
                </a:ext>
              </a:extLst>
            </p:cNvPr>
            <p:cNvCxnSpPr>
              <a:cxnSpLocks/>
              <a:stCxn id="150" idx="6"/>
              <a:endCxn id="157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EB848D5E-4B86-4365-BE40-C1E9C605BEA8}"/>
                </a:ext>
              </a:extLst>
            </p:cNvPr>
            <p:cNvCxnSpPr>
              <a:cxnSpLocks/>
              <a:stCxn id="157" idx="7"/>
              <a:endCxn id="158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5CC3D79E-2A0F-4132-B214-2BFC8EBEA6A4}"/>
                </a:ext>
              </a:extLst>
            </p:cNvPr>
            <p:cNvCxnSpPr>
              <a:cxnSpLocks/>
              <a:stCxn id="214" idx="1"/>
              <a:endCxn id="149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1E95C72C-5DC8-4E44-A04C-60712F8C29DC}"/>
                </a:ext>
              </a:extLst>
            </p:cNvPr>
            <p:cNvCxnSpPr>
              <a:cxnSpLocks/>
              <a:endCxn id="147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A0AA27BD-5A10-4370-9E99-C431FB7BBF06}"/>
                </a:ext>
              </a:extLst>
            </p:cNvPr>
            <p:cNvCxnSpPr>
              <a:cxnSpLocks/>
              <a:stCxn id="148" idx="2"/>
              <a:endCxn id="147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4DC9D52B-2BA9-4D4C-94AE-9EBCC9E9F897}"/>
                </a:ext>
              </a:extLst>
            </p:cNvPr>
            <p:cNvCxnSpPr>
              <a:cxnSpLocks/>
              <a:stCxn id="163" idx="0"/>
              <a:endCxn id="147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D8EDE77A-C599-4B0B-9DE4-E75C7B7CBD3D}"/>
                </a:ext>
              </a:extLst>
            </p:cNvPr>
            <p:cNvCxnSpPr>
              <a:cxnSpLocks/>
              <a:endCxn id="147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C30CBD17-90A0-47FF-899E-E5DF5E52088F}"/>
                </a:ext>
              </a:extLst>
            </p:cNvPr>
            <p:cNvCxnSpPr>
              <a:cxnSpLocks/>
              <a:stCxn id="163" idx="2"/>
              <a:endCxn id="148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6E9176D4-CAAC-41BF-983F-15BC6B23AA2E}"/>
                </a:ext>
              </a:extLst>
            </p:cNvPr>
            <p:cNvCxnSpPr>
              <a:cxnSpLocks/>
              <a:stCxn id="151" idx="2"/>
              <a:endCxn id="148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E0B49AC8-ADAF-4426-A6ED-F73D10B73FBB}"/>
                </a:ext>
              </a:extLst>
            </p:cNvPr>
            <p:cNvCxnSpPr>
              <a:cxnSpLocks/>
              <a:stCxn id="151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AD6F00E1-FD8C-4BEE-98A5-4DD1DB590F44}"/>
                </a:ext>
              </a:extLst>
            </p:cNvPr>
            <p:cNvCxnSpPr>
              <a:cxnSpLocks/>
              <a:stCxn id="152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88924D97-EE7C-498D-8A80-9C5F7E381C8E}"/>
                </a:ext>
              </a:extLst>
            </p:cNvPr>
            <p:cNvCxnSpPr>
              <a:cxnSpLocks/>
              <a:stCxn id="152" idx="2"/>
              <a:endCxn id="151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CC4D91EB-0829-4AD1-9BBC-2414E9D0E0AC}"/>
                </a:ext>
              </a:extLst>
            </p:cNvPr>
            <p:cNvCxnSpPr>
              <a:cxnSpLocks/>
              <a:stCxn id="157" idx="4"/>
              <a:endCxn id="152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F63C3E4E-4E4C-4BB9-B5F5-4D72B15F7F2A}"/>
                </a:ext>
              </a:extLst>
            </p:cNvPr>
            <p:cNvCxnSpPr>
              <a:cxnSpLocks/>
              <a:stCxn id="156" idx="3"/>
              <a:endCxn id="152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17589E6F-B89F-4A9B-B756-ED8A5C4A8C63}"/>
                </a:ext>
              </a:extLst>
            </p:cNvPr>
            <p:cNvCxnSpPr>
              <a:cxnSpLocks/>
              <a:stCxn id="156" idx="2"/>
              <a:endCxn id="157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C0E0C98F-2AB1-4E89-83EE-A6B8FA60DF09}"/>
                </a:ext>
              </a:extLst>
            </p:cNvPr>
            <p:cNvCxnSpPr>
              <a:cxnSpLocks/>
              <a:stCxn id="156" idx="1"/>
              <a:endCxn id="158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E5D2FD08-59D7-4702-9576-A547AC7A8A62}"/>
                </a:ext>
              </a:extLst>
            </p:cNvPr>
            <p:cNvCxnSpPr>
              <a:cxnSpLocks/>
              <a:stCxn id="154" idx="1"/>
              <a:endCxn id="158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52B485EF-8E8D-4479-B819-883453BE241F}"/>
                </a:ext>
              </a:extLst>
            </p:cNvPr>
            <p:cNvCxnSpPr>
              <a:cxnSpLocks/>
              <a:stCxn id="154" idx="0"/>
              <a:endCxn id="155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4D99830A-0B6B-4B2B-BAAA-39DE8D1D04AA}"/>
                </a:ext>
              </a:extLst>
            </p:cNvPr>
            <p:cNvCxnSpPr>
              <a:cxnSpLocks/>
              <a:stCxn id="160" idx="0"/>
              <a:endCxn id="159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AC6728F-DB31-4983-BE32-4D655323B5BC}"/>
                </a:ext>
              </a:extLst>
            </p:cNvPr>
            <p:cNvCxnSpPr>
              <a:cxnSpLocks/>
              <a:stCxn id="188" idx="7"/>
              <a:endCxn id="159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5F9AA938-CC74-4616-B307-1DB70C79C3B9}"/>
                </a:ext>
              </a:extLst>
            </p:cNvPr>
            <p:cNvCxnSpPr>
              <a:cxnSpLocks/>
              <a:endCxn id="160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78E304A2-F5D5-4F29-ADF0-E9D4DA4817CE}"/>
                </a:ext>
              </a:extLst>
            </p:cNvPr>
            <p:cNvCxnSpPr>
              <a:cxnSpLocks/>
              <a:stCxn id="187" idx="5"/>
              <a:endCxn id="161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4F8945B3-E7BA-46C4-9545-BCE95E5F9F09}"/>
                </a:ext>
              </a:extLst>
            </p:cNvPr>
            <p:cNvCxnSpPr>
              <a:cxnSpLocks/>
              <a:endCxn id="161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C635628-6EFD-441D-9972-6403B0D0FABE}"/>
                </a:ext>
              </a:extLst>
            </p:cNvPr>
            <p:cNvCxnSpPr>
              <a:cxnSpLocks/>
              <a:stCxn id="161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9E7AB171-7A32-46D2-9D9D-8AC2DA640438}"/>
                </a:ext>
              </a:extLst>
            </p:cNvPr>
            <p:cNvCxnSpPr>
              <a:cxnSpLocks/>
              <a:stCxn id="161" idx="3"/>
              <a:endCxn id="153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A0594AE1-1E9E-4B6E-BC3A-379515A29636}"/>
                </a:ext>
              </a:extLst>
            </p:cNvPr>
            <p:cNvCxnSpPr>
              <a:cxnSpLocks/>
              <a:stCxn id="161" idx="1"/>
              <a:endCxn id="154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538D00EE-907C-4360-A607-9D263044EC4E}"/>
                </a:ext>
              </a:extLst>
            </p:cNvPr>
            <p:cNvCxnSpPr>
              <a:cxnSpLocks/>
              <a:stCxn id="160" idx="2"/>
              <a:endCxn id="154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9E8AAFF4-8353-4250-AD5B-E30008DA8C0F}"/>
                </a:ext>
              </a:extLst>
            </p:cNvPr>
            <p:cNvCxnSpPr>
              <a:cxnSpLocks/>
              <a:stCxn id="159" idx="3"/>
              <a:endCxn id="154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DCB3F67A-EFD6-4A00-AF54-A54386887FA1}"/>
                </a:ext>
              </a:extLst>
            </p:cNvPr>
            <p:cNvCxnSpPr>
              <a:cxnSpLocks/>
              <a:stCxn id="159" idx="2"/>
              <a:endCxn id="155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C04A4EB7-B993-4C1E-9512-FC11117D4DD3}"/>
                </a:ext>
              </a:extLst>
            </p:cNvPr>
            <p:cNvCxnSpPr>
              <a:cxnSpLocks/>
              <a:stCxn id="155" idx="1"/>
              <a:endCxn id="158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33AB111C-0728-44CB-99DA-BD5F465D17E4}"/>
                </a:ext>
              </a:extLst>
            </p:cNvPr>
            <p:cNvCxnSpPr>
              <a:cxnSpLocks/>
              <a:stCxn id="154" idx="2"/>
              <a:endCxn id="156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0824AB1A-AF27-4AAC-A510-E835981EB35C}"/>
                </a:ext>
              </a:extLst>
            </p:cNvPr>
            <p:cNvCxnSpPr>
              <a:cxnSpLocks/>
              <a:stCxn id="153" idx="1"/>
              <a:endCxn id="156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7B2A9CAE-D54C-4F99-BC89-2A47AC6F057A}"/>
                </a:ext>
              </a:extLst>
            </p:cNvPr>
            <p:cNvCxnSpPr>
              <a:cxnSpLocks/>
              <a:stCxn id="153" idx="3"/>
              <a:endCxn id="164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49C2A513-DA3C-4A76-9627-46F3EA1674F2}"/>
                </a:ext>
              </a:extLst>
            </p:cNvPr>
            <p:cNvCxnSpPr>
              <a:cxnSpLocks/>
              <a:stCxn id="156" idx="4"/>
              <a:endCxn id="164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CB48AD31-8E77-4D83-9FF0-837B6A3CB825}"/>
                </a:ext>
              </a:extLst>
            </p:cNvPr>
            <p:cNvCxnSpPr>
              <a:cxnSpLocks/>
              <a:stCxn id="152" idx="5"/>
              <a:endCxn id="164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AA383FD2-934F-4979-BD40-681C7BCCDA81}"/>
                </a:ext>
              </a:extLst>
            </p:cNvPr>
            <p:cNvCxnSpPr>
              <a:cxnSpLocks/>
              <a:stCxn id="153" idx="7"/>
              <a:endCxn id="154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2B60496-127B-4D07-B9D7-550F342723FD}"/>
                </a:ext>
              </a:extLst>
            </p:cNvPr>
            <p:cNvCxnSpPr>
              <a:cxnSpLocks/>
              <a:stCxn id="151" idx="7"/>
              <a:endCxn id="157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89043197-9393-4509-8DD1-E5C4512FD9BB}"/>
                </a:ext>
              </a:extLst>
            </p:cNvPr>
            <p:cNvCxnSpPr>
              <a:cxnSpLocks/>
              <a:endCxn id="153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FB94D064-2104-45B7-8D56-6D27B6F5E7DF}"/>
                </a:ext>
              </a:extLst>
            </p:cNvPr>
            <p:cNvCxnSpPr>
              <a:cxnSpLocks/>
              <a:stCxn id="161" idx="7"/>
              <a:endCxn id="160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FE1DBC0C-7FF3-4C50-9A4A-B2C226B258D1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819E98D6-2855-4A42-AB3E-365BB54EB1D1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F998912D-7A0B-4FFD-A177-A3B838E6A36A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B8F576D9-EB15-40F7-97F7-51307DCA108A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5F0252DA-0578-484B-BA55-4C22D0C908D3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5957B164-FF03-439C-999F-2D84D2789FE3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5CE014D8-4823-4B50-8CC4-98219946E67B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8BA855C5-6E64-472C-BC81-9D7A13A682F5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5E1565B9-0D0F-49BE-A15D-F8EF68521E12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9C9F9A08-EC57-48F9-88FF-89C46D2D0FAB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B9F63E34-B71A-4177-A92C-7E6C9FCC9BF7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1608D259-83DB-492F-95A4-F7A165EA7A77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E7AEE8C4-57AB-456F-985F-571138FED7AE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CE94D409-F6CA-456B-87C3-CBD002709847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6D4EFF78-0E0F-4A48-BA14-038A3245C15A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D4981ADC-C194-4F16-9E99-AA33E5E2F9D0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Chord 162">
              <a:extLst>
                <a:ext uri="{FF2B5EF4-FFF2-40B4-BE49-F238E27FC236}">
                  <a16:creationId xmlns:a16="http://schemas.microsoft.com/office/drawing/2014/main" id="{15C62939-53C6-4D13-828C-4B132C094971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Chord 163">
              <a:extLst>
                <a:ext uri="{FF2B5EF4-FFF2-40B4-BE49-F238E27FC236}">
                  <a16:creationId xmlns:a16="http://schemas.microsoft.com/office/drawing/2014/main" id="{11A7B4C1-28C9-41EF-96AD-01DAED015DAE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2C386063-0BC2-434C-8E3B-8C49E8AE4314}"/>
                </a:ext>
              </a:extLst>
            </p:cNvPr>
            <p:cNvCxnSpPr>
              <a:cxnSpLocks/>
              <a:stCxn id="163" idx="1"/>
              <a:endCxn id="151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49A57370-6220-4B9E-956C-42A672B35652}"/>
                </a:ext>
              </a:extLst>
            </p:cNvPr>
            <p:cNvCxnSpPr>
              <a:cxnSpLocks/>
              <a:stCxn id="185" idx="6"/>
              <a:endCxn id="159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B0F7DC8C-D286-405D-BCD1-3B2980649D74}"/>
                </a:ext>
              </a:extLst>
            </p:cNvPr>
            <p:cNvCxnSpPr>
              <a:cxnSpLocks/>
              <a:stCxn id="182" idx="4"/>
              <a:endCxn id="188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BBCFE525-2B87-4315-8BCB-8DAF19C732E7}"/>
                </a:ext>
              </a:extLst>
            </p:cNvPr>
            <p:cNvCxnSpPr>
              <a:cxnSpLocks/>
              <a:stCxn id="188" idx="4"/>
              <a:endCxn id="187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5C6476B1-7DDE-4297-89A9-056A99F9D30A}"/>
                </a:ext>
              </a:extLst>
            </p:cNvPr>
            <p:cNvCxnSpPr>
              <a:cxnSpLocks/>
              <a:stCxn id="186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ED3CD5FC-03C8-45D5-8309-4449E2DC8E7F}"/>
                </a:ext>
              </a:extLst>
            </p:cNvPr>
            <p:cNvCxnSpPr>
              <a:cxnSpLocks/>
              <a:stCxn id="186" idx="0"/>
              <a:endCxn id="187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21B08651-B039-4782-9DEA-F196FEDB7BC5}"/>
                </a:ext>
              </a:extLst>
            </p:cNvPr>
            <p:cNvCxnSpPr>
              <a:cxnSpLocks/>
              <a:stCxn id="196" idx="1"/>
              <a:endCxn id="182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4CF1415B-B410-49A8-948A-A7A51B9072F0}"/>
                </a:ext>
              </a:extLst>
            </p:cNvPr>
            <p:cNvCxnSpPr>
              <a:cxnSpLocks/>
              <a:stCxn id="187" idx="2"/>
              <a:endCxn id="196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33E0C3E6-A235-471D-A1B3-591C622C5E5A}"/>
                </a:ext>
              </a:extLst>
            </p:cNvPr>
            <p:cNvCxnSpPr>
              <a:cxnSpLocks/>
              <a:stCxn id="186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E131013C-402D-4E7E-AF11-8610E3A4E51B}"/>
                </a:ext>
              </a:extLst>
            </p:cNvPr>
            <p:cNvCxnSpPr>
              <a:cxnSpLocks/>
              <a:stCxn id="159" idx="1"/>
              <a:endCxn id="66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4A4ADD74-65B5-4E5B-B584-0D4E631840A2}"/>
                </a:ext>
              </a:extLst>
            </p:cNvPr>
            <p:cNvCxnSpPr>
              <a:cxnSpLocks/>
              <a:stCxn id="184" idx="6"/>
              <a:endCxn id="183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3B02ADA0-EDA9-4242-A237-2EB77593412A}"/>
                </a:ext>
              </a:extLst>
            </p:cNvPr>
            <p:cNvCxnSpPr>
              <a:cxnSpLocks/>
              <a:stCxn id="182" idx="7"/>
              <a:endCxn id="184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98FAA103-A03F-483B-A8C2-02D377F9478C}"/>
                </a:ext>
              </a:extLst>
            </p:cNvPr>
            <p:cNvCxnSpPr>
              <a:cxnSpLocks/>
              <a:stCxn id="182" idx="5"/>
              <a:endCxn id="185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59A155A8-9BA2-478B-BF3C-FDCBF42F2FCA}"/>
                </a:ext>
              </a:extLst>
            </p:cNvPr>
            <p:cNvCxnSpPr>
              <a:cxnSpLocks/>
              <a:stCxn id="183" idx="3"/>
              <a:endCxn id="185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C3D96F16-826A-4CA1-9001-1C1A5FE7682E}"/>
                </a:ext>
              </a:extLst>
            </p:cNvPr>
            <p:cNvCxnSpPr>
              <a:cxnSpLocks/>
              <a:stCxn id="185" idx="4"/>
              <a:endCxn id="188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E10A8AD3-D413-4513-8B78-6FCC483405F7}"/>
                </a:ext>
              </a:extLst>
            </p:cNvPr>
            <p:cNvCxnSpPr>
              <a:cxnSpLocks/>
              <a:stCxn id="161" idx="2"/>
              <a:endCxn id="186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A5B2AAD1-0A07-40A8-81EB-C51DDFDFE59C}"/>
                </a:ext>
              </a:extLst>
            </p:cNvPr>
            <p:cNvCxnSpPr>
              <a:cxnSpLocks/>
              <a:endCxn id="186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4E31A65C-EDEC-42C4-9417-D67A62525378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8DDF3B5F-0610-4C1D-BC39-9972618B657E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1956FE60-41C8-4525-A6E1-A25A3B858D9A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F89E9125-FCE6-45F6-889A-F4214FA6C97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C1A4CD43-1EB0-4505-AFE3-A0804CF99DE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0866670F-4A2D-4683-9CFD-68E415E11DB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134702E5-52D2-43DD-B14F-D8D4F9A18C4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754ED39E-C29A-4E22-929F-390D51657687}"/>
                </a:ext>
              </a:extLst>
            </p:cNvPr>
            <p:cNvCxnSpPr>
              <a:cxnSpLocks/>
              <a:stCxn id="188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87AB2D6A-D21C-45AD-B82B-7901F6629DBD}"/>
                </a:ext>
              </a:extLst>
            </p:cNvPr>
            <p:cNvCxnSpPr>
              <a:cxnSpLocks/>
              <a:stCxn id="184" idx="4"/>
              <a:endCxn id="185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5DF650AE-A324-4804-AAAD-E7CE834715A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DA85335F-E68B-4FCF-973E-C68A71EB0A62}"/>
                </a:ext>
              </a:extLst>
            </p:cNvPr>
            <p:cNvCxnSpPr>
              <a:cxnSpLocks/>
              <a:stCxn id="191" idx="3"/>
              <a:endCxn id="155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BCEA5CB2-482B-421A-8AE0-7A0BBB2F5661}"/>
                </a:ext>
              </a:extLst>
            </p:cNvPr>
            <p:cNvCxnSpPr>
              <a:cxnSpLocks/>
              <a:stCxn id="191" idx="2"/>
              <a:endCxn id="66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2ADC1D77-B495-414C-94FB-E10EA33A0B54}"/>
                </a:ext>
              </a:extLst>
            </p:cNvPr>
            <p:cNvCxnSpPr>
              <a:cxnSpLocks/>
              <a:stCxn id="184" idx="7"/>
              <a:endCxn id="68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1854D194-17AC-49AD-9A26-B23EA3008805}"/>
                </a:ext>
              </a:extLst>
            </p:cNvPr>
            <p:cNvCxnSpPr>
              <a:cxnSpLocks/>
              <a:endCxn id="184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6" name="Chord 195">
              <a:extLst>
                <a:ext uri="{FF2B5EF4-FFF2-40B4-BE49-F238E27FC236}">
                  <a16:creationId xmlns:a16="http://schemas.microsoft.com/office/drawing/2014/main" id="{CA34B809-524B-4D3B-9F39-7AE4179609DD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8DF30D01-7B97-48EA-AD30-2BCB2ED9E72F}"/>
                </a:ext>
              </a:extLst>
            </p:cNvPr>
            <p:cNvCxnSpPr>
              <a:cxnSpLocks/>
              <a:stCxn id="187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8D9AEE54-631C-4F71-BC5D-BE9FD5B00DAF}"/>
                </a:ext>
              </a:extLst>
            </p:cNvPr>
            <p:cNvCxnSpPr>
              <a:cxnSpLocks/>
              <a:stCxn id="183" idx="6"/>
              <a:endCxn id="66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0C00A23A-2A57-481F-9F19-017D46E739EF}"/>
                </a:ext>
              </a:extLst>
            </p:cNvPr>
            <p:cNvCxnSpPr>
              <a:cxnSpLocks/>
              <a:stCxn id="183" idx="5"/>
              <a:endCxn id="159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692E2763-249A-40E7-9DD6-7131B5196B24}"/>
                </a:ext>
              </a:extLst>
            </p:cNvPr>
            <p:cNvCxnSpPr>
              <a:cxnSpLocks/>
              <a:stCxn id="68" idx="0"/>
              <a:endCxn id="183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F13D546A-B38D-4DB1-B353-96DE0927BA0A}"/>
                </a:ext>
              </a:extLst>
            </p:cNvPr>
            <p:cNvCxnSpPr>
              <a:cxnSpLocks/>
              <a:stCxn id="188" idx="5"/>
              <a:endCxn id="160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BF110F7D-356C-4B8A-A626-761925A8B9D3}"/>
                </a:ext>
              </a:extLst>
            </p:cNvPr>
            <p:cNvCxnSpPr>
              <a:cxnSpLocks/>
              <a:stCxn id="155" idx="7"/>
              <a:endCxn id="66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56A4A436-F633-43ED-A67A-6E008AE445F4}"/>
                </a:ext>
              </a:extLst>
            </p:cNvPr>
            <p:cNvCxnSpPr>
              <a:cxnSpLocks/>
              <a:stCxn id="84" idx="7"/>
              <a:endCxn id="191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E970A69B-B0FF-49E7-AF8C-CDC55A3846FE}"/>
                </a:ext>
              </a:extLst>
            </p:cNvPr>
            <p:cNvCxnSpPr>
              <a:cxnSpLocks/>
              <a:stCxn id="158" idx="7"/>
              <a:endCxn id="73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B165BDAF-BB77-4A59-886B-B54857AAB3D9}"/>
                </a:ext>
              </a:extLst>
            </p:cNvPr>
            <p:cNvCxnSpPr>
              <a:cxnSpLocks/>
              <a:stCxn id="158" idx="6"/>
              <a:endCxn id="191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1B05A21C-4569-4482-8CF4-87314D2D4C37}"/>
                </a:ext>
              </a:extLst>
            </p:cNvPr>
            <p:cNvCxnSpPr>
              <a:cxnSpLocks/>
              <a:stCxn id="74" idx="0"/>
              <a:endCxn id="158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A17D20A8-6B73-4115-8E58-81665266507D}"/>
                </a:ext>
              </a:extLst>
            </p:cNvPr>
            <p:cNvCxnSpPr>
              <a:cxnSpLocks/>
              <a:stCxn id="214" idx="0"/>
              <a:endCxn id="213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D0B6502E-7684-460D-AB86-9F0E5167C03F}"/>
                </a:ext>
              </a:extLst>
            </p:cNvPr>
            <p:cNvCxnSpPr>
              <a:cxnSpLocks/>
              <a:stCxn id="82" idx="0"/>
              <a:endCxn id="213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DA18729E-555C-4FDA-B3AA-4A04A2779A38}"/>
                </a:ext>
              </a:extLst>
            </p:cNvPr>
            <p:cNvCxnSpPr>
              <a:cxnSpLocks/>
              <a:stCxn id="81" idx="0"/>
              <a:endCxn id="214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24AF831C-6204-4D1B-8064-1F030951D66D}"/>
                </a:ext>
              </a:extLst>
            </p:cNvPr>
            <p:cNvCxnSpPr>
              <a:cxnSpLocks/>
              <a:stCxn id="158" idx="1"/>
              <a:endCxn id="215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0D514801-3856-4ABA-BEAB-739730774461}"/>
                </a:ext>
              </a:extLst>
            </p:cNvPr>
            <p:cNvCxnSpPr>
              <a:cxnSpLocks/>
              <a:stCxn id="74" idx="0"/>
              <a:endCxn id="215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8BF4AA65-C7D4-4A82-8ED3-1ADEFDD9D159}"/>
                </a:ext>
              </a:extLst>
            </p:cNvPr>
            <p:cNvCxnSpPr>
              <a:cxnSpLocks/>
              <a:stCxn id="215" idx="7"/>
              <a:endCxn id="214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06DC0826-2E06-4367-BA4F-D6BB47448C56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D272245F-B68B-4C8F-872E-D1382716775F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E03EFA70-43EA-4925-82A2-C7560E27FDC6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D1704DC9-A2FE-46DF-A33D-2C5B0B62822C}"/>
                </a:ext>
              </a:extLst>
            </p:cNvPr>
            <p:cNvCxnSpPr>
              <a:cxnSpLocks/>
              <a:stCxn id="79" idx="0"/>
              <a:endCxn id="213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A4B7AD97-C8C7-4DBA-B251-B090D2591095}"/>
                </a:ext>
              </a:extLst>
            </p:cNvPr>
            <p:cNvCxnSpPr>
              <a:cxnSpLocks/>
              <a:endCxn id="79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223" name="Picture Placeholder 2">
            <a:extLst>
              <a:ext uri="{FF2B5EF4-FFF2-40B4-BE49-F238E27FC236}">
                <a16:creationId xmlns:a16="http://schemas.microsoft.com/office/drawing/2014/main" id="{A12E6587-F03D-4C57-AAFE-4763BFD9192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073211" y="1838990"/>
            <a:ext cx="1980000" cy="19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24" name="Picture Placeholder 2">
            <a:extLst>
              <a:ext uri="{FF2B5EF4-FFF2-40B4-BE49-F238E27FC236}">
                <a16:creationId xmlns:a16="http://schemas.microsoft.com/office/drawing/2014/main" id="{A202D3EE-B2AB-497C-838C-AE327E69D39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762255" y="1838990"/>
            <a:ext cx="1980000" cy="19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25" name="Picture Placeholder 2">
            <a:extLst>
              <a:ext uri="{FF2B5EF4-FFF2-40B4-BE49-F238E27FC236}">
                <a16:creationId xmlns:a16="http://schemas.microsoft.com/office/drawing/2014/main" id="{9DF5AD96-04D7-4C76-AF28-774C3C834F7B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451299" y="1838990"/>
            <a:ext cx="1980000" cy="19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26" name="Picture Placeholder 2">
            <a:extLst>
              <a:ext uri="{FF2B5EF4-FFF2-40B4-BE49-F238E27FC236}">
                <a16:creationId xmlns:a16="http://schemas.microsoft.com/office/drawing/2014/main" id="{3BC1DC84-BDCC-4285-BF2F-160995CFC167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140343" y="1838990"/>
            <a:ext cx="1980000" cy="19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441612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53327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92154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41111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61435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60074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05315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0A96AEFE-2DB4-4800-BD04-10498C186E2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0"/>
            <a:ext cx="6206149" cy="6858000"/>
          </a:xfrm>
          <a:custGeom>
            <a:avLst/>
            <a:gdLst>
              <a:gd name="connsiteX0" fmla="*/ 5280530 w 6206149"/>
              <a:gd name="connsiteY0" fmla="*/ 3429000 h 6858000"/>
              <a:gd name="connsiteX1" fmla="*/ 6206149 w 6206149"/>
              <a:gd name="connsiteY1" fmla="*/ 3429000 h 6858000"/>
              <a:gd name="connsiteX2" fmla="*/ 4207499 w 6206149"/>
              <a:gd name="connsiteY2" fmla="*/ 6858000 h 6858000"/>
              <a:gd name="connsiteX3" fmla="*/ 3281880 w 6206149"/>
              <a:gd name="connsiteY3" fmla="*/ 6858000 h 6858000"/>
              <a:gd name="connsiteX4" fmla="*/ 4173746 w 6206149"/>
              <a:gd name="connsiteY4" fmla="*/ 3429000 h 6858000"/>
              <a:gd name="connsiteX5" fmla="*/ 5099365 w 6206149"/>
              <a:gd name="connsiteY5" fmla="*/ 3429000 h 6858000"/>
              <a:gd name="connsiteX6" fmla="*/ 3100715 w 6206149"/>
              <a:gd name="connsiteY6" fmla="*/ 6858000 h 6858000"/>
              <a:gd name="connsiteX7" fmla="*/ 2175096 w 6206149"/>
              <a:gd name="connsiteY7" fmla="*/ 6858000 h 6858000"/>
              <a:gd name="connsiteX8" fmla="*/ 5075842 w 6206149"/>
              <a:gd name="connsiteY8" fmla="*/ 0 h 6858000"/>
              <a:gd name="connsiteX9" fmla="*/ 5993394 w 6206149"/>
              <a:gd name="connsiteY9" fmla="*/ 0 h 6858000"/>
              <a:gd name="connsiteX10" fmla="*/ 1976808 w 6206149"/>
              <a:gd name="connsiteY10" fmla="*/ 6858000 h 6858000"/>
              <a:gd name="connsiteX11" fmla="*/ 1059256 w 6206149"/>
              <a:gd name="connsiteY11" fmla="*/ 6858000 h 6858000"/>
              <a:gd name="connsiteX12" fmla="*/ 3931564 w 6206149"/>
              <a:gd name="connsiteY12" fmla="*/ 0 h 6858000"/>
              <a:gd name="connsiteX13" fmla="*/ 4857183 w 6206149"/>
              <a:gd name="connsiteY13" fmla="*/ 0 h 6858000"/>
              <a:gd name="connsiteX14" fmla="*/ 2858533 w 6206149"/>
              <a:gd name="connsiteY14" fmla="*/ 3429000 h 6858000"/>
              <a:gd name="connsiteX15" fmla="*/ 1932914 w 6206149"/>
              <a:gd name="connsiteY15" fmla="*/ 3429000 h 6858000"/>
              <a:gd name="connsiteX16" fmla="*/ 2008640 w 6206149"/>
              <a:gd name="connsiteY16" fmla="*/ 0 h 6858000"/>
              <a:gd name="connsiteX17" fmla="*/ 3684759 w 6206149"/>
              <a:gd name="connsiteY17" fmla="*/ 0 h 6858000"/>
              <a:gd name="connsiteX18" fmla="*/ 1676119 w 6206149"/>
              <a:gd name="connsiteY18" fmla="*/ 3429000 h 6858000"/>
              <a:gd name="connsiteX19" fmla="*/ 0 w 6206149"/>
              <a:gd name="connsiteY19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206149" h="6858000">
                <a:moveTo>
                  <a:pt x="5280530" y="3429000"/>
                </a:moveTo>
                <a:lnTo>
                  <a:pt x="6206149" y="3429000"/>
                </a:lnTo>
                <a:lnTo>
                  <a:pt x="4207499" y="6858000"/>
                </a:lnTo>
                <a:lnTo>
                  <a:pt x="3281880" y="6858000"/>
                </a:lnTo>
                <a:close/>
                <a:moveTo>
                  <a:pt x="4173746" y="3429000"/>
                </a:moveTo>
                <a:lnTo>
                  <a:pt x="5099365" y="3429000"/>
                </a:lnTo>
                <a:lnTo>
                  <a:pt x="3100715" y="6858000"/>
                </a:lnTo>
                <a:lnTo>
                  <a:pt x="2175096" y="6858000"/>
                </a:lnTo>
                <a:close/>
                <a:moveTo>
                  <a:pt x="5075842" y="0"/>
                </a:moveTo>
                <a:lnTo>
                  <a:pt x="5993394" y="0"/>
                </a:lnTo>
                <a:lnTo>
                  <a:pt x="1976808" y="6858000"/>
                </a:lnTo>
                <a:lnTo>
                  <a:pt x="1059256" y="6858000"/>
                </a:lnTo>
                <a:close/>
                <a:moveTo>
                  <a:pt x="3931564" y="0"/>
                </a:moveTo>
                <a:lnTo>
                  <a:pt x="4857183" y="0"/>
                </a:lnTo>
                <a:lnTo>
                  <a:pt x="2858533" y="3429000"/>
                </a:lnTo>
                <a:lnTo>
                  <a:pt x="1932914" y="3429000"/>
                </a:lnTo>
                <a:close/>
                <a:moveTo>
                  <a:pt x="2008640" y="0"/>
                </a:moveTo>
                <a:lnTo>
                  <a:pt x="3684759" y="0"/>
                </a:lnTo>
                <a:lnTo>
                  <a:pt x="1676119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968218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7A4111-AC59-4D68-8289-087F5555D1FB}"/>
              </a:ext>
            </a:extLst>
          </p:cNvPr>
          <p:cNvSpPr/>
          <p:nvPr userDrawn="1"/>
        </p:nvSpPr>
        <p:spPr>
          <a:xfrm>
            <a:off x="-3" y="0"/>
            <a:ext cx="12192003" cy="3990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529213A9-205F-4B47-85D1-86A4CF8B41E3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2900571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5C91274C-B4D1-4A27-943A-E94264203275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6280150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47943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9" name="Group 3">
            <a:extLst>
              <a:ext uri="{FF2B5EF4-FFF2-40B4-BE49-F238E27FC236}">
                <a16:creationId xmlns:a16="http://schemas.microsoft.com/office/drawing/2014/main" id="{3416C541-C19F-450D-88B8-31264A63C057}"/>
              </a:ext>
            </a:extLst>
          </p:cNvPr>
          <p:cNvGrpSpPr/>
          <p:nvPr userDrawn="1"/>
        </p:nvGrpSpPr>
        <p:grpSpPr>
          <a:xfrm>
            <a:off x="3413850" y="1727960"/>
            <a:ext cx="2134178" cy="3686307"/>
            <a:chOff x="2188487" y="1844824"/>
            <a:chExt cx="1980000" cy="3420000"/>
          </a:xfrm>
        </p:grpSpPr>
        <p:sp>
          <p:nvSpPr>
            <p:cNvPr id="10" name="Rounded Rectangle 13">
              <a:extLst>
                <a:ext uri="{FF2B5EF4-FFF2-40B4-BE49-F238E27FC236}">
                  <a16:creationId xmlns:a16="http://schemas.microsoft.com/office/drawing/2014/main" id="{F28ADE49-EABF-4A45-8AFD-D583872D5EF7}"/>
                </a:ext>
              </a:extLst>
            </p:cNvPr>
            <p:cNvSpPr/>
            <p:nvPr userDrawn="1"/>
          </p:nvSpPr>
          <p:spPr>
            <a:xfrm>
              <a:off x="2188487" y="1844824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chemeClr val="bg1"/>
            </a:solidFill>
            <a:ln w="88900">
              <a:noFill/>
            </a:ln>
            <a:effectLst>
              <a:outerShdw blurRad="63500" dist="520700" dir="13680000" sx="200000" sy="200000" algn="t" rotWithShape="0">
                <a:prstClr val="black">
                  <a:alpha val="0"/>
                </a:prstClr>
              </a:outerShdw>
              <a:reflection stA="0" dist="1270000" dir="5400000" sy="-100000" algn="bl" rotWithShape="0"/>
            </a:effectLst>
            <a:scene3d>
              <a:camera prst="perspectiveFront"/>
              <a:lightRig rig="soft" dir="t"/>
            </a:scene3d>
            <a:sp3d prstMaterial="matte">
              <a:bevelT w="139700" h="139700" prst="divo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14">
              <a:extLst>
                <a:ext uri="{FF2B5EF4-FFF2-40B4-BE49-F238E27FC236}">
                  <a16:creationId xmlns:a16="http://schemas.microsoft.com/office/drawing/2014/main" id="{0EE66AE6-BD54-46FF-BFF8-F4F5052A0336}"/>
                </a:ext>
              </a:extLst>
            </p:cNvPr>
            <p:cNvSpPr/>
            <p:nvPr userDrawn="1"/>
          </p:nvSpPr>
          <p:spPr>
            <a:xfrm>
              <a:off x="3034725" y="2043113"/>
              <a:ext cx="287523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  <a:scene3d>
              <a:camera prst="orthographicFront"/>
              <a:lightRig rig="threePt" dir="t"/>
            </a:scene3d>
            <a:sp3d>
              <a:bevelT w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2" name="Group 1">
              <a:extLst>
                <a:ext uri="{FF2B5EF4-FFF2-40B4-BE49-F238E27FC236}">
                  <a16:creationId xmlns:a16="http://schemas.microsoft.com/office/drawing/2014/main" id="{16B2E278-7F12-411C-A66B-4E8311A0AA6B}"/>
                </a:ext>
              </a:extLst>
            </p:cNvPr>
            <p:cNvGrpSpPr/>
            <p:nvPr userDrawn="1"/>
          </p:nvGrpSpPr>
          <p:grpSpPr>
            <a:xfrm>
              <a:off x="3068483" y="4873005"/>
              <a:ext cx="228516" cy="228516"/>
              <a:chOff x="1522350" y="5810889"/>
              <a:chExt cx="228516" cy="228516"/>
            </a:xfrm>
            <a:solidFill>
              <a:schemeClr val="bg1">
                <a:lumMod val="75000"/>
              </a:schemeClr>
            </a:solidFill>
          </p:grpSpPr>
          <p:sp>
            <p:nvSpPr>
              <p:cNvPr id="13" name="Oval 15">
                <a:extLst>
                  <a:ext uri="{FF2B5EF4-FFF2-40B4-BE49-F238E27FC236}">
                    <a16:creationId xmlns:a16="http://schemas.microsoft.com/office/drawing/2014/main" id="{880912B7-BAFE-4530-B3E2-658A4CC93EA5}"/>
                  </a:ext>
                </a:extLst>
              </p:cNvPr>
              <p:cNvSpPr/>
              <p:nvPr userDrawn="1"/>
            </p:nvSpPr>
            <p:spPr>
              <a:xfrm>
                <a:off x="1522350" y="5810889"/>
                <a:ext cx="228516" cy="228516"/>
              </a:xfrm>
              <a:prstGeom prst="ellipse">
                <a:avLst/>
              </a:prstGeom>
              <a:grpFill/>
              <a:ln w="0">
                <a:noFill/>
              </a:ln>
              <a:scene3d>
                <a:camera prst="perspectiveFront"/>
                <a:lightRig rig="threePt" dir="t"/>
              </a:scene3d>
              <a:sp3d>
                <a:bevelT/>
                <a:bevelB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" name="Rounded Rectangle 16">
                <a:extLst>
                  <a:ext uri="{FF2B5EF4-FFF2-40B4-BE49-F238E27FC236}">
                    <a16:creationId xmlns:a16="http://schemas.microsoft.com/office/drawing/2014/main" id="{D4E578DE-6FBB-45BA-AA90-B7C5BFB60FD8}"/>
                  </a:ext>
                </a:extLst>
              </p:cNvPr>
              <p:cNvSpPr/>
              <p:nvPr userDrawn="1"/>
            </p:nvSpPr>
            <p:spPr>
              <a:xfrm>
                <a:off x="1599696" y="5872505"/>
                <a:ext cx="104519" cy="105284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 w="6350">
                <a:noFill/>
              </a:ln>
              <a:scene3d>
                <a:camera prst="orthographicFront"/>
                <a:lightRig rig="threePt" dir="t"/>
              </a:scene3d>
              <a:sp3d>
                <a:bevelT w="139700" prst="cross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EB8BC53A-6DA7-4829-9A2F-14557FE1D7E4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3586877" y="2115101"/>
            <a:ext cx="1816447" cy="28323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16" name="Group 2">
            <a:extLst>
              <a:ext uri="{FF2B5EF4-FFF2-40B4-BE49-F238E27FC236}">
                <a16:creationId xmlns:a16="http://schemas.microsoft.com/office/drawing/2014/main" id="{4C198FF6-4BAB-454F-B36D-BFC618E02928}"/>
              </a:ext>
            </a:extLst>
          </p:cNvPr>
          <p:cNvGrpSpPr/>
          <p:nvPr userDrawn="1"/>
        </p:nvGrpSpPr>
        <p:grpSpPr>
          <a:xfrm>
            <a:off x="6643974" y="1727960"/>
            <a:ext cx="2134178" cy="3686307"/>
            <a:chOff x="4897447" y="1844824"/>
            <a:chExt cx="1980000" cy="3420000"/>
          </a:xfrm>
        </p:grpSpPr>
        <p:sp>
          <p:nvSpPr>
            <p:cNvPr id="17" name="Rounded Rectangle 30">
              <a:extLst>
                <a:ext uri="{FF2B5EF4-FFF2-40B4-BE49-F238E27FC236}">
                  <a16:creationId xmlns:a16="http://schemas.microsoft.com/office/drawing/2014/main" id="{327C6189-5814-41F6-8E57-B52ED4BAD615}"/>
                </a:ext>
              </a:extLst>
            </p:cNvPr>
            <p:cNvSpPr/>
            <p:nvPr userDrawn="1"/>
          </p:nvSpPr>
          <p:spPr>
            <a:xfrm>
              <a:off x="4897447" y="1844824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chemeClr val="bg1"/>
            </a:solidFill>
            <a:ln w="88900">
              <a:noFill/>
            </a:ln>
            <a:effectLst>
              <a:outerShdw blurRad="63500" dist="520700" dir="13680000" sx="200000" sy="200000" algn="t" rotWithShape="0">
                <a:prstClr val="black">
                  <a:alpha val="0"/>
                </a:prstClr>
              </a:outerShdw>
              <a:reflection stA="0" dist="1270000" dir="5400000" sy="-100000" algn="bl" rotWithShape="0"/>
            </a:effectLst>
            <a:scene3d>
              <a:camera prst="perspectiveFront"/>
              <a:lightRig rig="soft" dir="t"/>
            </a:scene3d>
            <a:sp3d prstMaterial="matte">
              <a:bevelT w="139700" h="139700" prst="divo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ectangle 31">
              <a:extLst>
                <a:ext uri="{FF2B5EF4-FFF2-40B4-BE49-F238E27FC236}">
                  <a16:creationId xmlns:a16="http://schemas.microsoft.com/office/drawing/2014/main" id="{6BB7F0A7-CC2D-4583-914D-D6C31A57CD04}"/>
                </a:ext>
              </a:extLst>
            </p:cNvPr>
            <p:cNvSpPr/>
            <p:nvPr userDrawn="1"/>
          </p:nvSpPr>
          <p:spPr>
            <a:xfrm>
              <a:off x="5739521" y="2043113"/>
              <a:ext cx="287523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  <a:scene3d>
              <a:camera prst="orthographicFront"/>
              <a:lightRig rig="threePt" dir="t"/>
            </a:scene3d>
            <a:sp3d>
              <a:bevelT w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9" name="Group 32">
              <a:extLst>
                <a:ext uri="{FF2B5EF4-FFF2-40B4-BE49-F238E27FC236}">
                  <a16:creationId xmlns:a16="http://schemas.microsoft.com/office/drawing/2014/main" id="{C9FC167E-F954-46E7-90DD-9CFE5810AAD7}"/>
                </a:ext>
              </a:extLst>
            </p:cNvPr>
            <p:cNvGrpSpPr/>
            <p:nvPr userDrawn="1"/>
          </p:nvGrpSpPr>
          <p:grpSpPr>
            <a:xfrm>
              <a:off x="5753678" y="4862119"/>
              <a:ext cx="228516" cy="228516"/>
              <a:chOff x="1522350" y="5810889"/>
              <a:chExt cx="228516" cy="228516"/>
            </a:xfrm>
            <a:solidFill>
              <a:schemeClr val="bg1">
                <a:lumMod val="75000"/>
              </a:schemeClr>
            </a:solidFill>
          </p:grpSpPr>
          <p:sp>
            <p:nvSpPr>
              <p:cNvPr id="20" name="Oval 33">
                <a:extLst>
                  <a:ext uri="{FF2B5EF4-FFF2-40B4-BE49-F238E27FC236}">
                    <a16:creationId xmlns:a16="http://schemas.microsoft.com/office/drawing/2014/main" id="{437FD994-E6E6-4E11-A918-9DE141FE1761}"/>
                  </a:ext>
                </a:extLst>
              </p:cNvPr>
              <p:cNvSpPr/>
              <p:nvPr userDrawn="1"/>
            </p:nvSpPr>
            <p:spPr>
              <a:xfrm>
                <a:off x="1522350" y="5810889"/>
                <a:ext cx="228516" cy="228516"/>
              </a:xfrm>
              <a:prstGeom prst="ellipse">
                <a:avLst/>
              </a:prstGeom>
              <a:grpFill/>
              <a:ln w="0">
                <a:noFill/>
              </a:ln>
              <a:scene3d>
                <a:camera prst="perspectiveFront"/>
                <a:lightRig rig="threePt" dir="t"/>
              </a:scene3d>
              <a:sp3d>
                <a:bevelT/>
                <a:bevelB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Rounded Rectangle 34">
                <a:extLst>
                  <a:ext uri="{FF2B5EF4-FFF2-40B4-BE49-F238E27FC236}">
                    <a16:creationId xmlns:a16="http://schemas.microsoft.com/office/drawing/2014/main" id="{8CE63A71-4087-4780-9C43-230A8930C48E}"/>
                  </a:ext>
                </a:extLst>
              </p:cNvPr>
              <p:cNvSpPr/>
              <p:nvPr userDrawn="1"/>
            </p:nvSpPr>
            <p:spPr>
              <a:xfrm>
                <a:off x="1599696" y="5872505"/>
                <a:ext cx="104519" cy="105284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 w="6350">
                <a:noFill/>
              </a:ln>
              <a:scene3d>
                <a:camera prst="orthographicFront"/>
                <a:lightRig rig="threePt" dir="t"/>
              </a:scene3d>
              <a:sp3d>
                <a:bevelT w="139700" prst="cross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23" name="Picture Placeholder 9">
            <a:extLst>
              <a:ext uri="{FF2B5EF4-FFF2-40B4-BE49-F238E27FC236}">
                <a16:creationId xmlns:a16="http://schemas.microsoft.com/office/drawing/2014/main" id="{2F232C40-D3F8-4CDD-AF94-D276AEA2E488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6816063" y="2096155"/>
            <a:ext cx="1816447" cy="28323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B0E5326-A18A-427C-A9B5-AE03EEAFB683}"/>
              </a:ext>
            </a:extLst>
          </p:cNvPr>
          <p:cNvSpPr/>
          <p:nvPr userDrawn="1"/>
        </p:nvSpPr>
        <p:spPr>
          <a:xfrm>
            <a:off x="0" y="5855038"/>
            <a:ext cx="12210216" cy="1002962"/>
          </a:xfrm>
          <a:custGeom>
            <a:avLst/>
            <a:gdLst>
              <a:gd name="connsiteX0" fmla="*/ 8459813 w 12210216"/>
              <a:gd name="connsiteY0" fmla="*/ 0 h 1002962"/>
              <a:gd name="connsiteX1" fmla="*/ 8462516 w 12210216"/>
              <a:gd name="connsiteY1" fmla="*/ 246442 h 1002962"/>
              <a:gd name="connsiteX2" fmla="*/ 8513858 w 12210216"/>
              <a:gd name="connsiteY2" fmla="*/ 326428 h 1002962"/>
              <a:gd name="connsiteX3" fmla="*/ 8535476 w 12210216"/>
              <a:gd name="connsiteY3" fmla="*/ 326428 h 1002962"/>
              <a:gd name="connsiteX4" fmla="*/ 8535476 w 12210216"/>
              <a:gd name="connsiteY4" fmla="*/ 350208 h 1002962"/>
              <a:gd name="connsiteX5" fmla="*/ 8540881 w 12210216"/>
              <a:gd name="connsiteY5" fmla="*/ 356693 h 1002962"/>
              <a:gd name="connsiteX6" fmla="*/ 8540881 w 12210216"/>
              <a:gd name="connsiteY6" fmla="*/ 471267 h 1002962"/>
              <a:gd name="connsiteX7" fmla="*/ 8565201 w 12210216"/>
              <a:gd name="connsiteY7" fmla="*/ 471267 h 1002962"/>
              <a:gd name="connsiteX8" fmla="*/ 8565201 w 12210216"/>
              <a:gd name="connsiteY8" fmla="*/ 611783 h 1002962"/>
              <a:gd name="connsiteX9" fmla="*/ 8581415 w 12210216"/>
              <a:gd name="connsiteY9" fmla="*/ 609621 h 1002962"/>
              <a:gd name="connsiteX10" fmla="*/ 8578712 w 12210216"/>
              <a:gd name="connsiteY10" fmla="*/ 698254 h 1002962"/>
              <a:gd name="connsiteX11" fmla="*/ 8594926 w 12210216"/>
              <a:gd name="connsiteY11" fmla="*/ 700416 h 1002962"/>
              <a:gd name="connsiteX12" fmla="*/ 8597628 w 12210216"/>
              <a:gd name="connsiteY12" fmla="*/ 706901 h 1002962"/>
              <a:gd name="connsiteX13" fmla="*/ 8605735 w 12210216"/>
              <a:gd name="connsiteY13" fmla="*/ 687445 h 1002962"/>
              <a:gd name="connsiteX14" fmla="*/ 8624651 w 12210216"/>
              <a:gd name="connsiteY14" fmla="*/ 687445 h 1002962"/>
              <a:gd name="connsiteX15" fmla="*/ 8624651 w 12210216"/>
              <a:gd name="connsiteY15" fmla="*/ 719872 h 1002962"/>
              <a:gd name="connsiteX16" fmla="*/ 8635460 w 12210216"/>
              <a:gd name="connsiteY16" fmla="*/ 724195 h 1002962"/>
              <a:gd name="connsiteX17" fmla="*/ 8635460 w 12210216"/>
              <a:gd name="connsiteY17" fmla="*/ 735004 h 1002962"/>
              <a:gd name="connsiteX18" fmla="*/ 8694910 w 12210216"/>
              <a:gd name="connsiteY18" fmla="*/ 735004 h 1002962"/>
              <a:gd name="connsiteX19" fmla="*/ 8694910 w 12210216"/>
              <a:gd name="connsiteY19" fmla="*/ 743651 h 1002962"/>
              <a:gd name="connsiteX20" fmla="*/ 8716528 w 12210216"/>
              <a:gd name="connsiteY20" fmla="*/ 743651 h 1002962"/>
              <a:gd name="connsiteX21" fmla="*/ 8716528 w 12210216"/>
              <a:gd name="connsiteY21" fmla="*/ 713387 h 1002962"/>
              <a:gd name="connsiteX22" fmla="*/ 8775977 w 12210216"/>
              <a:gd name="connsiteY22" fmla="*/ 713387 h 1002962"/>
              <a:gd name="connsiteX23" fmla="*/ 8775977 w 12210216"/>
              <a:gd name="connsiteY23" fmla="*/ 702578 h 1002962"/>
              <a:gd name="connsiteX24" fmla="*/ 8786786 w 12210216"/>
              <a:gd name="connsiteY24" fmla="*/ 702578 h 1002962"/>
              <a:gd name="connsiteX25" fmla="*/ 8786786 w 12210216"/>
              <a:gd name="connsiteY25" fmla="*/ 687445 h 1002962"/>
              <a:gd name="connsiteX26" fmla="*/ 8794893 w 12210216"/>
              <a:gd name="connsiteY26" fmla="*/ 687445 h 1002962"/>
              <a:gd name="connsiteX27" fmla="*/ 8794893 w 12210216"/>
              <a:gd name="connsiteY27" fmla="*/ 678798 h 1002962"/>
              <a:gd name="connsiteX28" fmla="*/ 8816511 w 12210216"/>
              <a:gd name="connsiteY28" fmla="*/ 678798 h 1002962"/>
              <a:gd name="connsiteX29" fmla="*/ 8816511 w 12210216"/>
              <a:gd name="connsiteY29" fmla="*/ 687445 h 1002962"/>
              <a:gd name="connsiteX30" fmla="*/ 8846236 w 12210216"/>
              <a:gd name="connsiteY30" fmla="*/ 687445 h 1002962"/>
              <a:gd name="connsiteX31" fmla="*/ 8846236 w 12210216"/>
              <a:gd name="connsiteY31" fmla="*/ 672313 h 1002962"/>
              <a:gd name="connsiteX32" fmla="*/ 8865152 w 12210216"/>
              <a:gd name="connsiteY32" fmla="*/ 672313 h 1002962"/>
              <a:gd name="connsiteX33" fmla="*/ 8865152 w 12210216"/>
              <a:gd name="connsiteY33" fmla="*/ 696092 h 1002962"/>
              <a:gd name="connsiteX34" fmla="*/ 8875960 w 12210216"/>
              <a:gd name="connsiteY34" fmla="*/ 696092 h 1002962"/>
              <a:gd name="connsiteX35" fmla="*/ 8875960 w 12210216"/>
              <a:gd name="connsiteY35" fmla="*/ 687445 h 1002962"/>
              <a:gd name="connsiteX36" fmla="*/ 8894876 w 12210216"/>
              <a:gd name="connsiteY36" fmla="*/ 687445 h 1002962"/>
              <a:gd name="connsiteX37" fmla="*/ 8894876 w 12210216"/>
              <a:gd name="connsiteY37" fmla="*/ 713387 h 1002962"/>
              <a:gd name="connsiteX38" fmla="*/ 8916494 w 12210216"/>
              <a:gd name="connsiteY38" fmla="*/ 713387 h 1002962"/>
              <a:gd name="connsiteX39" fmla="*/ 8916494 w 12210216"/>
              <a:gd name="connsiteY39" fmla="*/ 726357 h 1002962"/>
              <a:gd name="connsiteX40" fmla="*/ 8924601 w 12210216"/>
              <a:gd name="connsiteY40" fmla="*/ 726357 h 1002962"/>
              <a:gd name="connsiteX41" fmla="*/ 8924601 w 12210216"/>
              <a:gd name="connsiteY41" fmla="*/ 719872 h 1002962"/>
              <a:gd name="connsiteX42" fmla="*/ 8965135 w 12210216"/>
              <a:gd name="connsiteY42" fmla="*/ 719872 h 1002962"/>
              <a:gd name="connsiteX43" fmla="*/ 8965135 w 12210216"/>
              <a:gd name="connsiteY43" fmla="*/ 743651 h 1002962"/>
              <a:gd name="connsiteX44" fmla="*/ 8975944 w 12210216"/>
              <a:gd name="connsiteY44" fmla="*/ 743651 h 1002962"/>
              <a:gd name="connsiteX45" fmla="*/ 8975944 w 12210216"/>
              <a:gd name="connsiteY45" fmla="*/ 752299 h 1002962"/>
              <a:gd name="connsiteX46" fmla="*/ 8984051 w 12210216"/>
              <a:gd name="connsiteY46" fmla="*/ 752299 h 1002962"/>
              <a:gd name="connsiteX47" fmla="*/ 8984051 w 12210216"/>
              <a:gd name="connsiteY47" fmla="*/ 735004 h 1002962"/>
              <a:gd name="connsiteX48" fmla="*/ 8994860 w 12210216"/>
              <a:gd name="connsiteY48" fmla="*/ 735004 h 1002962"/>
              <a:gd name="connsiteX49" fmla="*/ 8994860 w 12210216"/>
              <a:gd name="connsiteY49" fmla="*/ 743651 h 1002962"/>
              <a:gd name="connsiteX50" fmla="*/ 8997562 w 12210216"/>
              <a:gd name="connsiteY50" fmla="*/ 743651 h 1002962"/>
              <a:gd name="connsiteX51" fmla="*/ 8997562 w 12210216"/>
              <a:gd name="connsiteY51" fmla="*/ 741490 h 1002962"/>
              <a:gd name="connsiteX52" fmla="*/ 9002966 w 12210216"/>
              <a:gd name="connsiteY52" fmla="*/ 741490 h 1002962"/>
              <a:gd name="connsiteX53" fmla="*/ 9002966 w 12210216"/>
              <a:gd name="connsiteY53" fmla="*/ 735004 h 1002962"/>
              <a:gd name="connsiteX54" fmla="*/ 9054310 w 12210216"/>
              <a:gd name="connsiteY54" fmla="*/ 735004 h 1002962"/>
              <a:gd name="connsiteX55" fmla="*/ 9054310 w 12210216"/>
              <a:gd name="connsiteY55" fmla="*/ 758784 h 1002962"/>
              <a:gd name="connsiteX56" fmla="*/ 9075928 w 12210216"/>
              <a:gd name="connsiteY56" fmla="*/ 758784 h 1002962"/>
              <a:gd name="connsiteX57" fmla="*/ 9075928 w 12210216"/>
              <a:gd name="connsiteY57" fmla="*/ 767431 h 1002962"/>
              <a:gd name="connsiteX58" fmla="*/ 9094843 w 12210216"/>
              <a:gd name="connsiteY58" fmla="*/ 767431 h 1002962"/>
              <a:gd name="connsiteX59" fmla="*/ 9094843 w 12210216"/>
              <a:gd name="connsiteY59" fmla="*/ 743651 h 1002962"/>
              <a:gd name="connsiteX60" fmla="*/ 9105652 w 12210216"/>
              <a:gd name="connsiteY60" fmla="*/ 743651 h 1002962"/>
              <a:gd name="connsiteX61" fmla="*/ 9105652 w 12210216"/>
              <a:gd name="connsiteY61" fmla="*/ 711225 h 1002962"/>
              <a:gd name="connsiteX62" fmla="*/ 9116461 w 12210216"/>
              <a:gd name="connsiteY62" fmla="*/ 711225 h 1002962"/>
              <a:gd name="connsiteX63" fmla="*/ 9116461 w 12210216"/>
              <a:gd name="connsiteY63" fmla="*/ 696092 h 1002962"/>
              <a:gd name="connsiteX64" fmla="*/ 9113759 w 12210216"/>
              <a:gd name="connsiteY64" fmla="*/ 696092 h 1002962"/>
              <a:gd name="connsiteX65" fmla="*/ 9121866 w 12210216"/>
              <a:gd name="connsiteY65" fmla="*/ 683122 h 1002962"/>
              <a:gd name="connsiteX66" fmla="*/ 9132675 w 12210216"/>
              <a:gd name="connsiteY66" fmla="*/ 711225 h 1002962"/>
              <a:gd name="connsiteX67" fmla="*/ 9140782 w 12210216"/>
              <a:gd name="connsiteY67" fmla="*/ 711225 h 1002962"/>
              <a:gd name="connsiteX68" fmla="*/ 9140782 w 12210216"/>
              <a:gd name="connsiteY68" fmla="*/ 605298 h 1002962"/>
              <a:gd name="connsiteX69" fmla="*/ 9156995 w 12210216"/>
              <a:gd name="connsiteY69" fmla="*/ 605298 h 1002962"/>
              <a:gd name="connsiteX70" fmla="*/ 9156995 w 12210216"/>
              <a:gd name="connsiteY70" fmla="*/ 557739 h 1002962"/>
              <a:gd name="connsiteX71" fmla="*/ 9192124 w 12210216"/>
              <a:gd name="connsiteY71" fmla="*/ 557739 h 1002962"/>
              <a:gd name="connsiteX72" fmla="*/ 9192124 w 12210216"/>
              <a:gd name="connsiteY72" fmla="*/ 536121 h 1002962"/>
              <a:gd name="connsiteX73" fmla="*/ 9238063 w 12210216"/>
              <a:gd name="connsiteY73" fmla="*/ 536121 h 1002962"/>
              <a:gd name="connsiteX74" fmla="*/ 9238063 w 12210216"/>
              <a:gd name="connsiteY74" fmla="*/ 555577 h 1002962"/>
              <a:gd name="connsiteX75" fmla="*/ 9262383 w 12210216"/>
              <a:gd name="connsiteY75" fmla="*/ 555577 h 1002962"/>
              <a:gd name="connsiteX76" fmla="*/ 9262383 w 12210216"/>
              <a:gd name="connsiteY76" fmla="*/ 603136 h 1002962"/>
              <a:gd name="connsiteX77" fmla="*/ 9273192 w 12210216"/>
              <a:gd name="connsiteY77" fmla="*/ 603136 h 1002962"/>
              <a:gd name="connsiteX78" fmla="*/ 9273192 w 12210216"/>
              <a:gd name="connsiteY78" fmla="*/ 607459 h 1002962"/>
              <a:gd name="connsiteX79" fmla="*/ 9292108 w 12210216"/>
              <a:gd name="connsiteY79" fmla="*/ 607459 h 1002962"/>
              <a:gd name="connsiteX80" fmla="*/ 9292108 w 12210216"/>
              <a:gd name="connsiteY80" fmla="*/ 646371 h 1002962"/>
              <a:gd name="connsiteX81" fmla="*/ 9302917 w 12210216"/>
              <a:gd name="connsiteY81" fmla="*/ 646371 h 1002962"/>
              <a:gd name="connsiteX82" fmla="*/ 9302917 w 12210216"/>
              <a:gd name="connsiteY82" fmla="*/ 659342 h 1002962"/>
              <a:gd name="connsiteX83" fmla="*/ 9324535 w 12210216"/>
              <a:gd name="connsiteY83" fmla="*/ 659342 h 1002962"/>
              <a:gd name="connsiteX84" fmla="*/ 9324535 w 12210216"/>
              <a:gd name="connsiteY84" fmla="*/ 663666 h 1002962"/>
              <a:gd name="connsiteX85" fmla="*/ 9332642 w 12210216"/>
              <a:gd name="connsiteY85" fmla="*/ 665827 h 1002962"/>
              <a:gd name="connsiteX86" fmla="*/ 9332642 w 12210216"/>
              <a:gd name="connsiteY86" fmla="*/ 687445 h 1002962"/>
              <a:gd name="connsiteX87" fmla="*/ 9356962 w 12210216"/>
              <a:gd name="connsiteY87" fmla="*/ 687445 h 1002962"/>
              <a:gd name="connsiteX88" fmla="*/ 9356962 w 12210216"/>
              <a:gd name="connsiteY88" fmla="*/ 696092 h 1002962"/>
              <a:gd name="connsiteX89" fmla="*/ 9370473 w 12210216"/>
              <a:gd name="connsiteY89" fmla="*/ 696092 h 1002962"/>
              <a:gd name="connsiteX90" fmla="*/ 9370473 w 12210216"/>
              <a:gd name="connsiteY90" fmla="*/ 713387 h 1002962"/>
              <a:gd name="connsiteX91" fmla="*/ 9375878 w 12210216"/>
              <a:gd name="connsiteY91" fmla="*/ 713387 h 1002962"/>
              <a:gd name="connsiteX92" fmla="*/ 9375878 w 12210216"/>
              <a:gd name="connsiteY92" fmla="*/ 698254 h 1002962"/>
              <a:gd name="connsiteX93" fmla="*/ 9386687 w 12210216"/>
              <a:gd name="connsiteY93" fmla="*/ 698254 h 1002962"/>
              <a:gd name="connsiteX94" fmla="*/ 9386687 w 12210216"/>
              <a:gd name="connsiteY94" fmla="*/ 711225 h 1002962"/>
              <a:gd name="connsiteX95" fmla="*/ 9394794 w 12210216"/>
              <a:gd name="connsiteY95" fmla="*/ 711225 h 1002962"/>
              <a:gd name="connsiteX96" fmla="*/ 9394794 w 12210216"/>
              <a:gd name="connsiteY96" fmla="*/ 706901 h 1002962"/>
              <a:gd name="connsiteX97" fmla="*/ 9459648 w 12210216"/>
              <a:gd name="connsiteY97" fmla="*/ 706901 h 1002962"/>
              <a:gd name="connsiteX98" fmla="*/ 9459648 w 12210216"/>
              <a:gd name="connsiteY98" fmla="*/ 717710 h 1002962"/>
              <a:gd name="connsiteX99" fmla="*/ 9467754 w 12210216"/>
              <a:gd name="connsiteY99" fmla="*/ 717710 h 1002962"/>
              <a:gd name="connsiteX100" fmla="*/ 9467754 w 12210216"/>
              <a:gd name="connsiteY100" fmla="*/ 735004 h 1002962"/>
              <a:gd name="connsiteX101" fmla="*/ 9489372 w 12210216"/>
              <a:gd name="connsiteY101" fmla="*/ 724195 h 1002962"/>
              <a:gd name="connsiteX102" fmla="*/ 9497479 w 12210216"/>
              <a:gd name="connsiteY102" fmla="*/ 683122 h 1002962"/>
              <a:gd name="connsiteX103" fmla="*/ 9505586 w 12210216"/>
              <a:gd name="connsiteY103" fmla="*/ 680960 h 1002962"/>
              <a:gd name="connsiteX104" fmla="*/ 9508288 w 12210216"/>
              <a:gd name="connsiteY104" fmla="*/ 611783 h 1002962"/>
              <a:gd name="connsiteX105" fmla="*/ 9510990 w 12210216"/>
              <a:gd name="connsiteY105" fmla="*/ 680960 h 1002962"/>
              <a:gd name="connsiteX106" fmla="*/ 9519097 w 12210216"/>
              <a:gd name="connsiteY106" fmla="*/ 683122 h 1002962"/>
              <a:gd name="connsiteX107" fmla="*/ 9519097 w 12210216"/>
              <a:gd name="connsiteY107" fmla="*/ 596651 h 1002962"/>
              <a:gd name="connsiteX108" fmla="*/ 9524502 w 12210216"/>
              <a:gd name="connsiteY108" fmla="*/ 596651 h 1002962"/>
              <a:gd name="connsiteX109" fmla="*/ 9524502 w 12210216"/>
              <a:gd name="connsiteY109" fmla="*/ 564224 h 1002962"/>
              <a:gd name="connsiteX110" fmla="*/ 9575845 w 12210216"/>
              <a:gd name="connsiteY110" fmla="*/ 564224 h 1002962"/>
              <a:gd name="connsiteX111" fmla="*/ 9575845 w 12210216"/>
              <a:gd name="connsiteY111" fmla="*/ 596651 h 1002962"/>
              <a:gd name="connsiteX112" fmla="*/ 9583952 w 12210216"/>
              <a:gd name="connsiteY112" fmla="*/ 596651 h 1002962"/>
              <a:gd name="connsiteX113" fmla="*/ 9583952 w 12210216"/>
              <a:gd name="connsiteY113" fmla="*/ 514503 h 1002962"/>
              <a:gd name="connsiteX114" fmla="*/ 9602867 w 12210216"/>
              <a:gd name="connsiteY114" fmla="*/ 514503 h 1002962"/>
              <a:gd name="connsiteX115" fmla="*/ 9602867 w 12210216"/>
              <a:gd name="connsiteY115" fmla="*/ 499370 h 1002962"/>
              <a:gd name="connsiteX116" fmla="*/ 9632592 w 12210216"/>
              <a:gd name="connsiteY116" fmla="*/ 499370 h 1002962"/>
              <a:gd name="connsiteX117" fmla="*/ 9632592 w 12210216"/>
              <a:gd name="connsiteY117" fmla="*/ 490723 h 1002962"/>
              <a:gd name="connsiteX118" fmla="*/ 9651508 w 12210216"/>
              <a:gd name="connsiteY118" fmla="*/ 490723 h 1002962"/>
              <a:gd name="connsiteX119" fmla="*/ 9651508 w 12210216"/>
              <a:gd name="connsiteY119" fmla="*/ 499370 h 1002962"/>
              <a:gd name="connsiteX120" fmla="*/ 9659614 w 12210216"/>
              <a:gd name="connsiteY120" fmla="*/ 499370 h 1002962"/>
              <a:gd name="connsiteX121" fmla="*/ 9659614 w 12210216"/>
              <a:gd name="connsiteY121" fmla="*/ 495047 h 1002962"/>
              <a:gd name="connsiteX122" fmla="*/ 9673126 w 12210216"/>
              <a:gd name="connsiteY122" fmla="*/ 495047 h 1002962"/>
              <a:gd name="connsiteX123" fmla="*/ 9673126 w 12210216"/>
              <a:gd name="connsiteY123" fmla="*/ 499370 h 1002962"/>
              <a:gd name="connsiteX124" fmla="*/ 9678530 w 12210216"/>
              <a:gd name="connsiteY124" fmla="*/ 499370 h 1002962"/>
              <a:gd name="connsiteX125" fmla="*/ 9678530 w 12210216"/>
              <a:gd name="connsiteY125" fmla="*/ 490723 h 1002962"/>
              <a:gd name="connsiteX126" fmla="*/ 9702851 w 12210216"/>
              <a:gd name="connsiteY126" fmla="*/ 490723 h 1002962"/>
              <a:gd name="connsiteX127" fmla="*/ 9702851 w 12210216"/>
              <a:gd name="connsiteY127" fmla="*/ 499370 h 1002962"/>
              <a:gd name="connsiteX128" fmla="*/ 9743384 w 12210216"/>
              <a:gd name="connsiteY128" fmla="*/ 499370 h 1002962"/>
              <a:gd name="connsiteX129" fmla="*/ 9743384 w 12210216"/>
              <a:gd name="connsiteY129" fmla="*/ 512341 h 1002962"/>
              <a:gd name="connsiteX130" fmla="*/ 9778514 w 12210216"/>
              <a:gd name="connsiteY130" fmla="*/ 512341 h 1002962"/>
              <a:gd name="connsiteX131" fmla="*/ 9778514 w 12210216"/>
              <a:gd name="connsiteY131" fmla="*/ 542606 h 1002962"/>
              <a:gd name="connsiteX132" fmla="*/ 9786620 w 12210216"/>
              <a:gd name="connsiteY132" fmla="*/ 542606 h 1002962"/>
              <a:gd name="connsiteX133" fmla="*/ 9786620 w 12210216"/>
              <a:gd name="connsiteY133" fmla="*/ 551253 h 1002962"/>
              <a:gd name="connsiteX134" fmla="*/ 9792025 w 12210216"/>
              <a:gd name="connsiteY134" fmla="*/ 551253 h 1002962"/>
              <a:gd name="connsiteX135" fmla="*/ 9792025 w 12210216"/>
              <a:gd name="connsiteY135" fmla="*/ 581518 h 1002962"/>
              <a:gd name="connsiteX136" fmla="*/ 9800132 w 12210216"/>
              <a:gd name="connsiteY136" fmla="*/ 581518 h 1002962"/>
              <a:gd name="connsiteX137" fmla="*/ 9800132 w 12210216"/>
              <a:gd name="connsiteY137" fmla="*/ 588003 h 1002962"/>
              <a:gd name="connsiteX138" fmla="*/ 9810941 w 12210216"/>
              <a:gd name="connsiteY138" fmla="*/ 588003 h 1002962"/>
              <a:gd name="connsiteX139" fmla="*/ 9810941 w 12210216"/>
              <a:gd name="connsiteY139" fmla="*/ 618268 h 1002962"/>
              <a:gd name="connsiteX140" fmla="*/ 9832559 w 12210216"/>
              <a:gd name="connsiteY140" fmla="*/ 618268 h 1002962"/>
              <a:gd name="connsiteX141" fmla="*/ 9832559 w 12210216"/>
              <a:gd name="connsiteY141" fmla="*/ 642048 h 1002962"/>
              <a:gd name="connsiteX142" fmla="*/ 9835261 w 12210216"/>
              <a:gd name="connsiteY142" fmla="*/ 642048 h 1002962"/>
              <a:gd name="connsiteX143" fmla="*/ 9835261 w 12210216"/>
              <a:gd name="connsiteY143" fmla="*/ 655019 h 1002962"/>
              <a:gd name="connsiteX144" fmla="*/ 9843368 w 12210216"/>
              <a:gd name="connsiteY144" fmla="*/ 655019 h 1002962"/>
              <a:gd name="connsiteX145" fmla="*/ 9843368 w 12210216"/>
              <a:gd name="connsiteY145" fmla="*/ 678798 h 1002962"/>
              <a:gd name="connsiteX146" fmla="*/ 9856879 w 12210216"/>
              <a:gd name="connsiteY146" fmla="*/ 678798 h 1002962"/>
              <a:gd name="connsiteX147" fmla="*/ 9856879 w 12210216"/>
              <a:gd name="connsiteY147" fmla="*/ 680960 h 1002962"/>
              <a:gd name="connsiteX148" fmla="*/ 9859582 w 12210216"/>
              <a:gd name="connsiteY148" fmla="*/ 680960 h 1002962"/>
              <a:gd name="connsiteX149" fmla="*/ 9859582 w 12210216"/>
              <a:gd name="connsiteY149" fmla="*/ 696092 h 1002962"/>
              <a:gd name="connsiteX150" fmla="*/ 9875795 w 12210216"/>
              <a:gd name="connsiteY150" fmla="*/ 680960 h 1002962"/>
              <a:gd name="connsiteX151" fmla="*/ 9913627 w 12210216"/>
              <a:gd name="connsiteY151" fmla="*/ 680960 h 1002962"/>
              <a:gd name="connsiteX152" fmla="*/ 9913627 w 12210216"/>
              <a:gd name="connsiteY152" fmla="*/ 767431 h 1002962"/>
              <a:gd name="connsiteX153" fmla="*/ 9921734 w 12210216"/>
              <a:gd name="connsiteY153" fmla="*/ 767431 h 1002962"/>
              <a:gd name="connsiteX154" fmla="*/ 9929840 w 12210216"/>
              <a:gd name="connsiteY154" fmla="*/ 756622 h 1002962"/>
              <a:gd name="connsiteX155" fmla="*/ 9929840 w 12210216"/>
              <a:gd name="connsiteY155" fmla="*/ 771755 h 1002962"/>
              <a:gd name="connsiteX156" fmla="*/ 9935245 w 12210216"/>
              <a:gd name="connsiteY156" fmla="*/ 771755 h 1002962"/>
              <a:gd name="connsiteX157" fmla="*/ 9935245 w 12210216"/>
              <a:gd name="connsiteY157" fmla="*/ 726357 h 1002962"/>
              <a:gd name="connsiteX158" fmla="*/ 9943352 w 12210216"/>
              <a:gd name="connsiteY158" fmla="*/ 726357 h 1002962"/>
              <a:gd name="connsiteX159" fmla="*/ 9943352 w 12210216"/>
              <a:gd name="connsiteY159" fmla="*/ 661504 h 1002962"/>
              <a:gd name="connsiteX160" fmla="*/ 9954160 w 12210216"/>
              <a:gd name="connsiteY160" fmla="*/ 661504 h 1002962"/>
              <a:gd name="connsiteX161" fmla="*/ 9970374 w 12210216"/>
              <a:gd name="connsiteY161" fmla="*/ 618268 h 1002962"/>
              <a:gd name="connsiteX162" fmla="*/ 9983885 w 12210216"/>
              <a:gd name="connsiteY162" fmla="*/ 618268 h 1002962"/>
              <a:gd name="connsiteX163" fmla="*/ 9997396 w 12210216"/>
              <a:gd name="connsiteY163" fmla="*/ 661504 h 1002962"/>
              <a:gd name="connsiteX164" fmla="*/ 10008206 w 12210216"/>
              <a:gd name="connsiteY164" fmla="*/ 661504 h 1002962"/>
              <a:gd name="connsiteX165" fmla="*/ 10008206 w 12210216"/>
              <a:gd name="connsiteY165" fmla="*/ 700416 h 1002962"/>
              <a:gd name="connsiteX166" fmla="*/ 10027121 w 12210216"/>
              <a:gd name="connsiteY166" fmla="*/ 700416 h 1002962"/>
              <a:gd name="connsiteX167" fmla="*/ 10027121 w 12210216"/>
              <a:gd name="connsiteY167" fmla="*/ 717710 h 1002962"/>
              <a:gd name="connsiteX168" fmla="*/ 10032526 w 12210216"/>
              <a:gd name="connsiteY168" fmla="*/ 717710 h 1002962"/>
              <a:gd name="connsiteX169" fmla="*/ 10032526 w 12210216"/>
              <a:gd name="connsiteY169" fmla="*/ 700416 h 1002962"/>
              <a:gd name="connsiteX170" fmla="*/ 10048740 w 12210216"/>
              <a:gd name="connsiteY170" fmla="*/ 700416 h 1002962"/>
              <a:gd name="connsiteX171" fmla="*/ 10048740 w 12210216"/>
              <a:gd name="connsiteY171" fmla="*/ 713387 h 1002962"/>
              <a:gd name="connsiteX172" fmla="*/ 10089273 w 12210216"/>
              <a:gd name="connsiteY172" fmla="*/ 713387 h 1002962"/>
              <a:gd name="connsiteX173" fmla="*/ 10089273 w 12210216"/>
              <a:gd name="connsiteY173" fmla="*/ 676636 h 1002962"/>
              <a:gd name="connsiteX174" fmla="*/ 10102784 w 12210216"/>
              <a:gd name="connsiteY174" fmla="*/ 676636 h 1002962"/>
              <a:gd name="connsiteX175" fmla="*/ 10102784 w 12210216"/>
              <a:gd name="connsiteY175" fmla="*/ 698254 h 1002962"/>
              <a:gd name="connsiteX176" fmla="*/ 10105487 w 12210216"/>
              <a:gd name="connsiteY176" fmla="*/ 698254 h 1002962"/>
              <a:gd name="connsiteX177" fmla="*/ 10105487 w 12210216"/>
              <a:gd name="connsiteY177" fmla="*/ 665827 h 1002962"/>
              <a:gd name="connsiteX178" fmla="*/ 10135212 w 12210216"/>
              <a:gd name="connsiteY178" fmla="*/ 665827 h 1002962"/>
              <a:gd name="connsiteX179" fmla="*/ 10135212 w 12210216"/>
              <a:gd name="connsiteY179" fmla="*/ 652857 h 1002962"/>
              <a:gd name="connsiteX180" fmla="*/ 10143318 w 12210216"/>
              <a:gd name="connsiteY180" fmla="*/ 652857 h 1002962"/>
              <a:gd name="connsiteX181" fmla="*/ 10143318 w 12210216"/>
              <a:gd name="connsiteY181" fmla="*/ 637724 h 1002962"/>
              <a:gd name="connsiteX182" fmla="*/ 10148723 w 12210216"/>
              <a:gd name="connsiteY182" fmla="*/ 637724 h 1002962"/>
              <a:gd name="connsiteX183" fmla="*/ 10148723 w 12210216"/>
              <a:gd name="connsiteY183" fmla="*/ 644210 h 1002962"/>
              <a:gd name="connsiteX184" fmla="*/ 10173043 w 12210216"/>
              <a:gd name="connsiteY184" fmla="*/ 644210 h 1002962"/>
              <a:gd name="connsiteX185" fmla="*/ 10173043 w 12210216"/>
              <a:gd name="connsiteY185" fmla="*/ 637724 h 1002962"/>
              <a:gd name="connsiteX186" fmla="*/ 10181150 w 12210216"/>
              <a:gd name="connsiteY186" fmla="*/ 637724 h 1002962"/>
              <a:gd name="connsiteX187" fmla="*/ 10181150 w 12210216"/>
              <a:gd name="connsiteY187" fmla="*/ 648533 h 1002962"/>
              <a:gd name="connsiteX188" fmla="*/ 10232493 w 12210216"/>
              <a:gd name="connsiteY188" fmla="*/ 648533 h 1002962"/>
              <a:gd name="connsiteX189" fmla="*/ 10232493 w 12210216"/>
              <a:gd name="connsiteY189" fmla="*/ 786887 h 1002962"/>
              <a:gd name="connsiteX190" fmla="*/ 10248706 w 12210216"/>
              <a:gd name="connsiteY190" fmla="*/ 786887 h 1002962"/>
              <a:gd name="connsiteX191" fmla="*/ 10248706 w 12210216"/>
              <a:gd name="connsiteY191" fmla="*/ 773916 h 1002962"/>
              <a:gd name="connsiteX192" fmla="*/ 10254111 w 12210216"/>
              <a:gd name="connsiteY192" fmla="*/ 773916 h 1002962"/>
              <a:gd name="connsiteX193" fmla="*/ 10254111 w 12210216"/>
              <a:gd name="connsiteY193" fmla="*/ 786887 h 1002962"/>
              <a:gd name="connsiteX194" fmla="*/ 10294645 w 12210216"/>
              <a:gd name="connsiteY194" fmla="*/ 786887 h 1002962"/>
              <a:gd name="connsiteX195" fmla="*/ 10294645 w 12210216"/>
              <a:gd name="connsiteY195" fmla="*/ 756622 h 1002962"/>
              <a:gd name="connsiteX196" fmla="*/ 10310858 w 12210216"/>
              <a:gd name="connsiteY196" fmla="*/ 756622 h 1002962"/>
              <a:gd name="connsiteX197" fmla="*/ 10313560 w 12210216"/>
              <a:gd name="connsiteY197" fmla="*/ 754460 h 1002962"/>
              <a:gd name="connsiteX198" fmla="*/ 10327072 w 12210216"/>
              <a:gd name="connsiteY198" fmla="*/ 754460 h 1002962"/>
              <a:gd name="connsiteX199" fmla="*/ 10332476 w 12210216"/>
              <a:gd name="connsiteY199" fmla="*/ 756622 h 1002962"/>
              <a:gd name="connsiteX200" fmla="*/ 10345988 w 12210216"/>
              <a:gd name="connsiteY200" fmla="*/ 756622 h 1002962"/>
              <a:gd name="connsiteX201" fmla="*/ 10345988 w 12210216"/>
              <a:gd name="connsiteY201" fmla="*/ 786887 h 1002962"/>
              <a:gd name="connsiteX202" fmla="*/ 10356796 w 12210216"/>
              <a:gd name="connsiteY202" fmla="*/ 786887 h 1002962"/>
              <a:gd name="connsiteX203" fmla="*/ 10356796 w 12210216"/>
              <a:gd name="connsiteY203" fmla="*/ 804181 h 1002962"/>
              <a:gd name="connsiteX204" fmla="*/ 10386521 w 12210216"/>
              <a:gd name="connsiteY204" fmla="*/ 806343 h 1002962"/>
              <a:gd name="connsiteX205" fmla="*/ 10386521 w 12210216"/>
              <a:gd name="connsiteY205" fmla="*/ 789049 h 1002962"/>
              <a:gd name="connsiteX206" fmla="*/ 10489207 w 12210216"/>
              <a:gd name="connsiteY206" fmla="*/ 789049 h 1002962"/>
              <a:gd name="connsiteX207" fmla="*/ 10489207 w 12210216"/>
              <a:gd name="connsiteY207" fmla="*/ 806343 h 1002962"/>
              <a:gd name="connsiteX208" fmla="*/ 10502718 w 12210216"/>
              <a:gd name="connsiteY208" fmla="*/ 806343 h 1002962"/>
              <a:gd name="connsiteX209" fmla="*/ 10502718 w 12210216"/>
              <a:gd name="connsiteY209" fmla="*/ 810667 h 1002962"/>
              <a:gd name="connsiteX210" fmla="*/ 10494612 w 12210216"/>
              <a:gd name="connsiteY210" fmla="*/ 810667 h 1002962"/>
              <a:gd name="connsiteX211" fmla="*/ 10494612 w 12210216"/>
              <a:gd name="connsiteY211" fmla="*/ 814322 h 1002962"/>
              <a:gd name="connsiteX212" fmla="*/ 10564926 w 12210216"/>
              <a:gd name="connsiteY212" fmla="*/ 814322 h 1002962"/>
              <a:gd name="connsiteX213" fmla="*/ 10567572 w 12210216"/>
              <a:gd name="connsiteY213" fmla="*/ 782563 h 1002962"/>
              <a:gd name="connsiteX214" fmla="*/ 10575679 w 12210216"/>
              <a:gd name="connsiteY214" fmla="*/ 782563 h 1002962"/>
              <a:gd name="connsiteX215" fmla="*/ 10578015 w 12210216"/>
              <a:gd name="connsiteY215" fmla="*/ 814322 h 1002962"/>
              <a:gd name="connsiteX216" fmla="*/ 10589557 w 12210216"/>
              <a:gd name="connsiteY216" fmla="*/ 814322 h 1002962"/>
              <a:gd name="connsiteX217" fmla="*/ 10591893 w 12210216"/>
              <a:gd name="connsiteY217" fmla="*/ 782563 h 1002962"/>
              <a:gd name="connsiteX218" fmla="*/ 10600000 w 12210216"/>
              <a:gd name="connsiteY218" fmla="*/ 782563 h 1002962"/>
              <a:gd name="connsiteX219" fmla="*/ 10602335 w 12210216"/>
              <a:gd name="connsiteY219" fmla="*/ 814322 h 1002962"/>
              <a:gd name="connsiteX220" fmla="*/ 10672960 w 12210216"/>
              <a:gd name="connsiteY220" fmla="*/ 814322 h 1002962"/>
              <a:gd name="connsiteX221" fmla="*/ 10672960 w 12210216"/>
              <a:gd name="connsiteY221" fmla="*/ 808505 h 1002962"/>
              <a:gd name="connsiteX222" fmla="*/ 10689174 w 12210216"/>
              <a:gd name="connsiteY222" fmla="*/ 808505 h 1002962"/>
              <a:gd name="connsiteX223" fmla="*/ 10689174 w 12210216"/>
              <a:gd name="connsiteY223" fmla="*/ 814322 h 1002962"/>
              <a:gd name="connsiteX224" fmla="*/ 10713494 w 12210216"/>
              <a:gd name="connsiteY224" fmla="*/ 814322 h 1002962"/>
              <a:gd name="connsiteX225" fmla="*/ 10713494 w 12210216"/>
              <a:gd name="connsiteY225" fmla="*/ 810667 h 1002962"/>
              <a:gd name="connsiteX226" fmla="*/ 10721601 w 12210216"/>
              <a:gd name="connsiteY226" fmla="*/ 810667 h 1002962"/>
              <a:gd name="connsiteX227" fmla="*/ 10721601 w 12210216"/>
              <a:gd name="connsiteY227" fmla="*/ 814322 h 1002962"/>
              <a:gd name="connsiteX228" fmla="*/ 10729708 w 12210216"/>
              <a:gd name="connsiteY228" fmla="*/ 814322 h 1002962"/>
              <a:gd name="connsiteX229" fmla="*/ 10729708 w 12210216"/>
              <a:gd name="connsiteY229" fmla="*/ 806343 h 1002962"/>
              <a:gd name="connsiteX230" fmla="*/ 10740517 w 12210216"/>
              <a:gd name="connsiteY230" fmla="*/ 806343 h 1002962"/>
              <a:gd name="connsiteX231" fmla="*/ 10740517 w 12210216"/>
              <a:gd name="connsiteY231" fmla="*/ 799858 h 1002962"/>
              <a:gd name="connsiteX232" fmla="*/ 10751326 w 12210216"/>
              <a:gd name="connsiteY232" fmla="*/ 799858 h 1002962"/>
              <a:gd name="connsiteX233" fmla="*/ 10751326 w 12210216"/>
              <a:gd name="connsiteY233" fmla="*/ 806343 h 1002962"/>
              <a:gd name="connsiteX234" fmla="*/ 10897248 w 12210216"/>
              <a:gd name="connsiteY234" fmla="*/ 806343 h 1002962"/>
              <a:gd name="connsiteX235" fmla="*/ 10897248 w 12210216"/>
              <a:gd name="connsiteY235" fmla="*/ 810667 h 1002962"/>
              <a:gd name="connsiteX236" fmla="*/ 10913461 w 12210216"/>
              <a:gd name="connsiteY236" fmla="*/ 810667 h 1002962"/>
              <a:gd name="connsiteX237" fmla="*/ 10913461 w 12210216"/>
              <a:gd name="connsiteY237" fmla="*/ 806343 h 1002962"/>
              <a:gd name="connsiteX238" fmla="*/ 10935079 w 12210216"/>
              <a:gd name="connsiteY238" fmla="*/ 806343 h 1002962"/>
              <a:gd name="connsiteX239" fmla="*/ 10935079 w 12210216"/>
              <a:gd name="connsiteY239" fmla="*/ 812828 h 1002962"/>
              <a:gd name="connsiteX240" fmla="*/ 10953995 w 12210216"/>
              <a:gd name="connsiteY240" fmla="*/ 812828 h 1002962"/>
              <a:gd name="connsiteX241" fmla="*/ 10953995 w 12210216"/>
              <a:gd name="connsiteY241" fmla="*/ 814322 h 1002962"/>
              <a:gd name="connsiteX242" fmla="*/ 10997231 w 12210216"/>
              <a:gd name="connsiteY242" fmla="*/ 814322 h 1002962"/>
              <a:gd name="connsiteX243" fmla="*/ 10997231 w 12210216"/>
              <a:gd name="connsiteY243" fmla="*/ 797696 h 1002962"/>
              <a:gd name="connsiteX244" fmla="*/ 11005338 w 12210216"/>
              <a:gd name="connsiteY244" fmla="*/ 797696 h 1002962"/>
              <a:gd name="connsiteX245" fmla="*/ 11005338 w 12210216"/>
              <a:gd name="connsiteY245" fmla="*/ 814322 h 1002962"/>
              <a:gd name="connsiteX246" fmla="*/ 11013445 w 12210216"/>
              <a:gd name="connsiteY246" fmla="*/ 814322 h 1002962"/>
              <a:gd name="connsiteX247" fmla="*/ 11013445 w 12210216"/>
              <a:gd name="connsiteY247" fmla="*/ 810667 h 1002962"/>
              <a:gd name="connsiteX248" fmla="*/ 11064788 w 12210216"/>
              <a:gd name="connsiteY248" fmla="*/ 810667 h 1002962"/>
              <a:gd name="connsiteX249" fmla="*/ 11064788 w 12210216"/>
              <a:gd name="connsiteY249" fmla="*/ 814322 h 1002962"/>
              <a:gd name="connsiteX250" fmla="*/ 11079413 w 12210216"/>
              <a:gd name="connsiteY250" fmla="*/ 814322 h 1002962"/>
              <a:gd name="connsiteX251" fmla="*/ 11099917 w 12210216"/>
              <a:gd name="connsiteY251" fmla="*/ 404252 h 1002962"/>
              <a:gd name="connsiteX252" fmla="*/ 11083703 w 12210216"/>
              <a:gd name="connsiteY252" fmla="*/ 382634 h 1002962"/>
              <a:gd name="connsiteX253" fmla="*/ 11075596 w 12210216"/>
              <a:gd name="connsiteY253" fmla="*/ 378311 h 1002962"/>
              <a:gd name="connsiteX254" fmla="*/ 11086406 w 12210216"/>
              <a:gd name="connsiteY254" fmla="*/ 354531 h 1002962"/>
              <a:gd name="connsiteX255" fmla="*/ 11086406 w 12210216"/>
              <a:gd name="connsiteY255" fmla="*/ 337237 h 1002962"/>
              <a:gd name="connsiteX256" fmla="*/ 11105321 w 12210216"/>
              <a:gd name="connsiteY256" fmla="*/ 337237 h 1002962"/>
              <a:gd name="connsiteX257" fmla="*/ 11105321 w 12210216"/>
              <a:gd name="connsiteY257" fmla="*/ 315619 h 1002962"/>
              <a:gd name="connsiteX258" fmla="*/ 11108024 w 12210216"/>
              <a:gd name="connsiteY258" fmla="*/ 311296 h 1002962"/>
              <a:gd name="connsiteX259" fmla="*/ 11108024 w 12210216"/>
              <a:gd name="connsiteY259" fmla="*/ 233472 h 1002962"/>
              <a:gd name="connsiteX260" fmla="*/ 11105321 w 12210216"/>
              <a:gd name="connsiteY260" fmla="*/ 226986 h 1002962"/>
              <a:gd name="connsiteX261" fmla="*/ 11113428 w 12210216"/>
              <a:gd name="connsiteY261" fmla="*/ 220501 h 1002962"/>
              <a:gd name="connsiteX262" fmla="*/ 11113428 w 12210216"/>
              <a:gd name="connsiteY262" fmla="*/ 162133 h 1002962"/>
              <a:gd name="connsiteX263" fmla="*/ 11116130 w 12210216"/>
              <a:gd name="connsiteY263" fmla="*/ 157810 h 1002962"/>
              <a:gd name="connsiteX264" fmla="*/ 11116130 w 12210216"/>
              <a:gd name="connsiteY264" fmla="*/ 101603 h 1002962"/>
              <a:gd name="connsiteX265" fmla="*/ 11118833 w 12210216"/>
              <a:gd name="connsiteY265" fmla="*/ 99442 h 1002962"/>
              <a:gd name="connsiteX266" fmla="*/ 11118833 w 12210216"/>
              <a:gd name="connsiteY266" fmla="*/ 82147 h 1002962"/>
              <a:gd name="connsiteX267" fmla="*/ 11121535 w 12210216"/>
              <a:gd name="connsiteY267" fmla="*/ 79986 h 1002962"/>
              <a:gd name="connsiteX268" fmla="*/ 11124237 w 12210216"/>
              <a:gd name="connsiteY268" fmla="*/ 82147 h 1002962"/>
              <a:gd name="connsiteX269" fmla="*/ 11124237 w 12210216"/>
              <a:gd name="connsiteY269" fmla="*/ 99442 h 1002962"/>
              <a:gd name="connsiteX270" fmla="*/ 11126939 w 12210216"/>
              <a:gd name="connsiteY270" fmla="*/ 101603 h 1002962"/>
              <a:gd name="connsiteX271" fmla="*/ 11126939 w 12210216"/>
              <a:gd name="connsiteY271" fmla="*/ 157810 h 1002962"/>
              <a:gd name="connsiteX272" fmla="*/ 11129642 w 12210216"/>
              <a:gd name="connsiteY272" fmla="*/ 162133 h 1002962"/>
              <a:gd name="connsiteX273" fmla="*/ 11129642 w 12210216"/>
              <a:gd name="connsiteY273" fmla="*/ 220501 h 1002962"/>
              <a:gd name="connsiteX274" fmla="*/ 11137748 w 12210216"/>
              <a:gd name="connsiteY274" fmla="*/ 226986 h 1002962"/>
              <a:gd name="connsiteX275" fmla="*/ 11135046 w 12210216"/>
              <a:gd name="connsiteY275" fmla="*/ 233472 h 1002962"/>
              <a:gd name="connsiteX276" fmla="*/ 11135046 w 12210216"/>
              <a:gd name="connsiteY276" fmla="*/ 311296 h 1002962"/>
              <a:gd name="connsiteX277" fmla="*/ 11137748 w 12210216"/>
              <a:gd name="connsiteY277" fmla="*/ 315619 h 1002962"/>
              <a:gd name="connsiteX278" fmla="*/ 11137748 w 12210216"/>
              <a:gd name="connsiteY278" fmla="*/ 337237 h 1002962"/>
              <a:gd name="connsiteX279" fmla="*/ 11156664 w 12210216"/>
              <a:gd name="connsiteY279" fmla="*/ 337237 h 1002962"/>
              <a:gd name="connsiteX280" fmla="*/ 11156664 w 12210216"/>
              <a:gd name="connsiteY280" fmla="*/ 354531 h 1002962"/>
              <a:gd name="connsiteX281" fmla="*/ 11167473 w 12210216"/>
              <a:gd name="connsiteY281" fmla="*/ 378311 h 1002962"/>
              <a:gd name="connsiteX282" fmla="*/ 11159366 w 12210216"/>
              <a:gd name="connsiteY282" fmla="*/ 382634 h 1002962"/>
              <a:gd name="connsiteX283" fmla="*/ 11143153 w 12210216"/>
              <a:gd name="connsiteY283" fmla="*/ 404252 h 1002962"/>
              <a:gd name="connsiteX284" fmla="*/ 11153962 w 12210216"/>
              <a:gd name="connsiteY284" fmla="*/ 657180 h 1002962"/>
              <a:gd name="connsiteX285" fmla="*/ 11240434 w 12210216"/>
              <a:gd name="connsiteY285" fmla="*/ 657180 h 1002962"/>
              <a:gd name="connsiteX286" fmla="*/ 11240434 w 12210216"/>
              <a:gd name="connsiteY286" fmla="*/ 732843 h 1002962"/>
              <a:gd name="connsiteX287" fmla="*/ 11251243 w 12210216"/>
              <a:gd name="connsiteY287" fmla="*/ 732843 h 1002962"/>
              <a:gd name="connsiteX288" fmla="*/ 11253945 w 12210216"/>
              <a:gd name="connsiteY288" fmla="*/ 726357 h 1002962"/>
              <a:gd name="connsiteX289" fmla="*/ 11262052 w 12210216"/>
              <a:gd name="connsiteY289" fmla="*/ 726357 h 1002962"/>
              <a:gd name="connsiteX290" fmla="*/ 11264754 w 12210216"/>
              <a:gd name="connsiteY290" fmla="*/ 735004 h 1002962"/>
              <a:gd name="connsiteX291" fmla="*/ 11280968 w 12210216"/>
              <a:gd name="connsiteY291" fmla="*/ 735004 h 1002962"/>
              <a:gd name="connsiteX292" fmla="*/ 11280968 w 12210216"/>
              <a:gd name="connsiteY292" fmla="*/ 728519 h 1002962"/>
              <a:gd name="connsiteX293" fmla="*/ 11310693 w 12210216"/>
              <a:gd name="connsiteY293" fmla="*/ 728519 h 1002962"/>
              <a:gd name="connsiteX294" fmla="*/ 11310693 w 12210216"/>
              <a:gd name="connsiteY294" fmla="*/ 735004 h 1002962"/>
              <a:gd name="connsiteX295" fmla="*/ 11337715 w 12210216"/>
              <a:gd name="connsiteY295" fmla="*/ 735004 h 1002962"/>
              <a:gd name="connsiteX296" fmla="*/ 11337715 w 12210216"/>
              <a:gd name="connsiteY296" fmla="*/ 780402 h 1002962"/>
              <a:gd name="connsiteX297" fmla="*/ 11356631 w 12210216"/>
              <a:gd name="connsiteY297" fmla="*/ 780402 h 1002962"/>
              <a:gd name="connsiteX298" fmla="*/ 11356631 w 12210216"/>
              <a:gd name="connsiteY298" fmla="*/ 767431 h 1002962"/>
              <a:gd name="connsiteX299" fmla="*/ 11378249 w 12210216"/>
              <a:gd name="connsiteY299" fmla="*/ 767431 h 1002962"/>
              <a:gd name="connsiteX300" fmla="*/ 11378249 w 12210216"/>
              <a:gd name="connsiteY300" fmla="*/ 588003 h 1002962"/>
              <a:gd name="connsiteX301" fmla="*/ 11386356 w 12210216"/>
              <a:gd name="connsiteY301" fmla="*/ 581518 h 1002962"/>
              <a:gd name="connsiteX302" fmla="*/ 11483637 w 12210216"/>
              <a:gd name="connsiteY302" fmla="*/ 581518 h 1002962"/>
              <a:gd name="connsiteX303" fmla="*/ 11483637 w 12210216"/>
              <a:gd name="connsiteY303" fmla="*/ 590165 h 1002962"/>
              <a:gd name="connsiteX304" fmla="*/ 11497148 w 12210216"/>
              <a:gd name="connsiteY304" fmla="*/ 590165 h 1002962"/>
              <a:gd name="connsiteX305" fmla="*/ 11497148 w 12210216"/>
              <a:gd name="connsiteY305" fmla="*/ 704739 h 1002962"/>
              <a:gd name="connsiteX306" fmla="*/ 11526873 w 12210216"/>
              <a:gd name="connsiteY306" fmla="*/ 704739 h 1002962"/>
              <a:gd name="connsiteX307" fmla="*/ 11526873 w 12210216"/>
              <a:gd name="connsiteY307" fmla="*/ 637724 h 1002962"/>
              <a:gd name="connsiteX308" fmla="*/ 11562002 w 12210216"/>
              <a:gd name="connsiteY308" fmla="*/ 637724 h 1002962"/>
              <a:gd name="connsiteX309" fmla="*/ 11567407 w 12210216"/>
              <a:gd name="connsiteY309" fmla="*/ 633401 h 1002962"/>
              <a:gd name="connsiteX310" fmla="*/ 11578216 w 12210216"/>
              <a:gd name="connsiteY310" fmla="*/ 633401 h 1002962"/>
              <a:gd name="connsiteX311" fmla="*/ 11583620 w 12210216"/>
              <a:gd name="connsiteY311" fmla="*/ 637724 h 1002962"/>
              <a:gd name="connsiteX312" fmla="*/ 11613345 w 12210216"/>
              <a:gd name="connsiteY312" fmla="*/ 637724 h 1002962"/>
              <a:gd name="connsiteX313" fmla="*/ 11613345 w 12210216"/>
              <a:gd name="connsiteY313" fmla="*/ 520988 h 1002962"/>
              <a:gd name="connsiteX314" fmla="*/ 11689008 w 12210216"/>
              <a:gd name="connsiteY314" fmla="*/ 510179 h 1002962"/>
              <a:gd name="connsiteX315" fmla="*/ 11689008 w 12210216"/>
              <a:gd name="connsiteY315" fmla="*/ 518826 h 1002962"/>
              <a:gd name="connsiteX316" fmla="*/ 11724138 w 12210216"/>
              <a:gd name="connsiteY316" fmla="*/ 518826 h 1002962"/>
              <a:gd name="connsiteX317" fmla="*/ 11724138 w 12210216"/>
              <a:gd name="connsiteY317" fmla="*/ 773916 h 1002962"/>
              <a:gd name="connsiteX318" fmla="*/ 11753863 w 12210216"/>
              <a:gd name="connsiteY318" fmla="*/ 773916 h 1002962"/>
              <a:gd name="connsiteX319" fmla="*/ 11753863 w 12210216"/>
              <a:gd name="connsiteY319" fmla="*/ 769593 h 1002962"/>
              <a:gd name="connsiteX320" fmla="*/ 11770076 w 12210216"/>
              <a:gd name="connsiteY320" fmla="*/ 769593 h 1002962"/>
              <a:gd name="connsiteX321" fmla="*/ 11770076 w 12210216"/>
              <a:gd name="connsiteY321" fmla="*/ 773916 h 1002962"/>
              <a:gd name="connsiteX322" fmla="*/ 11802503 w 12210216"/>
              <a:gd name="connsiteY322" fmla="*/ 773916 h 1002962"/>
              <a:gd name="connsiteX323" fmla="*/ 11802503 w 12210216"/>
              <a:gd name="connsiteY323" fmla="*/ 760946 h 1002962"/>
              <a:gd name="connsiteX324" fmla="*/ 11840335 w 12210216"/>
              <a:gd name="connsiteY324" fmla="*/ 760946 h 1002962"/>
              <a:gd name="connsiteX325" fmla="*/ 11840335 w 12210216"/>
              <a:gd name="connsiteY325" fmla="*/ 756622 h 1002962"/>
              <a:gd name="connsiteX326" fmla="*/ 11856548 w 12210216"/>
              <a:gd name="connsiteY326" fmla="*/ 756622 h 1002962"/>
              <a:gd name="connsiteX327" fmla="*/ 11856548 w 12210216"/>
              <a:gd name="connsiteY327" fmla="*/ 760946 h 1002962"/>
              <a:gd name="connsiteX328" fmla="*/ 11883571 w 12210216"/>
              <a:gd name="connsiteY328" fmla="*/ 760946 h 1002962"/>
              <a:gd name="connsiteX329" fmla="*/ 11883571 w 12210216"/>
              <a:gd name="connsiteY329" fmla="*/ 743651 h 1002962"/>
              <a:gd name="connsiteX330" fmla="*/ 11894380 w 12210216"/>
              <a:gd name="connsiteY330" fmla="*/ 743651 h 1002962"/>
              <a:gd name="connsiteX331" fmla="*/ 11894380 w 12210216"/>
              <a:gd name="connsiteY331" fmla="*/ 730681 h 1002962"/>
              <a:gd name="connsiteX332" fmla="*/ 11970043 w 12210216"/>
              <a:gd name="connsiteY332" fmla="*/ 730681 h 1002962"/>
              <a:gd name="connsiteX333" fmla="*/ 11970043 w 12210216"/>
              <a:gd name="connsiteY333" fmla="*/ 700416 h 1002962"/>
              <a:gd name="connsiteX334" fmla="*/ 11994363 w 12210216"/>
              <a:gd name="connsiteY334" fmla="*/ 700416 h 1002962"/>
              <a:gd name="connsiteX335" fmla="*/ 11994363 w 12210216"/>
              <a:gd name="connsiteY335" fmla="*/ 693931 h 1002962"/>
              <a:gd name="connsiteX336" fmla="*/ 12010577 w 12210216"/>
              <a:gd name="connsiteY336" fmla="*/ 693931 h 1002962"/>
              <a:gd name="connsiteX337" fmla="*/ 12010577 w 12210216"/>
              <a:gd name="connsiteY337" fmla="*/ 700416 h 1002962"/>
              <a:gd name="connsiteX338" fmla="*/ 12032195 w 12210216"/>
              <a:gd name="connsiteY338" fmla="*/ 700416 h 1002962"/>
              <a:gd name="connsiteX339" fmla="*/ 12032195 w 12210216"/>
              <a:gd name="connsiteY339" fmla="*/ 750137 h 1002962"/>
              <a:gd name="connsiteX340" fmla="*/ 12075431 w 12210216"/>
              <a:gd name="connsiteY340" fmla="*/ 750137 h 1002962"/>
              <a:gd name="connsiteX341" fmla="*/ 12075431 w 12210216"/>
              <a:gd name="connsiteY341" fmla="*/ 724195 h 1002962"/>
              <a:gd name="connsiteX342" fmla="*/ 12126774 w 12210216"/>
              <a:gd name="connsiteY342" fmla="*/ 724195 h 1002962"/>
              <a:gd name="connsiteX343" fmla="*/ 12126774 w 12210216"/>
              <a:gd name="connsiteY343" fmla="*/ 693931 h 1002962"/>
              <a:gd name="connsiteX344" fmla="*/ 12191628 w 12210216"/>
              <a:gd name="connsiteY344" fmla="*/ 693931 h 1002962"/>
              <a:gd name="connsiteX345" fmla="*/ 12191628 w 12210216"/>
              <a:gd name="connsiteY345" fmla="*/ 775099 h 1002962"/>
              <a:gd name="connsiteX346" fmla="*/ 12191628 w 12210216"/>
              <a:gd name="connsiteY346" fmla="*/ 814322 h 1002962"/>
              <a:gd name="connsiteX347" fmla="*/ 12210216 w 12210216"/>
              <a:gd name="connsiteY347" fmla="*/ 814322 h 1002962"/>
              <a:gd name="connsiteX348" fmla="*/ 12210216 w 12210216"/>
              <a:gd name="connsiteY348" fmla="*/ 1002962 h 1002962"/>
              <a:gd name="connsiteX349" fmla="*/ 1 w 12210216"/>
              <a:gd name="connsiteY349" fmla="*/ 1002962 h 1002962"/>
              <a:gd name="connsiteX350" fmla="*/ 0 w 12210216"/>
              <a:gd name="connsiteY350" fmla="*/ 1002962 h 1002962"/>
              <a:gd name="connsiteX351" fmla="*/ 0 w 12210216"/>
              <a:gd name="connsiteY351" fmla="*/ 814322 h 1002962"/>
              <a:gd name="connsiteX352" fmla="*/ 1 w 12210216"/>
              <a:gd name="connsiteY352" fmla="*/ 814322 h 1002962"/>
              <a:gd name="connsiteX353" fmla="*/ 1 w 12210216"/>
              <a:gd name="connsiteY353" fmla="*/ 814322 h 1002962"/>
              <a:gd name="connsiteX354" fmla="*/ 1 w 12210216"/>
              <a:gd name="connsiteY354" fmla="*/ 775100 h 1002962"/>
              <a:gd name="connsiteX355" fmla="*/ 1 w 12210216"/>
              <a:gd name="connsiteY355" fmla="*/ 693932 h 1002962"/>
              <a:gd name="connsiteX356" fmla="*/ 69127 w 12210216"/>
              <a:gd name="connsiteY356" fmla="*/ 693932 h 1002962"/>
              <a:gd name="connsiteX357" fmla="*/ 69127 w 12210216"/>
              <a:gd name="connsiteY357" fmla="*/ 724196 h 1002962"/>
              <a:gd name="connsiteX358" fmla="*/ 123851 w 12210216"/>
              <a:gd name="connsiteY358" fmla="*/ 724196 h 1002962"/>
              <a:gd name="connsiteX359" fmla="*/ 123851 w 12210216"/>
              <a:gd name="connsiteY359" fmla="*/ 750138 h 1002962"/>
              <a:gd name="connsiteX360" fmla="*/ 169934 w 12210216"/>
              <a:gd name="connsiteY360" fmla="*/ 750138 h 1002962"/>
              <a:gd name="connsiteX361" fmla="*/ 169934 w 12210216"/>
              <a:gd name="connsiteY361" fmla="*/ 700417 h 1002962"/>
              <a:gd name="connsiteX362" fmla="*/ 192976 w 12210216"/>
              <a:gd name="connsiteY362" fmla="*/ 700417 h 1002962"/>
              <a:gd name="connsiteX363" fmla="*/ 192976 w 12210216"/>
              <a:gd name="connsiteY363" fmla="*/ 693932 h 1002962"/>
              <a:gd name="connsiteX364" fmla="*/ 210257 w 12210216"/>
              <a:gd name="connsiteY364" fmla="*/ 693932 h 1002962"/>
              <a:gd name="connsiteX365" fmla="*/ 210257 w 12210216"/>
              <a:gd name="connsiteY365" fmla="*/ 700417 h 1002962"/>
              <a:gd name="connsiteX366" fmla="*/ 236179 w 12210216"/>
              <a:gd name="connsiteY366" fmla="*/ 700417 h 1002962"/>
              <a:gd name="connsiteX367" fmla="*/ 236179 w 12210216"/>
              <a:gd name="connsiteY367" fmla="*/ 730682 h 1002962"/>
              <a:gd name="connsiteX368" fmla="*/ 316825 w 12210216"/>
              <a:gd name="connsiteY368" fmla="*/ 730682 h 1002962"/>
              <a:gd name="connsiteX369" fmla="*/ 316825 w 12210216"/>
              <a:gd name="connsiteY369" fmla="*/ 743652 h 1002962"/>
              <a:gd name="connsiteX370" fmla="*/ 328346 w 12210216"/>
              <a:gd name="connsiteY370" fmla="*/ 743652 h 1002962"/>
              <a:gd name="connsiteX371" fmla="*/ 328346 w 12210216"/>
              <a:gd name="connsiteY371" fmla="*/ 760947 h 1002962"/>
              <a:gd name="connsiteX372" fmla="*/ 357148 w 12210216"/>
              <a:gd name="connsiteY372" fmla="*/ 760947 h 1002962"/>
              <a:gd name="connsiteX373" fmla="*/ 357148 w 12210216"/>
              <a:gd name="connsiteY373" fmla="*/ 756623 h 1002962"/>
              <a:gd name="connsiteX374" fmla="*/ 374429 w 12210216"/>
              <a:gd name="connsiteY374" fmla="*/ 756623 h 1002962"/>
              <a:gd name="connsiteX375" fmla="*/ 374429 w 12210216"/>
              <a:gd name="connsiteY375" fmla="*/ 760947 h 1002962"/>
              <a:gd name="connsiteX376" fmla="*/ 414752 w 12210216"/>
              <a:gd name="connsiteY376" fmla="*/ 760947 h 1002962"/>
              <a:gd name="connsiteX377" fmla="*/ 414752 w 12210216"/>
              <a:gd name="connsiteY377" fmla="*/ 773917 h 1002962"/>
              <a:gd name="connsiteX378" fmla="*/ 449315 w 12210216"/>
              <a:gd name="connsiteY378" fmla="*/ 773917 h 1002962"/>
              <a:gd name="connsiteX379" fmla="*/ 449315 w 12210216"/>
              <a:gd name="connsiteY379" fmla="*/ 769594 h 1002962"/>
              <a:gd name="connsiteX380" fmla="*/ 466596 w 12210216"/>
              <a:gd name="connsiteY380" fmla="*/ 769594 h 1002962"/>
              <a:gd name="connsiteX381" fmla="*/ 466596 w 12210216"/>
              <a:gd name="connsiteY381" fmla="*/ 773917 h 1002962"/>
              <a:gd name="connsiteX382" fmla="*/ 498278 w 12210216"/>
              <a:gd name="connsiteY382" fmla="*/ 773917 h 1002962"/>
              <a:gd name="connsiteX383" fmla="*/ 498278 w 12210216"/>
              <a:gd name="connsiteY383" fmla="*/ 518827 h 1002962"/>
              <a:gd name="connsiteX384" fmla="*/ 535721 w 12210216"/>
              <a:gd name="connsiteY384" fmla="*/ 518827 h 1002962"/>
              <a:gd name="connsiteX385" fmla="*/ 535721 w 12210216"/>
              <a:gd name="connsiteY385" fmla="*/ 510180 h 1002962"/>
              <a:gd name="connsiteX386" fmla="*/ 616367 w 12210216"/>
              <a:gd name="connsiteY386" fmla="*/ 520989 h 1002962"/>
              <a:gd name="connsiteX387" fmla="*/ 616367 w 12210216"/>
              <a:gd name="connsiteY387" fmla="*/ 637725 h 1002962"/>
              <a:gd name="connsiteX388" fmla="*/ 648049 w 12210216"/>
              <a:gd name="connsiteY388" fmla="*/ 637725 h 1002962"/>
              <a:gd name="connsiteX389" fmla="*/ 653810 w 12210216"/>
              <a:gd name="connsiteY389" fmla="*/ 633402 h 1002962"/>
              <a:gd name="connsiteX390" fmla="*/ 665330 w 12210216"/>
              <a:gd name="connsiteY390" fmla="*/ 633402 h 1002962"/>
              <a:gd name="connsiteX391" fmla="*/ 671091 w 12210216"/>
              <a:gd name="connsiteY391" fmla="*/ 637725 h 1002962"/>
              <a:gd name="connsiteX392" fmla="*/ 708534 w 12210216"/>
              <a:gd name="connsiteY392" fmla="*/ 637725 h 1002962"/>
              <a:gd name="connsiteX393" fmla="*/ 708534 w 12210216"/>
              <a:gd name="connsiteY393" fmla="*/ 704740 h 1002962"/>
              <a:gd name="connsiteX394" fmla="*/ 740216 w 12210216"/>
              <a:gd name="connsiteY394" fmla="*/ 704740 h 1002962"/>
              <a:gd name="connsiteX395" fmla="*/ 740216 w 12210216"/>
              <a:gd name="connsiteY395" fmla="*/ 590166 h 1002962"/>
              <a:gd name="connsiteX396" fmla="*/ 754617 w 12210216"/>
              <a:gd name="connsiteY396" fmla="*/ 590166 h 1002962"/>
              <a:gd name="connsiteX397" fmla="*/ 754617 w 12210216"/>
              <a:gd name="connsiteY397" fmla="*/ 581519 h 1002962"/>
              <a:gd name="connsiteX398" fmla="*/ 858305 w 12210216"/>
              <a:gd name="connsiteY398" fmla="*/ 581519 h 1002962"/>
              <a:gd name="connsiteX399" fmla="*/ 866945 w 12210216"/>
              <a:gd name="connsiteY399" fmla="*/ 588004 h 1002962"/>
              <a:gd name="connsiteX400" fmla="*/ 866945 w 12210216"/>
              <a:gd name="connsiteY400" fmla="*/ 767432 h 1002962"/>
              <a:gd name="connsiteX401" fmla="*/ 889987 w 12210216"/>
              <a:gd name="connsiteY401" fmla="*/ 767432 h 1002962"/>
              <a:gd name="connsiteX402" fmla="*/ 889987 w 12210216"/>
              <a:gd name="connsiteY402" fmla="*/ 780403 h 1002962"/>
              <a:gd name="connsiteX403" fmla="*/ 910148 w 12210216"/>
              <a:gd name="connsiteY403" fmla="*/ 780403 h 1002962"/>
              <a:gd name="connsiteX404" fmla="*/ 910148 w 12210216"/>
              <a:gd name="connsiteY404" fmla="*/ 735005 h 1002962"/>
              <a:gd name="connsiteX405" fmla="*/ 938951 w 12210216"/>
              <a:gd name="connsiteY405" fmla="*/ 735005 h 1002962"/>
              <a:gd name="connsiteX406" fmla="*/ 938951 w 12210216"/>
              <a:gd name="connsiteY406" fmla="*/ 728520 h 1002962"/>
              <a:gd name="connsiteX407" fmla="*/ 970633 w 12210216"/>
              <a:gd name="connsiteY407" fmla="*/ 728520 h 1002962"/>
              <a:gd name="connsiteX408" fmla="*/ 970633 w 12210216"/>
              <a:gd name="connsiteY408" fmla="*/ 735005 h 1002962"/>
              <a:gd name="connsiteX409" fmla="*/ 987914 w 12210216"/>
              <a:gd name="connsiteY409" fmla="*/ 735005 h 1002962"/>
              <a:gd name="connsiteX410" fmla="*/ 990794 w 12210216"/>
              <a:gd name="connsiteY410" fmla="*/ 726358 h 1002962"/>
              <a:gd name="connsiteX411" fmla="*/ 999435 w 12210216"/>
              <a:gd name="connsiteY411" fmla="*/ 726358 h 1002962"/>
              <a:gd name="connsiteX412" fmla="*/ 1002315 w 12210216"/>
              <a:gd name="connsiteY412" fmla="*/ 732844 h 1002962"/>
              <a:gd name="connsiteX413" fmla="*/ 1013836 w 12210216"/>
              <a:gd name="connsiteY413" fmla="*/ 732844 h 1002962"/>
              <a:gd name="connsiteX414" fmla="*/ 1013836 w 12210216"/>
              <a:gd name="connsiteY414" fmla="*/ 657181 h 1002962"/>
              <a:gd name="connsiteX415" fmla="*/ 1106003 w 12210216"/>
              <a:gd name="connsiteY415" fmla="*/ 657181 h 1002962"/>
              <a:gd name="connsiteX416" fmla="*/ 1117524 w 12210216"/>
              <a:gd name="connsiteY416" fmla="*/ 404253 h 1002962"/>
              <a:gd name="connsiteX417" fmla="*/ 1100243 w 12210216"/>
              <a:gd name="connsiteY417" fmla="*/ 382635 h 1002962"/>
              <a:gd name="connsiteX418" fmla="*/ 1091602 w 12210216"/>
              <a:gd name="connsiteY418" fmla="*/ 378312 h 1002962"/>
              <a:gd name="connsiteX419" fmla="*/ 1103123 w 12210216"/>
              <a:gd name="connsiteY419" fmla="*/ 354532 h 1002962"/>
              <a:gd name="connsiteX420" fmla="*/ 1103123 w 12210216"/>
              <a:gd name="connsiteY420" fmla="*/ 337238 h 1002962"/>
              <a:gd name="connsiteX421" fmla="*/ 1123284 w 12210216"/>
              <a:gd name="connsiteY421" fmla="*/ 337238 h 1002962"/>
              <a:gd name="connsiteX422" fmla="*/ 1123284 w 12210216"/>
              <a:gd name="connsiteY422" fmla="*/ 315620 h 1002962"/>
              <a:gd name="connsiteX423" fmla="*/ 1126164 w 12210216"/>
              <a:gd name="connsiteY423" fmla="*/ 311297 h 1002962"/>
              <a:gd name="connsiteX424" fmla="*/ 1126164 w 12210216"/>
              <a:gd name="connsiteY424" fmla="*/ 233473 h 1002962"/>
              <a:gd name="connsiteX425" fmla="*/ 1123284 w 12210216"/>
              <a:gd name="connsiteY425" fmla="*/ 226987 h 1002962"/>
              <a:gd name="connsiteX426" fmla="*/ 1131925 w 12210216"/>
              <a:gd name="connsiteY426" fmla="*/ 220502 h 1002962"/>
              <a:gd name="connsiteX427" fmla="*/ 1131925 w 12210216"/>
              <a:gd name="connsiteY427" fmla="*/ 162134 h 1002962"/>
              <a:gd name="connsiteX428" fmla="*/ 1134805 w 12210216"/>
              <a:gd name="connsiteY428" fmla="*/ 157811 h 1002962"/>
              <a:gd name="connsiteX429" fmla="*/ 1134805 w 12210216"/>
              <a:gd name="connsiteY429" fmla="*/ 101604 h 1002962"/>
              <a:gd name="connsiteX430" fmla="*/ 1137685 w 12210216"/>
              <a:gd name="connsiteY430" fmla="*/ 99443 h 1002962"/>
              <a:gd name="connsiteX431" fmla="*/ 1137685 w 12210216"/>
              <a:gd name="connsiteY431" fmla="*/ 82148 h 1002962"/>
              <a:gd name="connsiteX432" fmla="*/ 1140565 w 12210216"/>
              <a:gd name="connsiteY432" fmla="*/ 79987 h 1002962"/>
              <a:gd name="connsiteX433" fmla="*/ 1143446 w 12210216"/>
              <a:gd name="connsiteY433" fmla="*/ 82148 h 1002962"/>
              <a:gd name="connsiteX434" fmla="*/ 1143446 w 12210216"/>
              <a:gd name="connsiteY434" fmla="*/ 99443 h 1002962"/>
              <a:gd name="connsiteX435" fmla="*/ 1146326 w 12210216"/>
              <a:gd name="connsiteY435" fmla="*/ 101604 h 1002962"/>
              <a:gd name="connsiteX436" fmla="*/ 1146326 w 12210216"/>
              <a:gd name="connsiteY436" fmla="*/ 157811 h 1002962"/>
              <a:gd name="connsiteX437" fmla="*/ 1149206 w 12210216"/>
              <a:gd name="connsiteY437" fmla="*/ 162134 h 1002962"/>
              <a:gd name="connsiteX438" fmla="*/ 1149206 w 12210216"/>
              <a:gd name="connsiteY438" fmla="*/ 220502 h 1002962"/>
              <a:gd name="connsiteX439" fmla="*/ 1157847 w 12210216"/>
              <a:gd name="connsiteY439" fmla="*/ 226987 h 1002962"/>
              <a:gd name="connsiteX440" fmla="*/ 1154967 w 12210216"/>
              <a:gd name="connsiteY440" fmla="*/ 233473 h 1002962"/>
              <a:gd name="connsiteX441" fmla="*/ 1154967 w 12210216"/>
              <a:gd name="connsiteY441" fmla="*/ 311297 h 1002962"/>
              <a:gd name="connsiteX442" fmla="*/ 1157847 w 12210216"/>
              <a:gd name="connsiteY442" fmla="*/ 315620 h 1002962"/>
              <a:gd name="connsiteX443" fmla="*/ 1157847 w 12210216"/>
              <a:gd name="connsiteY443" fmla="*/ 337238 h 1002962"/>
              <a:gd name="connsiteX444" fmla="*/ 1178008 w 12210216"/>
              <a:gd name="connsiteY444" fmla="*/ 337238 h 1002962"/>
              <a:gd name="connsiteX445" fmla="*/ 1178008 w 12210216"/>
              <a:gd name="connsiteY445" fmla="*/ 354532 h 1002962"/>
              <a:gd name="connsiteX446" fmla="*/ 1189529 w 12210216"/>
              <a:gd name="connsiteY446" fmla="*/ 378312 h 1002962"/>
              <a:gd name="connsiteX447" fmla="*/ 1180888 w 12210216"/>
              <a:gd name="connsiteY447" fmla="*/ 382635 h 1002962"/>
              <a:gd name="connsiteX448" fmla="*/ 1163607 w 12210216"/>
              <a:gd name="connsiteY448" fmla="*/ 404253 h 1002962"/>
              <a:gd name="connsiteX449" fmla="*/ 1185461 w 12210216"/>
              <a:gd name="connsiteY449" fmla="*/ 814322 h 1002962"/>
              <a:gd name="connsiteX450" fmla="*/ 1201050 w 12210216"/>
              <a:gd name="connsiteY450" fmla="*/ 814322 h 1002962"/>
              <a:gd name="connsiteX451" fmla="*/ 1201050 w 12210216"/>
              <a:gd name="connsiteY451" fmla="*/ 810668 h 1002962"/>
              <a:gd name="connsiteX452" fmla="*/ 1255774 w 12210216"/>
              <a:gd name="connsiteY452" fmla="*/ 810668 h 1002962"/>
              <a:gd name="connsiteX453" fmla="*/ 1255774 w 12210216"/>
              <a:gd name="connsiteY453" fmla="*/ 814322 h 1002962"/>
              <a:gd name="connsiteX454" fmla="*/ 1264414 w 12210216"/>
              <a:gd name="connsiteY454" fmla="*/ 814322 h 1002962"/>
              <a:gd name="connsiteX455" fmla="*/ 1264414 w 12210216"/>
              <a:gd name="connsiteY455" fmla="*/ 797697 h 1002962"/>
              <a:gd name="connsiteX456" fmla="*/ 1273055 w 12210216"/>
              <a:gd name="connsiteY456" fmla="*/ 797697 h 1002962"/>
              <a:gd name="connsiteX457" fmla="*/ 1273055 w 12210216"/>
              <a:gd name="connsiteY457" fmla="*/ 814322 h 1002962"/>
              <a:gd name="connsiteX458" fmla="*/ 1319138 w 12210216"/>
              <a:gd name="connsiteY458" fmla="*/ 814322 h 1002962"/>
              <a:gd name="connsiteX459" fmla="*/ 1319138 w 12210216"/>
              <a:gd name="connsiteY459" fmla="*/ 812829 h 1002962"/>
              <a:gd name="connsiteX460" fmla="*/ 1339300 w 12210216"/>
              <a:gd name="connsiteY460" fmla="*/ 812829 h 1002962"/>
              <a:gd name="connsiteX461" fmla="*/ 1339300 w 12210216"/>
              <a:gd name="connsiteY461" fmla="*/ 806344 h 1002962"/>
              <a:gd name="connsiteX462" fmla="*/ 1362342 w 12210216"/>
              <a:gd name="connsiteY462" fmla="*/ 806344 h 1002962"/>
              <a:gd name="connsiteX463" fmla="*/ 1362342 w 12210216"/>
              <a:gd name="connsiteY463" fmla="*/ 810668 h 1002962"/>
              <a:gd name="connsiteX464" fmla="*/ 1379623 w 12210216"/>
              <a:gd name="connsiteY464" fmla="*/ 810668 h 1002962"/>
              <a:gd name="connsiteX465" fmla="*/ 1379623 w 12210216"/>
              <a:gd name="connsiteY465" fmla="*/ 806344 h 1002962"/>
              <a:gd name="connsiteX466" fmla="*/ 1535154 w 12210216"/>
              <a:gd name="connsiteY466" fmla="*/ 806344 h 1002962"/>
              <a:gd name="connsiteX467" fmla="*/ 1535154 w 12210216"/>
              <a:gd name="connsiteY467" fmla="*/ 799859 h 1002962"/>
              <a:gd name="connsiteX468" fmla="*/ 1546675 w 12210216"/>
              <a:gd name="connsiteY468" fmla="*/ 799859 h 1002962"/>
              <a:gd name="connsiteX469" fmla="*/ 1546675 w 12210216"/>
              <a:gd name="connsiteY469" fmla="*/ 806344 h 1002962"/>
              <a:gd name="connsiteX470" fmla="*/ 1558196 w 12210216"/>
              <a:gd name="connsiteY470" fmla="*/ 806344 h 1002962"/>
              <a:gd name="connsiteX471" fmla="*/ 1558196 w 12210216"/>
              <a:gd name="connsiteY471" fmla="*/ 814322 h 1002962"/>
              <a:gd name="connsiteX472" fmla="*/ 1566837 w 12210216"/>
              <a:gd name="connsiteY472" fmla="*/ 814322 h 1002962"/>
              <a:gd name="connsiteX473" fmla="*/ 1566837 w 12210216"/>
              <a:gd name="connsiteY473" fmla="*/ 810668 h 1002962"/>
              <a:gd name="connsiteX474" fmla="*/ 1575477 w 12210216"/>
              <a:gd name="connsiteY474" fmla="*/ 810668 h 1002962"/>
              <a:gd name="connsiteX475" fmla="*/ 1575477 w 12210216"/>
              <a:gd name="connsiteY475" fmla="*/ 814322 h 1002962"/>
              <a:gd name="connsiteX476" fmla="*/ 1601399 w 12210216"/>
              <a:gd name="connsiteY476" fmla="*/ 814322 h 1002962"/>
              <a:gd name="connsiteX477" fmla="*/ 1601399 w 12210216"/>
              <a:gd name="connsiteY477" fmla="*/ 808506 h 1002962"/>
              <a:gd name="connsiteX478" fmla="*/ 1618681 w 12210216"/>
              <a:gd name="connsiteY478" fmla="*/ 808506 h 1002962"/>
              <a:gd name="connsiteX479" fmla="*/ 1618681 w 12210216"/>
              <a:gd name="connsiteY479" fmla="*/ 814322 h 1002962"/>
              <a:gd name="connsiteX480" fmla="*/ 1693957 w 12210216"/>
              <a:gd name="connsiteY480" fmla="*/ 814322 h 1002962"/>
              <a:gd name="connsiteX481" fmla="*/ 1696446 w 12210216"/>
              <a:gd name="connsiteY481" fmla="*/ 782564 h 1002962"/>
              <a:gd name="connsiteX482" fmla="*/ 1705087 w 12210216"/>
              <a:gd name="connsiteY482" fmla="*/ 782564 h 1002962"/>
              <a:gd name="connsiteX483" fmla="*/ 1707576 w 12210216"/>
              <a:gd name="connsiteY483" fmla="*/ 814322 h 1002962"/>
              <a:gd name="connsiteX484" fmla="*/ 1719879 w 12210216"/>
              <a:gd name="connsiteY484" fmla="*/ 814322 h 1002962"/>
              <a:gd name="connsiteX485" fmla="*/ 1722368 w 12210216"/>
              <a:gd name="connsiteY485" fmla="*/ 782564 h 1002962"/>
              <a:gd name="connsiteX486" fmla="*/ 1731009 w 12210216"/>
              <a:gd name="connsiteY486" fmla="*/ 782564 h 1002962"/>
              <a:gd name="connsiteX487" fmla="*/ 1733829 w 12210216"/>
              <a:gd name="connsiteY487" fmla="*/ 814322 h 1002962"/>
              <a:gd name="connsiteX488" fmla="*/ 1808774 w 12210216"/>
              <a:gd name="connsiteY488" fmla="*/ 814322 h 1002962"/>
              <a:gd name="connsiteX489" fmla="*/ 1808774 w 12210216"/>
              <a:gd name="connsiteY489" fmla="*/ 810668 h 1002962"/>
              <a:gd name="connsiteX490" fmla="*/ 1800134 w 12210216"/>
              <a:gd name="connsiteY490" fmla="*/ 810668 h 1002962"/>
              <a:gd name="connsiteX491" fmla="*/ 1800134 w 12210216"/>
              <a:gd name="connsiteY491" fmla="*/ 806344 h 1002962"/>
              <a:gd name="connsiteX492" fmla="*/ 1814535 w 12210216"/>
              <a:gd name="connsiteY492" fmla="*/ 806344 h 1002962"/>
              <a:gd name="connsiteX493" fmla="*/ 1814535 w 12210216"/>
              <a:gd name="connsiteY493" fmla="*/ 789050 h 1002962"/>
              <a:gd name="connsiteX494" fmla="*/ 1923983 w 12210216"/>
              <a:gd name="connsiteY494" fmla="*/ 789050 h 1002962"/>
              <a:gd name="connsiteX495" fmla="*/ 1923983 w 12210216"/>
              <a:gd name="connsiteY495" fmla="*/ 806344 h 1002962"/>
              <a:gd name="connsiteX496" fmla="*/ 1955665 w 12210216"/>
              <a:gd name="connsiteY496" fmla="*/ 804182 h 1002962"/>
              <a:gd name="connsiteX497" fmla="*/ 1955665 w 12210216"/>
              <a:gd name="connsiteY497" fmla="*/ 786888 h 1002962"/>
              <a:gd name="connsiteX498" fmla="*/ 1967186 w 12210216"/>
              <a:gd name="connsiteY498" fmla="*/ 786888 h 1002962"/>
              <a:gd name="connsiteX499" fmla="*/ 1967186 w 12210216"/>
              <a:gd name="connsiteY499" fmla="*/ 756623 h 1002962"/>
              <a:gd name="connsiteX500" fmla="*/ 1981587 w 12210216"/>
              <a:gd name="connsiteY500" fmla="*/ 756623 h 1002962"/>
              <a:gd name="connsiteX501" fmla="*/ 1987347 w 12210216"/>
              <a:gd name="connsiteY501" fmla="*/ 754461 h 1002962"/>
              <a:gd name="connsiteX502" fmla="*/ 2001749 w 12210216"/>
              <a:gd name="connsiteY502" fmla="*/ 754461 h 1002962"/>
              <a:gd name="connsiteX503" fmla="*/ 2004629 w 12210216"/>
              <a:gd name="connsiteY503" fmla="*/ 756623 h 1002962"/>
              <a:gd name="connsiteX504" fmla="*/ 2021910 w 12210216"/>
              <a:gd name="connsiteY504" fmla="*/ 756623 h 1002962"/>
              <a:gd name="connsiteX505" fmla="*/ 2021910 w 12210216"/>
              <a:gd name="connsiteY505" fmla="*/ 786888 h 1002962"/>
              <a:gd name="connsiteX506" fmla="*/ 2065113 w 12210216"/>
              <a:gd name="connsiteY506" fmla="*/ 786888 h 1002962"/>
              <a:gd name="connsiteX507" fmla="*/ 2065113 w 12210216"/>
              <a:gd name="connsiteY507" fmla="*/ 773917 h 1002962"/>
              <a:gd name="connsiteX508" fmla="*/ 2070874 w 12210216"/>
              <a:gd name="connsiteY508" fmla="*/ 773917 h 1002962"/>
              <a:gd name="connsiteX509" fmla="*/ 2070874 w 12210216"/>
              <a:gd name="connsiteY509" fmla="*/ 786888 h 1002962"/>
              <a:gd name="connsiteX510" fmla="*/ 2088155 w 12210216"/>
              <a:gd name="connsiteY510" fmla="*/ 786888 h 1002962"/>
              <a:gd name="connsiteX511" fmla="*/ 2088155 w 12210216"/>
              <a:gd name="connsiteY511" fmla="*/ 648534 h 1002962"/>
              <a:gd name="connsiteX512" fmla="*/ 2142879 w 12210216"/>
              <a:gd name="connsiteY512" fmla="*/ 648534 h 1002962"/>
              <a:gd name="connsiteX513" fmla="*/ 2142879 w 12210216"/>
              <a:gd name="connsiteY513" fmla="*/ 637725 h 1002962"/>
              <a:gd name="connsiteX514" fmla="*/ 2151520 w 12210216"/>
              <a:gd name="connsiteY514" fmla="*/ 637725 h 1002962"/>
              <a:gd name="connsiteX515" fmla="*/ 2151520 w 12210216"/>
              <a:gd name="connsiteY515" fmla="*/ 644211 h 1002962"/>
              <a:gd name="connsiteX516" fmla="*/ 2177442 w 12210216"/>
              <a:gd name="connsiteY516" fmla="*/ 644211 h 1002962"/>
              <a:gd name="connsiteX517" fmla="*/ 2177442 w 12210216"/>
              <a:gd name="connsiteY517" fmla="*/ 637725 h 1002962"/>
              <a:gd name="connsiteX518" fmla="*/ 2183202 w 12210216"/>
              <a:gd name="connsiteY518" fmla="*/ 637725 h 1002962"/>
              <a:gd name="connsiteX519" fmla="*/ 2183202 w 12210216"/>
              <a:gd name="connsiteY519" fmla="*/ 652858 h 1002962"/>
              <a:gd name="connsiteX520" fmla="*/ 2191843 w 12210216"/>
              <a:gd name="connsiteY520" fmla="*/ 652858 h 1002962"/>
              <a:gd name="connsiteX521" fmla="*/ 2191843 w 12210216"/>
              <a:gd name="connsiteY521" fmla="*/ 665828 h 1002962"/>
              <a:gd name="connsiteX522" fmla="*/ 2223525 w 12210216"/>
              <a:gd name="connsiteY522" fmla="*/ 665828 h 1002962"/>
              <a:gd name="connsiteX523" fmla="*/ 2223525 w 12210216"/>
              <a:gd name="connsiteY523" fmla="*/ 698255 h 1002962"/>
              <a:gd name="connsiteX524" fmla="*/ 2226405 w 12210216"/>
              <a:gd name="connsiteY524" fmla="*/ 698255 h 1002962"/>
              <a:gd name="connsiteX525" fmla="*/ 2226405 w 12210216"/>
              <a:gd name="connsiteY525" fmla="*/ 676637 h 1002962"/>
              <a:gd name="connsiteX526" fmla="*/ 2240807 w 12210216"/>
              <a:gd name="connsiteY526" fmla="*/ 676637 h 1002962"/>
              <a:gd name="connsiteX527" fmla="*/ 2240807 w 12210216"/>
              <a:gd name="connsiteY527" fmla="*/ 713388 h 1002962"/>
              <a:gd name="connsiteX528" fmla="*/ 2284010 w 12210216"/>
              <a:gd name="connsiteY528" fmla="*/ 713388 h 1002962"/>
              <a:gd name="connsiteX529" fmla="*/ 2284010 w 12210216"/>
              <a:gd name="connsiteY529" fmla="*/ 700417 h 1002962"/>
              <a:gd name="connsiteX530" fmla="*/ 2301291 w 12210216"/>
              <a:gd name="connsiteY530" fmla="*/ 700417 h 1002962"/>
              <a:gd name="connsiteX531" fmla="*/ 2301291 w 12210216"/>
              <a:gd name="connsiteY531" fmla="*/ 717711 h 1002962"/>
              <a:gd name="connsiteX532" fmla="*/ 2307051 w 12210216"/>
              <a:gd name="connsiteY532" fmla="*/ 717711 h 1002962"/>
              <a:gd name="connsiteX533" fmla="*/ 2307051 w 12210216"/>
              <a:gd name="connsiteY533" fmla="*/ 700417 h 1002962"/>
              <a:gd name="connsiteX534" fmla="*/ 2327213 w 12210216"/>
              <a:gd name="connsiteY534" fmla="*/ 700417 h 1002962"/>
              <a:gd name="connsiteX535" fmla="*/ 2327213 w 12210216"/>
              <a:gd name="connsiteY535" fmla="*/ 661505 h 1002962"/>
              <a:gd name="connsiteX536" fmla="*/ 2338734 w 12210216"/>
              <a:gd name="connsiteY536" fmla="*/ 661505 h 1002962"/>
              <a:gd name="connsiteX537" fmla="*/ 2353135 w 12210216"/>
              <a:gd name="connsiteY537" fmla="*/ 618269 h 1002962"/>
              <a:gd name="connsiteX538" fmla="*/ 2367536 w 12210216"/>
              <a:gd name="connsiteY538" fmla="*/ 618269 h 1002962"/>
              <a:gd name="connsiteX539" fmla="*/ 2384817 w 12210216"/>
              <a:gd name="connsiteY539" fmla="*/ 661505 h 1002962"/>
              <a:gd name="connsiteX540" fmla="*/ 2396338 w 12210216"/>
              <a:gd name="connsiteY540" fmla="*/ 661505 h 1002962"/>
              <a:gd name="connsiteX541" fmla="*/ 2396338 w 12210216"/>
              <a:gd name="connsiteY541" fmla="*/ 726358 h 1002962"/>
              <a:gd name="connsiteX542" fmla="*/ 2404979 w 12210216"/>
              <a:gd name="connsiteY542" fmla="*/ 726358 h 1002962"/>
              <a:gd name="connsiteX543" fmla="*/ 2404979 w 12210216"/>
              <a:gd name="connsiteY543" fmla="*/ 771756 h 1002962"/>
              <a:gd name="connsiteX544" fmla="*/ 2410739 w 12210216"/>
              <a:gd name="connsiteY544" fmla="*/ 771756 h 1002962"/>
              <a:gd name="connsiteX545" fmla="*/ 2410739 w 12210216"/>
              <a:gd name="connsiteY545" fmla="*/ 756623 h 1002962"/>
              <a:gd name="connsiteX546" fmla="*/ 2419379 w 12210216"/>
              <a:gd name="connsiteY546" fmla="*/ 767432 h 1002962"/>
              <a:gd name="connsiteX547" fmla="*/ 2428020 w 12210216"/>
              <a:gd name="connsiteY547" fmla="*/ 767432 h 1002962"/>
              <a:gd name="connsiteX548" fmla="*/ 2428020 w 12210216"/>
              <a:gd name="connsiteY548" fmla="*/ 680961 h 1002962"/>
              <a:gd name="connsiteX549" fmla="*/ 2468343 w 12210216"/>
              <a:gd name="connsiteY549" fmla="*/ 680961 h 1002962"/>
              <a:gd name="connsiteX550" fmla="*/ 2485625 w 12210216"/>
              <a:gd name="connsiteY550" fmla="*/ 696093 h 1002962"/>
              <a:gd name="connsiteX551" fmla="*/ 2485625 w 12210216"/>
              <a:gd name="connsiteY551" fmla="*/ 680961 h 1002962"/>
              <a:gd name="connsiteX552" fmla="*/ 2488505 w 12210216"/>
              <a:gd name="connsiteY552" fmla="*/ 680961 h 1002962"/>
              <a:gd name="connsiteX553" fmla="*/ 2488505 w 12210216"/>
              <a:gd name="connsiteY553" fmla="*/ 678799 h 1002962"/>
              <a:gd name="connsiteX554" fmla="*/ 2502906 w 12210216"/>
              <a:gd name="connsiteY554" fmla="*/ 678799 h 1002962"/>
              <a:gd name="connsiteX555" fmla="*/ 2502906 w 12210216"/>
              <a:gd name="connsiteY555" fmla="*/ 655020 h 1002962"/>
              <a:gd name="connsiteX556" fmla="*/ 2511546 w 12210216"/>
              <a:gd name="connsiteY556" fmla="*/ 655020 h 1002962"/>
              <a:gd name="connsiteX557" fmla="*/ 2511546 w 12210216"/>
              <a:gd name="connsiteY557" fmla="*/ 642049 h 1002962"/>
              <a:gd name="connsiteX558" fmla="*/ 2514426 w 12210216"/>
              <a:gd name="connsiteY558" fmla="*/ 642049 h 1002962"/>
              <a:gd name="connsiteX559" fmla="*/ 2514426 w 12210216"/>
              <a:gd name="connsiteY559" fmla="*/ 618269 h 1002962"/>
              <a:gd name="connsiteX560" fmla="*/ 2537468 w 12210216"/>
              <a:gd name="connsiteY560" fmla="*/ 618269 h 1002962"/>
              <a:gd name="connsiteX561" fmla="*/ 2537468 w 12210216"/>
              <a:gd name="connsiteY561" fmla="*/ 588004 h 1002962"/>
              <a:gd name="connsiteX562" fmla="*/ 2548989 w 12210216"/>
              <a:gd name="connsiteY562" fmla="*/ 588004 h 1002962"/>
              <a:gd name="connsiteX563" fmla="*/ 2548989 w 12210216"/>
              <a:gd name="connsiteY563" fmla="*/ 581519 h 1002962"/>
              <a:gd name="connsiteX564" fmla="*/ 2557630 w 12210216"/>
              <a:gd name="connsiteY564" fmla="*/ 581519 h 1002962"/>
              <a:gd name="connsiteX565" fmla="*/ 2557630 w 12210216"/>
              <a:gd name="connsiteY565" fmla="*/ 551254 h 1002962"/>
              <a:gd name="connsiteX566" fmla="*/ 2563390 w 12210216"/>
              <a:gd name="connsiteY566" fmla="*/ 551254 h 1002962"/>
              <a:gd name="connsiteX567" fmla="*/ 2563390 w 12210216"/>
              <a:gd name="connsiteY567" fmla="*/ 542607 h 1002962"/>
              <a:gd name="connsiteX568" fmla="*/ 2572031 w 12210216"/>
              <a:gd name="connsiteY568" fmla="*/ 542607 h 1002962"/>
              <a:gd name="connsiteX569" fmla="*/ 2572031 w 12210216"/>
              <a:gd name="connsiteY569" fmla="*/ 512342 h 1002962"/>
              <a:gd name="connsiteX570" fmla="*/ 2609474 w 12210216"/>
              <a:gd name="connsiteY570" fmla="*/ 512342 h 1002962"/>
              <a:gd name="connsiteX571" fmla="*/ 2609474 w 12210216"/>
              <a:gd name="connsiteY571" fmla="*/ 499371 h 1002962"/>
              <a:gd name="connsiteX572" fmla="*/ 2652677 w 12210216"/>
              <a:gd name="connsiteY572" fmla="*/ 499371 h 1002962"/>
              <a:gd name="connsiteX573" fmla="*/ 2652677 w 12210216"/>
              <a:gd name="connsiteY573" fmla="*/ 490724 h 1002962"/>
              <a:gd name="connsiteX574" fmla="*/ 2678599 w 12210216"/>
              <a:gd name="connsiteY574" fmla="*/ 490724 h 1002962"/>
              <a:gd name="connsiteX575" fmla="*/ 2678599 w 12210216"/>
              <a:gd name="connsiteY575" fmla="*/ 499371 h 1002962"/>
              <a:gd name="connsiteX576" fmla="*/ 2684359 w 12210216"/>
              <a:gd name="connsiteY576" fmla="*/ 499371 h 1002962"/>
              <a:gd name="connsiteX577" fmla="*/ 2684359 w 12210216"/>
              <a:gd name="connsiteY577" fmla="*/ 495048 h 1002962"/>
              <a:gd name="connsiteX578" fmla="*/ 2698760 w 12210216"/>
              <a:gd name="connsiteY578" fmla="*/ 495048 h 1002962"/>
              <a:gd name="connsiteX579" fmla="*/ 2698760 w 12210216"/>
              <a:gd name="connsiteY579" fmla="*/ 499371 h 1002962"/>
              <a:gd name="connsiteX580" fmla="*/ 2707401 w 12210216"/>
              <a:gd name="connsiteY580" fmla="*/ 499371 h 1002962"/>
              <a:gd name="connsiteX581" fmla="*/ 2707401 w 12210216"/>
              <a:gd name="connsiteY581" fmla="*/ 490724 h 1002962"/>
              <a:gd name="connsiteX582" fmla="*/ 2727562 w 12210216"/>
              <a:gd name="connsiteY582" fmla="*/ 490724 h 1002962"/>
              <a:gd name="connsiteX583" fmla="*/ 2727562 w 12210216"/>
              <a:gd name="connsiteY583" fmla="*/ 499371 h 1002962"/>
              <a:gd name="connsiteX584" fmla="*/ 2759245 w 12210216"/>
              <a:gd name="connsiteY584" fmla="*/ 499371 h 1002962"/>
              <a:gd name="connsiteX585" fmla="*/ 2759245 w 12210216"/>
              <a:gd name="connsiteY585" fmla="*/ 514504 h 1002962"/>
              <a:gd name="connsiteX586" fmla="*/ 2779406 w 12210216"/>
              <a:gd name="connsiteY586" fmla="*/ 514504 h 1002962"/>
              <a:gd name="connsiteX587" fmla="*/ 2779406 w 12210216"/>
              <a:gd name="connsiteY587" fmla="*/ 596652 h 1002962"/>
              <a:gd name="connsiteX588" fmla="*/ 2788046 w 12210216"/>
              <a:gd name="connsiteY588" fmla="*/ 596652 h 1002962"/>
              <a:gd name="connsiteX589" fmla="*/ 2788046 w 12210216"/>
              <a:gd name="connsiteY589" fmla="*/ 564225 h 1002962"/>
              <a:gd name="connsiteX590" fmla="*/ 2842771 w 12210216"/>
              <a:gd name="connsiteY590" fmla="*/ 564225 h 1002962"/>
              <a:gd name="connsiteX591" fmla="*/ 2842771 w 12210216"/>
              <a:gd name="connsiteY591" fmla="*/ 596652 h 1002962"/>
              <a:gd name="connsiteX592" fmla="*/ 2848531 w 12210216"/>
              <a:gd name="connsiteY592" fmla="*/ 596652 h 1002962"/>
              <a:gd name="connsiteX593" fmla="*/ 2848531 w 12210216"/>
              <a:gd name="connsiteY593" fmla="*/ 683123 h 1002962"/>
              <a:gd name="connsiteX594" fmla="*/ 2857172 w 12210216"/>
              <a:gd name="connsiteY594" fmla="*/ 680961 h 1002962"/>
              <a:gd name="connsiteX595" fmla="*/ 2860052 w 12210216"/>
              <a:gd name="connsiteY595" fmla="*/ 611784 h 1002962"/>
              <a:gd name="connsiteX596" fmla="*/ 2862932 w 12210216"/>
              <a:gd name="connsiteY596" fmla="*/ 680961 h 1002962"/>
              <a:gd name="connsiteX597" fmla="*/ 2871573 w 12210216"/>
              <a:gd name="connsiteY597" fmla="*/ 683123 h 1002962"/>
              <a:gd name="connsiteX598" fmla="*/ 2880213 w 12210216"/>
              <a:gd name="connsiteY598" fmla="*/ 724196 h 1002962"/>
              <a:gd name="connsiteX599" fmla="*/ 2903255 w 12210216"/>
              <a:gd name="connsiteY599" fmla="*/ 735005 h 1002962"/>
              <a:gd name="connsiteX600" fmla="*/ 2903255 w 12210216"/>
              <a:gd name="connsiteY600" fmla="*/ 717711 h 1002962"/>
              <a:gd name="connsiteX601" fmla="*/ 2911896 w 12210216"/>
              <a:gd name="connsiteY601" fmla="*/ 717711 h 1002962"/>
              <a:gd name="connsiteX602" fmla="*/ 2911896 w 12210216"/>
              <a:gd name="connsiteY602" fmla="*/ 706902 h 1002962"/>
              <a:gd name="connsiteX603" fmla="*/ 2981021 w 12210216"/>
              <a:gd name="connsiteY603" fmla="*/ 706902 h 1002962"/>
              <a:gd name="connsiteX604" fmla="*/ 2981021 w 12210216"/>
              <a:gd name="connsiteY604" fmla="*/ 711226 h 1002962"/>
              <a:gd name="connsiteX605" fmla="*/ 2989662 w 12210216"/>
              <a:gd name="connsiteY605" fmla="*/ 711226 h 1002962"/>
              <a:gd name="connsiteX606" fmla="*/ 2989662 w 12210216"/>
              <a:gd name="connsiteY606" fmla="*/ 698255 h 1002962"/>
              <a:gd name="connsiteX607" fmla="*/ 3001182 w 12210216"/>
              <a:gd name="connsiteY607" fmla="*/ 698255 h 1002962"/>
              <a:gd name="connsiteX608" fmla="*/ 3001182 w 12210216"/>
              <a:gd name="connsiteY608" fmla="*/ 713388 h 1002962"/>
              <a:gd name="connsiteX609" fmla="*/ 3006943 w 12210216"/>
              <a:gd name="connsiteY609" fmla="*/ 713388 h 1002962"/>
              <a:gd name="connsiteX610" fmla="*/ 3006943 w 12210216"/>
              <a:gd name="connsiteY610" fmla="*/ 696093 h 1002962"/>
              <a:gd name="connsiteX611" fmla="*/ 3021343 w 12210216"/>
              <a:gd name="connsiteY611" fmla="*/ 696093 h 1002962"/>
              <a:gd name="connsiteX612" fmla="*/ 3021343 w 12210216"/>
              <a:gd name="connsiteY612" fmla="*/ 687446 h 1002962"/>
              <a:gd name="connsiteX613" fmla="*/ 3047266 w 12210216"/>
              <a:gd name="connsiteY613" fmla="*/ 687446 h 1002962"/>
              <a:gd name="connsiteX614" fmla="*/ 3047266 w 12210216"/>
              <a:gd name="connsiteY614" fmla="*/ 665828 h 1002962"/>
              <a:gd name="connsiteX615" fmla="*/ 3055906 w 12210216"/>
              <a:gd name="connsiteY615" fmla="*/ 663667 h 1002962"/>
              <a:gd name="connsiteX616" fmla="*/ 3055906 w 12210216"/>
              <a:gd name="connsiteY616" fmla="*/ 659343 h 1002962"/>
              <a:gd name="connsiteX617" fmla="*/ 3078948 w 12210216"/>
              <a:gd name="connsiteY617" fmla="*/ 659343 h 1002962"/>
              <a:gd name="connsiteX618" fmla="*/ 3078948 w 12210216"/>
              <a:gd name="connsiteY618" fmla="*/ 646372 h 1002962"/>
              <a:gd name="connsiteX619" fmla="*/ 3090469 w 12210216"/>
              <a:gd name="connsiteY619" fmla="*/ 646372 h 1002962"/>
              <a:gd name="connsiteX620" fmla="*/ 3090469 w 12210216"/>
              <a:gd name="connsiteY620" fmla="*/ 607460 h 1002962"/>
              <a:gd name="connsiteX621" fmla="*/ 3110630 w 12210216"/>
              <a:gd name="connsiteY621" fmla="*/ 607460 h 1002962"/>
              <a:gd name="connsiteX622" fmla="*/ 3110630 w 12210216"/>
              <a:gd name="connsiteY622" fmla="*/ 603137 h 1002962"/>
              <a:gd name="connsiteX623" fmla="*/ 3122151 w 12210216"/>
              <a:gd name="connsiteY623" fmla="*/ 603137 h 1002962"/>
              <a:gd name="connsiteX624" fmla="*/ 3122151 w 12210216"/>
              <a:gd name="connsiteY624" fmla="*/ 555578 h 1002962"/>
              <a:gd name="connsiteX625" fmla="*/ 3148073 w 12210216"/>
              <a:gd name="connsiteY625" fmla="*/ 555578 h 1002962"/>
              <a:gd name="connsiteX626" fmla="*/ 3148073 w 12210216"/>
              <a:gd name="connsiteY626" fmla="*/ 536122 h 1002962"/>
              <a:gd name="connsiteX627" fmla="*/ 3197037 w 12210216"/>
              <a:gd name="connsiteY627" fmla="*/ 536122 h 1002962"/>
              <a:gd name="connsiteX628" fmla="*/ 3197037 w 12210216"/>
              <a:gd name="connsiteY628" fmla="*/ 557740 h 1002962"/>
              <a:gd name="connsiteX629" fmla="*/ 3234480 w 12210216"/>
              <a:gd name="connsiteY629" fmla="*/ 557740 h 1002962"/>
              <a:gd name="connsiteX630" fmla="*/ 3234480 w 12210216"/>
              <a:gd name="connsiteY630" fmla="*/ 605299 h 1002962"/>
              <a:gd name="connsiteX631" fmla="*/ 3251761 w 12210216"/>
              <a:gd name="connsiteY631" fmla="*/ 605299 h 1002962"/>
              <a:gd name="connsiteX632" fmla="*/ 3251761 w 12210216"/>
              <a:gd name="connsiteY632" fmla="*/ 711226 h 1002962"/>
              <a:gd name="connsiteX633" fmla="*/ 3260401 w 12210216"/>
              <a:gd name="connsiteY633" fmla="*/ 711226 h 1002962"/>
              <a:gd name="connsiteX634" fmla="*/ 3271922 w 12210216"/>
              <a:gd name="connsiteY634" fmla="*/ 683123 h 1002962"/>
              <a:gd name="connsiteX635" fmla="*/ 3280563 w 12210216"/>
              <a:gd name="connsiteY635" fmla="*/ 696093 h 1002962"/>
              <a:gd name="connsiteX636" fmla="*/ 3277683 w 12210216"/>
              <a:gd name="connsiteY636" fmla="*/ 696093 h 1002962"/>
              <a:gd name="connsiteX637" fmla="*/ 3277683 w 12210216"/>
              <a:gd name="connsiteY637" fmla="*/ 711226 h 1002962"/>
              <a:gd name="connsiteX638" fmla="*/ 3289203 w 12210216"/>
              <a:gd name="connsiteY638" fmla="*/ 711226 h 1002962"/>
              <a:gd name="connsiteX639" fmla="*/ 3289203 w 12210216"/>
              <a:gd name="connsiteY639" fmla="*/ 743652 h 1002962"/>
              <a:gd name="connsiteX640" fmla="*/ 3300724 w 12210216"/>
              <a:gd name="connsiteY640" fmla="*/ 743652 h 1002962"/>
              <a:gd name="connsiteX641" fmla="*/ 3300724 w 12210216"/>
              <a:gd name="connsiteY641" fmla="*/ 767432 h 1002962"/>
              <a:gd name="connsiteX642" fmla="*/ 3320885 w 12210216"/>
              <a:gd name="connsiteY642" fmla="*/ 767432 h 1002962"/>
              <a:gd name="connsiteX643" fmla="*/ 3320885 w 12210216"/>
              <a:gd name="connsiteY643" fmla="*/ 758785 h 1002962"/>
              <a:gd name="connsiteX644" fmla="*/ 3343927 w 12210216"/>
              <a:gd name="connsiteY644" fmla="*/ 758785 h 1002962"/>
              <a:gd name="connsiteX645" fmla="*/ 3343927 w 12210216"/>
              <a:gd name="connsiteY645" fmla="*/ 735005 h 1002962"/>
              <a:gd name="connsiteX646" fmla="*/ 3398652 w 12210216"/>
              <a:gd name="connsiteY646" fmla="*/ 735005 h 1002962"/>
              <a:gd name="connsiteX647" fmla="*/ 3398652 w 12210216"/>
              <a:gd name="connsiteY647" fmla="*/ 741491 h 1002962"/>
              <a:gd name="connsiteX648" fmla="*/ 3404412 w 12210216"/>
              <a:gd name="connsiteY648" fmla="*/ 741491 h 1002962"/>
              <a:gd name="connsiteX649" fmla="*/ 3404412 w 12210216"/>
              <a:gd name="connsiteY649" fmla="*/ 743652 h 1002962"/>
              <a:gd name="connsiteX650" fmla="*/ 3407292 w 12210216"/>
              <a:gd name="connsiteY650" fmla="*/ 743652 h 1002962"/>
              <a:gd name="connsiteX651" fmla="*/ 3407292 w 12210216"/>
              <a:gd name="connsiteY651" fmla="*/ 735005 h 1002962"/>
              <a:gd name="connsiteX652" fmla="*/ 3418813 w 12210216"/>
              <a:gd name="connsiteY652" fmla="*/ 735005 h 1002962"/>
              <a:gd name="connsiteX653" fmla="*/ 3418813 w 12210216"/>
              <a:gd name="connsiteY653" fmla="*/ 752300 h 1002962"/>
              <a:gd name="connsiteX654" fmla="*/ 3427454 w 12210216"/>
              <a:gd name="connsiteY654" fmla="*/ 752300 h 1002962"/>
              <a:gd name="connsiteX655" fmla="*/ 3427454 w 12210216"/>
              <a:gd name="connsiteY655" fmla="*/ 743652 h 1002962"/>
              <a:gd name="connsiteX656" fmla="*/ 3438974 w 12210216"/>
              <a:gd name="connsiteY656" fmla="*/ 743652 h 1002962"/>
              <a:gd name="connsiteX657" fmla="*/ 3438974 w 12210216"/>
              <a:gd name="connsiteY657" fmla="*/ 719873 h 1002962"/>
              <a:gd name="connsiteX658" fmla="*/ 3482178 w 12210216"/>
              <a:gd name="connsiteY658" fmla="*/ 719873 h 1002962"/>
              <a:gd name="connsiteX659" fmla="*/ 3482178 w 12210216"/>
              <a:gd name="connsiteY659" fmla="*/ 726358 h 1002962"/>
              <a:gd name="connsiteX660" fmla="*/ 3490818 w 12210216"/>
              <a:gd name="connsiteY660" fmla="*/ 726358 h 1002962"/>
              <a:gd name="connsiteX661" fmla="*/ 3490818 w 12210216"/>
              <a:gd name="connsiteY661" fmla="*/ 713388 h 1002962"/>
              <a:gd name="connsiteX662" fmla="*/ 3513860 w 12210216"/>
              <a:gd name="connsiteY662" fmla="*/ 713388 h 1002962"/>
              <a:gd name="connsiteX663" fmla="*/ 3513860 w 12210216"/>
              <a:gd name="connsiteY663" fmla="*/ 687446 h 1002962"/>
              <a:gd name="connsiteX664" fmla="*/ 3534022 w 12210216"/>
              <a:gd name="connsiteY664" fmla="*/ 687446 h 1002962"/>
              <a:gd name="connsiteX665" fmla="*/ 3534022 w 12210216"/>
              <a:gd name="connsiteY665" fmla="*/ 696093 h 1002962"/>
              <a:gd name="connsiteX666" fmla="*/ 3545542 w 12210216"/>
              <a:gd name="connsiteY666" fmla="*/ 696093 h 1002962"/>
              <a:gd name="connsiteX667" fmla="*/ 3545542 w 12210216"/>
              <a:gd name="connsiteY667" fmla="*/ 672314 h 1002962"/>
              <a:gd name="connsiteX668" fmla="*/ 3565703 w 12210216"/>
              <a:gd name="connsiteY668" fmla="*/ 672314 h 1002962"/>
              <a:gd name="connsiteX669" fmla="*/ 3565703 w 12210216"/>
              <a:gd name="connsiteY669" fmla="*/ 687446 h 1002962"/>
              <a:gd name="connsiteX670" fmla="*/ 3597386 w 12210216"/>
              <a:gd name="connsiteY670" fmla="*/ 687446 h 1002962"/>
              <a:gd name="connsiteX671" fmla="*/ 3597386 w 12210216"/>
              <a:gd name="connsiteY671" fmla="*/ 678799 h 1002962"/>
              <a:gd name="connsiteX672" fmla="*/ 3620427 w 12210216"/>
              <a:gd name="connsiteY672" fmla="*/ 678799 h 1002962"/>
              <a:gd name="connsiteX673" fmla="*/ 3620427 w 12210216"/>
              <a:gd name="connsiteY673" fmla="*/ 687446 h 1002962"/>
              <a:gd name="connsiteX674" fmla="*/ 3629068 w 12210216"/>
              <a:gd name="connsiteY674" fmla="*/ 687446 h 1002962"/>
              <a:gd name="connsiteX675" fmla="*/ 3629068 w 12210216"/>
              <a:gd name="connsiteY675" fmla="*/ 702579 h 1002962"/>
              <a:gd name="connsiteX676" fmla="*/ 3640589 w 12210216"/>
              <a:gd name="connsiteY676" fmla="*/ 702579 h 1002962"/>
              <a:gd name="connsiteX677" fmla="*/ 3640589 w 12210216"/>
              <a:gd name="connsiteY677" fmla="*/ 713388 h 1002962"/>
              <a:gd name="connsiteX678" fmla="*/ 3703954 w 12210216"/>
              <a:gd name="connsiteY678" fmla="*/ 713388 h 1002962"/>
              <a:gd name="connsiteX679" fmla="*/ 3703954 w 12210216"/>
              <a:gd name="connsiteY679" fmla="*/ 743652 h 1002962"/>
              <a:gd name="connsiteX680" fmla="*/ 3726996 w 12210216"/>
              <a:gd name="connsiteY680" fmla="*/ 743652 h 1002962"/>
              <a:gd name="connsiteX681" fmla="*/ 3726996 w 12210216"/>
              <a:gd name="connsiteY681" fmla="*/ 735005 h 1002962"/>
              <a:gd name="connsiteX682" fmla="*/ 3790360 w 12210216"/>
              <a:gd name="connsiteY682" fmla="*/ 735005 h 1002962"/>
              <a:gd name="connsiteX683" fmla="*/ 3790360 w 12210216"/>
              <a:gd name="connsiteY683" fmla="*/ 724196 h 1002962"/>
              <a:gd name="connsiteX684" fmla="*/ 3801881 w 12210216"/>
              <a:gd name="connsiteY684" fmla="*/ 719873 h 1002962"/>
              <a:gd name="connsiteX685" fmla="*/ 3801881 w 12210216"/>
              <a:gd name="connsiteY685" fmla="*/ 687446 h 1002962"/>
              <a:gd name="connsiteX686" fmla="*/ 3822042 w 12210216"/>
              <a:gd name="connsiteY686" fmla="*/ 687446 h 1002962"/>
              <a:gd name="connsiteX687" fmla="*/ 3830683 w 12210216"/>
              <a:gd name="connsiteY687" fmla="*/ 706902 h 1002962"/>
              <a:gd name="connsiteX688" fmla="*/ 3833564 w 12210216"/>
              <a:gd name="connsiteY688" fmla="*/ 700417 h 1002962"/>
              <a:gd name="connsiteX689" fmla="*/ 3850845 w 12210216"/>
              <a:gd name="connsiteY689" fmla="*/ 698255 h 1002962"/>
              <a:gd name="connsiteX690" fmla="*/ 3847965 w 12210216"/>
              <a:gd name="connsiteY690" fmla="*/ 609622 h 1002962"/>
              <a:gd name="connsiteX691" fmla="*/ 3865245 w 12210216"/>
              <a:gd name="connsiteY691" fmla="*/ 611784 h 1002962"/>
              <a:gd name="connsiteX692" fmla="*/ 3865245 w 12210216"/>
              <a:gd name="connsiteY692" fmla="*/ 471268 h 1002962"/>
              <a:gd name="connsiteX693" fmla="*/ 3891168 w 12210216"/>
              <a:gd name="connsiteY693" fmla="*/ 471268 h 1002962"/>
              <a:gd name="connsiteX694" fmla="*/ 3891168 w 12210216"/>
              <a:gd name="connsiteY694" fmla="*/ 356694 h 1002962"/>
              <a:gd name="connsiteX695" fmla="*/ 3896928 w 12210216"/>
              <a:gd name="connsiteY695" fmla="*/ 350209 h 1002962"/>
              <a:gd name="connsiteX696" fmla="*/ 3896928 w 12210216"/>
              <a:gd name="connsiteY696" fmla="*/ 326429 h 1002962"/>
              <a:gd name="connsiteX697" fmla="*/ 3919969 w 12210216"/>
              <a:gd name="connsiteY697" fmla="*/ 326429 h 1002962"/>
              <a:gd name="connsiteX698" fmla="*/ 3974694 w 12210216"/>
              <a:gd name="connsiteY698" fmla="*/ 246443 h 1002962"/>
              <a:gd name="connsiteX699" fmla="*/ 3977574 w 12210216"/>
              <a:gd name="connsiteY699" fmla="*/ 1 h 1002962"/>
              <a:gd name="connsiteX700" fmla="*/ 3983335 w 12210216"/>
              <a:gd name="connsiteY700" fmla="*/ 246443 h 1002962"/>
              <a:gd name="connsiteX701" fmla="*/ 4035178 w 12210216"/>
              <a:gd name="connsiteY701" fmla="*/ 328591 h 1002962"/>
              <a:gd name="connsiteX702" fmla="*/ 4058220 w 12210216"/>
              <a:gd name="connsiteY702" fmla="*/ 328591 h 1002962"/>
              <a:gd name="connsiteX703" fmla="*/ 4058220 w 12210216"/>
              <a:gd name="connsiteY703" fmla="*/ 354532 h 1002962"/>
              <a:gd name="connsiteX704" fmla="*/ 4063981 w 12210216"/>
              <a:gd name="connsiteY704" fmla="*/ 356694 h 1002962"/>
              <a:gd name="connsiteX705" fmla="*/ 4063981 w 12210216"/>
              <a:gd name="connsiteY705" fmla="*/ 471268 h 1002962"/>
              <a:gd name="connsiteX706" fmla="*/ 4084142 w 12210216"/>
              <a:gd name="connsiteY706" fmla="*/ 471268 h 1002962"/>
              <a:gd name="connsiteX707" fmla="*/ 4084142 w 12210216"/>
              <a:gd name="connsiteY707" fmla="*/ 607460 h 1002962"/>
              <a:gd name="connsiteX708" fmla="*/ 4107184 w 12210216"/>
              <a:gd name="connsiteY708" fmla="*/ 607460 h 1002962"/>
              <a:gd name="connsiteX709" fmla="*/ 4107184 w 12210216"/>
              <a:gd name="connsiteY709" fmla="*/ 730682 h 1002962"/>
              <a:gd name="connsiteX710" fmla="*/ 4144626 w 12210216"/>
              <a:gd name="connsiteY710" fmla="*/ 728520 h 1002962"/>
              <a:gd name="connsiteX711" fmla="*/ 4150387 w 12210216"/>
              <a:gd name="connsiteY711" fmla="*/ 717711 h 1002962"/>
              <a:gd name="connsiteX712" fmla="*/ 4170548 w 12210216"/>
              <a:gd name="connsiteY712" fmla="*/ 715549 h 1002962"/>
              <a:gd name="connsiteX713" fmla="*/ 4176309 w 12210216"/>
              <a:gd name="connsiteY713" fmla="*/ 724196 h 1002962"/>
              <a:gd name="connsiteX714" fmla="*/ 4205111 w 12210216"/>
              <a:gd name="connsiteY714" fmla="*/ 724196 h 1002962"/>
              <a:gd name="connsiteX715" fmla="*/ 4205111 w 12210216"/>
              <a:gd name="connsiteY715" fmla="*/ 726591 h 1002962"/>
              <a:gd name="connsiteX716" fmla="*/ 4207550 w 12210216"/>
              <a:gd name="connsiteY716" fmla="*/ 712285 h 1002962"/>
              <a:gd name="connsiteX717" fmla="*/ 4214422 w 12210216"/>
              <a:gd name="connsiteY717" fmla="*/ 671967 h 1002962"/>
              <a:gd name="connsiteX718" fmla="*/ 4208478 w 12210216"/>
              <a:gd name="connsiteY718" fmla="*/ 667318 h 1002962"/>
              <a:gd name="connsiteX719" fmla="*/ 4208478 w 12210216"/>
              <a:gd name="connsiteY719" fmla="*/ 660344 h 1002962"/>
              <a:gd name="connsiteX720" fmla="*/ 4217394 w 12210216"/>
              <a:gd name="connsiteY720" fmla="*/ 655694 h 1002962"/>
              <a:gd name="connsiteX721" fmla="*/ 4220366 w 12210216"/>
              <a:gd name="connsiteY721" fmla="*/ 641747 h 1002962"/>
              <a:gd name="connsiteX722" fmla="*/ 4226312 w 12210216"/>
              <a:gd name="connsiteY722" fmla="*/ 655694 h 1002962"/>
              <a:gd name="connsiteX723" fmla="*/ 4232255 w 12210216"/>
              <a:gd name="connsiteY723" fmla="*/ 660344 h 1002962"/>
              <a:gd name="connsiteX724" fmla="*/ 4232255 w 12210216"/>
              <a:gd name="connsiteY724" fmla="*/ 669642 h 1002962"/>
              <a:gd name="connsiteX725" fmla="*/ 4226312 w 12210216"/>
              <a:gd name="connsiteY725" fmla="*/ 671967 h 1002962"/>
              <a:gd name="connsiteX726" fmla="*/ 4241171 w 12210216"/>
              <a:gd name="connsiteY726" fmla="*/ 739382 h 1002962"/>
              <a:gd name="connsiteX727" fmla="*/ 4253059 w 12210216"/>
              <a:gd name="connsiteY727" fmla="*/ 739382 h 1002962"/>
              <a:gd name="connsiteX728" fmla="*/ 4261975 w 12210216"/>
              <a:gd name="connsiteY728" fmla="*/ 771927 h 1002962"/>
              <a:gd name="connsiteX729" fmla="*/ 4306555 w 12210216"/>
              <a:gd name="connsiteY729" fmla="*/ 778901 h 1002962"/>
              <a:gd name="connsiteX730" fmla="*/ 4306555 w 12210216"/>
              <a:gd name="connsiteY730" fmla="*/ 739382 h 1002962"/>
              <a:gd name="connsiteX731" fmla="*/ 4380856 w 12210216"/>
              <a:gd name="connsiteY731" fmla="*/ 739382 h 1002962"/>
              <a:gd name="connsiteX732" fmla="*/ 4410576 w 12210216"/>
              <a:gd name="connsiteY732" fmla="*/ 755654 h 1002962"/>
              <a:gd name="connsiteX733" fmla="*/ 4425436 w 12210216"/>
              <a:gd name="connsiteY733" fmla="*/ 755654 h 1002962"/>
              <a:gd name="connsiteX734" fmla="*/ 4440296 w 12210216"/>
              <a:gd name="connsiteY734" fmla="*/ 739382 h 1002962"/>
              <a:gd name="connsiteX735" fmla="*/ 4461100 w 12210216"/>
              <a:gd name="connsiteY735" fmla="*/ 739382 h 1002962"/>
              <a:gd name="connsiteX736" fmla="*/ 4461100 w 12210216"/>
              <a:gd name="connsiteY736" fmla="*/ 804472 h 1002962"/>
              <a:gd name="connsiteX737" fmla="*/ 4472988 w 12210216"/>
              <a:gd name="connsiteY737" fmla="*/ 806797 h 1002962"/>
              <a:gd name="connsiteX738" fmla="*/ 4472988 w 12210216"/>
              <a:gd name="connsiteY738" fmla="*/ 797498 h 1002962"/>
              <a:gd name="connsiteX739" fmla="*/ 4505680 w 12210216"/>
              <a:gd name="connsiteY739" fmla="*/ 797498 h 1002962"/>
              <a:gd name="connsiteX740" fmla="*/ 4505680 w 12210216"/>
              <a:gd name="connsiteY740" fmla="*/ 699863 h 1002962"/>
              <a:gd name="connsiteX741" fmla="*/ 4508652 w 12210216"/>
              <a:gd name="connsiteY741" fmla="*/ 697538 h 1002962"/>
              <a:gd name="connsiteX742" fmla="*/ 4577008 w 12210216"/>
              <a:gd name="connsiteY742" fmla="*/ 697538 h 1002962"/>
              <a:gd name="connsiteX743" fmla="*/ 4577008 w 12210216"/>
              <a:gd name="connsiteY743" fmla="*/ 685915 h 1002962"/>
              <a:gd name="connsiteX744" fmla="*/ 4606729 w 12210216"/>
              <a:gd name="connsiteY744" fmla="*/ 685915 h 1002962"/>
              <a:gd name="connsiteX745" fmla="*/ 4606729 w 12210216"/>
              <a:gd name="connsiteY745" fmla="*/ 676616 h 1002962"/>
              <a:gd name="connsiteX746" fmla="*/ 4666169 w 12210216"/>
              <a:gd name="connsiteY746" fmla="*/ 676616 h 1002962"/>
              <a:gd name="connsiteX747" fmla="*/ 4666169 w 12210216"/>
              <a:gd name="connsiteY747" fmla="*/ 697538 h 1002962"/>
              <a:gd name="connsiteX748" fmla="*/ 4689946 w 12210216"/>
              <a:gd name="connsiteY748" fmla="*/ 706837 h 1002962"/>
              <a:gd name="connsiteX749" fmla="*/ 4689946 w 12210216"/>
              <a:gd name="connsiteY749" fmla="*/ 737057 h 1002962"/>
              <a:gd name="connsiteX750" fmla="*/ 4704806 w 12210216"/>
              <a:gd name="connsiteY750" fmla="*/ 741706 h 1002962"/>
              <a:gd name="connsiteX751" fmla="*/ 4704806 w 12210216"/>
              <a:gd name="connsiteY751" fmla="*/ 732408 h 1002962"/>
              <a:gd name="connsiteX752" fmla="*/ 4716694 w 12210216"/>
              <a:gd name="connsiteY752" fmla="*/ 732408 h 1002962"/>
              <a:gd name="connsiteX753" fmla="*/ 4716694 w 12210216"/>
              <a:gd name="connsiteY753" fmla="*/ 725434 h 1002962"/>
              <a:gd name="connsiteX754" fmla="*/ 4704806 w 12210216"/>
              <a:gd name="connsiteY754" fmla="*/ 725434 h 1002962"/>
              <a:gd name="connsiteX755" fmla="*/ 4704806 w 12210216"/>
              <a:gd name="connsiteY755" fmla="*/ 716135 h 1002962"/>
              <a:gd name="connsiteX756" fmla="*/ 4716694 w 12210216"/>
              <a:gd name="connsiteY756" fmla="*/ 716135 h 1002962"/>
              <a:gd name="connsiteX757" fmla="*/ 4716694 w 12210216"/>
              <a:gd name="connsiteY757" fmla="*/ 706837 h 1002962"/>
              <a:gd name="connsiteX758" fmla="*/ 4704806 w 12210216"/>
              <a:gd name="connsiteY758" fmla="*/ 706837 h 1002962"/>
              <a:gd name="connsiteX759" fmla="*/ 4704806 w 12210216"/>
              <a:gd name="connsiteY759" fmla="*/ 697538 h 1002962"/>
              <a:gd name="connsiteX760" fmla="*/ 4716694 w 12210216"/>
              <a:gd name="connsiteY760" fmla="*/ 697538 h 1002962"/>
              <a:gd name="connsiteX761" fmla="*/ 4716694 w 12210216"/>
              <a:gd name="connsiteY761" fmla="*/ 690564 h 1002962"/>
              <a:gd name="connsiteX762" fmla="*/ 4704806 w 12210216"/>
              <a:gd name="connsiteY762" fmla="*/ 690564 h 1002962"/>
              <a:gd name="connsiteX763" fmla="*/ 4704806 w 12210216"/>
              <a:gd name="connsiteY763" fmla="*/ 681266 h 1002962"/>
              <a:gd name="connsiteX764" fmla="*/ 4716694 w 12210216"/>
              <a:gd name="connsiteY764" fmla="*/ 681266 h 1002962"/>
              <a:gd name="connsiteX765" fmla="*/ 4716694 w 12210216"/>
              <a:gd name="connsiteY765" fmla="*/ 671967 h 1002962"/>
              <a:gd name="connsiteX766" fmla="*/ 4704806 w 12210216"/>
              <a:gd name="connsiteY766" fmla="*/ 671967 h 1002962"/>
              <a:gd name="connsiteX767" fmla="*/ 4704806 w 12210216"/>
              <a:gd name="connsiteY767" fmla="*/ 664993 h 1002962"/>
              <a:gd name="connsiteX768" fmla="*/ 4716694 w 12210216"/>
              <a:gd name="connsiteY768" fmla="*/ 664993 h 1002962"/>
              <a:gd name="connsiteX769" fmla="*/ 4716694 w 12210216"/>
              <a:gd name="connsiteY769" fmla="*/ 655694 h 1002962"/>
              <a:gd name="connsiteX770" fmla="*/ 4704806 w 12210216"/>
              <a:gd name="connsiteY770" fmla="*/ 655694 h 1002962"/>
              <a:gd name="connsiteX771" fmla="*/ 4704806 w 12210216"/>
              <a:gd name="connsiteY771" fmla="*/ 646396 h 1002962"/>
              <a:gd name="connsiteX772" fmla="*/ 4716694 w 12210216"/>
              <a:gd name="connsiteY772" fmla="*/ 646396 h 1002962"/>
              <a:gd name="connsiteX773" fmla="*/ 4716694 w 12210216"/>
              <a:gd name="connsiteY773" fmla="*/ 637097 h 1002962"/>
              <a:gd name="connsiteX774" fmla="*/ 4704806 w 12210216"/>
              <a:gd name="connsiteY774" fmla="*/ 637097 h 1002962"/>
              <a:gd name="connsiteX775" fmla="*/ 4704806 w 12210216"/>
              <a:gd name="connsiteY775" fmla="*/ 630123 h 1002962"/>
              <a:gd name="connsiteX776" fmla="*/ 4716694 w 12210216"/>
              <a:gd name="connsiteY776" fmla="*/ 630123 h 1002962"/>
              <a:gd name="connsiteX777" fmla="*/ 4716694 w 12210216"/>
              <a:gd name="connsiteY777" fmla="*/ 620825 h 1002962"/>
              <a:gd name="connsiteX778" fmla="*/ 4704806 w 12210216"/>
              <a:gd name="connsiteY778" fmla="*/ 620825 h 1002962"/>
              <a:gd name="connsiteX779" fmla="*/ 4704806 w 12210216"/>
              <a:gd name="connsiteY779" fmla="*/ 611526 h 1002962"/>
              <a:gd name="connsiteX780" fmla="*/ 4716694 w 12210216"/>
              <a:gd name="connsiteY780" fmla="*/ 611526 h 1002962"/>
              <a:gd name="connsiteX781" fmla="*/ 4716694 w 12210216"/>
              <a:gd name="connsiteY781" fmla="*/ 604552 h 1002962"/>
              <a:gd name="connsiteX782" fmla="*/ 4704806 w 12210216"/>
              <a:gd name="connsiteY782" fmla="*/ 604552 h 1002962"/>
              <a:gd name="connsiteX783" fmla="*/ 4704806 w 12210216"/>
              <a:gd name="connsiteY783" fmla="*/ 595254 h 1002962"/>
              <a:gd name="connsiteX784" fmla="*/ 4716694 w 12210216"/>
              <a:gd name="connsiteY784" fmla="*/ 595254 h 1002962"/>
              <a:gd name="connsiteX785" fmla="*/ 4716694 w 12210216"/>
              <a:gd name="connsiteY785" fmla="*/ 585955 h 1002962"/>
              <a:gd name="connsiteX786" fmla="*/ 4704806 w 12210216"/>
              <a:gd name="connsiteY786" fmla="*/ 585955 h 1002962"/>
              <a:gd name="connsiteX787" fmla="*/ 4704806 w 12210216"/>
              <a:gd name="connsiteY787" fmla="*/ 576656 h 1002962"/>
              <a:gd name="connsiteX788" fmla="*/ 4716694 w 12210216"/>
              <a:gd name="connsiteY788" fmla="*/ 576656 h 1002962"/>
              <a:gd name="connsiteX789" fmla="*/ 4716694 w 12210216"/>
              <a:gd name="connsiteY789" fmla="*/ 569682 h 1002962"/>
              <a:gd name="connsiteX790" fmla="*/ 4704806 w 12210216"/>
              <a:gd name="connsiteY790" fmla="*/ 569682 h 1002962"/>
              <a:gd name="connsiteX791" fmla="*/ 4704806 w 12210216"/>
              <a:gd name="connsiteY791" fmla="*/ 560384 h 1002962"/>
              <a:gd name="connsiteX792" fmla="*/ 4716694 w 12210216"/>
              <a:gd name="connsiteY792" fmla="*/ 560384 h 1002962"/>
              <a:gd name="connsiteX793" fmla="*/ 4716694 w 12210216"/>
              <a:gd name="connsiteY793" fmla="*/ 551085 h 1002962"/>
              <a:gd name="connsiteX794" fmla="*/ 4704806 w 12210216"/>
              <a:gd name="connsiteY794" fmla="*/ 551085 h 1002962"/>
              <a:gd name="connsiteX795" fmla="*/ 4704806 w 12210216"/>
              <a:gd name="connsiteY795" fmla="*/ 541787 h 1002962"/>
              <a:gd name="connsiteX796" fmla="*/ 4716694 w 12210216"/>
              <a:gd name="connsiteY796" fmla="*/ 541787 h 1002962"/>
              <a:gd name="connsiteX797" fmla="*/ 4716694 w 12210216"/>
              <a:gd name="connsiteY797" fmla="*/ 534813 h 1002962"/>
              <a:gd name="connsiteX798" fmla="*/ 4704806 w 12210216"/>
              <a:gd name="connsiteY798" fmla="*/ 534813 h 1002962"/>
              <a:gd name="connsiteX799" fmla="*/ 4704806 w 12210216"/>
              <a:gd name="connsiteY799" fmla="*/ 525514 h 1002962"/>
              <a:gd name="connsiteX800" fmla="*/ 4716694 w 12210216"/>
              <a:gd name="connsiteY800" fmla="*/ 525514 h 1002962"/>
              <a:gd name="connsiteX801" fmla="*/ 4704806 w 12210216"/>
              <a:gd name="connsiteY801" fmla="*/ 511566 h 1002962"/>
              <a:gd name="connsiteX802" fmla="*/ 4704806 w 12210216"/>
              <a:gd name="connsiteY802" fmla="*/ 474372 h 1002962"/>
              <a:gd name="connsiteX803" fmla="*/ 4903930 w 12210216"/>
              <a:gd name="connsiteY803" fmla="*/ 474372 h 1002962"/>
              <a:gd name="connsiteX804" fmla="*/ 4921763 w 12210216"/>
              <a:gd name="connsiteY804" fmla="*/ 495294 h 1002962"/>
              <a:gd name="connsiteX805" fmla="*/ 4921763 w 12210216"/>
              <a:gd name="connsiteY805" fmla="*/ 541787 h 1002962"/>
              <a:gd name="connsiteX806" fmla="*/ 4909874 w 12210216"/>
              <a:gd name="connsiteY806" fmla="*/ 541787 h 1002962"/>
              <a:gd name="connsiteX807" fmla="*/ 4909874 w 12210216"/>
              <a:gd name="connsiteY807" fmla="*/ 551085 h 1002962"/>
              <a:gd name="connsiteX808" fmla="*/ 4921763 w 12210216"/>
              <a:gd name="connsiteY808" fmla="*/ 551085 h 1002962"/>
              <a:gd name="connsiteX809" fmla="*/ 4921763 w 12210216"/>
              <a:gd name="connsiteY809" fmla="*/ 560384 h 1002962"/>
              <a:gd name="connsiteX810" fmla="*/ 4909874 w 12210216"/>
              <a:gd name="connsiteY810" fmla="*/ 560384 h 1002962"/>
              <a:gd name="connsiteX811" fmla="*/ 4909874 w 12210216"/>
              <a:gd name="connsiteY811" fmla="*/ 569682 h 1002962"/>
              <a:gd name="connsiteX812" fmla="*/ 4921763 w 12210216"/>
              <a:gd name="connsiteY812" fmla="*/ 569682 h 1002962"/>
              <a:gd name="connsiteX813" fmla="*/ 4921763 w 12210216"/>
              <a:gd name="connsiteY813" fmla="*/ 576656 h 1002962"/>
              <a:gd name="connsiteX814" fmla="*/ 4909874 w 12210216"/>
              <a:gd name="connsiteY814" fmla="*/ 576656 h 1002962"/>
              <a:gd name="connsiteX815" fmla="*/ 4909874 w 12210216"/>
              <a:gd name="connsiteY815" fmla="*/ 585955 h 1002962"/>
              <a:gd name="connsiteX816" fmla="*/ 4921763 w 12210216"/>
              <a:gd name="connsiteY816" fmla="*/ 585955 h 1002962"/>
              <a:gd name="connsiteX817" fmla="*/ 4921763 w 12210216"/>
              <a:gd name="connsiteY817" fmla="*/ 595254 h 1002962"/>
              <a:gd name="connsiteX818" fmla="*/ 4909874 w 12210216"/>
              <a:gd name="connsiteY818" fmla="*/ 595254 h 1002962"/>
              <a:gd name="connsiteX819" fmla="*/ 4909874 w 12210216"/>
              <a:gd name="connsiteY819" fmla="*/ 604552 h 1002962"/>
              <a:gd name="connsiteX820" fmla="*/ 4921763 w 12210216"/>
              <a:gd name="connsiteY820" fmla="*/ 604552 h 1002962"/>
              <a:gd name="connsiteX821" fmla="*/ 4921763 w 12210216"/>
              <a:gd name="connsiteY821" fmla="*/ 611526 h 1002962"/>
              <a:gd name="connsiteX822" fmla="*/ 4909874 w 12210216"/>
              <a:gd name="connsiteY822" fmla="*/ 611526 h 1002962"/>
              <a:gd name="connsiteX823" fmla="*/ 4909874 w 12210216"/>
              <a:gd name="connsiteY823" fmla="*/ 620825 h 1002962"/>
              <a:gd name="connsiteX824" fmla="*/ 4921763 w 12210216"/>
              <a:gd name="connsiteY824" fmla="*/ 620825 h 1002962"/>
              <a:gd name="connsiteX825" fmla="*/ 4921763 w 12210216"/>
              <a:gd name="connsiteY825" fmla="*/ 630123 h 1002962"/>
              <a:gd name="connsiteX826" fmla="*/ 4909874 w 12210216"/>
              <a:gd name="connsiteY826" fmla="*/ 630123 h 1002962"/>
              <a:gd name="connsiteX827" fmla="*/ 4909874 w 12210216"/>
              <a:gd name="connsiteY827" fmla="*/ 637097 h 1002962"/>
              <a:gd name="connsiteX828" fmla="*/ 4921763 w 12210216"/>
              <a:gd name="connsiteY828" fmla="*/ 637097 h 1002962"/>
              <a:gd name="connsiteX829" fmla="*/ 4921763 w 12210216"/>
              <a:gd name="connsiteY829" fmla="*/ 646396 h 1002962"/>
              <a:gd name="connsiteX830" fmla="*/ 4909874 w 12210216"/>
              <a:gd name="connsiteY830" fmla="*/ 646396 h 1002962"/>
              <a:gd name="connsiteX831" fmla="*/ 4909874 w 12210216"/>
              <a:gd name="connsiteY831" fmla="*/ 655694 h 1002962"/>
              <a:gd name="connsiteX832" fmla="*/ 4921763 w 12210216"/>
              <a:gd name="connsiteY832" fmla="*/ 655694 h 1002962"/>
              <a:gd name="connsiteX833" fmla="*/ 4921763 w 12210216"/>
              <a:gd name="connsiteY833" fmla="*/ 664993 h 1002962"/>
              <a:gd name="connsiteX834" fmla="*/ 4909874 w 12210216"/>
              <a:gd name="connsiteY834" fmla="*/ 664993 h 1002962"/>
              <a:gd name="connsiteX835" fmla="*/ 4909874 w 12210216"/>
              <a:gd name="connsiteY835" fmla="*/ 671967 h 1002962"/>
              <a:gd name="connsiteX836" fmla="*/ 4921763 w 12210216"/>
              <a:gd name="connsiteY836" fmla="*/ 671967 h 1002962"/>
              <a:gd name="connsiteX837" fmla="*/ 4921763 w 12210216"/>
              <a:gd name="connsiteY837" fmla="*/ 681266 h 1002962"/>
              <a:gd name="connsiteX838" fmla="*/ 4909874 w 12210216"/>
              <a:gd name="connsiteY838" fmla="*/ 681266 h 1002962"/>
              <a:gd name="connsiteX839" fmla="*/ 4909874 w 12210216"/>
              <a:gd name="connsiteY839" fmla="*/ 690564 h 1002962"/>
              <a:gd name="connsiteX840" fmla="*/ 4921763 w 12210216"/>
              <a:gd name="connsiteY840" fmla="*/ 690564 h 1002962"/>
              <a:gd name="connsiteX841" fmla="*/ 4921763 w 12210216"/>
              <a:gd name="connsiteY841" fmla="*/ 697538 h 1002962"/>
              <a:gd name="connsiteX842" fmla="*/ 4909874 w 12210216"/>
              <a:gd name="connsiteY842" fmla="*/ 697538 h 1002962"/>
              <a:gd name="connsiteX843" fmla="*/ 4909874 w 12210216"/>
              <a:gd name="connsiteY843" fmla="*/ 706837 h 1002962"/>
              <a:gd name="connsiteX844" fmla="*/ 4921763 w 12210216"/>
              <a:gd name="connsiteY844" fmla="*/ 706837 h 1002962"/>
              <a:gd name="connsiteX845" fmla="*/ 4921763 w 12210216"/>
              <a:gd name="connsiteY845" fmla="*/ 716135 h 1002962"/>
              <a:gd name="connsiteX846" fmla="*/ 4909874 w 12210216"/>
              <a:gd name="connsiteY846" fmla="*/ 716135 h 1002962"/>
              <a:gd name="connsiteX847" fmla="*/ 4909874 w 12210216"/>
              <a:gd name="connsiteY847" fmla="*/ 725434 h 1002962"/>
              <a:gd name="connsiteX848" fmla="*/ 4921763 w 12210216"/>
              <a:gd name="connsiteY848" fmla="*/ 725434 h 1002962"/>
              <a:gd name="connsiteX849" fmla="*/ 4921763 w 12210216"/>
              <a:gd name="connsiteY849" fmla="*/ 732408 h 1002962"/>
              <a:gd name="connsiteX850" fmla="*/ 4909874 w 12210216"/>
              <a:gd name="connsiteY850" fmla="*/ 732408 h 1002962"/>
              <a:gd name="connsiteX851" fmla="*/ 4909874 w 12210216"/>
              <a:gd name="connsiteY851" fmla="*/ 741706 h 1002962"/>
              <a:gd name="connsiteX852" fmla="*/ 4942567 w 12210216"/>
              <a:gd name="connsiteY852" fmla="*/ 762628 h 1002962"/>
              <a:gd name="connsiteX853" fmla="*/ 4942567 w 12210216"/>
              <a:gd name="connsiteY853" fmla="*/ 767278 h 1002962"/>
              <a:gd name="connsiteX854" fmla="*/ 4930679 w 12210216"/>
              <a:gd name="connsiteY854" fmla="*/ 767278 h 1002962"/>
              <a:gd name="connsiteX855" fmla="*/ 4930679 w 12210216"/>
              <a:gd name="connsiteY855" fmla="*/ 792849 h 1002962"/>
              <a:gd name="connsiteX856" fmla="*/ 4942567 w 12210216"/>
              <a:gd name="connsiteY856" fmla="*/ 792849 h 1002962"/>
              <a:gd name="connsiteX857" fmla="*/ 4942567 w 12210216"/>
              <a:gd name="connsiteY857" fmla="*/ 781225 h 1002962"/>
              <a:gd name="connsiteX858" fmla="*/ 4954455 w 12210216"/>
              <a:gd name="connsiteY858" fmla="*/ 776576 h 1002962"/>
              <a:gd name="connsiteX859" fmla="*/ 4975259 w 12210216"/>
              <a:gd name="connsiteY859" fmla="*/ 776576 h 1002962"/>
              <a:gd name="connsiteX860" fmla="*/ 4975259 w 12210216"/>
              <a:gd name="connsiteY860" fmla="*/ 785875 h 1002962"/>
              <a:gd name="connsiteX861" fmla="*/ 4993091 w 12210216"/>
              <a:gd name="connsiteY861" fmla="*/ 785875 h 1002962"/>
              <a:gd name="connsiteX862" fmla="*/ 4993091 w 12210216"/>
              <a:gd name="connsiteY862" fmla="*/ 790524 h 1002962"/>
              <a:gd name="connsiteX863" fmla="*/ 5004979 w 12210216"/>
              <a:gd name="connsiteY863" fmla="*/ 790524 h 1002962"/>
              <a:gd name="connsiteX864" fmla="*/ 5018771 w 12210216"/>
              <a:gd name="connsiteY864" fmla="*/ 804254 h 1002962"/>
              <a:gd name="connsiteX865" fmla="*/ 5028884 w 12210216"/>
              <a:gd name="connsiteY865" fmla="*/ 814322 h 1002962"/>
              <a:gd name="connsiteX866" fmla="*/ 5070363 w 12210216"/>
              <a:gd name="connsiteY866" fmla="*/ 814322 h 1002962"/>
              <a:gd name="connsiteX867" fmla="*/ 5070363 w 12210216"/>
              <a:gd name="connsiteY867" fmla="*/ 802147 h 1002962"/>
              <a:gd name="connsiteX868" fmla="*/ 5120887 w 12210216"/>
              <a:gd name="connsiteY868" fmla="*/ 802147 h 1002962"/>
              <a:gd name="connsiteX869" fmla="*/ 5120887 w 12210216"/>
              <a:gd name="connsiteY869" fmla="*/ 727759 h 1002962"/>
              <a:gd name="connsiteX870" fmla="*/ 5168440 w 12210216"/>
              <a:gd name="connsiteY870" fmla="*/ 727759 h 1002962"/>
              <a:gd name="connsiteX871" fmla="*/ 5168440 w 12210216"/>
              <a:gd name="connsiteY871" fmla="*/ 720785 h 1002962"/>
              <a:gd name="connsiteX872" fmla="*/ 5198160 w 12210216"/>
              <a:gd name="connsiteY872" fmla="*/ 720785 h 1002962"/>
              <a:gd name="connsiteX873" fmla="*/ 5198160 w 12210216"/>
              <a:gd name="connsiteY873" fmla="*/ 681266 h 1002962"/>
              <a:gd name="connsiteX874" fmla="*/ 5192216 w 12210216"/>
              <a:gd name="connsiteY874" fmla="*/ 681266 h 1002962"/>
              <a:gd name="connsiteX875" fmla="*/ 5192216 w 12210216"/>
              <a:gd name="connsiteY875" fmla="*/ 667318 h 1002962"/>
              <a:gd name="connsiteX876" fmla="*/ 5198160 w 12210216"/>
              <a:gd name="connsiteY876" fmla="*/ 669642 h 1002962"/>
              <a:gd name="connsiteX877" fmla="*/ 5204104 w 12210216"/>
              <a:gd name="connsiteY877" fmla="*/ 646396 h 1002962"/>
              <a:gd name="connsiteX878" fmla="*/ 5210048 w 12210216"/>
              <a:gd name="connsiteY878" fmla="*/ 669642 h 1002962"/>
              <a:gd name="connsiteX879" fmla="*/ 5213020 w 12210216"/>
              <a:gd name="connsiteY879" fmla="*/ 667318 h 1002962"/>
              <a:gd name="connsiteX880" fmla="*/ 5215992 w 12210216"/>
              <a:gd name="connsiteY880" fmla="*/ 660344 h 1002962"/>
              <a:gd name="connsiteX881" fmla="*/ 5221936 w 12210216"/>
              <a:gd name="connsiteY881" fmla="*/ 651045 h 1002962"/>
              <a:gd name="connsiteX882" fmla="*/ 5227880 w 12210216"/>
              <a:gd name="connsiteY882" fmla="*/ 641747 h 1002962"/>
              <a:gd name="connsiteX883" fmla="*/ 5242740 w 12210216"/>
              <a:gd name="connsiteY883" fmla="*/ 634773 h 1002962"/>
              <a:gd name="connsiteX884" fmla="*/ 5260572 w 12210216"/>
              <a:gd name="connsiteY884" fmla="*/ 625474 h 1002962"/>
              <a:gd name="connsiteX885" fmla="*/ 5269488 w 12210216"/>
              <a:gd name="connsiteY885" fmla="*/ 616175 h 1002962"/>
              <a:gd name="connsiteX886" fmla="*/ 5275432 w 12210216"/>
              <a:gd name="connsiteY886" fmla="*/ 599903 h 1002962"/>
              <a:gd name="connsiteX887" fmla="*/ 5281376 w 12210216"/>
              <a:gd name="connsiteY887" fmla="*/ 616175 h 1002962"/>
              <a:gd name="connsiteX888" fmla="*/ 5287320 w 12210216"/>
              <a:gd name="connsiteY888" fmla="*/ 623149 h 1002962"/>
              <a:gd name="connsiteX889" fmla="*/ 5302180 w 12210216"/>
              <a:gd name="connsiteY889" fmla="*/ 632448 h 1002962"/>
              <a:gd name="connsiteX890" fmla="*/ 5314069 w 12210216"/>
              <a:gd name="connsiteY890" fmla="*/ 641747 h 1002962"/>
              <a:gd name="connsiteX891" fmla="*/ 5325957 w 12210216"/>
              <a:gd name="connsiteY891" fmla="*/ 651045 h 1002962"/>
              <a:gd name="connsiteX892" fmla="*/ 5328929 w 12210216"/>
              <a:gd name="connsiteY892" fmla="*/ 660344 h 1002962"/>
              <a:gd name="connsiteX893" fmla="*/ 5331901 w 12210216"/>
              <a:gd name="connsiteY893" fmla="*/ 669642 h 1002962"/>
              <a:gd name="connsiteX894" fmla="*/ 5337845 w 12210216"/>
              <a:gd name="connsiteY894" fmla="*/ 669642 h 1002962"/>
              <a:gd name="connsiteX895" fmla="*/ 5340817 w 12210216"/>
              <a:gd name="connsiteY895" fmla="*/ 646396 h 1002962"/>
              <a:gd name="connsiteX896" fmla="*/ 5346761 w 12210216"/>
              <a:gd name="connsiteY896" fmla="*/ 669642 h 1002962"/>
              <a:gd name="connsiteX897" fmla="*/ 5352705 w 12210216"/>
              <a:gd name="connsiteY897" fmla="*/ 669642 h 1002962"/>
              <a:gd name="connsiteX898" fmla="*/ 5352705 w 12210216"/>
              <a:gd name="connsiteY898" fmla="*/ 683590 h 1002962"/>
              <a:gd name="connsiteX899" fmla="*/ 5346761 w 12210216"/>
              <a:gd name="connsiteY899" fmla="*/ 683590 h 1002962"/>
              <a:gd name="connsiteX900" fmla="*/ 5346761 w 12210216"/>
              <a:gd name="connsiteY900" fmla="*/ 716135 h 1002962"/>
              <a:gd name="connsiteX901" fmla="*/ 5358649 w 12210216"/>
              <a:gd name="connsiteY901" fmla="*/ 716135 h 1002962"/>
              <a:gd name="connsiteX902" fmla="*/ 5358649 w 12210216"/>
              <a:gd name="connsiteY902" fmla="*/ 720785 h 1002962"/>
              <a:gd name="connsiteX903" fmla="*/ 5367565 w 12210216"/>
              <a:gd name="connsiteY903" fmla="*/ 720785 h 1002962"/>
              <a:gd name="connsiteX904" fmla="*/ 5367565 w 12210216"/>
              <a:gd name="connsiteY904" fmla="*/ 711486 h 1002962"/>
              <a:gd name="connsiteX905" fmla="*/ 5391342 w 12210216"/>
              <a:gd name="connsiteY905" fmla="*/ 711486 h 1002962"/>
              <a:gd name="connsiteX906" fmla="*/ 5391342 w 12210216"/>
              <a:gd name="connsiteY906" fmla="*/ 695213 h 1002962"/>
              <a:gd name="connsiteX907" fmla="*/ 5441865 w 12210216"/>
              <a:gd name="connsiteY907" fmla="*/ 695213 h 1002962"/>
              <a:gd name="connsiteX908" fmla="*/ 5441865 w 12210216"/>
              <a:gd name="connsiteY908" fmla="*/ 706837 h 1002962"/>
              <a:gd name="connsiteX909" fmla="*/ 5468614 w 12210216"/>
              <a:gd name="connsiteY909" fmla="*/ 706837 h 1002962"/>
              <a:gd name="connsiteX910" fmla="*/ 5468614 w 12210216"/>
              <a:gd name="connsiteY910" fmla="*/ 725434 h 1002962"/>
              <a:gd name="connsiteX911" fmla="*/ 5462670 w 12210216"/>
              <a:gd name="connsiteY911" fmla="*/ 725434 h 1002962"/>
              <a:gd name="connsiteX912" fmla="*/ 5462670 w 12210216"/>
              <a:gd name="connsiteY912" fmla="*/ 732408 h 1002962"/>
              <a:gd name="connsiteX913" fmla="*/ 5468614 w 12210216"/>
              <a:gd name="connsiteY913" fmla="*/ 732408 h 1002962"/>
              <a:gd name="connsiteX914" fmla="*/ 5468614 w 12210216"/>
              <a:gd name="connsiteY914" fmla="*/ 746356 h 1002962"/>
              <a:gd name="connsiteX915" fmla="*/ 5462670 w 12210216"/>
              <a:gd name="connsiteY915" fmla="*/ 751005 h 1002962"/>
              <a:gd name="connsiteX916" fmla="*/ 5462670 w 12210216"/>
              <a:gd name="connsiteY916" fmla="*/ 806797 h 1002962"/>
              <a:gd name="connsiteX917" fmla="*/ 5483473 w 12210216"/>
              <a:gd name="connsiteY917" fmla="*/ 806797 h 1002962"/>
              <a:gd name="connsiteX918" fmla="*/ 5483473 w 12210216"/>
              <a:gd name="connsiteY918" fmla="*/ 811446 h 1002962"/>
              <a:gd name="connsiteX919" fmla="*/ 5501306 w 12210216"/>
              <a:gd name="connsiteY919" fmla="*/ 811446 h 1002962"/>
              <a:gd name="connsiteX920" fmla="*/ 5501306 w 12210216"/>
              <a:gd name="connsiteY920" fmla="*/ 813480 h 1002962"/>
              <a:gd name="connsiteX921" fmla="*/ 5501306 w 12210216"/>
              <a:gd name="connsiteY921" fmla="*/ 814322 h 1002962"/>
              <a:gd name="connsiteX922" fmla="*/ 5519138 w 12210216"/>
              <a:gd name="connsiteY922" fmla="*/ 814322 h 1002962"/>
              <a:gd name="connsiteX923" fmla="*/ 5519138 w 12210216"/>
              <a:gd name="connsiteY923" fmla="*/ 811446 h 1002962"/>
              <a:gd name="connsiteX924" fmla="*/ 5539942 w 12210216"/>
              <a:gd name="connsiteY924" fmla="*/ 802147 h 1002962"/>
              <a:gd name="connsiteX925" fmla="*/ 5539942 w 12210216"/>
              <a:gd name="connsiteY925" fmla="*/ 781225 h 1002962"/>
              <a:gd name="connsiteX926" fmla="*/ 5533998 w 12210216"/>
              <a:gd name="connsiteY926" fmla="*/ 781225 h 1002962"/>
              <a:gd name="connsiteX927" fmla="*/ 5533998 w 12210216"/>
              <a:gd name="connsiteY927" fmla="*/ 757979 h 1002962"/>
              <a:gd name="connsiteX928" fmla="*/ 5545886 w 12210216"/>
              <a:gd name="connsiteY928" fmla="*/ 757979 h 1002962"/>
              <a:gd name="connsiteX929" fmla="*/ 5545886 w 12210216"/>
              <a:gd name="connsiteY929" fmla="*/ 755654 h 1002962"/>
              <a:gd name="connsiteX930" fmla="*/ 5572634 w 12210216"/>
              <a:gd name="connsiteY930" fmla="*/ 755654 h 1002962"/>
              <a:gd name="connsiteX931" fmla="*/ 5572634 w 12210216"/>
              <a:gd name="connsiteY931" fmla="*/ 746356 h 1002962"/>
              <a:gd name="connsiteX932" fmla="*/ 5590466 w 12210216"/>
              <a:gd name="connsiteY932" fmla="*/ 746356 h 1002962"/>
              <a:gd name="connsiteX933" fmla="*/ 5590466 w 12210216"/>
              <a:gd name="connsiteY933" fmla="*/ 630123 h 1002962"/>
              <a:gd name="connsiteX934" fmla="*/ 5602354 w 12210216"/>
              <a:gd name="connsiteY934" fmla="*/ 630123 h 1002962"/>
              <a:gd name="connsiteX935" fmla="*/ 5602354 w 12210216"/>
              <a:gd name="connsiteY935" fmla="*/ 611526 h 1002962"/>
              <a:gd name="connsiteX936" fmla="*/ 5605326 w 12210216"/>
              <a:gd name="connsiteY936" fmla="*/ 611526 h 1002962"/>
              <a:gd name="connsiteX937" fmla="*/ 5605326 w 12210216"/>
              <a:gd name="connsiteY937" fmla="*/ 565033 h 1002962"/>
              <a:gd name="connsiteX938" fmla="*/ 5617215 w 12210216"/>
              <a:gd name="connsiteY938" fmla="*/ 565033 h 1002962"/>
              <a:gd name="connsiteX939" fmla="*/ 5617215 w 12210216"/>
              <a:gd name="connsiteY939" fmla="*/ 574332 h 1002962"/>
              <a:gd name="connsiteX940" fmla="*/ 5623159 w 12210216"/>
              <a:gd name="connsiteY940" fmla="*/ 574332 h 1002962"/>
              <a:gd name="connsiteX941" fmla="*/ 5623159 w 12210216"/>
              <a:gd name="connsiteY941" fmla="*/ 555735 h 1002962"/>
              <a:gd name="connsiteX942" fmla="*/ 5638018 w 12210216"/>
              <a:gd name="connsiteY942" fmla="*/ 551085 h 1002962"/>
              <a:gd name="connsiteX943" fmla="*/ 5649906 w 12210216"/>
              <a:gd name="connsiteY943" fmla="*/ 555735 h 1002962"/>
              <a:gd name="connsiteX944" fmla="*/ 5667738 w 12210216"/>
              <a:gd name="connsiteY944" fmla="*/ 555735 h 1002962"/>
              <a:gd name="connsiteX945" fmla="*/ 5667738 w 12210216"/>
              <a:gd name="connsiteY945" fmla="*/ 525514 h 1002962"/>
              <a:gd name="connsiteX946" fmla="*/ 5679627 w 12210216"/>
              <a:gd name="connsiteY946" fmla="*/ 525514 h 1002962"/>
              <a:gd name="connsiteX947" fmla="*/ 5679627 w 12210216"/>
              <a:gd name="connsiteY947" fmla="*/ 530163 h 1002962"/>
              <a:gd name="connsiteX948" fmla="*/ 5694487 w 12210216"/>
              <a:gd name="connsiteY948" fmla="*/ 530163 h 1002962"/>
              <a:gd name="connsiteX949" fmla="*/ 5694487 w 12210216"/>
              <a:gd name="connsiteY949" fmla="*/ 525514 h 1002962"/>
              <a:gd name="connsiteX950" fmla="*/ 5706375 w 12210216"/>
              <a:gd name="connsiteY950" fmla="*/ 525514 h 1002962"/>
              <a:gd name="connsiteX951" fmla="*/ 5706375 w 12210216"/>
              <a:gd name="connsiteY951" fmla="*/ 560384 h 1002962"/>
              <a:gd name="connsiteX952" fmla="*/ 5721235 w 12210216"/>
              <a:gd name="connsiteY952" fmla="*/ 569682 h 1002962"/>
              <a:gd name="connsiteX953" fmla="*/ 5721235 w 12210216"/>
              <a:gd name="connsiteY953" fmla="*/ 574332 h 1002962"/>
              <a:gd name="connsiteX954" fmla="*/ 5718263 w 12210216"/>
              <a:gd name="connsiteY954" fmla="*/ 574332 h 1002962"/>
              <a:gd name="connsiteX955" fmla="*/ 5718263 w 12210216"/>
              <a:gd name="connsiteY955" fmla="*/ 576656 h 1002962"/>
              <a:gd name="connsiteX956" fmla="*/ 5750955 w 12210216"/>
              <a:gd name="connsiteY956" fmla="*/ 576656 h 1002962"/>
              <a:gd name="connsiteX957" fmla="*/ 5750955 w 12210216"/>
              <a:gd name="connsiteY957" fmla="*/ 565033 h 1002962"/>
              <a:gd name="connsiteX958" fmla="*/ 5789591 w 12210216"/>
              <a:gd name="connsiteY958" fmla="*/ 555735 h 1002962"/>
              <a:gd name="connsiteX959" fmla="*/ 5789591 w 12210216"/>
              <a:gd name="connsiteY959" fmla="*/ 546436 h 1002962"/>
              <a:gd name="connsiteX960" fmla="*/ 5798507 w 12210216"/>
              <a:gd name="connsiteY960" fmla="*/ 546436 h 1002962"/>
              <a:gd name="connsiteX961" fmla="*/ 5798507 w 12210216"/>
              <a:gd name="connsiteY961" fmla="*/ 539462 h 1002962"/>
              <a:gd name="connsiteX962" fmla="*/ 5822283 w 12210216"/>
              <a:gd name="connsiteY962" fmla="*/ 539462 h 1002962"/>
              <a:gd name="connsiteX963" fmla="*/ 5822283 w 12210216"/>
              <a:gd name="connsiteY963" fmla="*/ 546436 h 1002962"/>
              <a:gd name="connsiteX964" fmla="*/ 5840116 w 12210216"/>
              <a:gd name="connsiteY964" fmla="*/ 546436 h 1002962"/>
              <a:gd name="connsiteX965" fmla="*/ 5840116 w 12210216"/>
              <a:gd name="connsiteY965" fmla="*/ 560384 h 1002962"/>
              <a:gd name="connsiteX966" fmla="*/ 5872808 w 12210216"/>
              <a:gd name="connsiteY966" fmla="*/ 560384 h 1002962"/>
              <a:gd name="connsiteX967" fmla="*/ 5872808 w 12210216"/>
              <a:gd name="connsiteY967" fmla="*/ 551085 h 1002962"/>
              <a:gd name="connsiteX968" fmla="*/ 5887668 w 12210216"/>
              <a:gd name="connsiteY968" fmla="*/ 551085 h 1002962"/>
              <a:gd name="connsiteX969" fmla="*/ 5887668 w 12210216"/>
              <a:gd name="connsiteY969" fmla="*/ 541787 h 1002962"/>
              <a:gd name="connsiteX970" fmla="*/ 5905500 w 12210216"/>
              <a:gd name="connsiteY970" fmla="*/ 541787 h 1002962"/>
              <a:gd name="connsiteX971" fmla="*/ 5905500 w 12210216"/>
              <a:gd name="connsiteY971" fmla="*/ 551085 h 1002962"/>
              <a:gd name="connsiteX972" fmla="*/ 5911444 w 12210216"/>
              <a:gd name="connsiteY972" fmla="*/ 551085 h 1002962"/>
              <a:gd name="connsiteX973" fmla="*/ 5911444 w 12210216"/>
              <a:gd name="connsiteY973" fmla="*/ 495294 h 1002962"/>
              <a:gd name="connsiteX974" fmla="*/ 6045185 w 12210216"/>
              <a:gd name="connsiteY974" fmla="*/ 495294 h 1002962"/>
              <a:gd name="connsiteX975" fmla="*/ 6045185 w 12210216"/>
              <a:gd name="connsiteY975" fmla="*/ 569682 h 1002962"/>
              <a:gd name="connsiteX976" fmla="*/ 6068961 w 12210216"/>
              <a:gd name="connsiteY976" fmla="*/ 569682 h 1002962"/>
              <a:gd name="connsiteX977" fmla="*/ 6068961 w 12210216"/>
              <a:gd name="connsiteY977" fmla="*/ 485995 h 1002962"/>
              <a:gd name="connsiteX978" fmla="*/ 6098681 w 12210216"/>
              <a:gd name="connsiteY978" fmla="*/ 474372 h 1002962"/>
              <a:gd name="connsiteX979" fmla="*/ 6137317 w 12210216"/>
              <a:gd name="connsiteY979" fmla="*/ 474372 h 1002962"/>
              <a:gd name="connsiteX980" fmla="*/ 6158121 w 12210216"/>
              <a:gd name="connsiteY980" fmla="*/ 460424 h 1002962"/>
              <a:gd name="connsiteX981" fmla="*/ 6208645 w 12210216"/>
              <a:gd name="connsiteY981" fmla="*/ 460424 h 1002962"/>
              <a:gd name="connsiteX982" fmla="*/ 6208645 w 12210216"/>
              <a:gd name="connsiteY982" fmla="*/ 474372 h 1002962"/>
              <a:gd name="connsiteX983" fmla="*/ 6259170 w 12210216"/>
              <a:gd name="connsiteY983" fmla="*/ 474372 h 1002962"/>
              <a:gd name="connsiteX984" fmla="*/ 6259170 w 12210216"/>
              <a:gd name="connsiteY984" fmla="*/ 565033 h 1002962"/>
              <a:gd name="connsiteX985" fmla="*/ 6274030 w 12210216"/>
              <a:gd name="connsiteY985" fmla="*/ 565033 h 1002962"/>
              <a:gd name="connsiteX986" fmla="*/ 6274030 w 12210216"/>
              <a:gd name="connsiteY986" fmla="*/ 697538 h 1002962"/>
              <a:gd name="connsiteX987" fmla="*/ 6297806 w 12210216"/>
              <a:gd name="connsiteY987" fmla="*/ 697538 h 1002962"/>
              <a:gd name="connsiteX988" fmla="*/ 6297806 w 12210216"/>
              <a:gd name="connsiteY988" fmla="*/ 611526 h 1002962"/>
              <a:gd name="connsiteX989" fmla="*/ 6306722 w 12210216"/>
              <a:gd name="connsiteY989" fmla="*/ 606877 h 1002962"/>
              <a:gd name="connsiteX990" fmla="*/ 6312666 w 12210216"/>
              <a:gd name="connsiteY990" fmla="*/ 606877 h 1002962"/>
              <a:gd name="connsiteX991" fmla="*/ 6312666 w 12210216"/>
              <a:gd name="connsiteY991" fmla="*/ 616175 h 1002962"/>
              <a:gd name="connsiteX992" fmla="*/ 6336442 w 12210216"/>
              <a:gd name="connsiteY992" fmla="*/ 606877 h 1002962"/>
              <a:gd name="connsiteX993" fmla="*/ 6357246 w 12210216"/>
              <a:gd name="connsiteY993" fmla="*/ 606877 h 1002962"/>
              <a:gd name="connsiteX994" fmla="*/ 6357246 w 12210216"/>
              <a:gd name="connsiteY994" fmla="*/ 764953 h 1002962"/>
              <a:gd name="connsiteX995" fmla="*/ 6398854 w 12210216"/>
              <a:gd name="connsiteY995" fmla="*/ 769602 h 1002962"/>
              <a:gd name="connsiteX996" fmla="*/ 6398854 w 12210216"/>
              <a:gd name="connsiteY996" fmla="*/ 762628 h 1002962"/>
              <a:gd name="connsiteX997" fmla="*/ 6443435 w 12210216"/>
              <a:gd name="connsiteY997" fmla="*/ 762628 h 1002962"/>
              <a:gd name="connsiteX998" fmla="*/ 6443435 w 12210216"/>
              <a:gd name="connsiteY998" fmla="*/ 732408 h 1002962"/>
              <a:gd name="connsiteX999" fmla="*/ 6455323 w 12210216"/>
              <a:gd name="connsiteY999" fmla="*/ 732408 h 1002962"/>
              <a:gd name="connsiteX1000" fmla="*/ 6455323 w 12210216"/>
              <a:gd name="connsiteY1000" fmla="*/ 692889 h 1002962"/>
              <a:gd name="connsiteX1001" fmla="*/ 6464239 w 12210216"/>
              <a:gd name="connsiteY1001" fmla="*/ 692889 h 1002962"/>
              <a:gd name="connsiteX1002" fmla="*/ 6464239 w 12210216"/>
              <a:gd name="connsiteY1002" fmla="*/ 653370 h 1002962"/>
              <a:gd name="connsiteX1003" fmla="*/ 6485043 w 12210216"/>
              <a:gd name="connsiteY1003" fmla="*/ 653370 h 1002962"/>
              <a:gd name="connsiteX1004" fmla="*/ 6485043 w 12210216"/>
              <a:gd name="connsiteY1004" fmla="*/ 655694 h 1002962"/>
              <a:gd name="connsiteX1005" fmla="*/ 6550427 w 12210216"/>
              <a:gd name="connsiteY1005" fmla="*/ 632448 h 1002962"/>
              <a:gd name="connsiteX1006" fmla="*/ 6553399 w 12210216"/>
              <a:gd name="connsiteY1006" fmla="*/ 611526 h 1002962"/>
              <a:gd name="connsiteX1007" fmla="*/ 6559343 w 12210216"/>
              <a:gd name="connsiteY1007" fmla="*/ 632448 h 1002962"/>
              <a:gd name="connsiteX1008" fmla="*/ 6627700 w 12210216"/>
              <a:gd name="connsiteY1008" fmla="*/ 660344 h 1002962"/>
              <a:gd name="connsiteX1009" fmla="*/ 6627700 w 12210216"/>
              <a:gd name="connsiteY1009" fmla="*/ 655694 h 1002962"/>
              <a:gd name="connsiteX1010" fmla="*/ 6645532 w 12210216"/>
              <a:gd name="connsiteY1010" fmla="*/ 655694 h 1002962"/>
              <a:gd name="connsiteX1011" fmla="*/ 6645532 w 12210216"/>
              <a:gd name="connsiteY1011" fmla="*/ 692889 h 1002962"/>
              <a:gd name="connsiteX1012" fmla="*/ 6654448 w 12210216"/>
              <a:gd name="connsiteY1012" fmla="*/ 692889 h 1002962"/>
              <a:gd name="connsiteX1013" fmla="*/ 6654448 w 12210216"/>
              <a:gd name="connsiteY1013" fmla="*/ 737057 h 1002962"/>
              <a:gd name="connsiteX1014" fmla="*/ 6663364 w 12210216"/>
              <a:gd name="connsiteY1014" fmla="*/ 737057 h 1002962"/>
              <a:gd name="connsiteX1015" fmla="*/ 6663364 w 12210216"/>
              <a:gd name="connsiteY1015" fmla="*/ 757979 h 1002962"/>
              <a:gd name="connsiteX1016" fmla="*/ 6681196 w 12210216"/>
              <a:gd name="connsiteY1016" fmla="*/ 757979 h 1002962"/>
              <a:gd name="connsiteX1017" fmla="*/ 6681196 w 12210216"/>
              <a:gd name="connsiteY1017" fmla="*/ 790524 h 1002962"/>
              <a:gd name="connsiteX1018" fmla="*/ 6794133 w 12210216"/>
              <a:gd name="connsiteY1018" fmla="*/ 783550 h 1002962"/>
              <a:gd name="connsiteX1019" fmla="*/ 6794133 w 12210216"/>
              <a:gd name="connsiteY1019" fmla="*/ 751005 h 1002962"/>
              <a:gd name="connsiteX1020" fmla="*/ 6853573 w 12210216"/>
              <a:gd name="connsiteY1020" fmla="*/ 751005 h 1002962"/>
              <a:gd name="connsiteX1021" fmla="*/ 6853573 w 12210216"/>
              <a:gd name="connsiteY1021" fmla="*/ 732408 h 1002962"/>
              <a:gd name="connsiteX1022" fmla="*/ 6978398 w 12210216"/>
              <a:gd name="connsiteY1022" fmla="*/ 732408 h 1002962"/>
              <a:gd name="connsiteX1023" fmla="*/ 6978398 w 12210216"/>
              <a:gd name="connsiteY1023" fmla="*/ 744031 h 1002962"/>
              <a:gd name="connsiteX1024" fmla="*/ 7058642 w 12210216"/>
              <a:gd name="connsiteY1024" fmla="*/ 744031 h 1002962"/>
              <a:gd name="connsiteX1025" fmla="*/ 7058642 w 12210216"/>
              <a:gd name="connsiteY1025" fmla="*/ 751005 h 1002962"/>
              <a:gd name="connsiteX1026" fmla="*/ 7082418 w 12210216"/>
              <a:gd name="connsiteY1026" fmla="*/ 751005 h 1002962"/>
              <a:gd name="connsiteX1027" fmla="*/ 7082418 w 12210216"/>
              <a:gd name="connsiteY1027" fmla="*/ 757979 h 1002962"/>
              <a:gd name="connsiteX1028" fmla="*/ 7103222 w 12210216"/>
              <a:gd name="connsiteY1028" fmla="*/ 757979 h 1002962"/>
              <a:gd name="connsiteX1029" fmla="*/ 7103222 w 12210216"/>
              <a:gd name="connsiteY1029" fmla="*/ 653370 h 1002962"/>
              <a:gd name="connsiteX1030" fmla="*/ 7165635 w 12210216"/>
              <a:gd name="connsiteY1030" fmla="*/ 639422 h 1002962"/>
              <a:gd name="connsiteX1031" fmla="*/ 7281543 w 12210216"/>
              <a:gd name="connsiteY1031" fmla="*/ 639422 h 1002962"/>
              <a:gd name="connsiteX1032" fmla="*/ 7281543 w 12210216"/>
              <a:gd name="connsiteY1032" fmla="*/ 472047 h 1002962"/>
              <a:gd name="connsiteX1033" fmla="*/ 7314235 w 12210216"/>
              <a:gd name="connsiteY1033" fmla="*/ 460424 h 1002962"/>
              <a:gd name="connsiteX1034" fmla="*/ 7456892 w 12210216"/>
              <a:gd name="connsiteY1034" fmla="*/ 441827 h 1002962"/>
              <a:gd name="connsiteX1035" fmla="*/ 7507417 w 12210216"/>
              <a:gd name="connsiteY1035" fmla="*/ 453450 h 1002962"/>
              <a:gd name="connsiteX1036" fmla="*/ 7516333 w 12210216"/>
              <a:gd name="connsiteY1036" fmla="*/ 460424 h 1002962"/>
              <a:gd name="connsiteX1037" fmla="*/ 7516333 w 12210216"/>
              <a:gd name="connsiteY1037" fmla="*/ 771927 h 1002962"/>
              <a:gd name="connsiteX1038" fmla="*/ 7537137 w 12210216"/>
              <a:gd name="connsiteY1038" fmla="*/ 771927 h 1002962"/>
              <a:gd name="connsiteX1039" fmla="*/ 7537137 w 12210216"/>
              <a:gd name="connsiteY1039" fmla="*/ 646396 h 1002962"/>
              <a:gd name="connsiteX1040" fmla="*/ 7554969 w 12210216"/>
              <a:gd name="connsiteY1040" fmla="*/ 646396 h 1002962"/>
              <a:gd name="connsiteX1041" fmla="*/ 7554969 w 12210216"/>
              <a:gd name="connsiteY1041" fmla="*/ 634773 h 1002962"/>
              <a:gd name="connsiteX1042" fmla="*/ 7572801 w 12210216"/>
              <a:gd name="connsiteY1042" fmla="*/ 627799 h 1002962"/>
              <a:gd name="connsiteX1043" fmla="*/ 7587661 w 12210216"/>
              <a:gd name="connsiteY1043" fmla="*/ 627799 h 1002962"/>
              <a:gd name="connsiteX1044" fmla="*/ 7587661 w 12210216"/>
              <a:gd name="connsiteY1044" fmla="*/ 616175 h 1002962"/>
              <a:gd name="connsiteX1045" fmla="*/ 7599549 w 12210216"/>
              <a:gd name="connsiteY1045" fmla="*/ 609201 h 1002962"/>
              <a:gd name="connsiteX1046" fmla="*/ 7629269 w 12210216"/>
              <a:gd name="connsiteY1046" fmla="*/ 609201 h 1002962"/>
              <a:gd name="connsiteX1047" fmla="*/ 7629269 w 12210216"/>
              <a:gd name="connsiteY1047" fmla="*/ 646396 h 1002962"/>
              <a:gd name="connsiteX1048" fmla="*/ 7691682 w 12210216"/>
              <a:gd name="connsiteY1048" fmla="*/ 646396 h 1002962"/>
              <a:gd name="connsiteX1049" fmla="*/ 7691682 w 12210216"/>
              <a:gd name="connsiteY1049" fmla="*/ 776576 h 1002962"/>
              <a:gd name="connsiteX1050" fmla="*/ 7715458 w 12210216"/>
              <a:gd name="connsiteY1050" fmla="*/ 776576 h 1002962"/>
              <a:gd name="connsiteX1051" fmla="*/ 7739234 w 12210216"/>
              <a:gd name="connsiteY1051" fmla="*/ 769602 h 1002962"/>
              <a:gd name="connsiteX1052" fmla="*/ 7739234 w 12210216"/>
              <a:gd name="connsiteY1052" fmla="*/ 760304 h 1002962"/>
              <a:gd name="connsiteX1053" fmla="*/ 7730318 w 12210216"/>
              <a:gd name="connsiteY1053" fmla="*/ 757979 h 1002962"/>
              <a:gd name="connsiteX1054" fmla="*/ 7730318 w 12210216"/>
              <a:gd name="connsiteY1054" fmla="*/ 751005 h 1002962"/>
              <a:gd name="connsiteX1055" fmla="*/ 7739234 w 12210216"/>
              <a:gd name="connsiteY1055" fmla="*/ 746356 h 1002962"/>
              <a:gd name="connsiteX1056" fmla="*/ 7739234 w 12210216"/>
              <a:gd name="connsiteY1056" fmla="*/ 695213 h 1002962"/>
              <a:gd name="connsiteX1057" fmla="*/ 7730318 w 12210216"/>
              <a:gd name="connsiteY1057" fmla="*/ 692889 h 1002962"/>
              <a:gd name="connsiteX1058" fmla="*/ 7730318 w 12210216"/>
              <a:gd name="connsiteY1058" fmla="*/ 685915 h 1002962"/>
              <a:gd name="connsiteX1059" fmla="*/ 7739234 w 12210216"/>
              <a:gd name="connsiteY1059" fmla="*/ 681266 h 1002962"/>
              <a:gd name="connsiteX1060" fmla="*/ 7739234 w 12210216"/>
              <a:gd name="connsiteY1060" fmla="*/ 676616 h 1002962"/>
              <a:gd name="connsiteX1061" fmla="*/ 7745178 w 12210216"/>
              <a:gd name="connsiteY1061" fmla="*/ 676616 h 1002962"/>
              <a:gd name="connsiteX1062" fmla="*/ 7745178 w 12210216"/>
              <a:gd name="connsiteY1062" fmla="*/ 667318 h 1002962"/>
              <a:gd name="connsiteX1063" fmla="*/ 7739234 w 12210216"/>
              <a:gd name="connsiteY1063" fmla="*/ 667318 h 1002962"/>
              <a:gd name="connsiteX1064" fmla="*/ 7739234 w 12210216"/>
              <a:gd name="connsiteY1064" fmla="*/ 660344 h 1002962"/>
              <a:gd name="connsiteX1065" fmla="*/ 7748150 w 12210216"/>
              <a:gd name="connsiteY1065" fmla="*/ 655694 h 1002962"/>
              <a:gd name="connsiteX1066" fmla="*/ 7795702 w 12210216"/>
              <a:gd name="connsiteY1066" fmla="*/ 590604 h 1002962"/>
              <a:gd name="connsiteX1067" fmla="*/ 7789758 w 12210216"/>
              <a:gd name="connsiteY1067" fmla="*/ 588280 h 1002962"/>
              <a:gd name="connsiteX1068" fmla="*/ 7789758 w 12210216"/>
              <a:gd name="connsiteY1068" fmla="*/ 581306 h 1002962"/>
              <a:gd name="connsiteX1069" fmla="*/ 7798674 w 12210216"/>
              <a:gd name="connsiteY1069" fmla="*/ 578981 h 1002962"/>
              <a:gd name="connsiteX1070" fmla="*/ 7798674 w 12210216"/>
              <a:gd name="connsiteY1070" fmla="*/ 569682 h 1002962"/>
              <a:gd name="connsiteX1071" fmla="*/ 7804618 w 12210216"/>
              <a:gd name="connsiteY1071" fmla="*/ 569682 h 1002962"/>
              <a:gd name="connsiteX1072" fmla="*/ 7804618 w 12210216"/>
              <a:gd name="connsiteY1072" fmla="*/ 548761 h 1002962"/>
              <a:gd name="connsiteX1073" fmla="*/ 7798674 w 12210216"/>
              <a:gd name="connsiteY1073" fmla="*/ 548761 h 1002962"/>
              <a:gd name="connsiteX1074" fmla="*/ 7798674 w 12210216"/>
              <a:gd name="connsiteY1074" fmla="*/ 544111 h 1002962"/>
              <a:gd name="connsiteX1075" fmla="*/ 7804618 w 12210216"/>
              <a:gd name="connsiteY1075" fmla="*/ 541787 h 1002962"/>
              <a:gd name="connsiteX1076" fmla="*/ 7819478 w 12210216"/>
              <a:gd name="connsiteY1076" fmla="*/ 525514 h 1002962"/>
              <a:gd name="connsiteX1077" fmla="*/ 7819478 w 12210216"/>
              <a:gd name="connsiteY1077" fmla="*/ 523189 h 1002962"/>
              <a:gd name="connsiteX1078" fmla="*/ 7822450 w 12210216"/>
              <a:gd name="connsiteY1078" fmla="*/ 523189 h 1002962"/>
              <a:gd name="connsiteX1079" fmla="*/ 7822450 w 12210216"/>
              <a:gd name="connsiteY1079" fmla="*/ 516216 h 1002962"/>
              <a:gd name="connsiteX1080" fmla="*/ 7822450 w 12210216"/>
              <a:gd name="connsiteY1080" fmla="*/ 490644 h 1002962"/>
              <a:gd name="connsiteX1081" fmla="*/ 7825422 w 12210216"/>
              <a:gd name="connsiteY1081" fmla="*/ 483670 h 1002962"/>
              <a:gd name="connsiteX1082" fmla="*/ 7828394 w 12210216"/>
              <a:gd name="connsiteY1082" fmla="*/ 490644 h 1002962"/>
              <a:gd name="connsiteX1083" fmla="*/ 7831366 w 12210216"/>
              <a:gd name="connsiteY1083" fmla="*/ 516216 h 1002962"/>
              <a:gd name="connsiteX1084" fmla="*/ 7831366 w 12210216"/>
              <a:gd name="connsiteY1084" fmla="*/ 523189 h 1002962"/>
              <a:gd name="connsiteX1085" fmla="*/ 7834338 w 12210216"/>
              <a:gd name="connsiteY1085" fmla="*/ 523189 h 1002962"/>
              <a:gd name="connsiteX1086" fmla="*/ 7834338 w 12210216"/>
              <a:gd name="connsiteY1086" fmla="*/ 525514 h 1002962"/>
              <a:gd name="connsiteX1087" fmla="*/ 7846226 w 12210216"/>
              <a:gd name="connsiteY1087" fmla="*/ 541787 h 1002962"/>
              <a:gd name="connsiteX1088" fmla="*/ 7852170 w 12210216"/>
              <a:gd name="connsiteY1088" fmla="*/ 544111 h 1002962"/>
              <a:gd name="connsiteX1089" fmla="*/ 7852170 w 12210216"/>
              <a:gd name="connsiteY1089" fmla="*/ 548761 h 1002962"/>
              <a:gd name="connsiteX1090" fmla="*/ 7849198 w 12210216"/>
              <a:gd name="connsiteY1090" fmla="*/ 548761 h 1002962"/>
              <a:gd name="connsiteX1091" fmla="*/ 7849198 w 12210216"/>
              <a:gd name="connsiteY1091" fmla="*/ 569682 h 1002962"/>
              <a:gd name="connsiteX1092" fmla="*/ 7855142 w 12210216"/>
              <a:gd name="connsiteY1092" fmla="*/ 569682 h 1002962"/>
              <a:gd name="connsiteX1093" fmla="*/ 7855142 w 12210216"/>
              <a:gd name="connsiteY1093" fmla="*/ 578981 h 1002962"/>
              <a:gd name="connsiteX1094" fmla="*/ 7861087 w 12210216"/>
              <a:gd name="connsiteY1094" fmla="*/ 581306 h 1002962"/>
              <a:gd name="connsiteX1095" fmla="*/ 7861087 w 12210216"/>
              <a:gd name="connsiteY1095" fmla="*/ 588280 h 1002962"/>
              <a:gd name="connsiteX1096" fmla="*/ 7855142 w 12210216"/>
              <a:gd name="connsiteY1096" fmla="*/ 590604 h 1002962"/>
              <a:gd name="connsiteX1097" fmla="*/ 7902695 w 12210216"/>
              <a:gd name="connsiteY1097" fmla="*/ 655694 h 1002962"/>
              <a:gd name="connsiteX1098" fmla="*/ 7911611 w 12210216"/>
              <a:gd name="connsiteY1098" fmla="*/ 660344 h 1002962"/>
              <a:gd name="connsiteX1099" fmla="*/ 7911611 w 12210216"/>
              <a:gd name="connsiteY1099" fmla="*/ 667318 h 1002962"/>
              <a:gd name="connsiteX1100" fmla="*/ 7905667 w 12210216"/>
              <a:gd name="connsiteY1100" fmla="*/ 667318 h 1002962"/>
              <a:gd name="connsiteX1101" fmla="*/ 7905667 w 12210216"/>
              <a:gd name="connsiteY1101" fmla="*/ 676616 h 1002962"/>
              <a:gd name="connsiteX1102" fmla="*/ 7911611 w 12210216"/>
              <a:gd name="connsiteY1102" fmla="*/ 676616 h 1002962"/>
              <a:gd name="connsiteX1103" fmla="*/ 7911611 w 12210216"/>
              <a:gd name="connsiteY1103" fmla="*/ 681266 h 1002962"/>
              <a:gd name="connsiteX1104" fmla="*/ 7920527 w 12210216"/>
              <a:gd name="connsiteY1104" fmla="*/ 685915 h 1002962"/>
              <a:gd name="connsiteX1105" fmla="*/ 7920527 w 12210216"/>
              <a:gd name="connsiteY1105" fmla="*/ 692889 h 1002962"/>
              <a:gd name="connsiteX1106" fmla="*/ 7911611 w 12210216"/>
              <a:gd name="connsiteY1106" fmla="*/ 695213 h 1002962"/>
              <a:gd name="connsiteX1107" fmla="*/ 7911611 w 12210216"/>
              <a:gd name="connsiteY1107" fmla="*/ 746356 h 1002962"/>
              <a:gd name="connsiteX1108" fmla="*/ 7920527 w 12210216"/>
              <a:gd name="connsiteY1108" fmla="*/ 751005 h 1002962"/>
              <a:gd name="connsiteX1109" fmla="*/ 7920527 w 12210216"/>
              <a:gd name="connsiteY1109" fmla="*/ 757979 h 1002962"/>
              <a:gd name="connsiteX1110" fmla="*/ 7911611 w 12210216"/>
              <a:gd name="connsiteY1110" fmla="*/ 760304 h 1002962"/>
              <a:gd name="connsiteX1111" fmla="*/ 7911611 w 12210216"/>
              <a:gd name="connsiteY1111" fmla="*/ 767278 h 1002962"/>
              <a:gd name="connsiteX1112" fmla="*/ 7923499 w 12210216"/>
              <a:gd name="connsiteY1112" fmla="*/ 767278 h 1002962"/>
              <a:gd name="connsiteX1113" fmla="*/ 7923499 w 12210216"/>
              <a:gd name="connsiteY1113" fmla="*/ 776576 h 1002962"/>
              <a:gd name="connsiteX1114" fmla="*/ 7944303 w 12210216"/>
              <a:gd name="connsiteY1114" fmla="*/ 776576 h 1002962"/>
              <a:gd name="connsiteX1115" fmla="*/ 7944303 w 12210216"/>
              <a:gd name="connsiteY1115" fmla="*/ 620825 h 1002962"/>
              <a:gd name="connsiteX1116" fmla="*/ 8021575 w 12210216"/>
              <a:gd name="connsiteY1116" fmla="*/ 609201 h 1002962"/>
              <a:gd name="connsiteX1117" fmla="*/ 8063184 w 12210216"/>
              <a:gd name="connsiteY1117" fmla="*/ 609201 h 1002962"/>
              <a:gd name="connsiteX1118" fmla="*/ 8063184 w 12210216"/>
              <a:gd name="connsiteY1118" fmla="*/ 516216 h 1002962"/>
              <a:gd name="connsiteX1119" fmla="*/ 8179092 w 12210216"/>
              <a:gd name="connsiteY1119" fmla="*/ 516216 h 1002962"/>
              <a:gd name="connsiteX1120" fmla="*/ 8179092 w 12210216"/>
              <a:gd name="connsiteY1120" fmla="*/ 755654 h 1002962"/>
              <a:gd name="connsiteX1121" fmla="*/ 8220701 w 12210216"/>
              <a:gd name="connsiteY1121" fmla="*/ 755654 h 1002962"/>
              <a:gd name="connsiteX1122" fmla="*/ 8220701 w 12210216"/>
              <a:gd name="connsiteY1122" fmla="*/ 634773 h 1002962"/>
              <a:gd name="connsiteX1123" fmla="*/ 8318777 w 12210216"/>
              <a:gd name="connsiteY1123" fmla="*/ 634773 h 1002962"/>
              <a:gd name="connsiteX1124" fmla="*/ 8336609 w 12210216"/>
              <a:gd name="connsiteY1124" fmla="*/ 655694 h 1002962"/>
              <a:gd name="connsiteX1125" fmla="*/ 8336609 w 12210216"/>
              <a:gd name="connsiteY1125" fmla="*/ 730582 h 1002962"/>
              <a:gd name="connsiteX1126" fmla="*/ 8338212 w 12210216"/>
              <a:gd name="connsiteY1126" fmla="*/ 730681 h 1002962"/>
              <a:gd name="connsiteX1127" fmla="*/ 8338212 w 12210216"/>
              <a:gd name="connsiteY1127" fmla="*/ 607459 h 1002962"/>
              <a:gd name="connsiteX1128" fmla="*/ 8359830 w 12210216"/>
              <a:gd name="connsiteY1128" fmla="*/ 607459 h 1002962"/>
              <a:gd name="connsiteX1129" fmla="*/ 8359830 w 12210216"/>
              <a:gd name="connsiteY1129" fmla="*/ 471267 h 1002962"/>
              <a:gd name="connsiteX1130" fmla="*/ 8378746 w 12210216"/>
              <a:gd name="connsiteY1130" fmla="*/ 471267 h 1002962"/>
              <a:gd name="connsiteX1131" fmla="*/ 8378746 w 12210216"/>
              <a:gd name="connsiteY1131" fmla="*/ 356693 h 1002962"/>
              <a:gd name="connsiteX1132" fmla="*/ 8384150 w 12210216"/>
              <a:gd name="connsiteY1132" fmla="*/ 354531 h 1002962"/>
              <a:gd name="connsiteX1133" fmla="*/ 8384150 w 12210216"/>
              <a:gd name="connsiteY1133" fmla="*/ 328590 h 1002962"/>
              <a:gd name="connsiteX1134" fmla="*/ 8405768 w 12210216"/>
              <a:gd name="connsiteY1134" fmla="*/ 328590 h 1002962"/>
              <a:gd name="connsiteX1135" fmla="*/ 8454409 w 12210216"/>
              <a:gd name="connsiteY1135" fmla="*/ 246442 h 1002962"/>
              <a:gd name="connsiteX1136" fmla="*/ 8459813 w 12210216"/>
              <a:gd name="connsiteY1136" fmla="*/ 0 h 100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</a:cxnLst>
            <a:rect l="l" t="t" r="r" b="b"/>
            <a:pathLst>
              <a:path w="12210216" h="1002962">
                <a:moveTo>
                  <a:pt x="8459813" y="0"/>
                </a:moveTo>
                <a:cubicBezTo>
                  <a:pt x="8459813" y="0"/>
                  <a:pt x="8459813" y="0"/>
                  <a:pt x="8462516" y="246442"/>
                </a:cubicBezTo>
                <a:cubicBezTo>
                  <a:pt x="8462516" y="246442"/>
                  <a:pt x="8462516" y="246442"/>
                  <a:pt x="8513858" y="326428"/>
                </a:cubicBezTo>
                <a:cubicBezTo>
                  <a:pt x="8513858" y="326428"/>
                  <a:pt x="8513858" y="326428"/>
                  <a:pt x="8535476" y="326428"/>
                </a:cubicBezTo>
                <a:cubicBezTo>
                  <a:pt x="8535476" y="326428"/>
                  <a:pt x="8535476" y="326428"/>
                  <a:pt x="8535476" y="350208"/>
                </a:cubicBezTo>
                <a:cubicBezTo>
                  <a:pt x="8535476" y="350208"/>
                  <a:pt x="8535476" y="350208"/>
                  <a:pt x="8540881" y="356693"/>
                </a:cubicBezTo>
                <a:cubicBezTo>
                  <a:pt x="8540881" y="356693"/>
                  <a:pt x="8540881" y="356693"/>
                  <a:pt x="8540881" y="471267"/>
                </a:cubicBezTo>
                <a:cubicBezTo>
                  <a:pt x="8540881" y="471267"/>
                  <a:pt x="8540881" y="471267"/>
                  <a:pt x="8565201" y="471267"/>
                </a:cubicBezTo>
                <a:cubicBezTo>
                  <a:pt x="8565201" y="471267"/>
                  <a:pt x="8565201" y="471267"/>
                  <a:pt x="8565201" y="611783"/>
                </a:cubicBezTo>
                <a:cubicBezTo>
                  <a:pt x="8565201" y="611783"/>
                  <a:pt x="8565201" y="611783"/>
                  <a:pt x="8581415" y="609621"/>
                </a:cubicBezTo>
                <a:cubicBezTo>
                  <a:pt x="8581415" y="609621"/>
                  <a:pt x="8581415" y="609621"/>
                  <a:pt x="8578712" y="698254"/>
                </a:cubicBezTo>
                <a:cubicBezTo>
                  <a:pt x="8578712" y="698254"/>
                  <a:pt x="8578712" y="698254"/>
                  <a:pt x="8594926" y="700416"/>
                </a:cubicBezTo>
                <a:cubicBezTo>
                  <a:pt x="8594926" y="700416"/>
                  <a:pt x="8594926" y="700416"/>
                  <a:pt x="8597628" y="706901"/>
                </a:cubicBezTo>
                <a:cubicBezTo>
                  <a:pt x="8597628" y="706901"/>
                  <a:pt x="8597628" y="706901"/>
                  <a:pt x="8605735" y="687445"/>
                </a:cubicBezTo>
                <a:cubicBezTo>
                  <a:pt x="8605735" y="687445"/>
                  <a:pt x="8605735" y="687445"/>
                  <a:pt x="8624651" y="687445"/>
                </a:cubicBezTo>
                <a:cubicBezTo>
                  <a:pt x="8624651" y="687445"/>
                  <a:pt x="8624651" y="687445"/>
                  <a:pt x="8624651" y="719872"/>
                </a:cubicBezTo>
                <a:cubicBezTo>
                  <a:pt x="8624651" y="719872"/>
                  <a:pt x="8624651" y="719872"/>
                  <a:pt x="8635460" y="724195"/>
                </a:cubicBezTo>
                <a:cubicBezTo>
                  <a:pt x="8635460" y="724195"/>
                  <a:pt x="8635460" y="724195"/>
                  <a:pt x="8635460" y="735004"/>
                </a:cubicBezTo>
                <a:cubicBezTo>
                  <a:pt x="8635460" y="735004"/>
                  <a:pt x="8635460" y="735004"/>
                  <a:pt x="8694910" y="735004"/>
                </a:cubicBezTo>
                <a:cubicBezTo>
                  <a:pt x="8694910" y="735004"/>
                  <a:pt x="8694910" y="735004"/>
                  <a:pt x="8694910" y="743651"/>
                </a:cubicBezTo>
                <a:cubicBezTo>
                  <a:pt x="8694910" y="743651"/>
                  <a:pt x="8694910" y="743651"/>
                  <a:pt x="8716528" y="743651"/>
                </a:cubicBezTo>
                <a:cubicBezTo>
                  <a:pt x="8716528" y="743651"/>
                  <a:pt x="8716528" y="743651"/>
                  <a:pt x="8716528" y="713387"/>
                </a:cubicBezTo>
                <a:cubicBezTo>
                  <a:pt x="8716528" y="713387"/>
                  <a:pt x="8716528" y="713387"/>
                  <a:pt x="8775977" y="713387"/>
                </a:cubicBezTo>
                <a:cubicBezTo>
                  <a:pt x="8775977" y="713387"/>
                  <a:pt x="8775977" y="713387"/>
                  <a:pt x="8775977" y="702578"/>
                </a:cubicBezTo>
                <a:cubicBezTo>
                  <a:pt x="8775977" y="702578"/>
                  <a:pt x="8775977" y="702578"/>
                  <a:pt x="8786786" y="702578"/>
                </a:cubicBezTo>
                <a:cubicBezTo>
                  <a:pt x="8786786" y="702578"/>
                  <a:pt x="8786786" y="702578"/>
                  <a:pt x="8786786" y="687445"/>
                </a:cubicBezTo>
                <a:cubicBezTo>
                  <a:pt x="8786786" y="687445"/>
                  <a:pt x="8786786" y="687445"/>
                  <a:pt x="8794893" y="687445"/>
                </a:cubicBezTo>
                <a:cubicBezTo>
                  <a:pt x="8794893" y="687445"/>
                  <a:pt x="8794893" y="687445"/>
                  <a:pt x="8794893" y="678798"/>
                </a:cubicBezTo>
                <a:cubicBezTo>
                  <a:pt x="8794893" y="678798"/>
                  <a:pt x="8794893" y="678798"/>
                  <a:pt x="8816511" y="678798"/>
                </a:cubicBezTo>
                <a:cubicBezTo>
                  <a:pt x="8816511" y="678798"/>
                  <a:pt x="8816511" y="678798"/>
                  <a:pt x="8816511" y="687445"/>
                </a:cubicBezTo>
                <a:cubicBezTo>
                  <a:pt x="8816511" y="687445"/>
                  <a:pt x="8816511" y="687445"/>
                  <a:pt x="8846236" y="687445"/>
                </a:cubicBezTo>
                <a:cubicBezTo>
                  <a:pt x="8846236" y="687445"/>
                  <a:pt x="8846236" y="687445"/>
                  <a:pt x="8846236" y="672313"/>
                </a:cubicBezTo>
                <a:cubicBezTo>
                  <a:pt x="8846236" y="672313"/>
                  <a:pt x="8846236" y="672313"/>
                  <a:pt x="8865152" y="672313"/>
                </a:cubicBezTo>
                <a:cubicBezTo>
                  <a:pt x="8865152" y="672313"/>
                  <a:pt x="8865152" y="672313"/>
                  <a:pt x="8865152" y="696092"/>
                </a:cubicBezTo>
                <a:cubicBezTo>
                  <a:pt x="8865152" y="696092"/>
                  <a:pt x="8865152" y="696092"/>
                  <a:pt x="8875960" y="696092"/>
                </a:cubicBezTo>
                <a:cubicBezTo>
                  <a:pt x="8875960" y="696092"/>
                  <a:pt x="8875960" y="696092"/>
                  <a:pt x="8875960" y="687445"/>
                </a:cubicBezTo>
                <a:cubicBezTo>
                  <a:pt x="8875960" y="687445"/>
                  <a:pt x="8875960" y="687445"/>
                  <a:pt x="8894876" y="687445"/>
                </a:cubicBezTo>
                <a:cubicBezTo>
                  <a:pt x="8894876" y="687445"/>
                  <a:pt x="8894876" y="687445"/>
                  <a:pt x="8894876" y="713387"/>
                </a:cubicBezTo>
                <a:cubicBezTo>
                  <a:pt x="8894876" y="713387"/>
                  <a:pt x="8894876" y="713387"/>
                  <a:pt x="8916494" y="713387"/>
                </a:cubicBezTo>
                <a:cubicBezTo>
                  <a:pt x="8916494" y="713387"/>
                  <a:pt x="8916494" y="713387"/>
                  <a:pt x="8916494" y="726357"/>
                </a:cubicBezTo>
                <a:cubicBezTo>
                  <a:pt x="8916494" y="726357"/>
                  <a:pt x="8916494" y="726357"/>
                  <a:pt x="8924601" y="726357"/>
                </a:cubicBezTo>
                <a:cubicBezTo>
                  <a:pt x="8924601" y="726357"/>
                  <a:pt x="8924601" y="726357"/>
                  <a:pt x="8924601" y="719872"/>
                </a:cubicBezTo>
                <a:cubicBezTo>
                  <a:pt x="8924601" y="719872"/>
                  <a:pt x="8924601" y="719872"/>
                  <a:pt x="8965135" y="719872"/>
                </a:cubicBezTo>
                <a:cubicBezTo>
                  <a:pt x="8965135" y="719872"/>
                  <a:pt x="8965135" y="719872"/>
                  <a:pt x="8965135" y="743651"/>
                </a:cubicBezTo>
                <a:cubicBezTo>
                  <a:pt x="8965135" y="743651"/>
                  <a:pt x="8965135" y="743651"/>
                  <a:pt x="8975944" y="743651"/>
                </a:cubicBezTo>
                <a:cubicBezTo>
                  <a:pt x="8975944" y="743651"/>
                  <a:pt x="8975944" y="743651"/>
                  <a:pt x="8975944" y="752299"/>
                </a:cubicBezTo>
                <a:cubicBezTo>
                  <a:pt x="8975944" y="752299"/>
                  <a:pt x="8975944" y="752299"/>
                  <a:pt x="8984051" y="752299"/>
                </a:cubicBezTo>
                <a:cubicBezTo>
                  <a:pt x="8984051" y="752299"/>
                  <a:pt x="8984051" y="752299"/>
                  <a:pt x="8984051" y="735004"/>
                </a:cubicBezTo>
                <a:cubicBezTo>
                  <a:pt x="8984051" y="735004"/>
                  <a:pt x="8984051" y="735004"/>
                  <a:pt x="8994860" y="735004"/>
                </a:cubicBezTo>
                <a:cubicBezTo>
                  <a:pt x="8994860" y="735004"/>
                  <a:pt x="8994860" y="735004"/>
                  <a:pt x="8994860" y="743651"/>
                </a:cubicBezTo>
                <a:cubicBezTo>
                  <a:pt x="8994860" y="743651"/>
                  <a:pt x="8994860" y="743651"/>
                  <a:pt x="8997562" y="743651"/>
                </a:cubicBezTo>
                <a:cubicBezTo>
                  <a:pt x="8997562" y="743651"/>
                  <a:pt x="8997562" y="743651"/>
                  <a:pt x="8997562" y="741490"/>
                </a:cubicBezTo>
                <a:cubicBezTo>
                  <a:pt x="8997562" y="741490"/>
                  <a:pt x="8997562" y="741490"/>
                  <a:pt x="9002966" y="741490"/>
                </a:cubicBezTo>
                <a:cubicBezTo>
                  <a:pt x="9002966" y="741490"/>
                  <a:pt x="9002966" y="741490"/>
                  <a:pt x="9002966" y="735004"/>
                </a:cubicBezTo>
                <a:cubicBezTo>
                  <a:pt x="9002966" y="735004"/>
                  <a:pt x="9002966" y="735004"/>
                  <a:pt x="9054310" y="735004"/>
                </a:cubicBezTo>
                <a:cubicBezTo>
                  <a:pt x="9054310" y="735004"/>
                  <a:pt x="9054310" y="735004"/>
                  <a:pt x="9054310" y="758784"/>
                </a:cubicBezTo>
                <a:cubicBezTo>
                  <a:pt x="9054310" y="758784"/>
                  <a:pt x="9054310" y="758784"/>
                  <a:pt x="9075928" y="758784"/>
                </a:cubicBezTo>
                <a:cubicBezTo>
                  <a:pt x="9075928" y="758784"/>
                  <a:pt x="9075928" y="758784"/>
                  <a:pt x="9075928" y="767431"/>
                </a:cubicBezTo>
                <a:cubicBezTo>
                  <a:pt x="9075928" y="767431"/>
                  <a:pt x="9075928" y="767431"/>
                  <a:pt x="9094843" y="767431"/>
                </a:cubicBezTo>
                <a:cubicBezTo>
                  <a:pt x="9094843" y="767431"/>
                  <a:pt x="9094843" y="767431"/>
                  <a:pt x="9094843" y="743651"/>
                </a:cubicBezTo>
                <a:cubicBezTo>
                  <a:pt x="9094843" y="743651"/>
                  <a:pt x="9094843" y="743651"/>
                  <a:pt x="9105652" y="743651"/>
                </a:cubicBezTo>
                <a:cubicBezTo>
                  <a:pt x="9105652" y="743651"/>
                  <a:pt x="9105652" y="743651"/>
                  <a:pt x="9105652" y="711225"/>
                </a:cubicBezTo>
                <a:cubicBezTo>
                  <a:pt x="9105652" y="711225"/>
                  <a:pt x="9105652" y="711225"/>
                  <a:pt x="9116461" y="711225"/>
                </a:cubicBezTo>
                <a:cubicBezTo>
                  <a:pt x="9116461" y="711225"/>
                  <a:pt x="9116461" y="711225"/>
                  <a:pt x="9116461" y="696092"/>
                </a:cubicBezTo>
                <a:cubicBezTo>
                  <a:pt x="9116461" y="696092"/>
                  <a:pt x="9116461" y="696092"/>
                  <a:pt x="9113759" y="696092"/>
                </a:cubicBezTo>
                <a:cubicBezTo>
                  <a:pt x="9113759" y="696092"/>
                  <a:pt x="9113759" y="696092"/>
                  <a:pt x="9121866" y="683122"/>
                </a:cubicBezTo>
                <a:cubicBezTo>
                  <a:pt x="9121866" y="683122"/>
                  <a:pt x="9121866" y="683122"/>
                  <a:pt x="9132675" y="711225"/>
                </a:cubicBezTo>
                <a:cubicBezTo>
                  <a:pt x="9132675" y="711225"/>
                  <a:pt x="9132675" y="711225"/>
                  <a:pt x="9140782" y="711225"/>
                </a:cubicBezTo>
                <a:cubicBezTo>
                  <a:pt x="9140782" y="711225"/>
                  <a:pt x="9140782" y="711225"/>
                  <a:pt x="9140782" y="605298"/>
                </a:cubicBezTo>
                <a:cubicBezTo>
                  <a:pt x="9140782" y="605298"/>
                  <a:pt x="9140782" y="605298"/>
                  <a:pt x="9156995" y="605298"/>
                </a:cubicBezTo>
                <a:cubicBezTo>
                  <a:pt x="9156995" y="605298"/>
                  <a:pt x="9156995" y="605298"/>
                  <a:pt x="9156995" y="557739"/>
                </a:cubicBezTo>
                <a:cubicBezTo>
                  <a:pt x="9156995" y="557739"/>
                  <a:pt x="9156995" y="557739"/>
                  <a:pt x="9192124" y="557739"/>
                </a:cubicBezTo>
                <a:cubicBezTo>
                  <a:pt x="9192124" y="557739"/>
                  <a:pt x="9192124" y="557739"/>
                  <a:pt x="9192124" y="536121"/>
                </a:cubicBezTo>
                <a:cubicBezTo>
                  <a:pt x="9192124" y="536121"/>
                  <a:pt x="9192124" y="536121"/>
                  <a:pt x="9238063" y="536121"/>
                </a:cubicBezTo>
                <a:cubicBezTo>
                  <a:pt x="9238063" y="536121"/>
                  <a:pt x="9238063" y="536121"/>
                  <a:pt x="9238063" y="555577"/>
                </a:cubicBezTo>
                <a:cubicBezTo>
                  <a:pt x="9238063" y="555577"/>
                  <a:pt x="9238063" y="555577"/>
                  <a:pt x="9262383" y="555577"/>
                </a:cubicBezTo>
                <a:cubicBezTo>
                  <a:pt x="9262383" y="555577"/>
                  <a:pt x="9262383" y="555577"/>
                  <a:pt x="9262383" y="603136"/>
                </a:cubicBezTo>
                <a:cubicBezTo>
                  <a:pt x="9262383" y="603136"/>
                  <a:pt x="9262383" y="603136"/>
                  <a:pt x="9273192" y="603136"/>
                </a:cubicBezTo>
                <a:cubicBezTo>
                  <a:pt x="9273192" y="603136"/>
                  <a:pt x="9273192" y="603136"/>
                  <a:pt x="9273192" y="607459"/>
                </a:cubicBezTo>
                <a:cubicBezTo>
                  <a:pt x="9273192" y="607459"/>
                  <a:pt x="9273192" y="607459"/>
                  <a:pt x="9292108" y="607459"/>
                </a:cubicBezTo>
                <a:cubicBezTo>
                  <a:pt x="9292108" y="607459"/>
                  <a:pt x="9292108" y="607459"/>
                  <a:pt x="9292108" y="646371"/>
                </a:cubicBezTo>
                <a:cubicBezTo>
                  <a:pt x="9292108" y="646371"/>
                  <a:pt x="9292108" y="646371"/>
                  <a:pt x="9302917" y="646371"/>
                </a:cubicBezTo>
                <a:cubicBezTo>
                  <a:pt x="9302917" y="646371"/>
                  <a:pt x="9302917" y="646371"/>
                  <a:pt x="9302917" y="659342"/>
                </a:cubicBezTo>
                <a:cubicBezTo>
                  <a:pt x="9302917" y="659342"/>
                  <a:pt x="9302917" y="659342"/>
                  <a:pt x="9324535" y="659342"/>
                </a:cubicBezTo>
                <a:cubicBezTo>
                  <a:pt x="9324535" y="659342"/>
                  <a:pt x="9324535" y="659342"/>
                  <a:pt x="9324535" y="663666"/>
                </a:cubicBezTo>
                <a:cubicBezTo>
                  <a:pt x="9324535" y="663666"/>
                  <a:pt x="9324535" y="663666"/>
                  <a:pt x="9332642" y="665827"/>
                </a:cubicBezTo>
                <a:cubicBezTo>
                  <a:pt x="9332642" y="665827"/>
                  <a:pt x="9332642" y="665827"/>
                  <a:pt x="9332642" y="687445"/>
                </a:cubicBezTo>
                <a:cubicBezTo>
                  <a:pt x="9332642" y="687445"/>
                  <a:pt x="9332642" y="687445"/>
                  <a:pt x="9356962" y="687445"/>
                </a:cubicBezTo>
                <a:cubicBezTo>
                  <a:pt x="9356962" y="687445"/>
                  <a:pt x="9356962" y="687445"/>
                  <a:pt x="9356962" y="696092"/>
                </a:cubicBezTo>
                <a:cubicBezTo>
                  <a:pt x="9356962" y="696092"/>
                  <a:pt x="9356962" y="696092"/>
                  <a:pt x="9370473" y="696092"/>
                </a:cubicBezTo>
                <a:cubicBezTo>
                  <a:pt x="9370473" y="696092"/>
                  <a:pt x="9370473" y="696092"/>
                  <a:pt x="9370473" y="713387"/>
                </a:cubicBezTo>
                <a:cubicBezTo>
                  <a:pt x="9370473" y="713387"/>
                  <a:pt x="9370473" y="713387"/>
                  <a:pt x="9375878" y="713387"/>
                </a:cubicBezTo>
                <a:cubicBezTo>
                  <a:pt x="9375878" y="713387"/>
                  <a:pt x="9375878" y="713387"/>
                  <a:pt x="9375878" y="698254"/>
                </a:cubicBezTo>
                <a:cubicBezTo>
                  <a:pt x="9375878" y="698254"/>
                  <a:pt x="9375878" y="698254"/>
                  <a:pt x="9386687" y="698254"/>
                </a:cubicBezTo>
                <a:cubicBezTo>
                  <a:pt x="9386687" y="698254"/>
                  <a:pt x="9386687" y="698254"/>
                  <a:pt x="9386687" y="711225"/>
                </a:cubicBezTo>
                <a:cubicBezTo>
                  <a:pt x="9386687" y="711225"/>
                  <a:pt x="9386687" y="711225"/>
                  <a:pt x="9394794" y="711225"/>
                </a:cubicBezTo>
                <a:cubicBezTo>
                  <a:pt x="9394794" y="711225"/>
                  <a:pt x="9394794" y="711225"/>
                  <a:pt x="9394794" y="706901"/>
                </a:cubicBezTo>
                <a:cubicBezTo>
                  <a:pt x="9394794" y="706901"/>
                  <a:pt x="9394794" y="706901"/>
                  <a:pt x="9459648" y="706901"/>
                </a:cubicBezTo>
                <a:cubicBezTo>
                  <a:pt x="9459648" y="706901"/>
                  <a:pt x="9459648" y="706901"/>
                  <a:pt x="9459648" y="717710"/>
                </a:cubicBezTo>
                <a:cubicBezTo>
                  <a:pt x="9459648" y="717710"/>
                  <a:pt x="9459648" y="717710"/>
                  <a:pt x="9467754" y="717710"/>
                </a:cubicBezTo>
                <a:cubicBezTo>
                  <a:pt x="9467754" y="717710"/>
                  <a:pt x="9467754" y="717710"/>
                  <a:pt x="9467754" y="735004"/>
                </a:cubicBezTo>
                <a:cubicBezTo>
                  <a:pt x="9467754" y="735004"/>
                  <a:pt x="9467754" y="735004"/>
                  <a:pt x="9489372" y="724195"/>
                </a:cubicBezTo>
                <a:cubicBezTo>
                  <a:pt x="9489372" y="724195"/>
                  <a:pt x="9489372" y="724195"/>
                  <a:pt x="9497479" y="683122"/>
                </a:cubicBezTo>
                <a:cubicBezTo>
                  <a:pt x="9497479" y="683122"/>
                  <a:pt x="9497479" y="683122"/>
                  <a:pt x="9505586" y="680960"/>
                </a:cubicBezTo>
                <a:cubicBezTo>
                  <a:pt x="9505586" y="680960"/>
                  <a:pt x="9505586" y="680960"/>
                  <a:pt x="9508288" y="611783"/>
                </a:cubicBezTo>
                <a:cubicBezTo>
                  <a:pt x="9508288" y="611783"/>
                  <a:pt x="9508288" y="611783"/>
                  <a:pt x="9510990" y="680960"/>
                </a:cubicBezTo>
                <a:cubicBezTo>
                  <a:pt x="9510990" y="680960"/>
                  <a:pt x="9510990" y="680960"/>
                  <a:pt x="9519097" y="683122"/>
                </a:cubicBezTo>
                <a:cubicBezTo>
                  <a:pt x="9519097" y="683122"/>
                  <a:pt x="9519097" y="683122"/>
                  <a:pt x="9519097" y="596651"/>
                </a:cubicBezTo>
                <a:cubicBezTo>
                  <a:pt x="9519097" y="596651"/>
                  <a:pt x="9519097" y="596651"/>
                  <a:pt x="9524502" y="596651"/>
                </a:cubicBezTo>
                <a:cubicBezTo>
                  <a:pt x="9524502" y="596651"/>
                  <a:pt x="9524502" y="596651"/>
                  <a:pt x="9524502" y="564224"/>
                </a:cubicBezTo>
                <a:cubicBezTo>
                  <a:pt x="9524502" y="564224"/>
                  <a:pt x="9524502" y="564224"/>
                  <a:pt x="9575845" y="564224"/>
                </a:cubicBezTo>
                <a:cubicBezTo>
                  <a:pt x="9575845" y="564224"/>
                  <a:pt x="9575845" y="564224"/>
                  <a:pt x="9575845" y="596651"/>
                </a:cubicBezTo>
                <a:cubicBezTo>
                  <a:pt x="9575845" y="596651"/>
                  <a:pt x="9575845" y="596651"/>
                  <a:pt x="9583952" y="596651"/>
                </a:cubicBezTo>
                <a:cubicBezTo>
                  <a:pt x="9583952" y="596651"/>
                  <a:pt x="9583952" y="596651"/>
                  <a:pt x="9583952" y="514503"/>
                </a:cubicBezTo>
                <a:cubicBezTo>
                  <a:pt x="9583952" y="514503"/>
                  <a:pt x="9583952" y="514503"/>
                  <a:pt x="9602867" y="514503"/>
                </a:cubicBezTo>
                <a:cubicBezTo>
                  <a:pt x="9602867" y="514503"/>
                  <a:pt x="9602867" y="514503"/>
                  <a:pt x="9602867" y="499370"/>
                </a:cubicBezTo>
                <a:cubicBezTo>
                  <a:pt x="9602867" y="499370"/>
                  <a:pt x="9602867" y="499370"/>
                  <a:pt x="9632592" y="499370"/>
                </a:cubicBezTo>
                <a:cubicBezTo>
                  <a:pt x="9632592" y="499370"/>
                  <a:pt x="9632592" y="499370"/>
                  <a:pt x="9632592" y="490723"/>
                </a:cubicBezTo>
                <a:cubicBezTo>
                  <a:pt x="9632592" y="490723"/>
                  <a:pt x="9632592" y="490723"/>
                  <a:pt x="9651508" y="490723"/>
                </a:cubicBezTo>
                <a:cubicBezTo>
                  <a:pt x="9651508" y="490723"/>
                  <a:pt x="9651508" y="490723"/>
                  <a:pt x="9651508" y="499370"/>
                </a:cubicBezTo>
                <a:cubicBezTo>
                  <a:pt x="9651508" y="499370"/>
                  <a:pt x="9651508" y="499370"/>
                  <a:pt x="9659614" y="499370"/>
                </a:cubicBezTo>
                <a:cubicBezTo>
                  <a:pt x="9659614" y="499370"/>
                  <a:pt x="9659614" y="499370"/>
                  <a:pt x="9659614" y="495047"/>
                </a:cubicBezTo>
                <a:cubicBezTo>
                  <a:pt x="9659614" y="495047"/>
                  <a:pt x="9659614" y="495047"/>
                  <a:pt x="9673126" y="495047"/>
                </a:cubicBezTo>
                <a:cubicBezTo>
                  <a:pt x="9673126" y="495047"/>
                  <a:pt x="9673126" y="495047"/>
                  <a:pt x="9673126" y="499370"/>
                </a:cubicBezTo>
                <a:cubicBezTo>
                  <a:pt x="9673126" y="499370"/>
                  <a:pt x="9673126" y="499370"/>
                  <a:pt x="9678530" y="499370"/>
                </a:cubicBezTo>
                <a:cubicBezTo>
                  <a:pt x="9678530" y="499370"/>
                  <a:pt x="9678530" y="499370"/>
                  <a:pt x="9678530" y="490723"/>
                </a:cubicBezTo>
                <a:cubicBezTo>
                  <a:pt x="9678530" y="490723"/>
                  <a:pt x="9678530" y="490723"/>
                  <a:pt x="9702851" y="490723"/>
                </a:cubicBezTo>
                <a:cubicBezTo>
                  <a:pt x="9702851" y="490723"/>
                  <a:pt x="9702851" y="490723"/>
                  <a:pt x="9702851" y="499370"/>
                </a:cubicBezTo>
                <a:cubicBezTo>
                  <a:pt x="9702851" y="499370"/>
                  <a:pt x="9702851" y="499370"/>
                  <a:pt x="9743384" y="499370"/>
                </a:cubicBezTo>
                <a:cubicBezTo>
                  <a:pt x="9743384" y="499370"/>
                  <a:pt x="9743384" y="499370"/>
                  <a:pt x="9743384" y="512341"/>
                </a:cubicBezTo>
                <a:cubicBezTo>
                  <a:pt x="9743384" y="512341"/>
                  <a:pt x="9743384" y="512341"/>
                  <a:pt x="9778514" y="512341"/>
                </a:cubicBezTo>
                <a:cubicBezTo>
                  <a:pt x="9778514" y="512341"/>
                  <a:pt x="9778514" y="512341"/>
                  <a:pt x="9778514" y="542606"/>
                </a:cubicBezTo>
                <a:cubicBezTo>
                  <a:pt x="9778514" y="542606"/>
                  <a:pt x="9778514" y="542606"/>
                  <a:pt x="9786620" y="542606"/>
                </a:cubicBezTo>
                <a:cubicBezTo>
                  <a:pt x="9786620" y="542606"/>
                  <a:pt x="9786620" y="542606"/>
                  <a:pt x="9786620" y="551253"/>
                </a:cubicBezTo>
                <a:cubicBezTo>
                  <a:pt x="9786620" y="551253"/>
                  <a:pt x="9786620" y="551253"/>
                  <a:pt x="9792025" y="551253"/>
                </a:cubicBezTo>
                <a:cubicBezTo>
                  <a:pt x="9792025" y="551253"/>
                  <a:pt x="9792025" y="551253"/>
                  <a:pt x="9792025" y="581518"/>
                </a:cubicBezTo>
                <a:cubicBezTo>
                  <a:pt x="9792025" y="581518"/>
                  <a:pt x="9792025" y="581518"/>
                  <a:pt x="9800132" y="581518"/>
                </a:cubicBezTo>
                <a:cubicBezTo>
                  <a:pt x="9800132" y="581518"/>
                  <a:pt x="9800132" y="581518"/>
                  <a:pt x="9800132" y="588003"/>
                </a:cubicBezTo>
                <a:cubicBezTo>
                  <a:pt x="9800132" y="588003"/>
                  <a:pt x="9800132" y="588003"/>
                  <a:pt x="9810941" y="588003"/>
                </a:cubicBezTo>
                <a:cubicBezTo>
                  <a:pt x="9810941" y="588003"/>
                  <a:pt x="9810941" y="588003"/>
                  <a:pt x="9810941" y="618268"/>
                </a:cubicBezTo>
                <a:cubicBezTo>
                  <a:pt x="9810941" y="618268"/>
                  <a:pt x="9810941" y="618268"/>
                  <a:pt x="9832559" y="618268"/>
                </a:cubicBezTo>
                <a:cubicBezTo>
                  <a:pt x="9832559" y="618268"/>
                  <a:pt x="9832559" y="618268"/>
                  <a:pt x="9832559" y="642048"/>
                </a:cubicBezTo>
                <a:cubicBezTo>
                  <a:pt x="9832559" y="642048"/>
                  <a:pt x="9832559" y="642048"/>
                  <a:pt x="9835261" y="642048"/>
                </a:cubicBezTo>
                <a:cubicBezTo>
                  <a:pt x="9835261" y="642048"/>
                  <a:pt x="9835261" y="642048"/>
                  <a:pt x="9835261" y="655019"/>
                </a:cubicBezTo>
                <a:cubicBezTo>
                  <a:pt x="9835261" y="655019"/>
                  <a:pt x="9835261" y="655019"/>
                  <a:pt x="9843368" y="655019"/>
                </a:cubicBezTo>
                <a:cubicBezTo>
                  <a:pt x="9843368" y="655019"/>
                  <a:pt x="9843368" y="655019"/>
                  <a:pt x="9843368" y="678798"/>
                </a:cubicBezTo>
                <a:cubicBezTo>
                  <a:pt x="9843368" y="678798"/>
                  <a:pt x="9843368" y="678798"/>
                  <a:pt x="9856879" y="678798"/>
                </a:cubicBezTo>
                <a:cubicBezTo>
                  <a:pt x="9856879" y="678798"/>
                  <a:pt x="9856879" y="678798"/>
                  <a:pt x="9856879" y="680960"/>
                </a:cubicBezTo>
                <a:cubicBezTo>
                  <a:pt x="9856879" y="680960"/>
                  <a:pt x="9856879" y="680960"/>
                  <a:pt x="9859582" y="680960"/>
                </a:cubicBezTo>
                <a:cubicBezTo>
                  <a:pt x="9859582" y="680960"/>
                  <a:pt x="9859582" y="680960"/>
                  <a:pt x="9859582" y="696092"/>
                </a:cubicBezTo>
                <a:cubicBezTo>
                  <a:pt x="9859582" y="696092"/>
                  <a:pt x="9859582" y="696092"/>
                  <a:pt x="9875795" y="680960"/>
                </a:cubicBezTo>
                <a:cubicBezTo>
                  <a:pt x="9875795" y="680960"/>
                  <a:pt x="9875795" y="680960"/>
                  <a:pt x="9913627" y="680960"/>
                </a:cubicBezTo>
                <a:cubicBezTo>
                  <a:pt x="9913627" y="680960"/>
                  <a:pt x="9913627" y="680960"/>
                  <a:pt x="9913627" y="767431"/>
                </a:cubicBezTo>
                <a:cubicBezTo>
                  <a:pt x="9913627" y="767431"/>
                  <a:pt x="9913627" y="767431"/>
                  <a:pt x="9921734" y="767431"/>
                </a:cubicBezTo>
                <a:cubicBezTo>
                  <a:pt x="9921734" y="767431"/>
                  <a:pt x="9921734" y="767431"/>
                  <a:pt x="9929840" y="756622"/>
                </a:cubicBezTo>
                <a:cubicBezTo>
                  <a:pt x="9929840" y="756622"/>
                  <a:pt x="9929840" y="756622"/>
                  <a:pt x="9929840" y="771755"/>
                </a:cubicBezTo>
                <a:cubicBezTo>
                  <a:pt x="9929840" y="771755"/>
                  <a:pt x="9929840" y="771755"/>
                  <a:pt x="9935245" y="771755"/>
                </a:cubicBezTo>
                <a:cubicBezTo>
                  <a:pt x="9935245" y="771755"/>
                  <a:pt x="9935245" y="771755"/>
                  <a:pt x="9935245" y="726357"/>
                </a:cubicBezTo>
                <a:cubicBezTo>
                  <a:pt x="9935245" y="726357"/>
                  <a:pt x="9935245" y="726357"/>
                  <a:pt x="9943352" y="726357"/>
                </a:cubicBezTo>
                <a:cubicBezTo>
                  <a:pt x="9943352" y="726357"/>
                  <a:pt x="9943352" y="726357"/>
                  <a:pt x="9943352" y="661504"/>
                </a:cubicBezTo>
                <a:cubicBezTo>
                  <a:pt x="9943352" y="661504"/>
                  <a:pt x="9943352" y="661504"/>
                  <a:pt x="9954160" y="661504"/>
                </a:cubicBezTo>
                <a:cubicBezTo>
                  <a:pt x="9954160" y="661504"/>
                  <a:pt x="9954160" y="661504"/>
                  <a:pt x="9970374" y="618268"/>
                </a:cubicBezTo>
                <a:cubicBezTo>
                  <a:pt x="9970374" y="618268"/>
                  <a:pt x="9970374" y="618268"/>
                  <a:pt x="9983885" y="618268"/>
                </a:cubicBezTo>
                <a:cubicBezTo>
                  <a:pt x="9983885" y="618268"/>
                  <a:pt x="9983885" y="618268"/>
                  <a:pt x="9997396" y="661504"/>
                </a:cubicBezTo>
                <a:cubicBezTo>
                  <a:pt x="9997396" y="661504"/>
                  <a:pt x="9997396" y="661504"/>
                  <a:pt x="10008206" y="661504"/>
                </a:cubicBezTo>
                <a:cubicBezTo>
                  <a:pt x="10008206" y="661504"/>
                  <a:pt x="10008206" y="661504"/>
                  <a:pt x="10008206" y="700416"/>
                </a:cubicBezTo>
                <a:cubicBezTo>
                  <a:pt x="10008206" y="700416"/>
                  <a:pt x="10008206" y="700416"/>
                  <a:pt x="10027121" y="700416"/>
                </a:cubicBezTo>
                <a:cubicBezTo>
                  <a:pt x="10027121" y="700416"/>
                  <a:pt x="10027121" y="700416"/>
                  <a:pt x="10027121" y="717710"/>
                </a:cubicBezTo>
                <a:cubicBezTo>
                  <a:pt x="10027121" y="717710"/>
                  <a:pt x="10027121" y="717710"/>
                  <a:pt x="10032526" y="717710"/>
                </a:cubicBezTo>
                <a:cubicBezTo>
                  <a:pt x="10032526" y="717710"/>
                  <a:pt x="10032526" y="717710"/>
                  <a:pt x="10032526" y="700416"/>
                </a:cubicBezTo>
                <a:cubicBezTo>
                  <a:pt x="10032526" y="700416"/>
                  <a:pt x="10032526" y="700416"/>
                  <a:pt x="10048740" y="700416"/>
                </a:cubicBezTo>
                <a:cubicBezTo>
                  <a:pt x="10048740" y="700416"/>
                  <a:pt x="10048740" y="700416"/>
                  <a:pt x="10048740" y="713387"/>
                </a:cubicBezTo>
                <a:cubicBezTo>
                  <a:pt x="10048740" y="713387"/>
                  <a:pt x="10048740" y="713387"/>
                  <a:pt x="10089273" y="713387"/>
                </a:cubicBezTo>
                <a:cubicBezTo>
                  <a:pt x="10089273" y="713387"/>
                  <a:pt x="10089273" y="713387"/>
                  <a:pt x="10089273" y="676636"/>
                </a:cubicBezTo>
                <a:cubicBezTo>
                  <a:pt x="10089273" y="676636"/>
                  <a:pt x="10089273" y="676636"/>
                  <a:pt x="10102784" y="676636"/>
                </a:cubicBezTo>
                <a:cubicBezTo>
                  <a:pt x="10102784" y="676636"/>
                  <a:pt x="10102784" y="676636"/>
                  <a:pt x="10102784" y="698254"/>
                </a:cubicBezTo>
                <a:cubicBezTo>
                  <a:pt x="10102784" y="698254"/>
                  <a:pt x="10102784" y="698254"/>
                  <a:pt x="10105487" y="698254"/>
                </a:cubicBezTo>
                <a:cubicBezTo>
                  <a:pt x="10105487" y="698254"/>
                  <a:pt x="10105487" y="698254"/>
                  <a:pt x="10105487" y="665827"/>
                </a:cubicBezTo>
                <a:cubicBezTo>
                  <a:pt x="10105487" y="665827"/>
                  <a:pt x="10105487" y="665827"/>
                  <a:pt x="10135212" y="665827"/>
                </a:cubicBezTo>
                <a:cubicBezTo>
                  <a:pt x="10135212" y="665827"/>
                  <a:pt x="10135212" y="665827"/>
                  <a:pt x="10135212" y="652857"/>
                </a:cubicBezTo>
                <a:cubicBezTo>
                  <a:pt x="10135212" y="652857"/>
                  <a:pt x="10135212" y="652857"/>
                  <a:pt x="10143318" y="652857"/>
                </a:cubicBezTo>
                <a:cubicBezTo>
                  <a:pt x="10143318" y="652857"/>
                  <a:pt x="10143318" y="652857"/>
                  <a:pt x="10143318" y="637724"/>
                </a:cubicBezTo>
                <a:cubicBezTo>
                  <a:pt x="10143318" y="637724"/>
                  <a:pt x="10143318" y="637724"/>
                  <a:pt x="10148723" y="637724"/>
                </a:cubicBezTo>
                <a:cubicBezTo>
                  <a:pt x="10148723" y="637724"/>
                  <a:pt x="10148723" y="637724"/>
                  <a:pt x="10148723" y="644210"/>
                </a:cubicBezTo>
                <a:cubicBezTo>
                  <a:pt x="10148723" y="644210"/>
                  <a:pt x="10148723" y="644210"/>
                  <a:pt x="10173043" y="644210"/>
                </a:cubicBezTo>
                <a:cubicBezTo>
                  <a:pt x="10173043" y="644210"/>
                  <a:pt x="10173043" y="644210"/>
                  <a:pt x="10173043" y="637724"/>
                </a:cubicBezTo>
                <a:cubicBezTo>
                  <a:pt x="10173043" y="637724"/>
                  <a:pt x="10173043" y="637724"/>
                  <a:pt x="10181150" y="637724"/>
                </a:cubicBezTo>
                <a:cubicBezTo>
                  <a:pt x="10181150" y="637724"/>
                  <a:pt x="10181150" y="637724"/>
                  <a:pt x="10181150" y="648533"/>
                </a:cubicBezTo>
                <a:cubicBezTo>
                  <a:pt x="10181150" y="648533"/>
                  <a:pt x="10181150" y="648533"/>
                  <a:pt x="10232493" y="648533"/>
                </a:cubicBezTo>
                <a:cubicBezTo>
                  <a:pt x="10232493" y="648533"/>
                  <a:pt x="10232493" y="648533"/>
                  <a:pt x="10232493" y="786887"/>
                </a:cubicBezTo>
                <a:cubicBezTo>
                  <a:pt x="10232493" y="786887"/>
                  <a:pt x="10232493" y="786887"/>
                  <a:pt x="10248706" y="786887"/>
                </a:cubicBezTo>
                <a:cubicBezTo>
                  <a:pt x="10248706" y="782563"/>
                  <a:pt x="10248706" y="778240"/>
                  <a:pt x="10248706" y="773916"/>
                </a:cubicBezTo>
                <a:cubicBezTo>
                  <a:pt x="10251409" y="773916"/>
                  <a:pt x="10251409" y="773916"/>
                  <a:pt x="10254111" y="773916"/>
                </a:cubicBezTo>
                <a:cubicBezTo>
                  <a:pt x="10254111" y="778240"/>
                  <a:pt x="10254111" y="782563"/>
                  <a:pt x="10254111" y="786887"/>
                </a:cubicBezTo>
                <a:cubicBezTo>
                  <a:pt x="10267622" y="786887"/>
                  <a:pt x="10281133" y="786887"/>
                  <a:pt x="10294645" y="786887"/>
                </a:cubicBezTo>
                <a:cubicBezTo>
                  <a:pt x="10294645" y="776078"/>
                  <a:pt x="10294645" y="767431"/>
                  <a:pt x="10294645" y="756622"/>
                </a:cubicBezTo>
                <a:cubicBezTo>
                  <a:pt x="10300049" y="756622"/>
                  <a:pt x="10305454" y="756622"/>
                  <a:pt x="10310858" y="756622"/>
                </a:cubicBezTo>
                <a:cubicBezTo>
                  <a:pt x="10310858" y="756622"/>
                  <a:pt x="10313560" y="754460"/>
                  <a:pt x="10313560" y="754460"/>
                </a:cubicBezTo>
                <a:cubicBezTo>
                  <a:pt x="10318965" y="754460"/>
                  <a:pt x="10324370" y="754460"/>
                  <a:pt x="10327072" y="754460"/>
                </a:cubicBezTo>
                <a:cubicBezTo>
                  <a:pt x="10329774" y="754460"/>
                  <a:pt x="10329774" y="756622"/>
                  <a:pt x="10332476" y="756622"/>
                </a:cubicBezTo>
                <a:cubicBezTo>
                  <a:pt x="10335178" y="756622"/>
                  <a:pt x="10340583" y="756622"/>
                  <a:pt x="10345988" y="756622"/>
                </a:cubicBezTo>
                <a:cubicBezTo>
                  <a:pt x="10345988" y="767431"/>
                  <a:pt x="10345988" y="778240"/>
                  <a:pt x="10345988" y="786887"/>
                </a:cubicBezTo>
                <a:cubicBezTo>
                  <a:pt x="10348690" y="786887"/>
                  <a:pt x="10351392" y="786887"/>
                  <a:pt x="10356796" y="786887"/>
                </a:cubicBezTo>
                <a:cubicBezTo>
                  <a:pt x="10356796" y="793372"/>
                  <a:pt x="10356796" y="799858"/>
                  <a:pt x="10356796" y="804181"/>
                </a:cubicBezTo>
                <a:cubicBezTo>
                  <a:pt x="10364903" y="806343"/>
                  <a:pt x="10375712" y="806343"/>
                  <a:pt x="10386521" y="806343"/>
                </a:cubicBezTo>
                <a:cubicBezTo>
                  <a:pt x="10386521" y="799858"/>
                  <a:pt x="10386521" y="795534"/>
                  <a:pt x="10386521" y="789049"/>
                </a:cubicBezTo>
                <a:cubicBezTo>
                  <a:pt x="10418948" y="789049"/>
                  <a:pt x="10454078" y="789049"/>
                  <a:pt x="10489207" y="789049"/>
                </a:cubicBezTo>
                <a:cubicBezTo>
                  <a:pt x="10489207" y="795534"/>
                  <a:pt x="10489207" y="799858"/>
                  <a:pt x="10489207" y="806343"/>
                </a:cubicBezTo>
                <a:cubicBezTo>
                  <a:pt x="10491909" y="806343"/>
                  <a:pt x="10497314" y="806343"/>
                  <a:pt x="10502718" y="806343"/>
                </a:cubicBezTo>
                <a:cubicBezTo>
                  <a:pt x="10502718" y="808505"/>
                  <a:pt x="10502718" y="808505"/>
                  <a:pt x="10502718" y="810667"/>
                </a:cubicBezTo>
                <a:cubicBezTo>
                  <a:pt x="10500016" y="810667"/>
                  <a:pt x="10497314" y="810667"/>
                  <a:pt x="10494612" y="810667"/>
                </a:cubicBezTo>
                <a:lnTo>
                  <a:pt x="10494612" y="814322"/>
                </a:lnTo>
                <a:lnTo>
                  <a:pt x="10564926" y="814322"/>
                </a:lnTo>
                <a:lnTo>
                  <a:pt x="10567572" y="782563"/>
                </a:lnTo>
                <a:cubicBezTo>
                  <a:pt x="10570275" y="782563"/>
                  <a:pt x="10572977" y="782563"/>
                  <a:pt x="10575679" y="782563"/>
                </a:cubicBezTo>
                <a:lnTo>
                  <a:pt x="10578015" y="814322"/>
                </a:lnTo>
                <a:lnTo>
                  <a:pt x="10589557" y="814322"/>
                </a:lnTo>
                <a:lnTo>
                  <a:pt x="10591893" y="782563"/>
                </a:lnTo>
                <a:cubicBezTo>
                  <a:pt x="10594595" y="782563"/>
                  <a:pt x="10597297" y="782563"/>
                  <a:pt x="10600000" y="782563"/>
                </a:cubicBezTo>
                <a:lnTo>
                  <a:pt x="10602335" y="814322"/>
                </a:lnTo>
                <a:lnTo>
                  <a:pt x="10672960" y="814322"/>
                </a:lnTo>
                <a:lnTo>
                  <a:pt x="10672960" y="808505"/>
                </a:lnTo>
                <a:cubicBezTo>
                  <a:pt x="10678365" y="808505"/>
                  <a:pt x="10683770" y="808505"/>
                  <a:pt x="10689174" y="808505"/>
                </a:cubicBezTo>
                <a:lnTo>
                  <a:pt x="10689174" y="814322"/>
                </a:lnTo>
                <a:lnTo>
                  <a:pt x="10713494" y="814322"/>
                </a:lnTo>
                <a:lnTo>
                  <a:pt x="10713494" y="810667"/>
                </a:lnTo>
                <a:cubicBezTo>
                  <a:pt x="10716196" y="810667"/>
                  <a:pt x="10718899" y="810667"/>
                  <a:pt x="10721601" y="810667"/>
                </a:cubicBezTo>
                <a:lnTo>
                  <a:pt x="10721601" y="814322"/>
                </a:lnTo>
                <a:lnTo>
                  <a:pt x="10729708" y="814322"/>
                </a:lnTo>
                <a:lnTo>
                  <a:pt x="10729708" y="806343"/>
                </a:lnTo>
                <a:cubicBezTo>
                  <a:pt x="10732410" y="806343"/>
                  <a:pt x="10737814" y="806343"/>
                  <a:pt x="10740517" y="806343"/>
                </a:cubicBezTo>
                <a:cubicBezTo>
                  <a:pt x="10740517" y="804181"/>
                  <a:pt x="10740517" y="802019"/>
                  <a:pt x="10740517" y="799858"/>
                </a:cubicBezTo>
                <a:cubicBezTo>
                  <a:pt x="10743219" y="799858"/>
                  <a:pt x="10748624" y="799858"/>
                  <a:pt x="10751326" y="799858"/>
                </a:cubicBezTo>
                <a:cubicBezTo>
                  <a:pt x="10751326" y="802019"/>
                  <a:pt x="10751326" y="804181"/>
                  <a:pt x="10751326" y="806343"/>
                </a:cubicBezTo>
                <a:cubicBezTo>
                  <a:pt x="10799966" y="806343"/>
                  <a:pt x="10848607" y="806343"/>
                  <a:pt x="10897248" y="806343"/>
                </a:cubicBezTo>
                <a:cubicBezTo>
                  <a:pt x="10897248" y="808505"/>
                  <a:pt x="10897248" y="808505"/>
                  <a:pt x="10897248" y="810667"/>
                </a:cubicBezTo>
                <a:cubicBezTo>
                  <a:pt x="10902652" y="810667"/>
                  <a:pt x="10908057" y="810667"/>
                  <a:pt x="10913461" y="810667"/>
                </a:cubicBezTo>
                <a:cubicBezTo>
                  <a:pt x="10913461" y="808505"/>
                  <a:pt x="10913461" y="808505"/>
                  <a:pt x="10913461" y="806343"/>
                </a:cubicBezTo>
                <a:cubicBezTo>
                  <a:pt x="10918866" y="806343"/>
                  <a:pt x="10926972" y="806343"/>
                  <a:pt x="10935079" y="806343"/>
                </a:cubicBezTo>
                <a:cubicBezTo>
                  <a:pt x="10935079" y="808505"/>
                  <a:pt x="10935079" y="810667"/>
                  <a:pt x="10935079" y="812828"/>
                </a:cubicBezTo>
                <a:cubicBezTo>
                  <a:pt x="10940484" y="812828"/>
                  <a:pt x="10948590" y="812828"/>
                  <a:pt x="10953995" y="812828"/>
                </a:cubicBezTo>
                <a:lnTo>
                  <a:pt x="10953995" y="814322"/>
                </a:lnTo>
                <a:lnTo>
                  <a:pt x="10997231" y="814322"/>
                </a:lnTo>
                <a:lnTo>
                  <a:pt x="10997231" y="797696"/>
                </a:lnTo>
                <a:cubicBezTo>
                  <a:pt x="10999933" y="797696"/>
                  <a:pt x="11002636" y="797696"/>
                  <a:pt x="11005338" y="797696"/>
                </a:cubicBezTo>
                <a:lnTo>
                  <a:pt x="11005338" y="814322"/>
                </a:lnTo>
                <a:lnTo>
                  <a:pt x="11013445" y="814322"/>
                </a:lnTo>
                <a:lnTo>
                  <a:pt x="11013445" y="810667"/>
                </a:lnTo>
                <a:cubicBezTo>
                  <a:pt x="11029658" y="810667"/>
                  <a:pt x="11048574" y="810667"/>
                  <a:pt x="11064788" y="810667"/>
                </a:cubicBezTo>
                <a:lnTo>
                  <a:pt x="11064788" y="814322"/>
                </a:lnTo>
                <a:lnTo>
                  <a:pt x="11079413" y="814322"/>
                </a:lnTo>
                <a:lnTo>
                  <a:pt x="11099917" y="404252"/>
                </a:lnTo>
                <a:cubicBezTo>
                  <a:pt x="11086406" y="404252"/>
                  <a:pt x="11053978" y="391282"/>
                  <a:pt x="11083703" y="382634"/>
                </a:cubicBezTo>
                <a:cubicBezTo>
                  <a:pt x="11081001" y="380473"/>
                  <a:pt x="11078299" y="378311"/>
                  <a:pt x="11075596" y="378311"/>
                </a:cubicBezTo>
                <a:cubicBezTo>
                  <a:pt x="11075596" y="365340"/>
                  <a:pt x="11072894" y="363178"/>
                  <a:pt x="11086406" y="354531"/>
                </a:cubicBezTo>
                <a:cubicBezTo>
                  <a:pt x="11086406" y="350208"/>
                  <a:pt x="11086406" y="343722"/>
                  <a:pt x="11086406" y="337237"/>
                </a:cubicBezTo>
                <a:cubicBezTo>
                  <a:pt x="11091810" y="337237"/>
                  <a:pt x="11097214" y="337237"/>
                  <a:pt x="11105321" y="337237"/>
                </a:cubicBezTo>
                <a:cubicBezTo>
                  <a:pt x="11105321" y="328590"/>
                  <a:pt x="11105321" y="322105"/>
                  <a:pt x="11105321" y="315619"/>
                </a:cubicBezTo>
                <a:cubicBezTo>
                  <a:pt x="11105321" y="313458"/>
                  <a:pt x="11108024" y="313458"/>
                  <a:pt x="11108024" y="311296"/>
                </a:cubicBezTo>
                <a:cubicBezTo>
                  <a:pt x="11108024" y="285354"/>
                  <a:pt x="11108024" y="259413"/>
                  <a:pt x="11108024" y="233472"/>
                </a:cubicBezTo>
                <a:cubicBezTo>
                  <a:pt x="11108024" y="231310"/>
                  <a:pt x="11105321" y="229148"/>
                  <a:pt x="11105321" y="226986"/>
                </a:cubicBezTo>
                <a:cubicBezTo>
                  <a:pt x="11108024" y="224825"/>
                  <a:pt x="11110726" y="222663"/>
                  <a:pt x="11113428" y="220501"/>
                </a:cubicBezTo>
                <a:cubicBezTo>
                  <a:pt x="11113428" y="201045"/>
                  <a:pt x="11113428" y="181589"/>
                  <a:pt x="11113428" y="162133"/>
                </a:cubicBezTo>
                <a:cubicBezTo>
                  <a:pt x="11113428" y="159971"/>
                  <a:pt x="11113428" y="159971"/>
                  <a:pt x="11116130" y="157810"/>
                </a:cubicBezTo>
                <a:cubicBezTo>
                  <a:pt x="11116130" y="140515"/>
                  <a:pt x="11116130" y="121059"/>
                  <a:pt x="11116130" y="101603"/>
                </a:cubicBezTo>
                <a:cubicBezTo>
                  <a:pt x="11116130" y="101603"/>
                  <a:pt x="11116130" y="99442"/>
                  <a:pt x="11118833" y="99442"/>
                </a:cubicBezTo>
                <a:cubicBezTo>
                  <a:pt x="11118833" y="92956"/>
                  <a:pt x="11118833" y="88633"/>
                  <a:pt x="11118833" y="82147"/>
                </a:cubicBezTo>
                <a:cubicBezTo>
                  <a:pt x="11118833" y="82147"/>
                  <a:pt x="11118833" y="79986"/>
                  <a:pt x="11121535" y="79986"/>
                </a:cubicBezTo>
                <a:cubicBezTo>
                  <a:pt x="11124237" y="79986"/>
                  <a:pt x="11124237" y="82147"/>
                  <a:pt x="11124237" y="82147"/>
                </a:cubicBezTo>
                <a:cubicBezTo>
                  <a:pt x="11124237" y="88633"/>
                  <a:pt x="11124237" y="92956"/>
                  <a:pt x="11124237" y="99442"/>
                </a:cubicBezTo>
                <a:cubicBezTo>
                  <a:pt x="11124237" y="99442"/>
                  <a:pt x="11126939" y="101603"/>
                  <a:pt x="11126939" y="101603"/>
                </a:cubicBezTo>
                <a:cubicBezTo>
                  <a:pt x="11126939" y="121059"/>
                  <a:pt x="11126939" y="140515"/>
                  <a:pt x="11126939" y="157810"/>
                </a:cubicBezTo>
                <a:cubicBezTo>
                  <a:pt x="11126939" y="159971"/>
                  <a:pt x="11129642" y="162133"/>
                  <a:pt x="11129642" y="162133"/>
                </a:cubicBezTo>
                <a:cubicBezTo>
                  <a:pt x="11129642" y="181589"/>
                  <a:pt x="11129642" y="201045"/>
                  <a:pt x="11129642" y="220501"/>
                </a:cubicBezTo>
                <a:cubicBezTo>
                  <a:pt x="11132344" y="222663"/>
                  <a:pt x="11135046" y="224825"/>
                  <a:pt x="11137748" y="226986"/>
                </a:cubicBezTo>
                <a:cubicBezTo>
                  <a:pt x="11137748" y="229148"/>
                  <a:pt x="11135046" y="231310"/>
                  <a:pt x="11135046" y="233472"/>
                </a:cubicBezTo>
                <a:cubicBezTo>
                  <a:pt x="11135046" y="259413"/>
                  <a:pt x="11135046" y="285354"/>
                  <a:pt x="11135046" y="311296"/>
                </a:cubicBezTo>
                <a:cubicBezTo>
                  <a:pt x="11135046" y="313458"/>
                  <a:pt x="11137748" y="313458"/>
                  <a:pt x="11137748" y="315619"/>
                </a:cubicBezTo>
                <a:cubicBezTo>
                  <a:pt x="11137748" y="322105"/>
                  <a:pt x="11137748" y="328590"/>
                  <a:pt x="11137748" y="337237"/>
                </a:cubicBezTo>
                <a:cubicBezTo>
                  <a:pt x="11143153" y="337237"/>
                  <a:pt x="11151260" y="337237"/>
                  <a:pt x="11156664" y="337237"/>
                </a:cubicBezTo>
                <a:cubicBezTo>
                  <a:pt x="11156664" y="343722"/>
                  <a:pt x="11156664" y="350208"/>
                  <a:pt x="11156664" y="354531"/>
                </a:cubicBezTo>
                <a:cubicBezTo>
                  <a:pt x="11167473" y="363178"/>
                  <a:pt x="11167473" y="363178"/>
                  <a:pt x="11167473" y="378311"/>
                </a:cubicBezTo>
                <a:cubicBezTo>
                  <a:pt x="11164771" y="378311"/>
                  <a:pt x="11162069" y="380473"/>
                  <a:pt x="11159366" y="382634"/>
                </a:cubicBezTo>
                <a:cubicBezTo>
                  <a:pt x="11186389" y="393443"/>
                  <a:pt x="11153962" y="402090"/>
                  <a:pt x="11143153" y="404252"/>
                </a:cubicBezTo>
                <a:cubicBezTo>
                  <a:pt x="11145855" y="488562"/>
                  <a:pt x="11151260" y="572871"/>
                  <a:pt x="11153962" y="657180"/>
                </a:cubicBezTo>
                <a:cubicBezTo>
                  <a:pt x="11183687" y="657180"/>
                  <a:pt x="11213412" y="657180"/>
                  <a:pt x="11240434" y="657180"/>
                </a:cubicBezTo>
                <a:cubicBezTo>
                  <a:pt x="11240434" y="683122"/>
                  <a:pt x="11240434" y="709063"/>
                  <a:pt x="11240434" y="732843"/>
                </a:cubicBezTo>
                <a:cubicBezTo>
                  <a:pt x="11245839" y="732843"/>
                  <a:pt x="11248541" y="732843"/>
                  <a:pt x="11251243" y="732843"/>
                </a:cubicBezTo>
                <a:cubicBezTo>
                  <a:pt x="11251243" y="730681"/>
                  <a:pt x="11253945" y="728519"/>
                  <a:pt x="11253945" y="726357"/>
                </a:cubicBezTo>
                <a:cubicBezTo>
                  <a:pt x="11256648" y="726357"/>
                  <a:pt x="11259350" y="726357"/>
                  <a:pt x="11262052" y="726357"/>
                </a:cubicBezTo>
                <a:cubicBezTo>
                  <a:pt x="11262052" y="728519"/>
                  <a:pt x="11262052" y="730681"/>
                  <a:pt x="11264754" y="735004"/>
                </a:cubicBezTo>
                <a:cubicBezTo>
                  <a:pt x="11270159" y="735004"/>
                  <a:pt x="11275563" y="735004"/>
                  <a:pt x="11280968" y="735004"/>
                </a:cubicBezTo>
                <a:cubicBezTo>
                  <a:pt x="11280968" y="732843"/>
                  <a:pt x="11280968" y="730681"/>
                  <a:pt x="11280968" y="728519"/>
                </a:cubicBezTo>
                <a:cubicBezTo>
                  <a:pt x="11291777" y="728519"/>
                  <a:pt x="11299884" y="728519"/>
                  <a:pt x="11310693" y="728519"/>
                </a:cubicBezTo>
                <a:cubicBezTo>
                  <a:pt x="11310693" y="730681"/>
                  <a:pt x="11310693" y="732843"/>
                  <a:pt x="11310693" y="735004"/>
                </a:cubicBezTo>
                <a:cubicBezTo>
                  <a:pt x="11318800" y="735004"/>
                  <a:pt x="11329608" y="735004"/>
                  <a:pt x="11337715" y="735004"/>
                </a:cubicBezTo>
                <a:cubicBezTo>
                  <a:pt x="11337715" y="750137"/>
                  <a:pt x="11337715" y="765269"/>
                  <a:pt x="11337715" y="780402"/>
                </a:cubicBezTo>
                <a:cubicBezTo>
                  <a:pt x="11343120" y="780402"/>
                  <a:pt x="11351227" y="780402"/>
                  <a:pt x="11356631" y="780402"/>
                </a:cubicBezTo>
                <a:cubicBezTo>
                  <a:pt x="11356631" y="776078"/>
                  <a:pt x="11356631" y="771755"/>
                  <a:pt x="11356631" y="767431"/>
                </a:cubicBezTo>
                <a:cubicBezTo>
                  <a:pt x="11364738" y="767431"/>
                  <a:pt x="11372845" y="767431"/>
                  <a:pt x="11378249" y="767431"/>
                </a:cubicBezTo>
                <a:cubicBezTo>
                  <a:pt x="11378249" y="706901"/>
                  <a:pt x="11378249" y="648533"/>
                  <a:pt x="11378249" y="588003"/>
                </a:cubicBezTo>
                <a:cubicBezTo>
                  <a:pt x="11380951" y="585842"/>
                  <a:pt x="11383654" y="583680"/>
                  <a:pt x="11386356" y="581518"/>
                </a:cubicBezTo>
                <a:cubicBezTo>
                  <a:pt x="11418783" y="581518"/>
                  <a:pt x="11451210" y="581518"/>
                  <a:pt x="11483637" y="581518"/>
                </a:cubicBezTo>
                <a:cubicBezTo>
                  <a:pt x="11483637" y="583680"/>
                  <a:pt x="11483637" y="588003"/>
                  <a:pt x="11483637" y="590165"/>
                </a:cubicBezTo>
                <a:cubicBezTo>
                  <a:pt x="11486339" y="590165"/>
                  <a:pt x="11491744" y="590165"/>
                  <a:pt x="11497148" y="590165"/>
                </a:cubicBezTo>
                <a:cubicBezTo>
                  <a:pt x="11497148" y="629077"/>
                  <a:pt x="11497148" y="667989"/>
                  <a:pt x="11497148" y="704739"/>
                </a:cubicBezTo>
                <a:cubicBezTo>
                  <a:pt x="11507957" y="704739"/>
                  <a:pt x="11516064" y="704739"/>
                  <a:pt x="11526873" y="704739"/>
                </a:cubicBezTo>
                <a:cubicBezTo>
                  <a:pt x="11526873" y="683122"/>
                  <a:pt x="11526873" y="661504"/>
                  <a:pt x="11526873" y="637724"/>
                </a:cubicBezTo>
                <a:cubicBezTo>
                  <a:pt x="11537682" y="637724"/>
                  <a:pt x="11551193" y="637724"/>
                  <a:pt x="11562002" y="637724"/>
                </a:cubicBezTo>
                <a:cubicBezTo>
                  <a:pt x="11564705" y="637724"/>
                  <a:pt x="11564705" y="635563"/>
                  <a:pt x="11567407" y="633401"/>
                </a:cubicBezTo>
                <a:cubicBezTo>
                  <a:pt x="11570109" y="633401"/>
                  <a:pt x="11575514" y="633401"/>
                  <a:pt x="11578216" y="633401"/>
                </a:cubicBezTo>
                <a:cubicBezTo>
                  <a:pt x="11580918" y="635563"/>
                  <a:pt x="11580918" y="637724"/>
                  <a:pt x="11583620" y="637724"/>
                </a:cubicBezTo>
                <a:cubicBezTo>
                  <a:pt x="11591727" y="637724"/>
                  <a:pt x="11602536" y="637724"/>
                  <a:pt x="11613345" y="637724"/>
                </a:cubicBezTo>
                <a:cubicBezTo>
                  <a:pt x="11613345" y="598812"/>
                  <a:pt x="11613345" y="559900"/>
                  <a:pt x="11613345" y="520988"/>
                </a:cubicBezTo>
                <a:cubicBezTo>
                  <a:pt x="11613345" y="520988"/>
                  <a:pt x="11613345" y="520988"/>
                  <a:pt x="11689008" y="510179"/>
                </a:cubicBezTo>
                <a:cubicBezTo>
                  <a:pt x="11689008" y="510179"/>
                  <a:pt x="11689008" y="510179"/>
                  <a:pt x="11689008" y="518826"/>
                </a:cubicBezTo>
                <a:cubicBezTo>
                  <a:pt x="11689008" y="518826"/>
                  <a:pt x="11689008" y="518826"/>
                  <a:pt x="11724138" y="518826"/>
                </a:cubicBezTo>
                <a:cubicBezTo>
                  <a:pt x="11724138" y="518826"/>
                  <a:pt x="11724138" y="518826"/>
                  <a:pt x="11724138" y="773916"/>
                </a:cubicBezTo>
                <a:cubicBezTo>
                  <a:pt x="11732245" y="773916"/>
                  <a:pt x="11743054" y="773916"/>
                  <a:pt x="11753863" y="773916"/>
                </a:cubicBezTo>
                <a:cubicBezTo>
                  <a:pt x="11753863" y="771755"/>
                  <a:pt x="11753863" y="771755"/>
                  <a:pt x="11753863" y="769593"/>
                </a:cubicBezTo>
                <a:cubicBezTo>
                  <a:pt x="11759267" y="769593"/>
                  <a:pt x="11764672" y="769593"/>
                  <a:pt x="11770076" y="769593"/>
                </a:cubicBezTo>
                <a:cubicBezTo>
                  <a:pt x="11770076" y="771755"/>
                  <a:pt x="11770076" y="771755"/>
                  <a:pt x="11770076" y="773916"/>
                </a:cubicBezTo>
                <a:cubicBezTo>
                  <a:pt x="11780885" y="773916"/>
                  <a:pt x="11791694" y="773916"/>
                  <a:pt x="11802503" y="773916"/>
                </a:cubicBezTo>
                <a:cubicBezTo>
                  <a:pt x="11802503" y="769593"/>
                  <a:pt x="11802503" y="765269"/>
                  <a:pt x="11802503" y="760946"/>
                </a:cubicBezTo>
                <a:cubicBezTo>
                  <a:pt x="11816014" y="760946"/>
                  <a:pt x="11829526" y="760946"/>
                  <a:pt x="11840335" y="760946"/>
                </a:cubicBezTo>
                <a:cubicBezTo>
                  <a:pt x="11840335" y="758784"/>
                  <a:pt x="11840335" y="756622"/>
                  <a:pt x="11840335" y="756622"/>
                </a:cubicBezTo>
                <a:cubicBezTo>
                  <a:pt x="11845739" y="756622"/>
                  <a:pt x="11851144" y="756622"/>
                  <a:pt x="11856548" y="756622"/>
                </a:cubicBezTo>
                <a:cubicBezTo>
                  <a:pt x="11856548" y="756622"/>
                  <a:pt x="11856548" y="758784"/>
                  <a:pt x="11856548" y="760946"/>
                </a:cubicBezTo>
                <a:cubicBezTo>
                  <a:pt x="11864655" y="760946"/>
                  <a:pt x="11875464" y="760946"/>
                  <a:pt x="11883571" y="760946"/>
                </a:cubicBezTo>
                <a:cubicBezTo>
                  <a:pt x="11883571" y="754460"/>
                  <a:pt x="11883571" y="750137"/>
                  <a:pt x="11883571" y="743651"/>
                </a:cubicBezTo>
                <a:cubicBezTo>
                  <a:pt x="11886273" y="743651"/>
                  <a:pt x="11891678" y="743651"/>
                  <a:pt x="11894380" y="743651"/>
                </a:cubicBezTo>
                <a:cubicBezTo>
                  <a:pt x="11894380" y="739328"/>
                  <a:pt x="11894380" y="735004"/>
                  <a:pt x="11894380" y="730681"/>
                </a:cubicBezTo>
                <a:cubicBezTo>
                  <a:pt x="11918700" y="730681"/>
                  <a:pt x="11945723" y="730681"/>
                  <a:pt x="11970043" y="730681"/>
                </a:cubicBezTo>
                <a:cubicBezTo>
                  <a:pt x="11970043" y="719872"/>
                  <a:pt x="11970043" y="711225"/>
                  <a:pt x="11970043" y="700416"/>
                </a:cubicBezTo>
                <a:cubicBezTo>
                  <a:pt x="11978150" y="700416"/>
                  <a:pt x="11986257" y="700416"/>
                  <a:pt x="11994363" y="700416"/>
                </a:cubicBezTo>
                <a:cubicBezTo>
                  <a:pt x="11994363" y="698254"/>
                  <a:pt x="11994363" y="696092"/>
                  <a:pt x="11994363" y="693931"/>
                </a:cubicBezTo>
                <a:cubicBezTo>
                  <a:pt x="11999768" y="693931"/>
                  <a:pt x="12005172" y="693931"/>
                  <a:pt x="12010577" y="693931"/>
                </a:cubicBezTo>
                <a:cubicBezTo>
                  <a:pt x="12010577" y="696092"/>
                  <a:pt x="12010577" y="698254"/>
                  <a:pt x="12010577" y="700416"/>
                </a:cubicBezTo>
                <a:cubicBezTo>
                  <a:pt x="12018684" y="700416"/>
                  <a:pt x="12024088" y="700416"/>
                  <a:pt x="12032195" y="700416"/>
                </a:cubicBezTo>
                <a:cubicBezTo>
                  <a:pt x="12032195" y="715548"/>
                  <a:pt x="12032195" y="732843"/>
                  <a:pt x="12032195" y="750137"/>
                </a:cubicBezTo>
                <a:cubicBezTo>
                  <a:pt x="12045706" y="750137"/>
                  <a:pt x="12061920" y="750137"/>
                  <a:pt x="12075431" y="750137"/>
                </a:cubicBezTo>
                <a:cubicBezTo>
                  <a:pt x="12075431" y="741490"/>
                  <a:pt x="12075431" y="732843"/>
                  <a:pt x="12075431" y="724195"/>
                </a:cubicBezTo>
                <a:cubicBezTo>
                  <a:pt x="12091645" y="724195"/>
                  <a:pt x="12110560" y="724195"/>
                  <a:pt x="12126774" y="724195"/>
                </a:cubicBezTo>
                <a:cubicBezTo>
                  <a:pt x="12126774" y="713387"/>
                  <a:pt x="12126774" y="704739"/>
                  <a:pt x="12126774" y="693931"/>
                </a:cubicBezTo>
                <a:cubicBezTo>
                  <a:pt x="12148392" y="693931"/>
                  <a:pt x="12170010" y="693931"/>
                  <a:pt x="12191628" y="693931"/>
                </a:cubicBezTo>
                <a:cubicBezTo>
                  <a:pt x="12191628" y="693931"/>
                  <a:pt x="12191628" y="693931"/>
                  <a:pt x="12191628" y="775099"/>
                </a:cubicBezTo>
                <a:lnTo>
                  <a:pt x="12191628" y="814322"/>
                </a:lnTo>
                <a:lnTo>
                  <a:pt x="12210216" y="814322"/>
                </a:lnTo>
                <a:lnTo>
                  <a:pt x="12210216" y="1002962"/>
                </a:lnTo>
                <a:lnTo>
                  <a:pt x="1" y="1002962"/>
                </a:lnTo>
                <a:lnTo>
                  <a:pt x="0" y="1002962"/>
                </a:lnTo>
                <a:lnTo>
                  <a:pt x="0" y="814322"/>
                </a:lnTo>
                <a:lnTo>
                  <a:pt x="1" y="814322"/>
                </a:lnTo>
                <a:lnTo>
                  <a:pt x="1" y="814322"/>
                </a:lnTo>
                <a:lnTo>
                  <a:pt x="1" y="775100"/>
                </a:lnTo>
                <a:cubicBezTo>
                  <a:pt x="1" y="693932"/>
                  <a:pt x="1" y="693932"/>
                  <a:pt x="1" y="693932"/>
                </a:cubicBezTo>
                <a:cubicBezTo>
                  <a:pt x="23043" y="693932"/>
                  <a:pt x="46085" y="693932"/>
                  <a:pt x="69127" y="693932"/>
                </a:cubicBezTo>
                <a:cubicBezTo>
                  <a:pt x="69127" y="704740"/>
                  <a:pt x="69127" y="713388"/>
                  <a:pt x="69127" y="724196"/>
                </a:cubicBezTo>
                <a:cubicBezTo>
                  <a:pt x="86408" y="724196"/>
                  <a:pt x="106569" y="724196"/>
                  <a:pt x="123851" y="724196"/>
                </a:cubicBezTo>
                <a:cubicBezTo>
                  <a:pt x="123851" y="732844"/>
                  <a:pt x="123851" y="741491"/>
                  <a:pt x="123851" y="750138"/>
                </a:cubicBezTo>
                <a:cubicBezTo>
                  <a:pt x="138252" y="750138"/>
                  <a:pt x="155533" y="750138"/>
                  <a:pt x="169934" y="750138"/>
                </a:cubicBezTo>
                <a:cubicBezTo>
                  <a:pt x="169934" y="732844"/>
                  <a:pt x="169934" y="715549"/>
                  <a:pt x="169934" y="700417"/>
                </a:cubicBezTo>
                <a:cubicBezTo>
                  <a:pt x="178575" y="700417"/>
                  <a:pt x="184335" y="700417"/>
                  <a:pt x="192976" y="700417"/>
                </a:cubicBezTo>
                <a:cubicBezTo>
                  <a:pt x="192976" y="698255"/>
                  <a:pt x="192976" y="696093"/>
                  <a:pt x="192976" y="693932"/>
                </a:cubicBezTo>
                <a:cubicBezTo>
                  <a:pt x="198736" y="693932"/>
                  <a:pt x="204497" y="693932"/>
                  <a:pt x="210257" y="693932"/>
                </a:cubicBezTo>
                <a:cubicBezTo>
                  <a:pt x="210257" y="696093"/>
                  <a:pt x="210257" y="698255"/>
                  <a:pt x="210257" y="700417"/>
                </a:cubicBezTo>
                <a:cubicBezTo>
                  <a:pt x="218898" y="700417"/>
                  <a:pt x="227538" y="700417"/>
                  <a:pt x="236179" y="700417"/>
                </a:cubicBezTo>
                <a:cubicBezTo>
                  <a:pt x="236179" y="711226"/>
                  <a:pt x="236179" y="719873"/>
                  <a:pt x="236179" y="730682"/>
                </a:cubicBezTo>
                <a:cubicBezTo>
                  <a:pt x="262101" y="730682"/>
                  <a:pt x="290903" y="730682"/>
                  <a:pt x="316825" y="730682"/>
                </a:cubicBezTo>
                <a:cubicBezTo>
                  <a:pt x="316825" y="735005"/>
                  <a:pt x="316825" y="739329"/>
                  <a:pt x="316825" y="743652"/>
                </a:cubicBezTo>
                <a:cubicBezTo>
                  <a:pt x="319705" y="743652"/>
                  <a:pt x="325465" y="743652"/>
                  <a:pt x="328346" y="743652"/>
                </a:cubicBezTo>
                <a:cubicBezTo>
                  <a:pt x="328346" y="750138"/>
                  <a:pt x="328346" y="754461"/>
                  <a:pt x="328346" y="760947"/>
                </a:cubicBezTo>
                <a:cubicBezTo>
                  <a:pt x="336986" y="760947"/>
                  <a:pt x="348507" y="760947"/>
                  <a:pt x="357148" y="760947"/>
                </a:cubicBezTo>
                <a:cubicBezTo>
                  <a:pt x="357148" y="758785"/>
                  <a:pt x="357148" y="756623"/>
                  <a:pt x="357148" y="756623"/>
                </a:cubicBezTo>
                <a:cubicBezTo>
                  <a:pt x="362908" y="756623"/>
                  <a:pt x="368669" y="756623"/>
                  <a:pt x="374429" y="756623"/>
                </a:cubicBezTo>
                <a:cubicBezTo>
                  <a:pt x="374429" y="756623"/>
                  <a:pt x="374429" y="758785"/>
                  <a:pt x="374429" y="760947"/>
                </a:cubicBezTo>
                <a:cubicBezTo>
                  <a:pt x="385950" y="760947"/>
                  <a:pt x="400351" y="760947"/>
                  <a:pt x="414752" y="760947"/>
                </a:cubicBezTo>
                <a:cubicBezTo>
                  <a:pt x="414752" y="765270"/>
                  <a:pt x="414752" y="769594"/>
                  <a:pt x="414752" y="773917"/>
                </a:cubicBezTo>
                <a:cubicBezTo>
                  <a:pt x="426273" y="773917"/>
                  <a:pt x="437794" y="773917"/>
                  <a:pt x="449315" y="773917"/>
                </a:cubicBezTo>
                <a:cubicBezTo>
                  <a:pt x="449315" y="771756"/>
                  <a:pt x="449315" y="771756"/>
                  <a:pt x="449315" y="769594"/>
                </a:cubicBezTo>
                <a:cubicBezTo>
                  <a:pt x="455075" y="769594"/>
                  <a:pt x="460836" y="769594"/>
                  <a:pt x="466596" y="769594"/>
                </a:cubicBezTo>
                <a:cubicBezTo>
                  <a:pt x="466596" y="771756"/>
                  <a:pt x="466596" y="771756"/>
                  <a:pt x="466596" y="773917"/>
                </a:cubicBezTo>
                <a:cubicBezTo>
                  <a:pt x="478117" y="773917"/>
                  <a:pt x="489637" y="773917"/>
                  <a:pt x="498278" y="773917"/>
                </a:cubicBezTo>
                <a:cubicBezTo>
                  <a:pt x="498278" y="518827"/>
                  <a:pt x="498278" y="518827"/>
                  <a:pt x="498278" y="518827"/>
                </a:cubicBezTo>
                <a:cubicBezTo>
                  <a:pt x="535721" y="518827"/>
                  <a:pt x="535721" y="518827"/>
                  <a:pt x="535721" y="518827"/>
                </a:cubicBezTo>
                <a:cubicBezTo>
                  <a:pt x="535721" y="510180"/>
                  <a:pt x="535721" y="510180"/>
                  <a:pt x="535721" y="510180"/>
                </a:cubicBezTo>
                <a:cubicBezTo>
                  <a:pt x="616367" y="520989"/>
                  <a:pt x="616367" y="520989"/>
                  <a:pt x="616367" y="520989"/>
                </a:cubicBezTo>
                <a:cubicBezTo>
                  <a:pt x="616367" y="559901"/>
                  <a:pt x="616367" y="598813"/>
                  <a:pt x="616367" y="637725"/>
                </a:cubicBezTo>
                <a:cubicBezTo>
                  <a:pt x="627888" y="637725"/>
                  <a:pt x="639409" y="637725"/>
                  <a:pt x="648049" y="637725"/>
                </a:cubicBezTo>
                <a:cubicBezTo>
                  <a:pt x="650929" y="637725"/>
                  <a:pt x="650929" y="635564"/>
                  <a:pt x="653810" y="633402"/>
                </a:cubicBezTo>
                <a:cubicBezTo>
                  <a:pt x="656690" y="633402"/>
                  <a:pt x="662450" y="633402"/>
                  <a:pt x="665330" y="633402"/>
                </a:cubicBezTo>
                <a:cubicBezTo>
                  <a:pt x="668211" y="635564"/>
                  <a:pt x="668211" y="637725"/>
                  <a:pt x="671091" y="637725"/>
                </a:cubicBezTo>
                <a:cubicBezTo>
                  <a:pt x="682612" y="637725"/>
                  <a:pt x="697013" y="637725"/>
                  <a:pt x="708534" y="637725"/>
                </a:cubicBezTo>
                <a:cubicBezTo>
                  <a:pt x="708534" y="661505"/>
                  <a:pt x="708534" y="683123"/>
                  <a:pt x="708534" y="704740"/>
                </a:cubicBezTo>
                <a:cubicBezTo>
                  <a:pt x="720055" y="704740"/>
                  <a:pt x="728695" y="704740"/>
                  <a:pt x="740216" y="704740"/>
                </a:cubicBezTo>
                <a:cubicBezTo>
                  <a:pt x="740216" y="667990"/>
                  <a:pt x="740216" y="629078"/>
                  <a:pt x="740216" y="590166"/>
                </a:cubicBezTo>
                <a:cubicBezTo>
                  <a:pt x="745976" y="590166"/>
                  <a:pt x="751737" y="590166"/>
                  <a:pt x="754617" y="590166"/>
                </a:cubicBezTo>
                <a:cubicBezTo>
                  <a:pt x="754617" y="588004"/>
                  <a:pt x="754617" y="583681"/>
                  <a:pt x="754617" y="581519"/>
                </a:cubicBezTo>
                <a:cubicBezTo>
                  <a:pt x="789180" y="581519"/>
                  <a:pt x="823742" y="581519"/>
                  <a:pt x="858305" y="581519"/>
                </a:cubicBezTo>
                <a:cubicBezTo>
                  <a:pt x="861185" y="583681"/>
                  <a:pt x="864065" y="585843"/>
                  <a:pt x="866945" y="588004"/>
                </a:cubicBezTo>
                <a:cubicBezTo>
                  <a:pt x="866945" y="648534"/>
                  <a:pt x="866945" y="706902"/>
                  <a:pt x="866945" y="767432"/>
                </a:cubicBezTo>
                <a:cubicBezTo>
                  <a:pt x="872706" y="767432"/>
                  <a:pt x="881346" y="767432"/>
                  <a:pt x="889987" y="767432"/>
                </a:cubicBezTo>
                <a:cubicBezTo>
                  <a:pt x="889987" y="771756"/>
                  <a:pt x="889987" y="776079"/>
                  <a:pt x="889987" y="780403"/>
                </a:cubicBezTo>
                <a:cubicBezTo>
                  <a:pt x="895747" y="780403"/>
                  <a:pt x="904388" y="780403"/>
                  <a:pt x="910148" y="780403"/>
                </a:cubicBezTo>
                <a:cubicBezTo>
                  <a:pt x="910148" y="765270"/>
                  <a:pt x="910148" y="750138"/>
                  <a:pt x="910148" y="735005"/>
                </a:cubicBezTo>
                <a:cubicBezTo>
                  <a:pt x="918789" y="735005"/>
                  <a:pt x="930310" y="735005"/>
                  <a:pt x="938951" y="735005"/>
                </a:cubicBezTo>
                <a:cubicBezTo>
                  <a:pt x="938951" y="732844"/>
                  <a:pt x="938951" y="730682"/>
                  <a:pt x="938951" y="728520"/>
                </a:cubicBezTo>
                <a:cubicBezTo>
                  <a:pt x="950471" y="728520"/>
                  <a:pt x="959112" y="728520"/>
                  <a:pt x="970633" y="728520"/>
                </a:cubicBezTo>
                <a:cubicBezTo>
                  <a:pt x="970633" y="730682"/>
                  <a:pt x="970633" y="732844"/>
                  <a:pt x="970633" y="735005"/>
                </a:cubicBezTo>
                <a:cubicBezTo>
                  <a:pt x="976393" y="735005"/>
                  <a:pt x="982154" y="735005"/>
                  <a:pt x="987914" y="735005"/>
                </a:cubicBezTo>
                <a:cubicBezTo>
                  <a:pt x="990794" y="730682"/>
                  <a:pt x="990794" y="728520"/>
                  <a:pt x="990794" y="726358"/>
                </a:cubicBezTo>
                <a:cubicBezTo>
                  <a:pt x="993674" y="726358"/>
                  <a:pt x="996555" y="726358"/>
                  <a:pt x="999435" y="726358"/>
                </a:cubicBezTo>
                <a:cubicBezTo>
                  <a:pt x="999435" y="728520"/>
                  <a:pt x="1002315" y="730682"/>
                  <a:pt x="1002315" y="732844"/>
                </a:cubicBezTo>
                <a:cubicBezTo>
                  <a:pt x="1005195" y="732844"/>
                  <a:pt x="1008076" y="732844"/>
                  <a:pt x="1013836" y="732844"/>
                </a:cubicBezTo>
                <a:cubicBezTo>
                  <a:pt x="1013836" y="709064"/>
                  <a:pt x="1013836" y="683123"/>
                  <a:pt x="1013836" y="657181"/>
                </a:cubicBezTo>
                <a:cubicBezTo>
                  <a:pt x="1042638" y="657181"/>
                  <a:pt x="1074321" y="657181"/>
                  <a:pt x="1106003" y="657181"/>
                </a:cubicBezTo>
                <a:cubicBezTo>
                  <a:pt x="1108883" y="572872"/>
                  <a:pt x="1114643" y="488563"/>
                  <a:pt x="1117524" y="404253"/>
                </a:cubicBezTo>
                <a:cubicBezTo>
                  <a:pt x="1106003" y="402091"/>
                  <a:pt x="1071440" y="393444"/>
                  <a:pt x="1100243" y="382635"/>
                </a:cubicBezTo>
                <a:cubicBezTo>
                  <a:pt x="1097362" y="380474"/>
                  <a:pt x="1094482" y="378312"/>
                  <a:pt x="1091602" y="378312"/>
                </a:cubicBezTo>
                <a:cubicBezTo>
                  <a:pt x="1091602" y="363179"/>
                  <a:pt x="1091602" y="363179"/>
                  <a:pt x="1103123" y="354532"/>
                </a:cubicBezTo>
                <a:cubicBezTo>
                  <a:pt x="1103123" y="350209"/>
                  <a:pt x="1103123" y="343723"/>
                  <a:pt x="1103123" y="337238"/>
                </a:cubicBezTo>
                <a:cubicBezTo>
                  <a:pt x="1108883" y="337238"/>
                  <a:pt x="1117524" y="337238"/>
                  <a:pt x="1123284" y="337238"/>
                </a:cubicBezTo>
                <a:cubicBezTo>
                  <a:pt x="1123284" y="328591"/>
                  <a:pt x="1123284" y="322106"/>
                  <a:pt x="1123284" y="315620"/>
                </a:cubicBezTo>
                <a:cubicBezTo>
                  <a:pt x="1123284" y="313459"/>
                  <a:pt x="1126164" y="313459"/>
                  <a:pt x="1126164" y="311297"/>
                </a:cubicBezTo>
                <a:cubicBezTo>
                  <a:pt x="1126164" y="285355"/>
                  <a:pt x="1126164" y="259414"/>
                  <a:pt x="1126164" y="233473"/>
                </a:cubicBezTo>
                <a:cubicBezTo>
                  <a:pt x="1126164" y="231311"/>
                  <a:pt x="1123284" y="229149"/>
                  <a:pt x="1123284" y="226987"/>
                </a:cubicBezTo>
                <a:cubicBezTo>
                  <a:pt x="1126164" y="224826"/>
                  <a:pt x="1129045" y="222664"/>
                  <a:pt x="1131925" y="220502"/>
                </a:cubicBezTo>
                <a:cubicBezTo>
                  <a:pt x="1131925" y="201046"/>
                  <a:pt x="1131925" y="181590"/>
                  <a:pt x="1131925" y="162134"/>
                </a:cubicBezTo>
                <a:cubicBezTo>
                  <a:pt x="1131925" y="162134"/>
                  <a:pt x="1134805" y="159972"/>
                  <a:pt x="1134805" y="157811"/>
                </a:cubicBezTo>
                <a:cubicBezTo>
                  <a:pt x="1134805" y="140516"/>
                  <a:pt x="1134805" y="121060"/>
                  <a:pt x="1134805" y="101604"/>
                </a:cubicBezTo>
                <a:cubicBezTo>
                  <a:pt x="1134805" y="101604"/>
                  <a:pt x="1137685" y="99443"/>
                  <a:pt x="1137685" y="99443"/>
                </a:cubicBezTo>
                <a:cubicBezTo>
                  <a:pt x="1137685" y="92957"/>
                  <a:pt x="1137685" y="88634"/>
                  <a:pt x="1137685" y="82148"/>
                </a:cubicBezTo>
                <a:cubicBezTo>
                  <a:pt x="1137685" y="82148"/>
                  <a:pt x="1137685" y="79987"/>
                  <a:pt x="1140565" y="79987"/>
                </a:cubicBezTo>
                <a:cubicBezTo>
                  <a:pt x="1143446" y="79987"/>
                  <a:pt x="1143446" y="82148"/>
                  <a:pt x="1143446" y="82148"/>
                </a:cubicBezTo>
                <a:cubicBezTo>
                  <a:pt x="1143446" y="88634"/>
                  <a:pt x="1143446" y="92957"/>
                  <a:pt x="1143446" y="99443"/>
                </a:cubicBezTo>
                <a:cubicBezTo>
                  <a:pt x="1146326" y="99443"/>
                  <a:pt x="1146326" y="101604"/>
                  <a:pt x="1146326" y="101604"/>
                </a:cubicBezTo>
                <a:cubicBezTo>
                  <a:pt x="1146326" y="121060"/>
                  <a:pt x="1146326" y="140516"/>
                  <a:pt x="1146326" y="157811"/>
                </a:cubicBezTo>
                <a:cubicBezTo>
                  <a:pt x="1149206" y="159972"/>
                  <a:pt x="1149206" y="159972"/>
                  <a:pt x="1149206" y="162134"/>
                </a:cubicBezTo>
                <a:cubicBezTo>
                  <a:pt x="1149206" y="181590"/>
                  <a:pt x="1149206" y="201046"/>
                  <a:pt x="1149206" y="220502"/>
                </a:cubicBezTo>
                <a:cubicBezTo>
                  <a:pt x="1152086" y="222664"/>
                  <a:pt x="1154967" y="224826"/>
                  <a:pt x="1157847" y="226987"/>
                </a:cubicBezTo>
                <a:cubicBezTo>
                  <a:pt x="1157847" y="229149"/>
                  <a:pt x="1154967" y="231311"/>
                  <a:pt x="1154967" y="233473"/>
                </a:cubicBezTo>
                <a:cubicBezTo>
                  <a:pt x="1154967" y="259414"/>
                  <a:pt x="1154967" y="285355"/>
                  <a:pt x="1154967" y="311297"/>
                </a:cubicBezTo>
                <a:cubicBezTo>
                  <a:pt x="1154967" y="313459"/>
                  <a:pt x="1157847" y="313459"/>
                  <a:pt x="1157847" y="315620"/>
                </a:cubicBezTo>
                <a:cubicBezTo>
                  <a:pt x="1157847" y="322106"/>
                  <a:pt x="1157847" y="328591"/>
                  <a:pt x="1157847" y="337238"/>
                </a:cubicBezTo>
                <a:cubicBezTo>
                  <a:pt x="1166487" y="337238"/>
                  <a:pt x="1172248" y="337238"/>
                  <a:pt x="1178008" y="337238"/>
                </a:cubicBezTo>
                <a:cubicBezTo>
                  <a:pt x="1178008" y="343723"/>
                  <a:pt x="1178008" y="350209"/>
                  <a:pt x="1178008" y="354532"/>
                </a:cubicBezTo>
                <a:cubicBezTo>
                  <a:pt x="1192409" y="363179"/>
                  <a:pt x="1189529" y="365341"/>
                  <a:pt x="1189529" y="378312"/>
                </a:cubicBezTo>
                <a:cubicBezTo>
                  <a:pt x="1186649" y="378312"/>
                  <a:pt x="1183769" y="380474"/>
                  <a:pt x="1180888" y="382635"/>
                </a:cubicBezTo>
                <a:cubicBezTo>
                  <a:pt x="1212571" y="391283"/>
                  <a:pt x="1178008" y="404253"/>
                  <a:pt x="1163607" y="404253"/>
                </a:cubicBezTo>
                <a:lnTo>
                  <a:pt x="1185461" y="814322"/>
                </a:lnTo>
                <a:lnTo>
                  <a:pt x="1201050" y="814322"/>
                </a:lnTo>
                <a:lnTo>
                  <a:pt x="1201050" y="810668"/>
                </a:lnTo>
                <a:cubicBezTo>
                  <a:pt x="1218331" y="810668"/>
                  <a:pt x="1238492" y="810668"/>
                  <a:pt x="1255774" y="810668"/>
                </a:cubicBezTo>
                <a:lnTo>
                  <a:pt x="1255774" y="814322"/>
                </a:lnTo>
                <a:lnTo>
                  <a:pt x="1264414" y="814322"/>
                </a:lnTo>
                <a:lnTo>
                  <a:pt x="1264414" y="797697"/>
                </a:lnTo>
                <a:cubicBezTo>
                  <a:pt x="1267295" y="797697"/>
                  <a:pt x="1270175" y="797697"/>
                  <a:pt x="1273055" y="797697"/>
                </a:cubicBezTo>
                <a:lnTo>
                  <a:pt x="1273055" y="814322"/>
                </a:lnTo>
                <a:lnTo>
                  <a:pt x="1319138" y="814322"/>
                </a:lnTo>
                <a:lnTo>
                  <a:pt x="1319138" y="812829"/>
                </a:lnTo>
                <a:cubicBezTo>
                  <a:pt x="1324899" y="812829"/>
                  <a:pt x="1333540" y="812829"/>
                  <a:pt x="1339300" y="812829"/>
                </a:cubicBezTo>
                <a:cubicBezTo>
                  <a:pt x="1339300" y="810668"/>
                  <a:pt x="1339300" y="808506"/>
                  <a:pt x="1339300" y="806344"/>
                </a:cubicBezTo>
                <a:cubicBezTo>
                  <a:pt x="1347941" y="806344"/>
                  <a:pt x="1356581" y="806344"/>
                  <a:pt x="1362342" y="806344"/>
                </a:cubicBezTo>
                <a:cubicBezTo>
                  <a:pt x="1362342" y="808506"/>
                  <a:pt x="1362342" y="808506"/>
                  <a:pt x="1362342" y="810668"/>
                </a:cubicBezTo>
                <a:cubicBezTo>
                  <a:pt x="1368102" y="810668"/>
                  <a:pt x="1373863" y="810668"/>
                  <a:pt x="1379623" y="810668"/>
                </a:cubicBezTo>
                <a:cubicBezTo>
                  <a:pt x="1379623" y="808506"/>
                  <a:pt x="1379623" y="808506"/>
                  <a:pt x="1379623" y="806344"/>
                </a:cubicBezTo>
                <a:cubicBezTo>
                  <a:pt x="1431467" y="806344"/>
                  <a:pt x="1483311" y="806344"/>
                  <a:pt x="1535154" y="806344"/>
                </a:cubicBezTo>
                <a:cubicBezTo>
                  <a:pt x="1535154" y="804182"/>
                  <a:pt x="1535154" y="802020"/>
                  <a:pt x="1535154" y="799859"/>
                </a:cubicBezTo>
                <a:cubicBezTo>
                  <a:pt x="1538034" y="799859"/>
                  <a:pt x="1543795" y="799859"/>
                  <a:pt x="1546675" y="799859"/>
                </a:cubicBezTo>
                <a:cubicBezTo>
                  <a:pt x="1546675" y="802020"/>
                  <a:pt x="1546675" y="804182"/>
                  <a:pt x="1546675" y="806344"/>
                </a:cubicBezTo>
                <a:cubicBezTo>
                  <a:pt x="1549556" y="806344"/>
                  <a:pt x="1555316" y="806344"/>
                  <a:pt x="1558196" y="806344"/>
                </a:cubicBezTo>
                <a:lnTo>
                  <a:pt x="1558196" y="814322"/>
                </a:lnTo>
                <a:lnTo>
                  <a:pt x="1566837" y="814322"/>
                </a:lnTo>
                <a:lnTo>
                  <a:pt x="1566837" y="810668"/>
                </a:lnTo>
                <a:cubicBezTo>
                  <a:pt x="1569717" y="810668"/>
                  <a:pt x="1572597" y="810668"/>
                  <a:pt x="1575477" y="810668"/>
                </a:cubicBezTo>
                <a:lnTo>
                  <a:pt x="1575477" y="814322"/>
                </a:lnTo>
                <a:lnTo>
                  <a:pt x="1601399" y="814322"/>
                </a:lnTo>
                <a:lnTo>
                  <a:pt x="1601399" y="808506"/>
                </a:lnTo>
                <a:cubicBezTo>
                  <a:pt x="1607160" y="808506"/>
                  <a:pt x="1612920" y="808506"/>
                  <a:pt x="1618681" y="808506"/>
                </a:cubicBezTo>
                <a:lnTo>
                  <a:pt x="1618681" y="814322"/>
                </a:lnTo>
                <a:lnTo>
                  <a:pt x="1693957" y="814322"/>
                </a:lnTo>
                <a:lnTo>
                  <a:pt x="1696446" y="782564"/>
                </a:lnTo>
                <a:cubicBezTo>
                  <a:pt x="1699327" y="782564"/>
                  <a:pt x="1702207" y="782564"/>
                  <a:pt x="1705087" y="782564"/>
                </a:cubicBezTo>
                <a:lnTo>
                  <a:pt x="1707576" y="814322"/>
                </a:lnTo>
                <a:lnTo>
                  <a:pt x="1719879" y="814322"/>
                </a:lnTo>
                <a:lnTo>
                  <a:pt x="1722368" y="782564"/>
                </a:lnTo>
                <a:cubicBezTo>
                  <a:pt x="1725248" y="782564"/>
                  <a:pt x="1728129" y="782564"/>
                  <a:pt x="1731009" y="782564"/>
                </a:cubicBezTo>
                <a:lnTo>
                  <a:pt x="1733829" y="814322"/>
                </a:lnTo>
                <a:lnTo>
                  <a:pt x="1808774" y="814322"/>
                </a:lnTo>
                <a:lnTo>
                  <a:pt x="1808774" y="810668"/>
                </a:lnTo>
                <a:cubicBezTo>
                  <a:pt x="1805894" y="810668"/>
                  <a:pt x="1803014" y="810668"/>
                  <a:pt x="1800134" y="810668"/>
                </a:cubicBezTo>
                <a:cubicBezTo>
                  <a:pt x="1800134" y="808506"/>
                  <a:pt x="1800134" y="808506"/>
                  <a:pt x="1800134" y="806344"/>
                </a:cubicBezTo>
                <a:cubicBezTo>
                  <a:pt x="1805894" y="806344"/>
                  <a:pt x="1811655" y="806344"/>
                  <a:pt x="1814535" y="806344"/>
                </a:cubicBezTo>
                <a:cubicBezTo>
                  <a:pt x="1814535" y="799859"/>
                  <a:pt x="1814535" y="795535"/>
                  <a:pt x="1814535" y="789050"/>
                </a:cubicBezTo>
                <a:cubicBezTo>
                  <a:pt x="1851978" y="789050"/>
                  <a:pt x="1889420" y="789050"/>
                  <a:pt x="1923983" y="789050"/>
                </a:cubicBezTo>
                <a:cubicBezTo>
                  <a:pt x="1923983" y="795535"/>
                  <a:pt x="1923983" y="799859"/>
                  <a:pt x="1923983" y="806344"/>
                </a:cubicBezTo>
                <a:cubicBezTo>
                  <a:pt x="1935504" y="806344"/>
                  <a:pt x="1947025" y="806344"/>
                  <a:pt x="1955665" y="804182"/>
                </a:cubicBezTo>
                <a:cubicBezTo>
                  <a:pt x="1955665" y="799859"/>
                  <a:pt x="1955665" y="793373"/>
                  <a:pt x="1955665" y="786888"/>
                </a:cubicBezTo>
                <a:cubicBezTo>
                  <a:pt x="1961426" y="786888"/>
                  <a:pt x="1964306" y="786888"/>
                  <a:pt x="1967186" y="786888"/>
                </a:cubicBezTo>
                <a:cubicBezTo>
                  <a:pt x="1967186" y="778241"/>
                  <a:pt x="1967186" y="767432"/>
                  <a:pt x="1967186" y="756623"/>
                </a:cubicBezTo>
                <a:cubicBezTo>
                  <a:pt x="1972947" y="756623"/>
                  <a:pt x="1978707" y="756623"/>
                  <a:pt x="1981587" y="756623"/>
                </a:cubicBezTo>
                <a:cubicBezTo>
                  <a:pt x="1984467" y="756623"/>
                  <a:pt x="1984467" y="754461"/>
                  <a:pt x="1987347" y="754461"/>
                </a:cubicBezTo>
                <a:cubicBezTo>
                  <a:pt x="1990228" y="754461"/>
                  <a:pt x="1995988" y="754461"/>
                  <a:pt x="2001749" y="754461"/>
                </a:cubicBezTo>
                <a:cubicBezTo>
                  <a:pt x="2001749" y="754461"/>
                  <a:pt x="2004629" y="756623"/>
                  <a:pt x="2004629" y="756623"/>
                </a:cubicBezTo>
                <a:cubicBezTo>
                  <a:pt x="2010389" y="756623"/>
                  <a:pt x="2016150" y="756623"/>
                  <a:pt x="2021910" y="756623"/>
                </a:cubicBezTo>
                <a:cubicBezTo>
                  <a:pt x="2021910" y="767432"/>
                  <a:pt x="2021910" y="776079"/>
                  <a:pt x="2021910" y="786888"/>
                </a:cubicBezTo>
                <a:cubicBezTo>
                  <a:pt x="2036311" y="786888"/>
                  <a:pt x="2050712" y="786888"/>
                  <a:pt x="2065113" y="786888"/>
                </a:cubicBezTo>
                <a:cubicBezTo>
                  <a:pt x="2065113" y="782564"/>
                  <a:pt x="2065113" y="778241"/>
                  <a:pt x="2065113" y="773917"/>
                </a:cubicBezTo>
                <a:cubicBezTo>
                  <a:pt x="2067994" y="773917"/>
                  <a:pt x="2067994" y="773917"/>
                  <a:pt x="2070874" y="773917"/>
                </a:cubicBezTo>
                <a:cubicBezTo>
                  <a:pt x="2070874" y="778241"/>
                  <a:pt x="2070874" y="782564"/>
                  <a:pt x="2070874" y="786888"/>
                </a:cubicBezTo>
                <a:cubicBezTo>
                  <a:pt x="2088155" y="786888"/>
                  <a:pt x="2088155" y="786888"/>
                  <a:pt x="2088155" y="786888"/>
                </a:cubicBezTo>
                <a:cubicBezTo>
                  <a:pt x="2088155" y="648534"/>
                  <a:pt x="2088155" y="648534"/>
                  <a:pt x="2088155" y="648534"/>
                </a:cubicBezTo>
                <a:cubicBezTo>
                  <a:pt x="2142879" y="648534"/>
                  <a:pt x="2142879" y="648534"/>
                  <a:pt x="2142879" y="648534"/>
                </a:cubicBezTo>
                <a:cubicBezTo>
                  <a:pt x="2142879" y="637725"/>
                  <a:pt x="2142879" y="637725"/>
                  <a:pt x="2142879" y="637725"/>
                </a:cubicBezTo>
                <a:cubicBezTo>
                  <a:pt x="2151520" y="637725"/>
                  <a:pt x="2151520" y="637725"/>
                  <a:pt x="2151520" y="637725"/>
                </a:cubicBezTo>
                <a:cubicBezTo>
                  <a:pt x="2151520" y="644211"/>
                  <a:pt x="2151520" y="644211"/>
                  <a:pt x="2151520" y="644211"/>
                </a:cubicBezTo>
                <a:cubicBezTo>
                  <a:pt x="2177442" y="644211"/>
                  <a:pt x="2177442" y="644211"/>
                  <a:pt x="2177442" y="644211"/>
                </a:cubicBezTo>
                <a:cubicBezTo>
                  <a:pt x="2177442" y="637725"/>
                  <a:pt x="2177442" y="637725"/>
                  <a:pt x="2177442" y="637725"/>
                </a:cubicBezTo>
                <a:cubicBezTo>
                  <a:pt x="2183202" y="637725"/>
                  <a:pt x="2183202" y="637725"/>
                  <a:pt x="2183202" y="637725"/>
                </a:cubicBezTo>
                <a:cubicBezTo>
                  <a:pt x="2183202" y="652858"/>
                  <a:pt x="2183202" y="652858"/>
                  <a:pt x="2183202" y="652858"/>
                </a:cubicBezTo>
                <a:cubicBezTo>
                  <a:pt x="2191843" y="652858"/>
                  <a:pt x="2191843" y="652858"/>
                  <a:pt x="2191843" y="652858"/>
                </a:cubicBezTo>
                <a:cubicBezTo>
                  <a:pt x="2191843" y="665828"/>
                  <a:pt x="2191843" y="665828"/>
                  <a:pt x="2191843" y="665828"/>
                </a:cubicBezTo>
                <a:cubicBezTo>
                  <a:pt x="2223525" y="665828"/>
                  <a:pt x="2223525" y="665828"/>
                  <a:pt x="2223525" y="665828"/>
                </a:cubicBezTo>
                <a:cubicBezTo>
                  <a:pt x="2223525" y="698255"/>
                  <a:pt x="2223525" y="698255"/>
                  <a:pt x="2223525" y="698255"/>
                </a:cubicBezTo>
                <a:cubicBezTo>
                  <a:pt x="2226405" y="698255"/>
                  <a:pt x="2226405" y="698255"/>
                  <a:pt x="2226405" y="698255"/>
                </a:cubicBezTo>
                <a:cubicBezTo>
                  <a:pt x="2226405" y="676637"/>
                  <a:pt x="2226405" y="676637"/>
                  <a:pt x="2226405" y="676637"/>
                </a:cubicBezTo>
                <a:cubicBezTo>
                  <a:pt x="2240807" y="676637"/>
                  <a:pt x="2240807" y="676637"/>
                  <a:pt x="2240807" y="676637"/>
                </a:cubicBezTo>
                <a:cubicBezTo>
                  <a:pt x="2240807" y="713388"/>
                  <a:pt x="2240807" y="713388"/>
                  <a:pt x="2240807" y="713388"/>
                </a:cubicBezTo>
                <a:cubicBezTo>
                  <a:pt x="2284010" y="713388"/>
                  <a:pt x="2284010" y="713388"/>
                  <a:pt x="2284010" y="713388"/>
                </a:cubicBezTo>
                <a:cubicBezTo>
                  <a:pt x="2284010" y="700417"/>
                  <a:pt x="2284010" y="700417"/>
                  <a:pt x="2284010" y="700417"/>
                </a:cubicBezTo>
                <a:cubicBezTo>
                  <a:pt x="2301291" y="700417"/>
                  <a:pt x="2301291" y="700417"/>
                  <a:pt x="2301291" y="700417"/>
                </a:cubicBezTo>
                <a:cubicBezTo>
                  <a:pt x="2301291" y="717711"/>
                  <a:pt x="2301291" y="717711"/>
                  <a:pt x="2301291" y="717711"/>
                </a:cubicBezTo>
                <a:cubicBezTo>
                  <a:pt x="2307051" y="717711"/>
                  <a:pt x="2307051" y="717711"/>
                  <a:pt x="2307051" y="717711"/>
                </a:cubicBezTo>
                <a:cubicBezTo>
                  <a:pt x="2307051" y="700417"/>
                  <a:pt x="2307051" y="700417"/>
                  <a:pt x="2307051" y="700417"/>
                </a:cubicBezTo>
                <a:cubicBezTo>
                  <a:pt x="2327213" y="700417"/>
                  <a:pt x="2327213" y="700417"/>
                  <a:pt x="2327213" y="700417"/>
                </a:cubicBezTo>
                <a:cubicBezTo>
                  <a:pt x="2327213" y="661505"/>
                  <a:pt x="2327213" y="661505"/>
                  <a:pt x="2327213" y="661505"/>
                </a:cubicBezTo>
                <a:cubicBezTo>
                  <a:pt x="2338734" y="661505"/>
                  <a:pt x="2338734" y="661505"/>
                  <a:pt x="2338734" y="661505"/>
                </a:cubicBezTo>
                <a:cubicBezTo>
                  <a:pt x="2353135" y="618269"/>
                  <a:pt x="2353135" y="618269"/>
                  <a:pt x="2353135" y="618269"/>
                </a:cubicBezTo>
                <a:cubicBezTo>
                  <a:pt x="2367536" y="618269"/>
                  <a:pt x="2367536" y="618269"/>
                  <a:pt x="2367536" y="618269"/>
                </a:cubicBezTo>
                <a:cubicBezTo>
                  <a:pt x="2384817" y="661505"/>
                  <a:pt x="2384817" y="661505"/>
                  <a:pt x="2384817" y="661505"/>
                </a:cubicBezTo>
                <a:cubicBezTo>
                  <a:pt x="2396338" y="661505"/>
                  <a:pt x="2396338" y="661505"/>
                  <a:pt x="2396338" y="661505"/>
                </a:cubicBezTo>
                <a:cubicBezTo>
                  <a:pt x="2396338" y="726358"/>
                  <a:pt x="2396338" y="726358"/>
                  <a:pt x="2396338" y="726358"/>
                </a:cubicBezTo>
                <a:cubicBezTo>
                  <a:pt x="2404979" y="726358"/>
                  <a:pt x="2404979" y="726358"/>
                  <a:pt x="2404979" y="726358"/>
                </a:cubicBezTo>
                <a:cubicBezTo>
                  <a:pt x="2404979" y="771756"/>
                  <a:pt x="2404979" y="771756"/>
                  <a:pt x="2404979" y="771756"/>
                </a:cubicBezTo>
                <a:cubicBezTo>
                  <a:pt x="2410739" y="771756"/>
                  <a:pt x="2410739" y="771756"/>
                  <a:pt x="2410739" y="771756"/>
                </a:cubicBezTo>
                <a:cubicBezTo>
                  <a:pt x="2410739" y="756623"/>
                  <a:pt x="2410739" y="756623"/>
                  <a:pt x="2410739" y="756623"/>
                </a:cubicBezTo>
                <a:cubicBezTo>
                  <a:pt x="2419379" y="767432"/>
                  <a:pt x="2419379" y="767432"/>
                  <a:pt x="2419379" y="767432"/>
                </a:cubicBezTo>
                <a:cubicBezTo>
                  <a:pt x="2428020" y="767432"/>
                  <a:pt x="2428020" y="767432"/>
                  <a:pt x="2428020" y="767432"/>
                </a:cubicBezTo>
                <a:cubicBezTo>
                  <a:pt x="2428020" y="680961"/>
                  <a:pt x="2428020" y="680961"/>
                  <a:pt x="2428020" y="680961"/>
                </a:cubicBezTo>
                <a:cubicBezTo>
                  <a:pt x="2468343" y="680961"/>
                  <a:pt x="2468343" y="680961"/>
                  <a:pt x="2468343" y="680961"/>
                </a:cubicBezTo>
                <a:cubicBezTo>
                  <a:pt x="2485625" y="696093"/>
                  <a:pt x="2485625" y="696093"/>
                  <a:pt x="2485625" y="696093"/>
                </a:cubicBezTo>
                <a:cubicBezTo>
                  <a:pt x="2485625" y="680961"/>
                  <a:pt x="2485625" y="680961"/>
                  <a:pt x="2485625" y="680961"/>
                </a:cubicBezTo>
                <a:cubicBezTo>
                  <a:pt x="2488505" y="680961"/>
                  <a:pt x="2488505" y="680961"/>
                  <a:pt x="2488505" y="680961"/>
                </a:cubicBezTo>
                <a:cubicBezTo>
                  <a:pt x="2488505" y="678799"/>
                  <a:pt x="2488505" y="678799"/>
                  <a:pt x="2488505" y="678799"/>
                </a:cubicBezTo>
                <a:cubicBezTo>
                  <a:pt x="2502906" y="678799"/>
                  <a:pt x="2502906" y="678799"/>
                  <a:pt x="2502906" y="678799"/>
                </a:cubicBezTo>
                <a:cubicBezTo>
                  <a:pt x="2502906" y="655020"/>
                  <a:pt x="2502906" y="655020"/>
                  <a:pt x="2502906" y="655020"/>
                </a:cubicBezTo>
                <a:cubicBezTo>
                  <a:pt x="2511546" y="655020"/>
                  <a:pt x="2511546" y="655020"/>
                  <a:pt x="2511546" y="655020"/>
                </a:cubicBezTo>
                <a:cubicBezTo>
                  <a:pt x="2511546" y="642049"/>
                  <a:pt x="2511546" y="642049"/>
                  <a:pt x="2511546" y="642049"/>
                </a:cubicBezTo>
                <a:cubicBezTo>
                  <a:pt x="2514426" y="642049"/>
                  <a:pt x="2514426" y="642049"/>
                  <a:pt x="2514426" y="642049"/>
                </a:cubicBezTo>
                <a:cubicBezTo>
                  <a:pt x="2514426" y="618269"/>
                  <a:pt x="2514426" y="618269"/>
                  <a:pt x="2514426" y="618269"/>
                </a:cubicBezTo>
                <a:cubicBezTo>
                  <a:pt x="2537468" y="618269"/>
                  <a:pt x="2537468" y="618269"/>
                  <a:pt x="2537468" y="618269"/>
                </a:cubicBezTo>
                <a:cubicBezTo>
                  <a:pt x="2537468" y="588004"/>
                  <a:pt x="2537468" y="588004"/>
                  <a:pt x="2537468" y="588004"/>
                </a:cubicBezTo>
                <a:cubicBezTo>
                  <a:pt x="2548989" y="588004"/>
                  <a:pt x="2548989" y="588004"/>
                  <a:pt x="2548989" y="588004"/>
                </a:cubicBezTo>
                <a:cubicBezTo>
                  <a:pt x="2548989" y="581519"/>
                  <a:pt x="2548989" y="581519"/>
                  <a:pt x="2548989" y="581519"/>
                </a:cubicBezTo>
                <a:cubicBezTo>
                  <a:pt x="2557630" y="581519"/>
                  <a:pt x="2557630" y="581519"/>
                  <a:pt x="2557630" y="581519"/>
                </a:cubicBezTo>
                <a:cubicBezTo>
                  <a:pt x="2557630" y="551254"/>
                  <a:pt x="2557630" y="551254"/>
                  <a:pt x="2557630" y="551254"/>
                </a:cubicBezTo>
                <a:cubicBezTo>
                  <a:pt x="2563390" y="551254"/>
                  <a:pt x="2563390" y="551254"/>
                  <a:pt x="2563390" y="551254"/>
                </a:cubicBezTo>
                <a:cubicBezTo>
                  <a:pt x="2563390" y="542607"/>
                  <a:pt x="2563390" y="542607"/>
                  <a:pt x="2563390" y="542607"/>
                </a:cubicBezTo>
                <a:cubicBezTo>
                  <a:pt x="2572031" y="542607"/>
                  <a:pt x="2572031" y="542607"/>
                  <a:pt x="2572031" y="542607"/>
                </a:cubicBezTo>
                <a:cubicBezTo>
                  <a:pt x="2572031" y="512342"/>
                  <a:pt x="2572031" y="512342"/>
                  <a:pt x="2572031" y="512342"/>
                </a:cubicBezTo>
                <a:cubicBezTo>
                  <a:pt x="2609474" y="512342"/>
                  <a:pt x="2609474" y="512342"/>
                  <a:pt x="2609474" y="512342"/>
                </a:cubicBezTo>
                <a:cubicBezTo>
                  <a:pt x="2609474" y="499371"/>
                  <a:pt x="2609474" y="499371"/>
                  <a:pt x="2609474" y="499371"/>
                </a:cubicBezTo>
                <a:cubicBezTo>
                  <a:pt x="2652677" y="499371"/>
                  <a:pt x="2652677" y="499371"/>
                  <a:pt x="2652677" y="499371"/>
                </a:cubicBezTo>
                <a:cubicBezTo>
                  <a:pt x="2652677" y="490724"/>
                  <a:pt x="2652677" y="490724"/>
                  <a:pt x="2652677" y="490724"/>
                </a:cubicBezTo>
                <a:cubicBezTo>
                  <a:pt x="2678599" y="490724"/>
                  <a:pt x="2678599" y="490724"/>
                  <a:pt x="2678599" y="490724"/>
                </a:cubicBezTo>
                <a:cubicBezTo>
                  <a:pt x="2678599" y="499371"/>
                  <a:pt x="2678599" y="499371"/>
                  <a:pt x="2678599" y="499371"/>
                </a:cubicBezTo>
                <a:cubicBezTo>
                  <a:pt x="2684359" y="499371"/>
                  <a:pt x="2684359" y="499371"/>
                  <a:pt x="2684359" y="499371"/>
                </a:cubicBezTo>
                <a:cubicBezTo>
                  <a:pt x="2684359" y="495048"/>
                  <a:pt x="2684359" y="495048"/>
                  <a:pt x="2684359" y="495048"/>
                </a:cubicBezTo>
                <a:cubicBezTo>
                  <a:pt x="2698760" y="495048"/>
                  <a:pt x="2698760" y="495048"/>
                  <a:pt x="2698760" y="495048"/>
                </a:cubicBezTo>
                <a:cubicBezTo>
                  <a:pt x="2698760" y="499371"/>
                  <a:pt x="2698760" y="499371"/>
                  <a:pt x="2698760" y="499371"/>
                </a:cubicBezTo>
                <a:cubicBezTo>
                  <a:pt x="2707401" y="499371"/>
                  <a:pt x="2707401" y="499371"/>
                  <a:pt x="2707401" y="499371"/>
                </a:cubicBezTo>
                <a:cubicBezTo>
                  <a:pt x="2707401" y="490724"/>
                  <a:pt x="2707401" y="490724"/>
                  <a:pt x="2707401" y="490724"/>
                </a:cubicBezTo>
                <a:cubicBezTo>
                  <a:pt x="2727562" y="490724"/>
                  <a:pt x="2727562" y="490724"/>
                  <a:pt x="2727562" y="490724"/>
                </a:cubicBezTo>
                <a:cubicBezTo>
                  <a:pt x="2727562" y="499371"/>
                  <a:pt x="2727562" y="499371"/>
                  <a:pt x="2727562" y="499371"/>
                </a:cubicBezTo>
                <a:cubicBezTo>
                  <a:pt x="2759245" y="499371"/>
                  <a:pt x="2759245" y="499371"/>
                  <a:pt x="2759245" y="499371"/>
                </a:cubicBezTo>
                <a:cubicBezTo>
                  <a:pt x="2759245" y="514504"/>
                  <a:pt x="2759245" y="514504"/>
                  <a:pt x="2759245" y="514504"/>
                </a:cubicBezTo>
                <a:cubicBezTo>
                  <a:pt x="2779406" y="514504"/>
                  <a:pt x="2779406" y="514504"/>
                  <a:pt x="2779406" y="514504"/>
                </a:cubicBezTo>
                <a:cubicBezTo>
                  <a:pt x="2779406" y="596652"/>
                  <a:pt x="2779406" y="596652"/>
                  <a:pt x="2779406" y="596652"/>
                </a:cubicBezTo>
                <a:cubicBezTo>
                  <a:pt x="2788046" y="596652"/>
                  <a:pt x="2788046" y="596652"/>
                  <a:pt x="2788046" y="596652"/>
                </a:cubicBezTo>
                <a:cubicBezTo>
                  <a:pt x="2788046" y="564225"/>
                  <a:pt x="2788046" y="564225"/>
                  <a:pt x="2788046" y="564225"/>
                </a:cubicBezTo>
                <a:cubicBezTo>
                  <a:pt x="2842771" y="564225"/>
                  <a:pt x="2842771" y="564225"/>
                  <a:pt x="2842771" y="564225"/>
                </a:cubicBezTo>
                <a:cubicBezTo>
                  <a:pt x="2842771" y="596652"/>
                  <a:pt x="2842771" y="596652"/>
                  <a:pt x="2842771" y="596652"/>
                </a:cubicBezTo>
                <a:cubicBezTo>
                  <a:pt x="2848531" y="596652"/>
                  <a:pt x="2848531" y="596652"/>
                  <a:pt x="2848531" y="596652"/>
                </a:cubicBezTo>
                <a:cubicBezTo>
                  <a:pt x="2848531" y="683123"/>
                  <a:pt x="2848531" y="683123"/>
                  <a:pt x="2848531" y="683123"/>
                </a:cubicBezTo>
                <a:cubicBezTo>
                  <a:pt x="2857172" y="680961"/>
                  <a:pt x="2857172" y="680961"/>
                  <a:pt x="2857172" y="680961"/>
                </a:cubicBezTo>
                <a:cubicBezTo>
                  <a:pt x="2860052" y="611784"/>
                  <a:pt x="2860052" y="611784"/>
                  <a:pt x="2860052" y="611784"/>
                </a:cubicBezTo>
                <a:cubicBezTo>
                  <a:pt x="2862932" y="680961"/>
                  <a:pt x="2862932" y="680961"/>
                  <a:pt x="2862932" y="680961"/>
                </a:cubicBezTo>
                <a:cubicBezTo>
                  <a:pt x="2871573" y="683123"/>
                  <a:pt x="2871573" y="683123"/>
                  <a:pt x="2871573" y="683123"/>
                </a:cubicBezTo>
                <a:cubicBezTo>
                  <a:pt x="2880213" y="724196"/>
                  <a:pt x="2880213" y="724196"/>
                  <a:pt x="2880213" y="724196"/>
                </a:cubicBezTo>
                <a:cubicBezTo>
                  <a:pt x="2903255" y="735005"/>
                  <a:pt x="2903255" y="735005"/>
                  <a:pt x="2903255" y="735005"/>
                </a:cubicBezTo>
                <a:cubicBezTo>
                  <a:pt x="2903255" y="717711"/>
                  <a:pt x="2903255" y="717711"/>
                  <a:pt x="2903255" y="717711"/>
                </a:cubicBezTo>
                <a:cubicBezTo>
                  <a:pt x="2911896" y="717711"/>
                  <a:pt x="2911896" y="717711"/>
                  <a:pt x="2911896" y="717711"/>
                </a:cubicBezTo>
                <a:cubicBezTo>
                  <a:pt x="2911896" y="706902"/>
                  <a:pt x="2911896" y="706902"/>
                  <a:pt x="2911896" y="706902"/>
                </a:cubicBezTo>
                <a:cubicBezTo>
                  <a:pt x="2981021" y="706902"/>
                  <a:pt x="2981021" y="706902"/>
                  <a:pt x="2981021" y="706902"/>
                </a:cubicBezTo>
                <a:cubicBezTo>
                  <a:pt x="2981021" y="711226"/>
                  <a:pt x="2981021" y="711226"/>
                  <a:pt x="2981021" y="711226"/>
                </a:cubicBezTo>
                <a:cubicBezTo>
                  <a:pt x="2989662" y="711226"/>
                  <a:pt x="2989662" y="711226"/>
                  <a:pt x="2989662" y="711226"/>
                </a:cubicBezTo>
                <a:cubicBezTo>
                  <a:pt x="2989662" y="698255"/>
                  <a:pt x="2989662" y="698255"/>
                  <a:pt x="2989662" y="698255"/>
                </a:cubicBezTo>
                <a:cubicBezTo>
                  <a:pt x="3001182" y="698255"/>
                  <a:pt x="3001182" y="698255"/>
                  <a:pt x="3001182" y="698255"/>
                </a:cubicBezTo>
                <a:cubicBezTo>
                  <a:pt x="3001182" y="713388"/>
                  <a:pt x="3001182" y="713388"/>
                  <a:pt x="3001182" y="713388"/>
                </a:cubicBezTo>
                <a:cubicBezTo>
                  <a:pt x="3006943" y="713388"/>
                  <a:pt x="3006943" y="713388"/>
                  <a:pt x="3006943" y="713388"/>
                </a:cubicBezTo>
                <a:cubicBezTo>
                  <a:pt x="3006943" y="696093"/>
                  <a:pt x="3006943" y="696093"/>
                  <a:pt x="3006943" y="696093"/>
                </a:cubicBezTo>
                <a:cubicBezTo>
                  <a:pt x="3021343" y="696093"/>
                  <a:pt x="3021343" y="696093"/>
                  <a:pt x="3021343" y="696093"/>
                </a:cubicBezTo>
                <a:cubicBezTo>
                  <a:pt x="3021343" y="687446"/>
                  <a:pt x="3021343" y="687446"/>
                  <a:pt x="3021343" y="687446"/>
                </a:cubicBezTo>
                <a:cubicBezTo>
                  <a:pt x="3047266" y="687446"/>
                  <a:pt x="3047266" y="687446"/>
                  <a:pt x="3047266" y="687446"/>
                </a:cubicBezTo>
                <a:cubicBezTo>
                  <a:pt x="3047266" y="665828"/>
                  <a:pt x="3047266" y="665828"/>
                  <a:pt x="3047266" y="665828"/>
                </a:cubicBezTo>
                <a:cubicBezTo>
                  <a:pt x="3055906" y="663667"/>
                  <a:pt x="3055906" y="663667"/>
                  <a:pt x="3055906" y="663667"/>
                </a:cubicBezTo>
                <a:cubicBezTo>
                  <a:pt x="3055906" y="659343"/>
                  <a:pt x="3055906" y="659343"/>
                  <a:pt x="3055906" y="659343"/>
                </a:cubicBezTo>
                <a:cubicBezTo>
                  <a:pt x="3078948" y="659343"/>
                  <a:pt x="3078948" y="659343"/>
                  <a:pt x="3078948" y="659343"/>
                </a:cubicBezTo>
                <a:cubicBezTo>
                  <a:pt x="3078948" y="646372"/>
                  <a:pt x="3078948" y="646372"/>
                  <a:pt x="3078948" y="646372"/>
                </a:cubicBezTo>
                <a:cubicBezTo>
                  <a:pt x="3090469" y="646372"/>
                  <a:pt x="3090469" y="646372"/>
                  <a:pt x="3090469" y="646372"/>
                </a:cubicBezTo>
                <a:cubicBezTo>
                  <a:pt x="3090469" y="607460"/>
                  <a:pt x="3090469" y="607460"/>
                  <a:pt x="3090469" y="607460"/>
                </a:cubicBezTo>
                <a:cubicBezTo>
                  <a:pt x="3110630" y="607460"/>
                  <a:pt x="3110630" y="607460"/>
                  <a:pt x="3110630" y="607460"/>
                </a:cubicBezTo>
                <a:cubicBezTo>
                  <a:pt x="3110630" y="603137"/>
                  <a:pt x="3110630" y="603137"/>
                  <a:pt x="3110630" y="603137"/>
                </a:cubicBezTo>
                <a:cubicBezTo>
                  <a:pt x="3122151" y="603137"/>
                  <a:pt x="3122151" y="603137"/>
                  <a:pt x="3122151" y="603137"/>
                </a:cubicBezTo>
                <a:cubicBezTo>
                  <a:pt x="3122151" y="555578"/>
                  <a:pt x="3122151" y="555578"/>
                  <a:pt x="3122151" y="555578"/>
                </a:cubicBezTo>
                <a:cubicBezTo>
                  <a:pt x="3148073" y="555578"/>
                  <a:pt x="3148073" y="555578"/>
                  <a:pt x="3148073" y="555578"/>
                </a:cubicBezTo>
                <a:cubicBezTo>
                  <a:pt x="3148073" y="536122"/>
                  <a:pt x="3148073" y="536122"/>
                  <a:pt x="3148073" y="536122"/>
                </a:cubicBezTo>
                <a:cubicBezTo>
                  <a:pt x="3197037" y="536122"/>
                  <a:pt x="3197037" y="536122"/>
                  <a:pt x="3197037" y="536122"/>
                </a:cubicBezTo>
                <a:cubicBezTo>
                  <a:pt x="3197037" y="557740"/>
                  <a:pt x="3197037" y="557740"/>
                  <a:pt x="3197037" y="557740"/>
                </a:cubicBezTo>
                <a:cubicBezTo>
                  <a:pt x="3234480" y="557740"/>
                  <a:pt x="3234480" y="557740"/>
                  <a:pt x="3234480" y="557740"/>
                </a:cubicBezTo>
                <a:cubicBezTo>
                  <a:pt x="3234480" y="605299"/>
                  <a:pt x="3234480" y="605299"/>
                  <a:pt x="3234480" y="605299"/>
                </a:cubicBezTo>
                <a:cubicBezTo>
                  <a:pt x="3251761" y="605299"/>
                  <a:pt x="3251761" y="605299"/>
                  <a:pt x="3251761" y="605299"/>
                </a:cubicBezTo>
                <a:cubicBezTo>
                  <a:pt x="3251761" y="711226"/>
                  <a:pt x="3251761" y="711226"/>
                  <a:pt x="3251761" y="711226"/>
                </a:cubicBezTo>
                <a:cubicBezTo>
                  <a:pt x="3260401" y="711226"/>
                  <a:pt x="3260401" y="711226"/>
                  <a:pt x="3260401" y="711226"/>
                </a:cubicBezTo>
                <a:cubicBezTo>
                  <a:pt x="3271922" y="683123"/>
                  <a:pt x="3271922" y="683123"/>
                  <a:pt x="3271922" y="683123"/>
                </a:cubicBezTo>
                <a:cubicBezTo>
                  <a:pt x="3280563" y="696093"/>
                  <a:pt x="3280563" y="696093"/>
                  <a:pt x="3280563" y="696093"/>
                </a:cubicBezTo>
                <a:cubicBezTo>
                  <a:pt x="3277683" y="696093"/>
                  <a:pt x="3277683" y="696093"/>
                  <a:pt x="3277683" y="696093"/>
                </a:cubicBezTo>
                <a:cubicBezTo>
                  <a:pt x="3277683" y="711226"/>
                  <a:pt x="3277683" y="711226"/>
                  <a:pt x="3277683" y="711226"/>
                </a:cubicBezTo>
                <a:cubicBezTo>
                  <a:pt x="3289203" y="711226"/>
                  <a:pt x="3289203" y="711226"/>
                  <a:pt x="3289203" y="711226"/>
                </a:cubicBezTo>
                <a:cubicBezTo>
                  <a:pt x="3289203" y="743652"/>
                  <a:pt x="3289203" y="743652"/>
                  <a:pt x="3289203" y="743652"/>
                </a:cubicBezTo>
                <a:cubicBezTo>
                  <a:pt x="3300724" y="743652"/>
                  <a:pt x="3300724" y="743652"/>
                  <a:pt x="3300724" y="743652"/>
                </a:cubicBezTo>
                <a:cubicBezTo>
                  <a:pt x="3300724" y="767432"/>
                  <a:pt x="3300724" y="767432"/>
                  <a:pt x="3300724" y="767432"/>
                </a:cubicBezTo>
                <a:cubicBezTo>
                  <a:pt x="3320885" y="767432"/>
                  <a:pt x="3320885" y="767432"/>
                  <a:pt x="3320885" y="767432"/>
                </a:cubicBezTo>
                <a:cubicBezTo>
                  <a:pt x="3320885" y="758785"/>
                  <a:pt x="3320885" y="758785"/>
                  <a:pt x="3320885" y="758785"/>
                </a:cubicBezTo>
                <a:cubicBezTo>
                  <a:pt x="3343927" y="758785"/>
                  <a:pt x="3343927" y="758785"/>
                  <a:pt x="3343927" y="758785"/>
                </a:cubicBezTo>
                <a:cubicBezTo>
                  <a:pt x="3343927" y="735005"/>
                  <a:pt x="3343927" y="735005"/>
                  <a:pt x="3343927" y="735005"/>
                </a:cubicBezTo>
                <a:cubicBezTo>
                  <a:pt x="3398652" y="735005"/>
                  <a:pt x="3398652" y="735005"/>
                  <a:pt x="3398652" y="735005"/>
                </a:cubicBezTo>
                <a:cubicBezTo>
                  <a:pt x="3398652" y="741491"/>
                  <a:pt x="3398652" y="741491"/>
                  <a:pt x="3398652" y="741491"/>
                </a:cubicBezTo>
                <a:cubicBezTo>
                  <a:pt x="3404412" y="741491"/>
                  <a:pt x="3404412" y="741491"/>
                  <a:pt x="3404412" y="741491"/>
                </a:cubicBezTo>
                <a:cubicBezTo>
                  <a:pt x="3404412" y="743652"/>
                  <a:pt x="3404412" y="743652"/>
                  <a:pt x="3404412" y="743652"/>
                </a:cubicBezTo>
                <a:cubicBezTo>
                  <a:pt x="3407292" y="743652"/>
                  <a:pt x="3407292" y="743652"/>
                  <a:pt x="3407292" y="743652"/>
                </a:cubicBezTo>
                <a:cubicBezTo>
                  <a:pt x="3407292" y="735005"/>
                  <a:pt x="3407292" y="735005"/>
                  <a:pt x="3407292" y="735005"/>
                </a:cubicBezTo>
                <a:cubicBezTo>
                  <a:pt x="3418813" y="735005"/>
                  <a:pt x="3418813" y="735005"/>
                  <a:pt x="3418813" y="735005"/>
                </a:cubicBezTo>
                <a:cubicBezTo>
                  <a:pt x="3418813" y="752300"/>
                  <a:pt x="3418813" y="752300"/>
                  <a:pt x="3418813" y="752300"/>
                </a:cubicBezTo>
                <a:cubicBezTo>
                  <a:pt x="3427454" y="752300"/>
                  <a:pt x="3427454" y="752300"/>
                  <a:pt x="3427454" y="752300"/>
                </a:cubicBezTo>
                <a:cubicBezTo>
                  <a:pt x="3427454" y="743652"/>
                  <a:pt x="3427454" y="743652"/>
                  <a:pt x="3427454" y="743652"/>
                </a:cubicBezTo>
                <a:cubicBezTo>
                  <a:pt x="3438974" y="743652"/>
                  <a:pt x="3438974" y="743652"/>
                  <a:pt x="3438974" y="743652"/>
                </a:cubicBezTo>
                <a:cubicBezTo>
                  <a:pt x="3438974" y="719873"/>
                  <a:pt x="3438974" y="719873"/>
                  <a:pt x="3438974" y="719873"/>
                </a:cubicBezTo>
                <a:cubicBezTo>
                  <a:pt x="3482178" y="719873"/>
                  <a:pt x="3482178" y="719873"/>
                  <a:pt x="3482178" y="719873"/>
                </a:cubicBezTo>
                <a:cubicBezTo>
                  <a:pt x="3482178" y="726358"/>
                  <a:pt x="3482178" y="726358"/>
                  <a:pt x="3482178" y="726358"/>
                </a:cubicBezTo>
                <a:cubicBezTo>
                  <a:pt x="3490818" y="726358"/>
                  <a:pt x="3490818" y="726358"/>
                  <a:pt x="3490818" y="726358"/>
                </a:cubicBezTo>
                <a:cubicBezTo>
                  <a:pt x="3490818" y="713388"/>
                  <a:pt x="3490818" y="713388"/>
                  <a:pt x="3490818" y="713388"/>
                </a:cubicBezTo>
                <a:cubicBezTo>
                  <a:pt x="3513860" y="713388"/>
                  <a:pt x="3513860" y="713388"/>
                  <a:pt x="3513860" y="713388"/>
                </a:cubicBezTo>
                <a:cubicBezTo>
                  <a:pt x="3513860" y="687446"/>
                  <a:pt x="3513860" y="687446"/>
                  <a:pt x="3513860" y="687446"/>
                </a:cubicBezTo>
                <a:cubicBezTo>
                  <a:pt x="3534022" y="687446"/>
                  <a:pt x="3534022" y="687446"/>
                  <a:pt x="3534022" y="687446"/>
                </a:cubicBezTo>
                <a:cubicBezTo>
                  <a:pt x="3534022" y="696093"/>
                  <a:pt x="3534022" y="696093"/>
                  <a:pt x="3534022" y="696093"/>
                </a:cubicBezTo>
                <a:cubicBezTo>
                  <a:pt x="3545542" y="696093"/>
                  <a:pt x="3545542" y="696093"/>
                  <a:pt x="3545542" y="696093"/>
                </a:cubicBezTo>
                <a:cubicBezTo>
                  <a:pt x="3545542" y="672314"/>
                  <a:pt x="3545542" y="672314"/>
                  <a:pt x="3545542" y="672314"/>
                </a:cubicBezTo>
                <a:cubicBezTo>
                  <a:pt x="3565703" y="672314"/>
                  <a:pt x="3565703" y="672314"/>
                  <a:pt x="3565703" y="672314"/>
                </a:cubicBezTo>
                <a:cubicBezTo>
                  <a:pt x="3565703" y="687446"/>
                  <a:pt x="3565703" y="687446"/>
                  <a:pt x="3565703" y="687446"/>
                </a:cubicBezTo>
                <a:cubicBezTo>
                  <a:pt x="3597386" y="687446"/>
                  <a:pt x="3597386" y="687446"/>
                  <a:pt x="3597386" y="687446"/>
                </a:cubicBezTo>
                <a:cubicBezTo>
                  <a:pt x="3597386" y="678799"/>
                  <a:pt x="3597386" y="678799"/>
                  <a:pt x="3597386" y="678799"/>
                </a:cubicBezTo>
                <a:cubicBezTo>
                  <a:pt x="3620427" y="678799"/>
                  <a:pt x="3620427" y="678799"/>
                  <a:pt x="3620427" y="678799"/>
                </a:cubicBezTo>
                <a:cubicBezTo>
                  <a:pt x="3620427" y="687446"/>
                  <a:pt x="3620427" y="687446"/>
                  <a:pt x="3620427" y="687446"/>
                </a:cubicBezTo>
                <a:cubicBezTo>
                  <a:pt x="3629068" y="687446"/>
                  <a:pt x="3629068" y="687446"/>
                  <a:pt x="3629068" y="687446"/>
                </a:cubicBezTo>
                <a:cubicBezTo>
                  <a:pt x="3629068" y="702579"/>
                  <a:pt x="3629068" y="702579"/>
                  <a:pt x="3629068" y="702579"/>
                </a:cubicBezTo>
                <a:cubicBezTo>
                  <a:pt x="3640589" y="702579"/>
                  <a:pt x="3640589" y="702579"/>
                  <a:pt x="3640589" y="702579"/>
                </a:cubicBezTo>
                <a:cubicBezTo>
                  <a:pt x="3640589" y="713388"/>
                  <a:pt x="3640589" y="713388"/>
                  <a:pt x="3640589" y="713388"/>
                </a:cubicBezTo>
                <a:cubicBezTo>
                  <a:pt x="3703954" y="713388"/>
                  <a:pt x="3703954" y="713388"/>
                  <a:pt x="3703954" y="713388"/>
                </a:cubicBezTo>
                <a:cubicBezTo>
                  <a:pt x="3703954" y="743652"/>
                  <a:pt x="3703954" y="743652"/>
                  <a:pt x="3703954" y="743652"/>
                </a:cubicBezTo>
                <a:cubicBezTo>
                  <a:pt x="3726996" y="743652"/>
                  <a:pt x="3726996" y="743652"/>
                  <a:pt x="3726996" y="743652"/>
                </a:cubicBezTo>
                <a:cubicBezTo>
                  <a:pt x="3726996" y="735005"/>
                  <a:pt x="3726996" y="735005"/>
                  <a:pt x="3726996" y="735005"/>
                </a:cubicBezTo>
                <a:cubicBezTo>
                  <a:pt x="3790360" y="735005"/>
                  <a:pt x="3790360" y="735005"/>
                  <a:pt x="3790360" y="735005"/>
                </a:cubicBezTo>
                <a:cubicBezTo>
                  <a:pt x="3790360" y="724196"/>
                  <a:pt x="3790360" y="724196"/>
                  <a:pt x="3790360" y="724196"/>
                </a:cubicBezTo>
                <a:cubicBezTo>
                  <a:pt x="3801881" y="719873"/>
                  <a:pt x="3801881" y="719873"/>
                  <a:pt x="3801881" y="719873"/>
                </a:cubicBezTo>
                <a:cubicBezTo>
                  <a:pt x="3801881" y="687446"/>
                  <a:pt x="3801881" y="687446"/>
                  <a:pt x="3801881" y="687446"/>
                </a:cubicBezTo>
                <a:cubicBezTo>
                  <a:pt x="3822042" y="687446"/>
                  <a:pt x="3822042" y="687446"/>
                  <a:pt x="3822042" y="687446"/>
                </a:cubicBezTo>
                <a:cubicBezTo>
                  <a:pt x="3830683" y="706902"/>
                  <a:pt x="3830683" y="706902"/>
                  <a:pt x="3830683" y="706902"/>
                </a:cubicBezTo>
                <a:cubicBezTo>
                  <a:pt x="3833564" y="700417"/>
                  <a:pt x="3833564" y="700417"/>
                  <a:pt x="3833564" y="700417"/>
                </a:cubicBezTo>
                <a:cubicBezTo>
                  <a:pt x="3850845" y="698255"/>
                  <a:pt x="3850845" y="698255"/>
                  <a:pt x="3850845" y="698255"/>
                </a:cubicBezTo>
                <a:cubicBezTo>
                  <a:pt x="3847965" y="609622"/>
                  <a:pt x="3847965" y="609622"/>
                  <a:pt x="3847965" y="609622"/>
                </a:cubicBezTo>
                <a:cubicBezTo>
                  <a:pt x="3865245" y="611784"/>
                  <a:pt x="3865245" y="611784"/>
                  <a:pt x="3865245" y="611784"/>
                </a:cubicBezTo>
                <a:cubicBezTo>
                  <a:pt x="3865245" y="471268"/>
                  <a:pt x="3865245" y="471268"/>
                  <a:pt x="3865245" y="471268"/>
                </a:cubicBezTo>
                <a:cubicBezTo>
                  <a:pt x="3891168" y="471268"/>
                  <a:pt x="3891168" y="471268"/>
                  <a:pt x="3891168" y="471268"/>
                </a:cubicBezTo>
                <a:cubicBezTo>
                  <a:pt x="3891168" y="356694"/>
                  <a:pt x="3891168" y="356694"/>
                  <a:pt x="3891168" y="356694"/>
                </a:cubicBezTo>
                <a:cubicBezTo>
                  <a:pt x="3896928" y="350209"/>
                  <a:pt x="3896928" y="350209"/>
                  <a:pt x="3896928" y="350209"/>
                </a:cubicBezTo>
                <a:cubicBezTo>
                  <a:pt x="3896928" y="326429"/>
                  <a:pt x="3896928" y="326429"/>
                  <a:pt x="3896928" y="326429"/>
                </a:cubicBezTo>
                <a:cubicBezTo>
                  <a:pt x="3919969" y="326429"/>
                  <a:pt x="3919969" y="326429"/>
                  <a:pt x="3919969" y="326429"/>
                </a:cubicBezTo>
                <a:cubicBezTo>
                  <a:pt x="3974694" y="246443"/>
                  <a:pt x="3974694" y="246443"/>
                  <a:pt x="3974694" y="246443"/>
                </a:cubicBezTo>
                <a:cubicBezTo>
                  <a:pt x="3977574" y="1"/>
                  <a:pt x="3977574" y="1"/>
                  <a:pt x="3977574" y="1"/>
                </a:cubicBezTo>
                <a:cubicBezTo>
                  <a:pt x="3983335" y="246443"/>
                  <a:pt x="3983335" y="246443"/>
                  <a:pt x="3983335" y="246443"/>
                </a:cubicBezTo>
                <a:cubicBezTo>
                  <a:pt x="4035178" y="328591"/>
                  <a:pt x="4035178" y="328591"/>
                  <a:pt x="4035178" y="328591"/>
                </a:cubicBezTo>
                <a:cubicBezTo>
                  <a:pt x="4058220" y="328591"/>
                  <a:pt x="4058220" y="328591"/>
                  <a:pt x="4058220" y="328591"/>
                </a:cubicBezTo>
                <a:cubicBezTo>
                  <a:pt x="4058220" y="354532"/>
                  <a:pt x="4058220" y="354532"/>
                  <a:pt x="4058220" y="354532"/>
                </a:cubicBezTo>
                <a:cubicBezTo>
                  <a:pt x="4063981" y="356694"/>
                  <a:pt x="4063981" y="356694"/>
                  <a:pt x="4063981" y="356694"/>
                </a:cubicBezTo>
                <a:cubicBezTo>
                  <a:pt x="4063981" y="471268"/>
                  <a:pt x="4063981" y="471268"/>
                  <a:pt x="4063981" y="471268"/>
                </a:cubicBezTo>
                <a:cubicBezTo>
                  <a:pt x="4084142" y="471268"/>
                  <a:pt x="4084142" y="471268"/>
                  <a:pt x="4084142" y="471268"/>
                </a:cubicBezTo>
                <a:cubicBezTo>
                  <a:pt x="4084142" y="607460"/>
                  <a:pt x="4084142" y="607460"/>
                  <a:pt x="4084142" y="607460"/>
                </a:cubicBezTo>
                <a:cubicBezTo>
                  <a:pt x="4107184" y="607460"/>
                  <a:pt x="4107184" y="607460"/>
                  <a:pt x="4107184" y="607460"/>
                </a:cubicBezTo>
                <a:cubicBezTo>
                  <a:pt x="4107184" y="730682"/>
                  <a:pt x="4107184" y="730682"/>
                  <a:pt x="4107184" y="730682"/>
                </a:cubicBezTo>
                <a:cubicBezTo>
                  <a:pt x="4144626" y="728520"/>
                  <a:pt x="4144626" y="728520"/>
                  <a:pt x="4144626" y="728520"/>
                </a:cubicBezTo>
                <a:cubicBezTo>
                  <a:pt x="4150387" y="717711"/>
                  <a:pt x="4150387" y="717711"/>
                  <a:pt x="4150387" y="717711"/>
                </a:cubicBezTo>
                <a:cubicBezTo>
                  <a:pt x="4170548" y="715549"/>
                  <a:pt x="4170548" y="715549"/>
                  <a:pt x="4170548" y="715549"/>
                </a:cubicBezTo>
                <a:cubicBezTo>
                  <a:pt x="4176309" y="724196"/>
                  <a:pt x="4176309" y="724196"/>
                  <a:pt x="4176309" y="724196"/>
                </a:cubicBezTo>
                <a:cubicBezTo>
                  <a:pt x="4205111" y="724196"/>
                  <a:pt x="4205111" y="724196"/>
                  <a:pt x="4205111" y="724196"/>
                </a:cubicBezTo>
                <a:lnTo>
                  <a:pt x="4205111" y="726591"/>
                </a:lnTo>
                <a:lnTo>
                  <a:pt x="4207550" y="712285"/>
                </a:lnTo>
                <a:cubicBezTo>
                  <a:pt x="4209221" y="702478"/>
                  <a:pt x="4211450" y="689402"/>
                  <a:pt x="4214422" y="671967"/>
                </a:cubicBezTo>
                <a:cubicBezTo>
                  <a:pt x="4214422" y="671967"/>
                  <a:pt x="4214422" y="671967"/>
                  <a:pt x="4208478" y="667318"/>
                </a:cubicBezTo>
                <a:cubicBezTo>
                  <a:pt x="4208478" y="667318"/>
                  <a:pt x="4208478" y="667318"/>
                  <a:pt x="4208478" y="660344"/>
                </a:cubicBezTo>
                <a:cubicBezTo>
                  <a:pt x="4208478" y="660344"/>
                  <a:pt x="4208478" y="660344"/>
                  <a:pt x="4217394" y="655694"/>
                </a:cubicBezTo>
                <a:cubicBezTo>
                  <a:pt x="4217394" y="655694"/>
                  <a:pt x="4217394" y="655694"/>
                  <a:pt x="4220366" y="641747"/>
                </a:cubicBezTo>
                <a:cubicBezTo>
                  <a:pt x="4220366" y="641747"/>
                  <a:pt x="4220366" y="641747"/>
                  <a:pt x="4226312" y="655694"/>
                </a:cubicBezTo>
                <a:cubicBezTo>
                  <a:pt x="4226312" y="655694"/>
                  <a:pt x="4226312" y="655694"/>
                  <a:pt x="4232255" y="660344"/>
                </a:cubicBezTo>
                <a:cubicBezTo>
                  <a:pt x="4232255" y="660344"/>
                  <a:pt x="4232255" y="660344"/>
                  <a:pt x="4232255" y="669642"/>
                </a:cubicBezTo>
                <a:cubicBezTo>
                  <a:pt x="4232255" y="669642"/>
                  <a:pt x="4232255" y="669642"/>
                  <a:pt x="4226312" y="671967"/>
                </a:cubicBezTo>
                <a:cubicBezTo>
                  <a:pt x="4226312" y="671967"/>
                  <a:pt x="4226312" y="671967"/>
                  <a:pt x="4241171" y="739382"/>
                </a:cubicBezTo>
                <a:cubicBezTo>
                  <a:pt x="4241171" y="739382"/>
                  <a:pt x="4241171" y="739382"/>
                  <a:pt x="4253059" y="739382"/>
                </a:cubicBezTo>
                <a:cubicBezTo>
                  <a:pt x="4253059" y="739382"/>
                  <a:pt x="4253059" y="739382"/>
                  <a:pt x="4261975" y="771927"/>
                </a:cubicBezTo>
                <a:cubicBezTo>
                  <a:pt x="4261975" y="771927"/>
                  <a:pt x="4261975" y="771927"/>
                  <a:pt x="4306555" y="778901"/>
                </a:cubicBezTo>
                <a:cubicBezTo>
                  <a:pt x="4306555" y="778901"/>
                  <a:pt x="4306555" y="778901"/>
                  <a:pt x="4306555" y="739382"/>
                </a:cubicBezTo>
                <a:cubicBezTo>
                  <a:pt x="4306555" y="739382"/>
                  <a:pt x="4306555" y="739382"/>
                  <a:pt x="4380856" y="739382"/>
                </a:cubicBezTo>
                <a:cubicBezTo>
                  <a:pt x="4380856" y="739382"/>
                  <a:pt x="4380856" y="739382"/>
                  <a:pt x="4410576" y="755654"/>
                </a:cubicBezTo>
                <a:cubicBezTo>
                  <a:pt x="4410576" y="755654"/>
                  <a:pt x="4410576" y="755654"/>
                  <a:pt x="4425436" y="755654"/>
                </a:cubicBezTo>
                <a:cubicBezTo>
                  <a:pt x="4425436" y="755654"/>
                  <a:pt x="4425436" y="755654"/>
                  <a:pt x="4440296" y="739382"/>
                </a:cubicBezTo>
                <a:cubicBezTo>
                  <a:pt x="4440296" y="739382"/>
                  <a:pt x="4440296" y="739382"/>
                  <a:pt x="4461100" y="739382"/>
                </a:cubicBezTo>
                <a:cubicBezTo>
                  <a:pt x="4461100" y="739382"/>
                  <a:pt x="4461100" y="739382"/>
                  <a:pt x="4461100" y="804472"/>
                </a:cubicBezTo>
                <a:cubicBezTo>
                  <a:pt x="4461100" y="804472"/>
                  <a:pt x="4461100" y="804472"/>
                  <a:pt x="4472988" y="806797"/>
                </a:cubicBezTo>
                <a:cubicBezTo>
                  <a:pt x="4472988" y="806797"/>
                  <a:pt x="4472988" y="806797"/>
                  <a:pt x="4472988" y="797498"/>
                </a:cubicBezTo>
                <a:cubicBezTo>
                  <a:pt x="4472988" y="797498"/>
                  <a:pt x="4472988" y="797498"/>
                  <a:pt x="4505680" y="797498"/>
                </a:cubicBezTo>
                <a:cubicBezTo>
                  <a:pt x="4505680" y="797498"/>
                  <a:pt x="4505680" y="797498"/>
                  <a:pt x="4505680" y="699863"/>
                </a:cubicBezTo>
                <a:cubicBezTo>
                  <a:pt x="4505680" y="699863"/>
                  <a:pt x="4505680" y="699863"/>
                  <a:pt x="4508652" y="697538"/>
                </a:cubicBezTo>
                <a:cubicBezTo>
                  <a:pt x="4508652" y="697538"/>
                  <a:pt x="4508652" y="697538"/>
                  <a:pt x="4577008" y="697538"/>
                </a:cubicBezTo>
                <a:cubicBezTo>
                  <a:pt x="4577008" y="697538"/>
                  <a:pt x="4577008" y="697538"/>
                  <a:pt x="4577008" y="685915"/>
                </a:cubicBezTo>
                <a:cubicBezTo>
                  <a:pt x="4577008" y="685915"/>
                  <a:pt x="4577008" y="685915"/>
                  <a:pt x="4606729" y="685915"/>
                </a:cubicBezTo>
                <a:cubicBezTo>
                  <a:pt x="4606729" y="685915"/>
                  <a:pt x="4606729" y="685915"/>
                  <a:pt x="4606729" y="676616"/>
                </a:cubicBezTo>
                <a:cubicBezTo>
                  <a:pt x="4606729" y="676616"/>
                  <a:pt x="4606729" y="676616"/>
                  <a:pt x="4666169" y="676616"/>
                </a:cubicBezTo>
                <a:cubicBezTo>
                  <a:pt x="4666169" y="676616"/>
                  <a:pt x="4666169" y="676616"/>
                  <a:pt x="4666169" y="697538"/>
                </a:cubicBezTo>
                <a:cubicBezTo>
                  <a:pt x="4666169" y="697538"/>
                  <a:pt x="4666169" y="697538"/>
                  <a:pt x="4689946" y="706837"/>
                </a:cubicBezTo>
                <a:cubicBezTo>
                  <a:pt x="4689946" y="706837"/>
                  <a:pt x="4689946" y="706837"/>
                  <a:pt x="4689946" y="737057"/>
                </a:cubicBezTo>
                <a:cubicBezTo>
                  <a:pt x="4689946" y="737057"/>
                  <a:pt x="4689946" y="737057"/>
                  <a:pt x="4704806" y="741706"/>
                </a:cubicBezTo>
                <a:cubicBezTo>
                  <a:pt x="4704806" y="741706"/>
                  <a:pt x="4704806" y="741706"/>
                  <a:pt x="4704806" y="732408"/>
                </a:cubicBezTo>
                <a:cubicBezTo>
                  <a:pt x="4704806" y="732408"/>
                  <a:pt x="4704806" y="732408"/>
                  <a:pt x="4716694" y="732408"/>
                </a:cubicBezTo>
                <a:cubicBezTo>
                  <a:pt x="4716694" y="732408"/>
                  <a:pt x="4716694" y="732408"/>
                  <a:pt x="4716694" y="725434"/>
                </a:cubicBezTo>
                <a:cubicBezTo>
                  <a:pt x="4716694" y="725434"/>
                  <a:pt x="4716694" y="725434"/>
                  <a:pt x="4704806" y="725434"/>
                </a:cubicBezTo>
                <a:cubicBezTo>
                  <a:pt x="4704806" y="725434"/>
                  <a:pt x="4704806" y="725434"/>
                  <a:pt x="4704806" y="716135"/>
                </a:cubicBezTo>
                <a:cubicBezTo>
                  <a:pt x="4704806" y="716135"/>
                  <a:pt x="4704806" y="716135"/>
                  <a:pt x="4716694" y="716135"/>
                </a:cubicBezTo>
                <a:cubicBezTo>
                  <a:pt x="4716694" y="716135"/>
                  <a:pt x="4716694" y="716135"/>
                  <a:pt x="4716694" y="706837"/>
                </a:cubicBezTo>
                <a:cubicBezTo>
                  <a:pt x="4716694" y="706837"/>
                  <a:pt x="4716694" y="706837"/>
                  <a:pt x="4704806" y="706837"/>
                </a:cubicBezTo>
                <a:cubicBezTo>
                  <a:pt x="4704806" y="706837"/>
                  <a:pt x="4704806" y="706837"/>
                  <a:pt x="4704806" y="697538"/>
                </a:cubicBezTo>
                <a:cubicBezTo>
                  <a:pt x="4704806" y="697538"/>
                  <a:pt x="4704806" y="697538"/>
                  <a:pt x="4716694" y="697538"/>
                </a:cubicBezTo>
                <a:cubicBezTo>
                  <a:pt x="4716694" y="697538"/>
                  <a:pt x="4716694" y="697538"/>
                  <a:pt x="4716694" y="690564"/>
                </a:cubicBezTo>
                <a:cubicBezTo>
                  <a:pt x="4716694" y="690564"/>
                  <a:pt x="4716694" y="690564"/>
                  <a:pt x="4704806" y="690564"/>
                </a:cubicBezTo>
                <a:cubicBezTo>
                  <a:pt x="4704806" y="690564"/>
                  <a:pt x="4704806" y="690564"/>
                  <a:pt x="4704806" y="681266"/>
                </a:cubicBezTo>
                <a:cubicBezTo>
                  <a:pt x="4704806" y="681266"/>
                  <a:pt x="4704806" y="681266"/>
                  <a:pt x="4716694" y="681266"/>
                </a:cubicBezTo>
                <a:cubicBezTo>
                  <a:pt x="4716694" y="681266"/>
                  <a:pt x="4716694" y="681266"/>
                  <a:pt x="4716694" y="671967"/>
                </a:cubicBezTo>
                <a:cubicBezTo>
                  <a:pt x="4716694" y="671967"/>
                  <a:pt x="4716694" y="671967"/>
                  <a:pt x="4704806" y="671967"/>
                </a:cubicBezTo>
                <a:cubicBezTo>
                  <a:pt x="4704806" y="671967"/>
                  <a:pt x="4704806" y="671967"/>
                  <a:pt x="4704806" y="664993"/>
                </a:cubicBezTo>
                <a:cubicBezTo>
                  <a:pt x="4704806" y="664993"/>
                  <a:pt x="4704806" y="664993"/>
                  <a:pt x="4716694" y="664993"/>
                </a:cubicBezTo>
                <a:cubicBezTo>
                  <a:pt x="4716694" y="664993"/>
                  <a:pt x="4716694" y="664993"/>
                  <a:pt x="4716694" y="655694"/>
                </a:cubicBezTo>
                <a:cubicBezTo>
                  <a:pt x="4716694" y="655694"/>
                  <a:pt x="4716694" y="655694"/>
                  <a:pt x="4704806" y="655694"/>
                </a:cubicBezTo>
                <a:cubicBezTo>
                  <a:pt x="4704806" y="655694"/>
                  <a:pt x="4704806" y="655694"/>
                  <a:pt x="4704806" y="646396"/>
                </a:cubicBezTo>
                <a:cubicBezTo>
                  <a:pt x="4704806" y="646396"/>
                  <a:pt x="4704806" y="646396"/>
                  <a:pt x="4716694" y="646396"/>
                </a:cubicBezTo>
                <a:cubicBezTo>
                  <a:pt x="4716694" y="646396"/>
                  <a:pt x="4716694" y="646396"/>
                  <a:pt x="4716694" y="637097"/>
                </a:cubicBezTo>
                <a:cubicBezTo>
                  <a:pt x="4716694" y="637097"/>
                  <a:pt x="4716694" y="637097"/>
                  <a:pt x="4704806" y="637097"/>
                </a:cubicBezTo>
                <a:cubicBezTo>
                  <a:pt x="4704806" y="637097"/>
                  <a:pt x="4704806" y="637097"/>
                  <a:pt x="4704806" y="630123"/>
                </a:cubicBezTo>
                <a:cubicBezTo>
                  <a:pt x="4704806" y="630123"/>
                  <a:pt x="4704806" y="630123"/>
                  <a:pt x="4716694" y="630123"/>
                </a:cubicBezTo>
                <a:cubicBezTo>
                  <a:pt x="4716694" y="630123"/>
                  <a:pt x="4716694" y="630123"/>
                  <a:pt x="4716694" y="620825"/>
                </a:cubicBezTo>
                <a:cubicBezTo>
                  <a:pt x="4716694" y="620825"/>
                  <a:pt x="4716694" y="620825"/>
                  <a:pt x="4704806" y="620825"/>
                </a:cubicBezTo>
                <a:cubicBezTo>
                  <a:pt x="4704806" y="620825"/>
                  <a:pt x="4704806" y="620825"/>
                  <a:pt x="4704806" y="611526"/>
                </a:cubicBezTo>
                <a:cubicBezTo>
                  <a:pt x="4704806" y="611526"/>
                  <a:pt x="4704806" y="611526"/>
                  <a:pt x="4716694" y="611526"/>
                </a:cubicBezTo>
                <a:cubicBezTo>
                  <a:pt x="4716694" y="611526"/>
                  <a:pt x="4716694" y="611526"/>
                  <a:pt x="4716694" y="604552"/>
                </a:cubicBezTo>
                <a:cubicBezTo>
                  <a:pt x="4716694" y="604552"/>
                  <a:pt x="4716694" y="604552"/>
                  <a:pt x="4704806" y="604552"/>
                </a:cubicBezTo>
                <a:cubicBezTo>
                  <a:pt x="4704806" y="604552"/>
                  <a:pt x="4704806" y="604552"/>
                  <a:pt x="4704806" y="595254"/>
                </a:cubicBezTo>
                <a:cubicBezTo>
                  <a:pt x="4704806" y="595254"/>
                  <a:pt x="4704806" y="595254"/>
                  <a:pt x="4716694" y="595254"/>
                </a:cubicBezTo>
                <a:cubicBezTo>
                  <a:pt x="4716694" y="595254"/>
                  <a:pt x="4716694" y="595254"/>
                  <a:pt x="4716694" y="585955"/>
                </a:cubicBezTo>
                <a:cubicBezTo>
                  <a:pt x="4716694" y="585955"/>
                  <a:pt x="4716694" y="585955"/>
                  <a:pt x="4704806" y="585955"/>
                </a:cubicBezTo>
                <a:cubicBezTo>
                  <a:pt x="4704806" y="585955"/>
                  <a:pt x="4704806" y="585955"/>
                  <a:pt x="4704806" y="576656"/>
                </a:cubicBezTo>
                <a:cubicBezTo>
                  <a:pt x="4704806" y="576656"/>
                  <a:pt x="4704806" y="576656"/>
                  <a:pt x="4716694" y="576656"/>
                </a:cubicBezTo>
                <a:cubicBezTo>
                  <a:pt x="4716694" y="576656"/>
                  <a:pt x="4716694" y="576656"/>
                  <a:pt x="4716694" y="569682"/>
                </a:cubicBezTo>
                <a:cubicBezTo>
                  <a:pt x="4716694" y="569682"/>
                  <a:pt x="4716694" y="569682"/>
                  <a:pt x="4704806" y="569682"/>
                </a:cubicBezTo>
                <a:cubicBezTo>
                  <a:pt x="4704806" y="569682"/>
                  <a:pt x="4704806" y="569682"/>
                  <a:pt x="4704806" y="560384"/>
                </a:cubicBezTo>
                <a:cubicBezTo>
                  <a:pt x="4704806" y="560384"/>
                  <a:pt x="4704806" y="560384"/>
                  <a:pt x="4716694" y="560384"/>
                </a:cubicBezTo>
                <a:cubicBezTo>
                  <a:pt x="4716694" y="560384"/>
                  <a:pt x="4716694" y="560384"/>
                  <a:pt x="4716694" y="551085"/>
                </a:cubicBezTo>
                <a:cubicBezTo>
                  <a:pt x="4716694" y="551085"/>
                  <a:pt x="4716694" y="551085"/>
                  <a:pt x="4704806" y="551085"/>
                </a:cubicBezTo>
                <a:cubicBezTo>
                  <a:pt x="4704806" y="551085"/>
                  <a:pt x="4704806" y="551085"/>
                  <a:pt x="4704806" y="541787"/>
                </a:cubicBezTo>
                <a:cubicBezTo>
                  <a:pt x="4704806" y="541787"/>
                  <a:pt x="4704806" y="541787"/>
                  <a:pt x="4716694" y="541787"/>
                </a:cubicBezTo>
                <a:cubicBezTo>
                  <a:pt x="4716694" y="541787"/>
                  <a:pt x="4716694" y="541787"/>
                  <a:pt x="4716694" y="534813"/>
                </a:cubicBezTo>
                <a:cubicBezTo>
                  <a:pt x="4716694" y="534813"/>
                  <a:pt x="4716694" y="534813"/>
                  <a:pt x="4704806" y="534813"/>
                </a:cubicBezTo>
                <a:cubicBezTo>
                  <a:pt x="4704806" y="534813"/>
                  <a:pt x="4704806" y="534813"/>
                  <a:pt x="4704806" y="525514"/>
                </a:cubicBezTo>
                <a:cubicBezTo>
                  <a:pt x="4704806" y="525514"/>
                  <a:pt x="4704806" y="525514"/>
                  <a:pt x="4716694" y="525514"/>
                </a:cubicBezTo>
                <a:cubicBezTo>
                  <a:pt x="4716694" y="525514"/>
                  <a:pt x="4716694" y="525514"/>
                  <a:pt x="4704806" y="511566"/>
                </a:cubicBezTo>
                <a:cubicBezTo>
                  <a:pt x="4704806" y="511566"/>
                  <a:pt x="4704806" y="511566"/>
                  <a:pt x="4704806" y="474372"/>
                </a:cubicBezTo>
                <a:cubicBezTo>
                  <a:pt x="4704806" y="474372"/>
                  <a:pt x="4704806" y="474372"/>
                  <a:pt x="4903930" y="474372"/>
                </a:cubicBezTo>
                <a:cubicBezTo>
                  <a:pt x="4903930" y="474372"/>
                  <a:pt x="4903930" y="474372"/>
                  <a:pt x="4921763" y="495294"/>
                </a:cubicBezTo>
                <a:cubicBezTo>
                  <a:pt x="4921763" y="495294"/>
                  <a:pt x="4921763" y="495294"/>
                  <a:pt x="4921763" y="541787"/>
                </a:cubicBezTo>
                <a:cubicBezTo>
                  <a:pt x="4921763" y="541787"/>
                  <a:pt x="4921763" y="541787"/>
                  <a:pt x="4909874" y="541787"/>
                </a:cubicBezTo>
                <a:cubicBezTo>
                  <a:pt x="4909874" y="541787"/>
                  <a:pt x="4909874" y="541787"/>
                  <a:pt x="4909874" y="551085"/>
                </a:cubicBezTo>
                <a:cubicBezTo>
                  <a:pt x="4909874" y="551085"/>
                  <a:pt x="4909874" y="551085"/>
                  <a:pt x="4921763" y="551085"/>
                </a:cubicBezTo>
                <a:cubicBezTo>
                  <a:pt x="4921763" y="551085"/>
                  <a:pt x="4921763" y="551085"/>
                  <a:pt x="4921763" y="560384"/>
                </a:cubicBezTo>
                <a:cubicBezTo>
                  <a:pt x="4921763" y="560384"/>
                  <a:pt x="4921763" y="560384"/>
                  <a:pt x="4909874" y="560384"/>
                </a:cubicBezTo>
                <a:cubicBezTo>
                  <a:pt x="4909874" y="560384"/>
                  <a:pt x="4909874" y="560384"/>
                  <a:pt x="4909874" y="569682"/>
                </a:cubicBezTo>
                <a:cubicBezTo>
                  <a:pt x="4909874" y="569682"/>
                  <a:pt x="4909874" y="569682"/>
                  <a:pt x="4921763" y="569682"/>
                </a:cubicBezTo>
                <a:cubicBezTo>
                  <a:pt x="4921763" y="569682"/>
                  <a:pt x="4921763" y="569682"/>
                  <a:pt x="4921763" y="576656"/>
                </a:cubicBezTo>
                <a:cubicBezTo>
                  <a:pt x="4921763" y="576656"/>
                  <a:pt x="4921763" y="576656"/>
                  <a:pt x="4909874" y="576656"/>
                </a:cubicBezTo>
                <a:cubicBezTo>
                  <a:pt x="4909874" y="576656"/>
                  <a:pt x="4909874" y="576656"/>
                  <a:pt x="4909874" y="585955"/>
                </a:cubicBezTo>
                <a:cubicBezTo>
                  <a:pt x="4909874" y="585955"/>
                  <a:pt x="4909874" y="585955"/>
                  <a:pt x="4921763" y="585955"/>
                </a:cubicBezTo>
                <a:cubicBezTo>
                  <a:pt x="4921763" y="585955"/>
                  <a:pt x="4921763" y="585955"/>
                  <a:pt x="4921763" y="595254"/>
                </a:cubicBezTo>
                <a:cubicBezTo>
                  <a:pt x="4921763" y="595254"/>
                  <a:pt x="4921763" y="595254"/>
                  <a:pt x="4909874" y="595254"/>
                </a:cubicBezTo>
                <a:cubicBezTo>
                  <a:pt x="4909874" y="595254"/>
                  <a:pt x="4909874" y="595254"/>
                  <a:pt x="4909874" y="604552"/>
                </a:cubicBezTo>
                <a:cubicBezTo>
                  <a:pt x="4909874" y="604552"/>
                  <a:pt x="4909874" y="604552"/>
                  <a:pt x="4921763" y="604552"/>
                </a:cubicBezTo>
                <a:cubicBezTo>
                  <a:pt x="4921763" y="604552"/>
                  <a:pt x="4921763" y="604552"/>
                  <a:pt x="4921763" y="611526"/>
                </a:cubicBezTo>
                <a:cubicBezTo>
                  <a:pt x="4921763" y="611526"/>
                  <a:pt x="4921763" y="611526"/>
                  <a:pt x="4909874" y="611526"/>
                </a:cubicBezTo>
                <a:cubicBezTo>
                  <a:pt x="4909874" y="611526"/>
                  <a:pt x="4909874" y="611526"/>
                  <a:pt x="4909874" y="620825"/>
                </a:cubicBezTo>
                <a:cubicBezTo>
                  <a:pt x="4909874" y="620825"/>
                  <a:pt x="4909874" y="620825"/>
                  <a:pt x="4921763" y="620825"/>
                </a:cubicBezTo>
                <a:cubicBezTo>
                  <a:pt x="4921763" y="620825"/>
                  <a:pt x="4921763" y="620825"/>
                  <a:pt x="4921763" y="630123"/>
                </a:cubicBezTo>
                <a:cubicBezTo>
                  <a:pt x="4921763" y="630123"/>
                  <a:pt x="4921763" y="630123"/>
                  <a:pt x="4909874" y="630123"/>
                </a:cubicBezTo>
                <a:cubicBezTo>
                  <a:pt x="4909874" y="630123"/>
                  <a:pt x="4909874" y="630123"/>
                  <a:pt x="4909874" y="637097"/>
                </a:cubicBezTo>
                <a:cubicBezTo>
                  <a:pt x="4909874" y="637097"/>
                  <a:pt x="4909874" y="637097"/>
                  <a:pt x="4921763" y="637097"/>
                </a:cubicBezTo>
                <a:cubicBezTo>
                  <a:pt x="4921763" y="637097"/>
                  <a:pt x="4921763" y="637097"/>
                  <a:pt x="4921763" y="646396"/>
                </a:cubicBezTo>
                <a:cubicBezTo>
                  <a:pt x="4921763" y="646396"/>
                  <a:pt x="4921763" y="646396"/>
                  <a:pt x="4909874" y="646396"/>
                </a:cubicBezTo>
                <a:cubicBezTo>
                  <a:pt x="4909874" y="646396"/>
                  <a:pt x="4909874" y="646396"/>
                  <a:pt x="4909874" y="655694"/>
                </a:cubicBezTo>
                <a:cubicBezTo>
                  <a:pt x="4909874" y="655694"/>
                  <a:pt x="4909874" y="655694"/>
                  <a:pt x="4921763" y="655694"/>
                </a:cubicBezTo>
                <a:cubicBezTo>
                  <a:pt x="4921763" y="655694"/>
                  <a:pt x="4921763" y="655694"/>
                  <a:pt x="4921763" y="664993"/>
                </a:cubicBezTo>
                <a:cubicBezTo>
                  <a:pt x="4921763" y="664993"/>
                  <a:pt x="4921763" y="664993"/>
                  <a:pt x="4909874" y="664993"/>
                </a:cubicBezTo>
                <a:cubicBezTo>
                  <a:pt x="4909874" y="664993"/>
                  <a:pt x="4909874" y="664993"/>
                  <a:pt x="4909874" y="671967"/>
                </a:cubicBezTo>
                <a:cubicBezTo>
                  <a:pt x="4909874" y="671967"/>
                  <a:pt x="4909874" y="671967"/>
                  <a:pt x="4921763" y="671967"/>
                </a:cubicBezTo>
                <a:cubicBezTo>
                  <a:pt x="4921763" y="671967"/>
                  <a:pt x="4921763" y="671967"/>
                  <a:pt x="4921763" y="681266"/>
                </a:cubicBezTo>
                <a:cubicBezTo>
                  <a:pt x="4921763" y="681266"/>
                  <a:pt x="4921763" y="681266"/>
                  <a:pt x="4909874" y="681266"/>
                </a:cubicBezTo>
                <a:cubicBezTo>
                  <a:pt x="4909874" y="681266"/>
                  <a:pt x="4909874" y="681266"/>
                  <a:pt x="4909874" y="690564"/>
                </a:cubicBezTo>
                <a:cubicBezTo>
                  <a:pt x="4909874" y="690564"/>
                  <a:pt x="4909874" y="690564"/>
                  <a:pt x="4921763" y="690564"/>
                </a:cubicBezTo>
                <a:cubicBezTo>
                  <a:pt x="4921763" y="690564"/>
                  <a:pt x="4921763" y="690564"/>
                  <a:pt x="4921763" y="697538"/>
                </a:cubicBezTo>
                <a:cubicBezTo>
                  <a:pt x="4921763" y="697538"/>
                  <a:pt x="4921763" y="697538"/>
                  <a:pt x="4909874" y="697538"/>
                </a:cubicBezTo>
                <a:cubicBezTo>
                  <a:pt x="4909874" y="697538"/>
                  <a:pt x="4909874" y="697538"/>
                  <a:pt x="4909874" y="706837"/>
                </a:cubicBezTo>
                <a:cubicBezTo>
                  <a:pt x="4909874" y="706837"/>
                  <a:pt x="4909874" y="706837"/>
                  <a:pt x="4921763" y="706837"/>
                </a:cubicBezTo>
                <a:cubicBezTo>
                  <a:pt x="4921763" y="706837"/>
                  <a:pt x="4921763" y="706837"/>
                  <a:pt x="4921763" y="716135"/>
                </a:cubicBezTo>
                <a:cubicBezTo>
                  <a:pt x="4921763" y="716135"/>
                  <a:pt x="4921763" y="716135"/>
                  <a:pt x="4909874" y="716135"/>
                </a:cubicBezTo>
                <a:cubicBezTo>
                  <a:pt x="4909874" y="716135"/>
                  <a:pt x="4909874" y="716135"/>
                  <a:pt x="4909874" y="725434"/>
                </a:cubicBezTo>
                <a:cubicBezTo>
                  <a:pt x="4909874" y="725434"/>
                  <a:pt x="4909874" y="725434"/>
                  <a:pt x="4921763" y="725434"/>
                </a:cubicBezTo>
                <a:cubicBezTo>
                  <a:pt x="4921763" y="725434"/>
                  <a:pt x="4921763" y="725434"/>
                  <a:pt x="4921763" y="732408"/>
                </a:cubicBezTo>
                <a:cubicBezTo>
                  <a:pt x="4921763" y="732408"/>
                  <a:pt x="4921763" y="732408"/>
                  <a:pt x="4909874" y="732408"/>
                </a:cubicBezTo>
                <a:cubicBezTo>
                  <a:pt x="4909874" y="732408"/>
                  <a:pt x="4909874" y="732408"/>
                  <a:pt x="4909874" y="741706"/>
                </a:cubicBezTo>
                <a:cubicBezTo>
                  <a:pt x="4909874" y="741706"/>
                  <a:pt x="4909874" y="741706"/>
                  <a:pt x="4942567" y="762628"/>
                </a:cubicBezTo>
                <a:cubicBezTo>
                  <a:pt x="4942567" y="762628"/>
                  <a:pt x="4942567" y="762628"/>
                  <a:pt x="4942567" y="767278"/>
                </a:cubicBezTo>
                <a:cubicBezTo>
                  <a:pt x="4942567" y="767278"/>
                  <a:pt x="4942567" y="767278"/>
                  <a:pt x="4930679" y="767278"/>
                </a:cubicBezTo>
                <a:cubicBezTo>
                  <a:pt x="4930679" y="767278"/>
                  <a:pt x="4930679" y="767278"/>
                  <a:pt x="4930679" y="792849"/>
                </a:cubicBezTo>
                <a:cubicBezTo>
                  <a:pt x="4930679" y="792849"/>
                  <a:pt x="4930679" y="792849"/>
                  <a:pt x="4942567" y="792849"/>
                </a:cubicBezTo>
                <a:cubicBezTo>
                  <a:pt x="4942567" y="792849"/>
                  <a:pt x="4942567" y="792849"/>
                  <a:pt x="4942567" y="781225"/>
                </a:cubicBezTo>
                <a:cubicBezTo>
                  <a:pt x="4942567" y="781225"/>
                  <a:pt x="4942567" y="781225"/>
                  <a:pt x="4954455" y="776576"/>
                </a:cubicBezTo>
                <a:cubicBezTo>
                  <a:pt x="4954455" y="776576"/>
                  <a:pt x="4954455" y="776576"/>
                  <a:pt x="4975259" y="776576"/>
                </a:cubicBezTo>
                <a:cubicBezTo>
                  <a:pt x="4975259" y="776576"/>
                  <a:pt x="4975259" y="776576"/>
                  <a:pt x="4975259" y="785875"/>
                </a:cubicBezTo>
                <a:cubicBezTo>
                  <a:pt x="4975259" y="785875"/>
                  <a:pt x="4975259" y="785875"/>
                  <a:pt x="4993091" y="785875"/>
                </a:cubicBezTo>
                <a:cubicBezTo>
                  <a:pt x="4993091" y="785875"/>
                  <a:pt x="4993091" y="785875"/>
                  <a:pt x="4993091" y="790524"/>
                </a:cubicBezTo>
                <a:cubicBezTo>
                  <a:pt x="4993091" y="790524"/>
                  <a:pt x="4993091" y="790524"/>
                  <a:pt x="5004979" y="790524"/>
                </a:cubicBezTo>
                <a:cubicBezTo>
                  <a:pt x="5004979" y="790524"/>
                  <a:pt x="5004979" y="790524"/>
                  <a:pt x="5018771" y="804254"/>
                </a:cubicBezTo>
                <a:lnTo>
                  <a:pt x="5028884" y="814322"/>
                </a:lnTo>
                <a:lnTo>
                  <a:pt x="5070363" y="814322"/>
                </a:lnTo>
                <a:lnTo>
                  <a:pt x="5070363" y="802147"/>
                </a:lnTo>
                <a:cubicBezTo>
                  <a:pt x="5070363" y="802147"/>
                  <a:pt x="5070363" y="802147"/>
                  <a:pt x="5120887" y="802147"/>
                </a:cubicBezTo>
                <a:cubicBezTo>
                  <a:pt x="5120887" y="802147"/>
                  <a:pt x="5120887" y="802147"/>
                  <a:pt x="5120887" y="727759"/>
                </a:cubicBezTo>
                <a:cubicBezTo>
                  <a:pt x="5120887" y="727759"/>
                  <a:pt x="5120887" y="727759"/>
                  <a:pt x="5168440" y="727759"/>
                </a:cubicBezTo>
                <a:cubicBezTo>
                  <a:pt x="5168440" y="727759"/>
                  <a:pt x="5168440" y="727759"/>
                  <a:pt x="5168440" y="720785"/>
                </a:cubicBezTo>
                <a:cubicBezTo>
                  <a:pt x="5168440" y="720785"/>
                  <a:pt x="5168440" y="720785"/>
                  <a:pt x="5198160" y="720785"/>
                </a:cubicBezTo>
                <a:cubicBezTo>
                  <a:pt x="5198160" y="720785"/>
                  <a:pt x="5198160" y="720785"/>
                  <a:pt x="5198160" y="681266"/>
                </a:cubicBezTo>
                <a:cubicBezTo>
                  <a:pt x="5198160" y="681266"/>
                  <a:pt x="5198160" y="681266"/>
                  <a:pt x="5192216" y="681266"/>
                </a:cubicBezTo>
                <a:cubicBezTo>
                  <a:pt x="5192216" y="681266"/>
                  <a:pt x="5192216" y="681266"/>
                  <a:pt x="5192216" y="667318"/>
                </a:cubicBezTo>
                <a:cubicBezTo>
                  <a:pt x="5192216" y="667318"/>
                  <a:pt x="5192216" y="667318"/>
                  <a:pt x="5198160" y="669642"/>
                </a:cubicBezTo>
                <a:cubicBezTo>
                  <a:pt x="5198160" y="669642"/>
                  <a:pt x="5198160" y="669642"/>
                  <a:pt x="5204104" y="646396"/>
                </a:cubicBezTo>
                <a:cubicBezTo>
                  <a:pt x="5204104" y="646396"/>
                  <a:pt x="5204104" y="646396"/>
                  <a:pt x="5210048" y="669642"/>
                </a:cubicBezTo>
                <a:cubicBezTo>
                  <a:pt x="5210048" y="669642"/>
                  <a:pt x="5210048" y="669642"/>
                  <a:pt x="5213020" y="667318"/>
                </a:cubicBezTo>
                <a:cubicBezTo>
                  <a:pt x="5213020" y="667318"/>
                  <a:pt x="5213020" y="667318"/>
                  <a:pt x="5215992" y="660344"/>
                </a:cubicBezTo>
                <a:cubicBezTo>
                  <a:pt x="5215992" y="660344"/>
                  <a:pt x="5215992" y="660344"/>
                  <a:pt x="5221936" y="651045"/>
                </a:cubicBezTo>
                <a:cubicBezTo>
                  <a:pt x="5221936" y="651045"/>
                  <a:pt x="5221936" y="651045"/>
                  <a:pt x="5227880" y="641747"/>
                </a:cubicBezTo>
                <a:cubicBezTo>
                  <a:pt x="5227880" y="641747"/>
                  <a:pt x="5227880" y="641747"/>
                  <a:pt x="5242740" y="634773"/>
                </a:cubicBezTo>
                <a:cubicBezTo>
                  <a:pt x="5242740" y="634773"/>
                  <a:pt x="5242740" y="634773"/>
                  <a:pt x="5260572" y="625474"/>
                </a:cubicBezTo>
                <a:cubicBezTo>
                  <a:pt x="5260572" y="625474"/>
                  <a:pt x="5260572" y="625474"/>
                  <a:pt x="5269488" y="616175"/>
                </a:cubicBezTo>
                <a:cubicBezTo>
                  <a:pt x="5269488" y="616175"/>
                  <a:pt x="5269488" y="616175"/>
                  <a:pt x="5275432" y="599903"/>
                </a:cubicBezTo>
                <a:cubicBezTo>
                  <a:pt x="5275432" y="599903"/>
                  <a:pt x="5275432" y="599903"/>
                  <a:pt x="5281376" y="616175"/>
                </a:cubicBezTo>
                <a:cubicBezTo>
                  <a:pt x="5281376" y="616175"/>
                  <a:pt x="5281376" y="616175"/>
                  <a:pt x="5287320" y="623149"/>
                </a:cubicBezTo>
                <a:cubicBezTo>
                  <a:pt x="5287320" y="623149"/>
                  <a:pt x="5287320" y="623149"/>
                  <a:pt x="5302180" y="632448"/>
                </a:cubicBezTo>
                <a:cubicBezTo>
                  <a:pt x="5302180" y="632448"/>
                  <a:pt x="5302180" y="632448"/>
                  <a:pt x="5314069" y="641747"/>
                </a:cubicBezTo>
                <a:cubicBezTo>
                  <a:pt x="5314069" y="641747"/>
                  <a:pt x="5314069" y="641747"/>
                  <a:pt x="5325957" y="651045"/>
                </a:cubicBezTo>
                <a:cubicBezTo>
                  <a:pt x="5325957" y="651045"/>
                  <a:pt x="5325957" y="651045"/>
                  <a:pt x="5328929" y="660344"/>
                </a:cubicBezTo>
                <a:cubicBezTo>
                  <a:pt x="5328929" y="660344"/>
                  <a:pt x="5328929" y="660344"/>
                  <a:pt x="5331901" y="669642"/>
                </a:cubicBezTo>
                <a:cubicBezTo>
                  <a:pt x="5331901" y="669642"/>
                  <a:pt x="5331901" y="669642"/>
                  <a:pt x="5337845" y="669642"/>
                </a:cubicBezTo>
                <a:cubicBezTo>
                  <a:pt x="5337845" y="669642"/>
                  <a:pt x="5337845" y="669642"/>
                  <a:pt x="5340817" y="646396"/>
                </a:cubicBezTo>
                <a:cubicBezTo>
                  <a:pt x="5340817" y="646396"/>
                  <a:pt x="5340817" y="646396"/>
                  <a:pt x="5346761" y="669642"/>
                </a:cubicBezTo>
                <a:cubicBezTo>
                  <a:pt x="5346761" y="669642"/>
                  <a:pt x="5346761" y="669642"/>
                  <a:pt x="5352705" y="669642"/>
                </a:cubicBezTo>
                <a:cubicBezTo>
                  <a:pt x="5352705" y="669642"/>
                  <a:pt x="5352705" y="669642"/>
                  <a:pt x="5352705" y="683590"/>
                </a:cubicBezTo>
                <a:cubicBezTo>
                  <a:pt x="5352705" y="683590"/>
                  <a:pt x="5352705" y="683590"/>
                  <a:pt x="5346761" y="683590"/>
                </a:cubicBezTo>
                <a:cubicBezTo>
                  <a:pt x="5346761" y="683590"/>
                  <a:pt x="5346761" y="683590"/>
                  <a:pt x="5346761" y="716135"/>
                </a:cubicBezTo>
                <a:cubicBezTo>
                  <a:pt x="5346761" y="716135"/>
                  <a:pt x="5346761" y="716135"/>
                  <a:pt x="5358649" y="716135"/>
                </a:cubicBezTo>
                <a:cubicBezTo>
                  <a:pt x="5358649" y="716135"/>
                  <a:pt x="5358649" y="716135"/>
                  <a:pt x="5358649" y="720785"/>
                </a:cubicBezTo>
                <a:cubicBezTo>
                  <a:pt x="5358649" y="720785"/>
                  <a:pt x="5358649" y="720785"/>
                  <a:pt x="5367565" y="720785"/>
                </a:cubicBezTo>
                <a:cubicBezTo>
                  <a:pt x="5367565" y="720785"/>
                  <a:pt x="5367565" y="720785"/>
                  <a:pt x="5367565" y="711486"/>
                </a:cubicBezTo>
                <a:cubicBezTo>
                  <a:pt x="5367565" y="711486"/>
                  <a:pt x="5367565" y="711486"/>
                  <a:pt x="5391342" y="711486"/>
                </a:cubicBezTo>
                <a:cubicBezTo>
                  <a:pt x="5391342" y="711486"/>
                  <a:pt x="5391342" y="711486"/>
                  <a:pt x="5391342" y="695213"/>
                </a:cubicBezTo>
                <a:cubicBezTo>
                  <a:pt x="5391342" y="695213"/>
                  <a:pt x="5391342" y="695213"/>
                  <a:pt x="5441865" y="695213"/>
                </a:cubicBezTo>
                <a:cubicBezTo>
                  <a:pt x="5441865" y="695213"/>
                  <a:pt x="5441865" y="695213"/>
                  <a:pt x="5441865" y="706837"/>
                </a:cubicBezTo>
                <a:cubicBezTo>
                  <a:pt x="5441865" y="706837"/>
                  <a:pt x="5441865" y="706837"/>
                  <a:pt x="5468614" y="706837"/>
                </a:cubicBezTo>
                <a:cubicBezTo>
                  <a:pt x="5468614" y="706837"/>
                  <a:pt x="5468614" y="706837"/>
                  <a:pt x="5468614" y="725434"/>
                </a:cubicBezTo>
                <a:cubicBezTo>
                  <a:pt x="5468614" y="725434"/>
                  <a:pt x="5468614" y="725434"/>
                  <a:pt x="5462670" y="725434"/>
                </a:cubicBezTo>
                <a:cubicBezTo>
                  <a:pt x="5462670" y="725434"/>
                  <a:pt x="5462670" y="725434"/>
                  <a:pt x="5462670" y="732408"/>
                </a:cubicBezTo>
                <a:cubicBezTo>
                  <a:pt x="5462670" y="732408"/>
                  <a:pt x="5462670" y="732408"/>
                  <a:pt x="5468614" y="732408"/>
                </a:cubicBezTo>
                <a:cubicBezTo>
                  <a:pt x="5468614" y="732408"/>
                  <a:pt x="5468614" y="732408"/>
                  <a:pt x="5468614" y="746356"/>
                </a:cubicBezTo>
                <a:cubicBezTo>
                  <a:pt x="5468614" y="746356"/>
                  <a:pt x="5468614" y="746356"/>
                  <a:pt x="5462670" y="751005"/>
                </a:cubicBezTo>
                <a:cubicBezTo>
                  <a:pt x="5462670" y="751005"/>
                  <a:pt x="5462670" y="751005"/>
                  <a:pt x="5462670" y="806797"/>
                </a:cubicBezTo>
                <a:cubicBezTo>
                  <a:pt x="5462670" y="806797"/>
                  <a:pt x="5462670" y="806797"/>
                  <a:pt x="5483473" y="806797"/>
                </a:cubicBezTo>
                <a:cubicBezTo>
                  <a:pt x="5483473" y="806797"/>
                  <a:pt x="5483473" y="806797"/>
                  <a:pt x="5483473" y="811446"/>
                </a:cubicBezTo>
                <a:cubicBezTo>
                  <a:pt x="5483473" y="811446"/>
                  <a:pt x="5483473" y="811446"/>
                  <a:pt x="5501306" y="811446"/>
                </a:cubicBezTo>
                <a:cubicBezTo>
                  <a:pt x="5501306" y="811446"/>
                  <a:pt x="5501306" y="811446"/>
                  <a:pt x="5501306" y="813480"/>
                </a:cubicBezTo>
                <a:lnTo>
                  <a:pt x="5501306" y="814322"/>
                </a:lnTo>
                <a:lnTo>
                  <a:pt x="5519138" y="814322"/>
                </a:lnTo>
                <a:lnTo>
                  <a:pt x="5519138" y="811446"/>
                </a:lnTo>
                <a:cubicBezTo>
                  <a:pt x="5519138" y="811446"/>
                  <a:pt x="5519138" y="811446"/>
                  <a:pt x="5539942" y="802147"/>
                </a:cubicBezTo>
                <a:cubicBezTo>
                  <a:pt x="5539942" y="802147"/>
                  <a:pt x="5539942" y="802147"/>
                  <a:pt x="5539942" y="781225"/>
                </a:cubicBezTo>
                <a:cubicBezTo>
                  <a:pt x="5539942" y="781225"/>
                  <a:pt x="5539942" y="781225"/>
                  <a:pt x="5533998" y="781225"/>
                </a:cubicBezTo>
                <a:cubicBezTo>
                  <a:pt x="5533998" y="781225"/>
                  <a:pt x="5533998" y="781225"/>
                  <a:pt x="5533998" y="757979"/>
                </a:cubicBezTo>
                <a:cubicBezTo>
                  <a:pt x="5533998" y="757979"/>
                  <a:pt x="5533998" y="757979"/>
                  <a:pt x="5545886" y="757979"/>
                </a:cubicBezTo>
                <a:cubicBezTo>
                  <a:pt x="5545886" y="757979"/>
                  <a:pt x="5545886" y="757979"/>
                  <a:pt x="5545886" y="755654"/>
                </a:cubicBezTo>
                <a:cubicBezTo>
                  <a:pt x="5545886" y="755654"/>
                  <a:pt x="5545886" y="755654"/>
                  <a:pt x="5572634" y="755654"/>
                </a:cubicBezTo>
                <a:cubicBezTo>
                  <a:pt x="5572634" y="755654"/>
                  <a:pt x="5572634" y="755654"/>
                  <a:pt x="5572634" y="746356"/>
                </a:cubicBezTo>
                <a:cubicBezTo>
                  <a:pt x="5572634" y="746356"/>
                  <a:pt x="5572634" y="746356"/>
                  <a:pt x="5590466" y="746356"/>
                </a:cubicBezTo>
                <a:cubicBezTo>
                  <a:pt x="5590466" y="746356"/>
                  <a:pt x="5590466" y="746356"/>
                  <a:pt x="5590466" y="630123"/>
                </a:cubicBezTo>
                <a:cubicBezTo>
                  <a:pt x="5590466" y="630123"/>
                  <a:pt x="5590466" y="630123"/>
                  <a:pt x="5602354" y="630123"/>
                </a:cubicBezTo>
                <a:cubicBezTo>
                  <a:pt x="5602354" y="630123"/>
                  <a:pt x="5602354" y="630123"/>
                  <a:pt x="5602354" y="611526"/>
                </a:cubicBezTo>
                <a:cubicBezTo>
                  <a:pt x="5602354" y="611526"/>
                  <a:pt x="5602354" y="611526"/>
                  <a:pt x="5605326" y="611526"/>
                </a:cubicBezTo>
                <a:cubicBezTo>
                  <a:pt x="5605326" y="611526"/>
                  <a:pt x="5605326" y="611526"/>
                  <a:pt x="5605326" y="565033"/>
                </a:cubicBezTo>
                <a:cubicBezTo>
                  <a:pt x="5605326" y="565033"/>
                  <a:pt x="5605326" y="565033"/>
                  <a:pt x="5617215" y="565033"/>
                </a:cubicBezTo>
                <a:cubicBezTo>
                  <a:pt x="5617215" y="565033"/>
                  <a:pt x="5617215" y="565033"/>
                  <a:pt x="5617215" y="574332"/>
                </a:cubicBezTo>
                <a:cubicBezTo>
                  <a:pt x="5617215" y="574332"/>
                  <a:pt x="5617215" y="574332"/>
                  <a:pt x="5623159" y="574332"/>
                </a:cubicBezTo>
                <a:cubicBezTo>
                  <a:pt x="5623159" y="574332"/>
                  <a:pt x="5623159" y="574332"/>
                  <a:pt x="5623159" y="555735"/>
                </a:cubicBezTo>
                <a:cubicBezTo>
                  <a:pt x="5623159" y="555735"/>
                  <a:pt x="5623159" y="555735"/>
                  <a:pt x="5638018" y="551085"/>
                </a:cubicBezTo>
                <a:cubicBezTo>
                  <a:pt x="5638018" y="551085"/>
                  <a:pt x="5638018" y="551085"/>
                  <a:pt x="5649906" y="555735"/>
                </a:cubicBezTo>
                <a:cubicBezTo>
                  <a:pt x="5649906" y="555735"/>
                  <a:pt x="5649906" y="555735"/>
                  <a:pt x="5667738" y="555735"/>
                </a:cubicBezTo>
                <a:cubicBezTo>
                  <a:pt x="5667738" y="555735"/>
                  <a:pt x="5667738" y="555735"/>
                  <a:pt x="5667738" y="525514"/>
                </a:cubicBezTo>
                <a:cubicBezTo>
                  <a:pt x="5667738" y="525514"/>
                  <a:pt x="5667738" y="525514"/>
                  <a:pt x="5679627" y="525514"/>
                </a:cubicBezTo>
                <a:cubicBezTo>
                  <a:pt x="5679627" y="525514"/>
                  <a:pt x="5679627" y="525514"/>
                  <a:pt x="5679627" y="530163"/>
                </a:cubicBezTo>
                <a:cubicBezTo>
                  <a:pt x="5679627" y="530163"/>
                  <a:pt x="5679627" y="530163"/>
                  <a:pt x="5694487" y="530163"/>
                </a:cubicBezTo>
                <a:cubicBezTo>
                  <a:pt x="5694487" y="530163"/>
                  <a:pt x="5694487" y="530163"/>
                  <a:pt x="5694487" y="525514"/>
                </a:cubicBezTo>
                <a:cubicBezTo>
                  <a:pt x="5694487" y="525514"/>
                  <a:pt x="5694487" y="525514"/>
                  <a:pt x="5706375" y="525514"/>
                </a:cubicBezTo>
                <a:cubicBezTo>
                  <a:pt x="5706375" y="525514"/>
                  <a:pt x="5706375" y="525514"/>
                  <a:pt x="5706375" y="560384"/>
                </a:cubicBezTo>
                <a:cubicBezTo>
                  <a:pt x="5706375" y="560384"/>
                  <a:pt x="5706375" y="560384"/>
                  <a:pt x="5721235" y="569682"/>
                </a:cubicBezTo>
                <a:cubicBezTo>
                  <a:pt x="5721235" y="569682"/>
                  <a:pt x="5721235" y="569682"/>
                  <a:pt x="5721235" y="574332"/>
                </a:cubicBezTo>
                <a:cubicBezTo>
                  <a:pt x="5721235" y="574332"/>
                  <a:pt x="5721235" y="574332"/>
                  <a:pt x="5718263" y="574332"/>
                </a:cubicBezTo>
                <a:cubicBezTo>
                  <a:pt x="5718263" y="574332"/>
                  <a:pt x="5718263" y="574332"/>
                  <a:pt x="5718263" y="576656"/>
                </a:cubicBezTo>
                <a:cubicBezTo>
                  <a:pt x="5718263" y="576656"/>
                  <a:pt x="5718263" y="576656"/>
                  <a:pt x="5750955" y="576656"/>
                </a:cubicBezTo>
                <a:cubicBezTo>
                  <a:pt x="5750955" y="576656"/>
                  <a:pt x="5750955" y="576656"/>
                  <a:pt x="5750955" y="565033"/>
                </a:cubicBezTo>
                <a:cubicBezTo>
                  <a:pt x="5750955" y="565033"/>
                  <a:pt x="5750955" y="565033"/>
                  <a:pt x="5789591" y="555735"/>
                </a:cubicBezTo>
                <a:cubicBezTo>
                  <a:pt x="5789591" y="555735"/>
                  <a:pt x="5789591" y="555735"/>
                  <a:pt x="5789591" y="546436"/>
                </a:cubicBezTo>
                <a:cubicBezTo>
                  <a:pt x="5789591" y="546436"/>
                  <a:pt x="5789591" y="546436"/>
                  <a:pt x="5798507" y="546436"/>
                </a:cubicBezTo>
                <a:cubicBezTo>
                  <a:pt x="5798507" y="546436"/>
                  <a:pt x="5798507" y="546436"/>
                  <a:pt x="5798507" y="539462"/>
                </a:cubicBezTo>
                <a:cubicBezTo>
                  <a:pt x="5798507" y="539462"/>
                  <a:pt x="5798507" y="539462"/>
                  <a:pt x="5822283" y="539462"/>
                </a:cubicBezTo>
                <a:cubicBezTo>
                  <a:pt x="5822283" y="539462"/>
                  <a:pt x="5822283" y="539462"/>
                  <a:pt x="5822283" y="546436"/>
                </a:cubicBezTo>
                <a:cubicBezTo>
                  <a:pt x="5822283" y="546436"/>
                  <a:pt x="5822283" y="546436"/>
                  <a:pt x="5840116" y="546436"/>
                </a:cubicBezTo>
                <a:cubicBezTo>
                  <a:pt x="5840116" y="546436"/>
                  <a:pt x="5840116" y="546436"/>
                  <a:pt x="5840116" y="560384"/>
                </a:cubicBezTo>
                <a:cubicBezTo>
                  <a:pt x="5840116" y="560384"/>
                  <a:pt x="5840116" y="560384"/>
                  <a:pt x="5872808" y="560384"/>
                </a:cubicBezTo>
                <a:cubicBezTo>
                  <a:pt x="5872808" y="560384"/>
                  <a:pt x="5872808" y="560384"/>
                  <a:pt x="5872808" y="551085"/>
                </a:cubicBezTo>
                <a:cubicBezTo>
                  <a:pt x="5872808" y="551085"/>
                  <a:pt x="5872808" y="551085"/>
                  <a:pt x="5887668" y="551085"/>
                </a:cubicBezTo>
                <a:cubicBezTo>
                  <a:pt x="5887668" y="551085"/>
                  <a:pt x="5887668" y="551085"/>
                  <a:pt x="5887668" y="541787"/>
                </a:cubicBezTo>
                <a:cubicBezTo>
                  <a:pt x="5887668" y="541787"/>
                  <a:pt x="5887668" y="541787"/>
                  <a:pt x="5905500" y="541787"/>
                </a:cubicBezTo>
                <a:cubicBezTo>
                  <a:pt x="5905500" y="541787"/>
                  <a:pt x="5905500" y="541787"/>
                  <a:pt x="5905500" y="551085"/>
                </a:cubicBezTo>
                <a:cubicBezTo>
                  <a:pt x="5905500" y="551085"/>
                  <a:pt x="5905500" y="551085"/>
                  <a:pt x="5911444" y="551085"/>
                </a:cubicBezTo>
                <a:cubicBezTo>
                  <a:pt x="5911444" y="551085"/>
                  <a:pt x="5911444" y="551085"/>
                  <a:pt x="5911444" y="495294"/>
                </a:cubicBezTo>
                <a:cubicBezTo>
                  <a:pt x="5911444" y="495294"/>
                  <a:pt x="5911444" y="495294"/>
                  <a:pt x="6045185" y="495294"/>
                </a:cubicBezTo>
                <a:cubicBezTo>
                  <a:pt x="6045185" y="495294"/>
                  <a:pt x="6045185" y="495294"/>
                  <a:pt x="6045185" y="569682"/>
                </a:cubicBezTo>
                <a:cubicBezTo>
                  <a:pt x="6045185" y="569682"/>
                  <a:pt x="6045185" y="569682"/>
                  <a:pt x="6068961" y="569682"/>
                </a:cubicBezTo>
                <a:cubicBezTo>
                  <a:pt x="6068961" y="569682"/>
                  <a:pt x="6068961" y="569682"/>
                  <a:pt x="6068961" y="485995"/>
                </a:cubicBezTo>
                <a:cubicBezTo>
                  <a:pt x="6068961" y="485995"/>
                  <a:pt x="6068961" y="485995"/>
                  <a:pt x="6098681" y="474372"/>
                </a:cubicBezTo>
                <a:cubicBezTo>
                  <a:pt x="6098681" y="474372"/>
                  <a:pt x="6098681" y="474372"/>
                  <a:pt x="6137317" y="474372"/>
                </a:cubicBezTo>
                <a:cubicBezTo>
                  <a:pt x="6137317" y="474372"/>
                  <a:pt x="6137317" y="474372"/>
                  <a:pt x="6158121" y="460424"/>
                </a:cubicBezTo>
                <a:cubicBezTo>
                  <a:pt x="6158121" y="460424"/>
                  <a:pt x="6158121" y="460424"/>
                  <a:pt x="6208645" y="460424"/>
                </a:cubicBezTo>
                <a:cubicBezTo>
                  <a:pt x="6208645" y="460424"/>
                  <a:pt x="6208645" y="460424"/>
                  <a:pt x="6208645" y="474372"/>
                </a:cubicBezTo>
                <a:cubicBezTo>
                  <a:pt x="6208645" y="474372"/>
                  <a:pt x="6208645" y="474372"/>
                  <a:pt x="6259170" y="474372"/>
                </a:cubicBezTo>
                <a:cubicBezTo>
                  <a:pt x="6259170" y="474372"/>
                  <a:pt x="6259170" y="474372"/>
                  <a:pt x="6259170" y="565033"/>
                </a:cubicBezTo>
                <a:cubicBezTo>
                  <a:pt x="6259170" y="565033"/>
                  <a:pt x="6259170" y="565033"/>
                  <a:pt x="6274030" y="565033"/>
                </a:cubicBezTo>
                <a:cubicBezTo>
                  <a:pt x="6274030" y="565033"/>
                  <a:pt x="6274030" y="565033"/>
                  <a:pt x="6274030" y="697538"/>
                </a:cubicBezTo>
                <a:cubicBezTo>
                  <a:pt x="6274030" y="697538"/>
                  <a:pt x="6274030" y="697538"/>
                  <a:pt x="6297806" y="697538"/>
                </a:cubicBezTo>
                <a:cubicBezTo>
                  <a:pt x="6297806" y="697538"/>
                  <a:pt x="6297806" y="697538"/>
                  <a:pt x="6297806" y="611526"/>
                </a:cubicBezTo>
                <a:cubicBezTo>
                  <a:pt x="6297806" y="611526"/>
                  <a:pt x="6297806" y="611526"/>
                  <a:pt x="6306722" y="606877"/>
                </a:cubicBezTo>
                <a:cubicBezTo>
                  <a:pt x="6306722" y="606877"/>
                  <a:pt x="6306722" y="606877"/>
                  <a:pt x="6312666" y="606877"/>
                </a:cubicBezTo>
                <a:cubicBezTo>
                  <a:pt x="6312666" y="606877"/>
                  <a:pt x="6312666" y="606877"/>
                  <a:pt x="6312666" y="616175"/>
                </a:cubicBezTo>
                <a:cubicBezTo>
                  <a:pt x="6312666" y="616175"/>
                  <a:pt x="6312666" y="616175"/>
                  <a:pt x="6336442" y="606877"/>
                </a:cubicBezTo>
                <a:cubicBezTo>
                  <a:pt x="6336442" y="606877"/>
                  <a:pt x="6336442" y="606877"/>
                  <a:pt x="6357246" y="606877"/>
                </a:cubicBezTo>
                <a:cubicBezTo>
                  <a:pt x="6357246" y="606877"/>
                  <a:pt x="6357246" y="606877"/>
                  <a:pt x="6357246" y="764953"/>
                </a:cubicBezTo>
                <a:cubicBezTo>
                  <a:pt x="6357246" y="764953"/>
                  <a:pt x="6357246" y="764953"/>
                  <a:pt x="6398854" y="769602"/>
                </a:cubicBezTo>
                <a:cubicBezTo>
                  <a:pt x="6398854" y="767278"/>
                  <a:pt x="6398854" y="764953"/>
                  <a:pt x="6398854" y="762628"/>
                </a:cubicBezTo>
                <a:cubicBezTo>
                  <a:pt x="6413715" y="762628"/>
                  <a:pt x="6428575" y="762628"/>
                  <a:pt x="6443435" y="762628"/>
                </a:cubicBezTo>
                <a:cubicBezTo>
                  <a:pt x="6443435" y="751005"/>
                  <a:pt x="6443435" y="741706"/>
                  <a:pt x="6443435" y="732408"/>
                </a:cubicBezTo>
                <a:cubicBezTo>
                  <a:pt x="6446407" y="732408"/>
                  <a:pt x="6452351" y="732408"/>
                  <a:pt x="6455323" y="732408"/>
                </a:cubicBezTo>
                <a:cubicBezTo>
                  <a:pt x="6455323" y="718460"/>
                  <a:pt x="6455323" y="706837"/>
                  <a:pt x="6455323" y="692889"/>
                </a:cubicBezTo>
                <a:cubicBezTo>
                  <a:pt x="6458295" y="692889"/>
                  <a:pt x="6461267" y="692889"/>
                  <a:pt x="6464239" y="692889"/>
                </a:cubicBezTo>
                <a:cubicBezTo>
                  <a:pt x="6464239" y="678941"/>
                  <a:pt x="6464239" y="667318"/>
                  <a:pt x="6464239" y="653370"/>
                </a:cubicBezTo>
                <a:cubicBezTo>
                  <a:pt x="6470183" y="653370"/>
                  <a:pt x="6476127" y="653370"/>
                  <a:pt x="6485043" y="653370"/>
                </a:cubicBezTo>
                <a:cubicBezTo>
                  <a:pt x="6485043" y="653370"/>
                  <a:pt x="6485043" y="655694"/>
                  <a:pt x="6485043" y="655694"/>
                </a:cubicBezTo>
                <a:cubicBezTo>
                  <a:pt x="6505847" y="648720"/>
                  <a:pt x="6529623" y="639422"/>
                  <a:pt x="6550427" y="632448"/>
                </a:cubicBezTo>
                <a:cubicBezTo>
                  <a:pt x="6553399" y="625474"/>
                  <a:pt x="6553399" y="618500"/>
                  <a:pt x="6553399" y="611526"/>
                </a:cubicBezTo>
                <a:cubicBezTo>
                  <a:pt x="6556371" y="618500"/>
                  <a:pt x="6556371" y="625474"/>
                  <a:pt x="6559343" y="632448"/>
                </a:cubicBezTo>
                <a:cubicBezTo>
                  <a:pt x="6583119" y="641747"/>
                  <a:pt x="6603924" y="651045"/>
                  <a:pt x="6627700" y="660344"/>
                </a:cubicBezTo>
                <a:cubicBezTo>
                  <a:pt x="6627700" y="658019"/>
                  <a:pt x="6627700" y="655694"/>
                  <a:pt x="6627700" y="655694"/>
                </a:cubicBezTo>
                <a:cubicBezTo>
                  <a:pt x="6633644" y="655694"/>
                  <a:pt x="6639588" y="655694"/>
                  <a:pt x="6645532" y="655694"/>
                </a:cubicBezTo>
                <a:cubicBezTo>
                  <a:pt x="6645532" y="667318"/>
                  <a:pt x="6645532" y="681266"/>
                  <a:pt x="6645532" y="692889"/>
                </a:cubicBezTo>
                <a:cubicBezTo>
                  <a:pt x="6648504" y="692889"/>
                  <a:pt x="6651476" y="692889"/>
                  <a:pt x="6654448" y="692889"/>
                </a:cubicBezTo>
                <a:cubicBezTo>
                  <a:pt x="6654448" y="706837"/>
                  <a:pt x="6654448" y="720785"/>
                  <a:pt x="6654448" y="737057"/>
                </a:cubicBezTo>
                <a:cubicBezTo>
                  <a:pt x="6657420" y="737057"/>
                  <a:pt x="6660392" y="737057"/>
                  <a:pt x="6663364" y="737057"/>
                </a:cubicBezTo>
                <a:cubicBezTo>
                  <a:pt x="6663364" y="744031"/>
                  <a:pt x="6663364" y="751005"/>
                  <a:pt x="6663364" y="757979"/>
                </a:cubicBezTo>
                <a:cubicBezTo>
                  <a:pt x="6669308" y="757979"/>
                  <a:pt x="6675252" y="757979"/>
                  <a:pt x="6681196" y="757979"/>
                </a:cubicBezTo>
                <a:cubicBezTo>
                  <a:pt x="6681196" y="769602"/>
                  <a:pt x="6681196" y="778901"/>
                  <a:pt x="6681196" y="790524"/>
                </a:cubicBezTo>
                <a:cubicBezTo>
                  <a:pt x="6719832" y="788199"/>
                  <a:pt x="6755496" y="785875"/>
                  <a:pt x="6794133" y="783550"/>
                </a:cubicBezTo>
                <a:cubicBezTo>
                  <a:pt x="6794133" y="771927"/>
                  <a:pt x="6794133" y="762628"/>
                  <a:pt x="6794133" y="751005"/>
                </a:cubicBezTo>
                <a:cubicBezTo>
                  <a:pt x="6814937" y="751005"/>
                  <a:pt x="6835741" y="751005"/>
                  <a:pt x="6853573" y="751005"/>
                </a:cubicBezTo>
                <a:cubicBezTo>
                  <a:pt x="6853573" y="744031"/>
                  <a:pt x="6853573" y="739382"/>
                  <a:pt x="6853573" y="732408"/>
                </a:cubicBezTo>
                <a:cubicBezTo>
                  <a:pt x="6895181" y="732408"/>
                  <a:pt x="6936789" y="732408"/>
                  <a:pt x="6978398" y="732408"/>
                </a:cubicBezTo>
                <a:cubicBezTo>
                  <a:pt x="6978398" y="737057"/>
                  <a:pt x="6978398" y="739382"/>
                  <a:pt x="6978398" y="744031"/>
                </a:cubicBezTo>
                <a:cubicBezTo>
                  <a:pt x="7005146" y="744031"/>
                  <a:pt x="7031894" y="744031"/>
                  <a:pt x="7058642" y="744031"/>
                </a:cubicBezTo>
                <a:cubicBezTo>
                  <a:pt x="7058642" y="746356"/>
                  <a:pt x="7058642" y="748680"/>
                  <a:pt x="7058642" y="751005"/>
                </a:cubicBezTo>
                <a:cubicBezTo>
                  <a:pt x="7064586" y="751005"/>
                  <a:pt x="7073502" y="751005"/>
                  <a:pt x="7082418" y="751005"/>
                </a:cubicBezTo>
                <a:cubicBezTo>
                  <a:pt x="7082418" y="753330"/>
                  <a:pt x="7082418" y="755654"/>
                  <a:pt x="7082418" y="757979"/>
                </a:cubicBezTo>
                <a:cubicBezTo>
                  <a:pt x="7088362" y="757979"/>
                  <a:pt x="7097278" y="757979"/>
                  <a:pt x="7103222" y="757979"/>
                </a:cubicBezTo>
                <a:cubicBezTo>
                  <a:pt x="7103222" y="723109"/>
                  <a:pt x="7103222" y="688239"/>
                  <a:pt x="7103222" y="653370"/>
                </a:cubicBezTo>
                <a:cubicBezTo>
                  <a:pt x="7124026" y="648720"/>
                  <a:pt x="7144831" y="644071"/>
                  <a:pt x="7165635" y="639422"/>
                </a:cubicBezTo>
                <a:cubicBezTo>
                  <a:pt x="7204271" y="639422"/>
                  <a:pt x="7242907" y="639422"/>
                  <a:pt x="7281543" y="639422"/>
                </a:cubicBezTo>
                <a:cubicBezTo>
                  <a:pt x="7281543" y="583630"/>
                  <a:pt x="7281543" y="527839"/>
                  <a:pt x="7281543" y="472047"/>
                </a:cubicBezTo>
                <a:cubicBezTo>
                  <a:pt x="7290459" y="467398"/>
                  <a:pt x="7302347" y="465073"/>
                  <a:pt x="7314235" y="460424"/>
                </a:cubicBezTo>
                <a:cubicBezTo>
                  <a:pt x="7361788" y="455775"/>
                  <a:pt x="7409340" y="448801"/>
                  <a:pt x="7456892" y="441827"/>
                </a:cubicBezTo>
                <a:cubicBezTo>
                  <a:pt x="7474724" y="446476"/>
                  <a:pt x="7489584" y="451125"/>
                  <a:pt x="7507417" y="453450"/>
                </a:cubicBezTo>
                <a:cubicBezTo>
                  <a:pt x="7510389" y="455775"/>
                  <a:pt x="7513361" y="458099"/>
                  <a:pt x="7516333" y="460424"/>
                </a:cubicBezTo>
                <a:cubicBezTo>
                  <a:pt x="7516333" y="565033"/>
                  <a:pt x="7516333" y="669642"/>
                  <a:pt x="7516333" y="771927"/>
                </a:cubicBezTo>
                <a:cubicBezTo>
                  <a:pt x="7522277" y="771927"/>
                  <a:pt x="7528221" y="771927"/>
                  <a:pt x="7537137" y="771927"/>
                </a:cubicBezTo>
                <a:cubicBezTo>
                  <a:pt x="7537137" y="730083"/>
                  <a:pt x="7537137" y="688239"/>
                  <a:pt x="7537137" y="646396"/>
                </a:cubicBezTo>
                <a:cubicBezTo>
                  <a:pt x="7543081" y="646396"/>
                  <a:pt x="7549025" y="646396"/>
                  <a:pt x="7554969" y="646396"/>
                </a:cubicBezTo>
                <a:cubicBezTo>
                  <a:pt x="7554969" y="641747"/>
                  <a:pt x="7554969" y="639422"/>
                  <a:pt x="7554969" y="634773"/>
                </a:cubicBezTo>
                <a:cubicBezTo>
                  <a:pt x="7560913" y="632448"/>
                  <a:pt x="7566857" y="630123"/>
                  <a:pt x="7572801" y="627799"/>
                </a:cubicBezTo>
                <a:cubicBezTo>
                  <a:pt x="7575773" y="627799"/>
                  <a:pt x="7581717" y="627799"/>
                  <a:pt x="7587661" y="627799"/>
                </a:cubicBezTo>
                <a:cubicBezTo>
                  <a:pt x="7587661" y="623149"/>
                  <a:pt x="7587661" y="620825"/>
                  <a:pt x="7587661" y="616175"/>
                </a:cubicBezTo>
                <a:cubicBezTo>
                  <a:pt x="7590633" y="613851"/>
                  <a:pt x="7596577" y="611526"/>
                  <a:pt x="7599549" y="609201"/>
                </a:cubicBezTo>
                <a:cubicBezTo>
                  <a:pt x="7608465" y="609201"/>
                  <a:pt x="7620353" y="609201"/>
                  <a:pt x="7629269" y="609201"/>
                </a:cubicBezTo>
                <a:cubicBezTo>
                  <a:pt x="7629269" y="620825"/>
                  <a:pt x="7629269" y="634773"/>
                  <a:pt x="7629269" y="646396"/>
                </a:cubicBezTo>
                <a:cubicBezTo>
                  <a:pt x="7650073" y="646396"/>
                  <a:pt x="7670877" y="646396"/>
                  <a:pt x="7691682" y="646396"/>
                </a:cubicBezTo>
                <a:cubicBezTo>
                  <a:pt x="7691682" y="690564"/>
                  <a:pt x="7691682" y="732408"/>
                  <a:pt x="7691682" y="776576"/>
                </a:cubicBezTo>
                <a:cubicBezTo>
                  <a:pt x="7700598" y="776576"/>
                  <a:pt x="7709514" y="776576"/>
                  <a:pt x="7715458" y="776576"/>
                </a:cubicBezTo>
                <a:cubicBezTo>
                  <a:pt x="7724374" y="774251"/>
                  <a:pt x="7730318" y="771927"/>
                  <a:pt x="7739234" y="769602"/>
                </a:cubicBezTo>
                <a:cubicBezTo>
                  <a:pt x="7739234" y="764953"/>
                  <a:pt x="7739234" y="762628"/>
                  <a:pt x="7739234" y="760304"/>
                </a:cubicBezTo>
                <a:cubicBezTo>
                  <a:pt x="7736262" y="760304"/>
                  <a:pt x="7733290" y="757979"/>
                  <a:pt x="7730318" y="757979"/>
                </a:cubicBezTo>
                <a:cubicBezTo>
                  <a:pt x="7730318" y="755654"/>
                  <a:pt x="7730318" y="753330"/>
                  <a:pt x="7730318" y="751005"/>
                </a:cubicBezTo>
                <a:cubicBezTo>
                  <a:pt x="7733290" y="748680"/>
                  <a:pt x="7736262" y="748680"/>
                  <a:pt x="7739234" y="746356"/>
                </a:cubicBezTo>
                <a:cubicBezTo>
                  <a:pt x="7739234" y="730083"/>
                  <a:pt x="7739234" y="711486"/>
                  <a:pt x="7739234" y="695213"/>
                </a:cubicBezTo>
                <a:cubicBezTo>
                  <a:pt x="7736262" y="695213"/>
                  <a:pt x="7733290" y="692889"/>
                  <a:pt x="7730318" y="692889"/>
                </a:cubicBezTo>
                <a:cubicBezTo>
                  <a:pt x="7730318" y="690564"/>
                  <a:pt x="7730318" y="688239"/>
                  <a:pt x="7730318" y="685915"/>
                </a:cubicBezTo>
                <a:cubicBezTo>
                  <a:pt x="7733290" y="683590"/>
                  <a:pt x="7736262" y="683590"/>
                  <a:pt x="7739234" y="681266"/>
                </a:cubicBezTo>
                <a:cubicBezTo>
                  <a:pt x="7739234" y="681266"/>
                  <a:pt x="7739234" y="678941"/>
                  <a:pt x="7739234" y="676616"/>
                </a:cubicBezTo>
                <a:cubicBezTo>
                  <a:pt x="7742206" y="676616"/>
                  <a:pt x="7742206" y="676616"/>
                  <a:pt x="7745178" y="676616"/>
                </a:cubicBezTo>
                <a:cubicBezTo>
                  <a:pt x="7745178" y="674292"/>
                  <a:pt x="7745178" y="669642"/>
                  <a:pt x="7745178" y="667318"/>
                </a:cubicBezTo>
                <a:cubicBezTo>
                  <a:pt x="7742206" y="667318"/>
                  <a:pt x="7742206" y="667318"/>
                  <a:pt x="7739234" y="667318"/>
                </a:cubicBezTo>
                <a:cubicBezTo>
                  <a:pt x="7739234" y="664993"/>
                  <a:pt x="7739234" y="662668"/>
                  <a:pt x="7739234" y="660344"/>
                </a:cubicBezTo>
                <a:cubicBezTo>
                  <a:pt x="7742206" y="660344"/>
                  <a:pt x="7745178" y="658019"/>
                  <a:pt x="7748150" y="655694"/>
                </a:cubicBezTo>
                <a:cubicBezTo>
                  <a:pt x="7751122" y="627799"/>
                  <a:pt x="7760038" y="604552"/>
                  <a:pt x="7795702" y="590604"/>
                </a:cubicBezTo>
                <a:cubicBezTo>
                  <a:pt x="7792730" y="590604"/>
                  <a:pt x="7792730" y="588280"/>
                  <a:pt x="7789758" y="588280"/>
                </a:cubicBezTo>
                <a:cubicBezTo>
                  <a:pt x="7789758" y="585955"/>
                  <a:pt x="7789758" y="583630"/>
                  <a:pt x="7789758" y="581306"/>
                </a:cubicBezTo>
                <a:cubicBezTo>
                  <a:pt x="7792730" y="581306"/>
                  <a:pt x="7795702" y="578981"/>
                  <a:pt x="7798674" y="578981"/>
                </a:cubicBezTo>
                <a:cubicBezTo>
                  <a:pt x="7798674" y="574332"/>
                  <a:pt x="7798674" y="572007"/>
                  <a:pt x="7798674" y="569682"/>
                </a:cubicBezTo>
                <a:cubicBezTo>
                  <a:pt x="7801646" y="569682"/>
                  <a:pt x="7801646" y="569682"/>
                  <a:pt x="7804618" y="569682"/>
                </a:cubicBezTo>
                <a:cubicBezTo>
                  <a:pt x="7804618" y="562708"/>
                  <a:pt x="7804618" y="555735"/>
                  <a:pt x="7804618" y="548761"/>
                </a:cubicBezTo>
                <a:cubicBezTo>
                  <a:pt x="7801646" y="548761"/>
                  <a:pt x="7801646" y="548761"/>
                  <a:pt x="7798674" y="548761"/>
                </a:cubicBezTo>
                <a:cubicBezTo>
                  <a:pt x="7798674" y="546436"/>
                  <a:pt x="7798674" y="546436"/>
                  <a:pt x="7798674" y="544111"/>
                </a:cubicBezTo>
                <a:cubicBezTo>
                  <a:pt x="7801646" y="544111"/>
                  <a:pt x="7804618" y="541787"/>
                  <a:pt x="7804618" y="541787"/>
                </a:cubicBezTo>
                <a:cubicBezTo>
                  <a:pt x="7810562" y="537137"/>
                  <a:pt x="7813534" y="532488"/>
                  <a:pt x="7819478" y="525514"/>
                </a:cubicBezTo>
                <a:cubicBezTo>
                  <a:pt x="7819478" y="525514"/>
                  <a:pt x="7819478" y="523189"/>
                  <a:pt x="7819478" y="523189"/>
                </a:cubicBezTo>
                <a:cubicBezTo>
                  <a:pt x="7819478" y="523189"/>
                  <a:pt x="7822450" y="523189"/>
                  <a:pt x="7822450" y="523189"/>
                </a:cubicBezTo>
                <a:cubicBezTo>
                  <a:pt x="7822450" y="520865"/>
                  <a:pt x="7822450" y="518540"/>
                  <a:pt x="7822450" y="516216"/>
                </a:cubicBezTo>
                <a:cubicBezTo>
                  <a:pt x="7816506" y="509242"/>
                  <a:pt x="7816506" y="497618"/>
                  <a:pt x="7822450" y="490644"/>
                </a:cubicBezTo>
                <a:cubicBezTo>
                  <a:pt x="7822450" y="490644"/>
                  <a:pt x="7822450" y="490644"/>
                  <a:pt x="7825422" y="483670"/>
                </a:cubicBezTo>
                <a:cubicBezTo>
                  <a:pt x="7825422" y="483670"/>
                  <a:pt x="7825422" y="483670"/>
                  <a:pt x="7828394" y="490644"/>
                </a:cubicBezTo>
                <a:cubicBezTo>
                  <a:pt x="7834338" y="497618"/>
                  <a:pt x="7837310" y="509242"/>
                  <a:pt x="7831366" y="516216"/>
                </a:cubicBezTo>
                <a:cubicBezTo>
                  <a:pt x="7831366" y="518540"/>
                  <a:pt x="7831366" y="520865"/>
                  <a:pt x="7831366" y="523189"/>
                </a:cubicBezTo>
                <a:cubicBezTo>
                  <a:pt x="7831366" y="523189"/>
                  <a:pt x="7834338" y="523189"/>
                  <a:pt x="7834338" y="523189"/>
                </a:cubicBezTo>
                <a:cubicBezTo>
                  <a:pt x="7834338" y="523189"/>
                  <a:pt x="7834338" y="525514"/>
                  <a:pt x="7834338" y="525514"/>
                </a:cubicBezTo>
                <a:cubicBezTo>
                  <a:pt x="7837310" y="530163"/>
                  <a:pt x="7843254" y="537137"/>
                  <a:pt x="7846226" y="541787"/>
                </a:cubicBezTo>
                <a:cubicBezTo>
                  <a:pt x="7849198" y="541787"/>
                  <a:pt x="7849198" y="544111"/>
                  <a:pt x="7852170" y="544111"/>
                </a:cubicBezTo>
                <a:cubicBezTo>
                  <a:pt x="7852170" y="546436"/>
                  <a:pt x="7852170" y="546436"/>
                  <a:pt x="7852170" y="548761"/>
                </a:cubicBezTo>
                <a:cubicBezTo>
                  <a:pt x="7852170" y="548761"/>
                  <a:pt x="7849198" y="548761"/>
                  <a:pt x="7849198" y="548761"/>
                </a:cubicBezTo>
                <a:cubicBezTo>
                  <a:pt x="7849198" y="555735"/>
                  <a:pt x="7849198" y="562708"/>
                  <a:pt x="7849198" y="569682"/>
                </a:cubicBezTo>
                <a:cubicBezTo>
                  <a:pt x="7849198" y="569682"/>
                  <a:pt x="7852170" y="569682"/>
                  <a:pt x="7855142" y="569682"/>
                </a:cubicBezTo>
                <a:cubicBezTo>
                  <a:pt x="7855142" y="572007"/>
                  <a:pt x="7855142" y="574332"/>
                  <a:pt x="7855142" y="578981"/>
                </a:cubicBezTo>
                <a:cubicBezTo>
                  <a:pt x="7855142" y="578981"/>
                  <a:pt x="7858115" y="581306"/>
                  <a:pt x="7861087" y="581306"/>
                </a:cubicBezTo>
                <a:cubicBezTo>
                  <a:pt x="7861087" y="583630"/>
                  <a:pt x="7861087" y="585955"/>
                  <a:pt x="7861087" y="588280"/>
                </a:cubicBezTo>
                <a:cubicBezTo>
                  <a:pt x="7858115" y="590604"/>
                  <a:pt x="7858115" y="590604"/>
                  <a:pt x="7855142" y="590604"/>
                </a:cubicBezTo>
                <a:cubicBezTo>
                  <a:pt x="7890807" y="604552"/>
                  <a:pt x="7896751" y="627799"/>
                  <a:pt x="7902695" y="655694"/>
                </a:cubicBezTo>
                <a:cubicBezTo>
                  <a:pt x="7905667" y="658019"/>
                  <a:pt x="7908639" y="658019"/>
                  <a:pt x="7911611" y="660344"/>
                </a:cubicBezTo>
                <a:cubicBezTo>
                  <a:pt x="7911611" y="662668"/>
                  <a:pt x="7911611" y="664993"/>
                  <a:pt x="7911611" y="667318"/>
                </a:cubicBezTo>
                <a:cubicBezTo>
                  <a:pt x="7908639" y="667318"/>
                  <a:pt x="7908639" y="667318"/>
                  <a:pt x="7905667" y="667318"/>
                </a:cubicBezTo>
                <a:cubicBezTo>
                  <a:pt x="7905667" y="671967"/>
                  <a:pt x="7905667" y="674292"/>
                  <a:pt x="7905667" y="676616"/>
                </a:cubicBezTo>
                <a:cubicBezTo>
                  <a:pt x="7908639" y="676616"/>
                  <a:pt x="7908639" y="676616"/>
                  <a:pt x="7911611" y="676616"/>
                </a:cubicBezTo>
                <a:cubicBezTo>
                  <a:pt x="7911611" y="678941"/>
                  <a:pt x="7911611" y="681266"/>
                  <a:pt x="7911611" y="681266"/>
                </a:cubicBezTo>
                <a:cubicBezTo>
                  <a:pt x="7914583" y="683590"/>
                  <a:pt x="7917555" y="685915"/>
                  <a:pt x="7920527" y="685915"/>
                </a:cubicBezTo>
                <a:cubicBezTo>
                  <a:pt x="7920527" y="688239"/>
                  <a:pt x="7920527" y="690564"/>
                  <a:pt x="7920527" y="692889"/>
                </a:cubicBezTo>
                <a:cubicBezTo>
                  <a:pt x="7917555" y="692889"/>
                  <a:pt x="7914583" y="695213"/>
                  <a:pt x="7911611" y="695213"/>
                </a:cubicBezTo>
                <a:cubicBezTo>
                  <a:pt x="7911611" y="713811"/>
                  <a:pt x="7911611" y="730083"/>
                  <a:pt x="7911611" y="746356"/>
                </a:cubicBezTo>
                <a:cubicBezTo>
                  <a:pt x="7914583" y="748680"/>
                  <a:pt x="7917555" y="748680"/>
                  <a:pt x="7920527" y="751005"/>
                </a:cubicBezTo>
                <a:cubicBezTo>
                  <a:pt x="7920527" y="753330"/>
                  <a:pt x="7920527" y="755654"/>
                  <a:pt x="7920527" y="757979"/>
                </a:cubicBezTo>
                <a:cubicBezTo>
                  <a:pt x="7917555" y="757979"/>
                  <a:pt x="7914583" y="760304"/>
                  <a:pt x="7911611" y="760304"/>
                </a:cubicBezTo>
                <a:cubicBezTo>
                  <a:pt x="7911611" y="762628"/>
                  <a:pt x="7911611" y="764953"/>
                  <a:pt x="7911611" y="767278"/>
                </a:cubicBezTo>
                <a:cubicBezTo>
                  <a:pt x="7914583" y="767278"/>
                  <a:pt x="7920527" y="767278"/>
                  <a:pt x="7923499" y="767278"/>
                </a:cubicBezTo>
                <a:cubicBezTo>
                  <a:pt x="7923499" y="771927"/>
                  <a:pt x="7923499" y="774251"/>
                  <a:pt x="7923499" y="776576"/>
                </a:cubicBezTo>
                <a:cubicBezTo>
                  <a:pt x="7932415" y="776576"/>
                  <a:pt x="7938359" y="776576"/>
                  <a:pt x="7944303" y="776576"/>
                </a:cubicBezTo>
                <a:cubicBezTo>
                  <a:pt x="7944303" y="725434"/>
                  <a:pt x="7944303" y="671967"/>
                  <a:pt x="7944303" y="620825"/>
                </a:cubicBezTo>
                <a:cubicBezTo>
                  <a:pt x="7971051" y="616175"/>
                  <a:pt x="7994827" y="613851"/>
                  <a:pt x="8021575" y="609201"/>
                </a:cubicBezTo>
                <a:cubicBezTo>
                  <a:pt x="8036435" y="609201"/>
                  <a:pt x="8051296" y="609201"/>
                  <a:pt x="8063184" y="609201"/>
                </a:cubicBezTo>
                <a:cubicBezTo>
                  <a:pt x="8063184" y="578981"/>
                  <a:pt x="8063184" y="546436"/>
                  <a:pt x="8063184" y="516216"/>
                </a:cubicBezTo>
                <a:cubicBezTo>
                  <a:pt x="8092904" y="495294"/>
                  <a:pt x="8152344" y="495294"/>
                  <a:pt x="8179092" y="516216"/>
                </a:cubicBezTo>
                <a:cubicBezTo>
                  <a:pt x="8179092" y="595254"/>
                  <a:pt x="8179092" y="674292"/>
                  <a:pt x="8179092" y="755654"/>
                </a:cubicBezTo>
                <a:cubicBezTo>
                  <a:pt x="8193952" y="755654"/>
                  <a:pt x="8208812" y="755654"/>
                  <a:pt x="8220701" y="755654"/>
                </a:cubicBezTo>
                <a:cubicBezTo>
                  <a:pt x="8220701" y="713811"/>
                  <a:pt x="8220701" y="674292"/>
                  <a:pt x="8220701" y="634773"/>
                </a:cubicBezTo>
                <a:cubicBezTo>
                  <a:pt x="8253393" y="634773"/>
                  <a:pt x="8286085" y="634773"/>
                  <a:pt x="8318777" y="634773"/>
                </a:cubicBezTo>
                <a:cubicBezTo>
                  <a:pt x="8324721" y="641747"/>
                  <a:pt x="8330665" y="648720"/>
                  <a:pt x="8336609" y="655694"/>
                </a:cubicBezTo>
                <a:lnTo>
                  <a:pt x="8336609" y="730582"/>
                </a:lnTo>
                <a:lnTo>
                  <a:pt x="8338212" y="730681"/>
                </a:lnTo>
                <a:cubicBezTo>
                  <a:pt x="8338212" y="730681"/>
                  <a:pt x="8338212" y="730681"/>
                  <a:pt x="8338212" y="607459"/>
                </a:cubicBezTo>
                <a:cubicBezTo>
                  <a:pt x="8338212" y="607459"/>
                  <a:pt x="8338212" y="607459"/>
                  <a:pt x="8359830" y="607459"/>
                </a:cubicBezTo>
                <a:cubicBezTo>
                  <a:pt x="8359830" y="607459"/>
                  <a:pt x="8359830" y="607459"/>
                  <a:pt x="8359830" y="471267"/>
                </a:cubicBezTo>
                <a:cubicBezTo>
                  <a:pt x="8359830" y="471267"/>
                  <a:pt x="8359830" y="471267"/>
                  <a:pt x="8378746" y="471267"/>
                </a:cubicBezTo>
                <a:cubicBezTo>
                  <a:pt x="8378746" y="471267"/>
                  <a:pt x="8378746" y="471267"/>
                  <a:pt x="8378746" y="356693"/>
                </a:cubicBezTo>
                <a:cubicBezTo>
                  <a:pt x="8378746" y="356693"/>
                  <a:pt x="8378746" y="356693"/>
                  <a:pt x="8384150" y="354531"/>
                </a:cubicBezTo>
                <a:cubicBezTo>
                  <a:pt x="8384150" y="354531"/>
                  <a:pt x="8384150" y="354531"/>
                  <a:pt x="8384150" y="328590"/>
                </a:cubicBezTo>
                <a:cubicBezTo>
                  <a:pt x="8384150" y="328590"/>
                  <a:pt x="8384150" y="328590"/>
                  <a:pt x="8405768" y="328590"/>
                </a:cubicBezTo>
                <a:cubicBezTo>
                  <a:pt x="8405768" y="328590"/>
                  <a:pt x="8405768" y="328590"/>
                  <a:pt x="8454409" y="246442"/>
                </a:cubicBezTo>
                <a:cubicBezTo>
                  <a:pt x="8454409" y="246442"/>
                  <a:pt x="8454409" y="246442"/>
                  <a:pt x="8459813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7669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1">
            <a:extLst>
              <a:ext uri="{FF2B5EF4-FFF2-40B4-BE49-F238E27FC236}">
                <a16:creationId xmlns:a16="http://schemas.microsoft.com/office/drawing/2014/main" id="{E26ECD6E-9DEE-4A2B-B5DD-A1228882C9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1939"/>
            <a:ext cx="10229738" cy="1006061"/>
          </a:xfrm>
          <a:prstGeom prst="rect">
            <a:avLst/>
          </a:prstGeom>
        </p:spPr>
      </p:pic>
      <p:pic>
        <p:nvPicPr>
          <p:cNvPr id="5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ED3DE11E-BD5D-4B9D-948E-59777A4C49D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 flipH="1">
            <a:off x="8093413" y="1839636"/>
            <a:ext cx="4099849" cy="501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65EA7C3-C127-4FEF-998A-380766830A98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524415" y="2255476"/>
            <a:ext cx="1861405" cy="2908225"/>
          </a:xfrm>
          <a:custGeom>
            <a:avLst/>
            <a:gdLst>
              <a:gd name="connsiteX0" fmla="*/ 0 w 1296000"/>
              <a:gd name="connsiteY0" fmla="*/ 0 h 2700000"/>
              <a:gd name="connsiteX1" fmla="*/ 1296000 w 1296000"/>
              <a:gd name="connsiteY1" fmla="*/ 0 h 2700000"/>
              <a:gd name="connsiteX2" fmla="*/ 1296000 w 1296000"/>
              <a:gd name="connsiteY2" fmla="*/ 2700000 h 2700000"/>
              <a:gd name="connsiteX3" fmla="*/ 0 w 1296000"/>
              <a:gd name="connsiteY3" fmla="*/ 2700000 h 2700000"/>
              <a:gd name="connsiteX4" fmla="*/ 0 w 1296000"/>
              <a:gd name="connsiteY4" fmla="*/ 0 h 2700000"/>
              <a:gd name="connsiteX0" fmla="*/ 0 w 1436677"/>
              <a:gd name="connsiteY0" fmla="*/ 0 h 2745513"/>
              <a:gd name="connsiteX1" fmla="*/ 1436677 w 1436677"/>
              <a:gd name="connsiteY1" fmla="*/ 45513 h 2745513"/>
              <a:gd name="connsiteX2" fmla="*/ 1436677 w 1436677"/>
              <a:gd name="connsiteY2" fmla="*/ 2745513 h 2745513"/>
              <a:gd name="connsiteX3" fmla="*/ 140677 w 1436677"/>
              <a:gd name="connsiteY3" fmla="*/ 2745513 h 2745513"/>
              <a:gd name="connsiteX4" fmla="*/ 0 w 1436677"/>
              <a:gd name="connsiteY4" fmla="*/ 0 h 2745513"/>
              <a:gd name="connsiteX0" fmla="*/ 0 w 1453227"/>
              <a:gd name="connsiteY0" fmla="*/ 0 h 2745513"/>
              <a:gd name="connsiteX1" fmla="*/ 1453227 w 1453227"/>
              <a:gd name="connsiteY1" fmla="*/ 45513 h 2745513"/>
              <a:gd name="connsiteX2" fmla="*/ 1453227 w 1453227"/>
              <a:gd name="connsiteY2" fmla="*/ 2745513 h 2745513"/>
              <a:gd name="connsiteX3" fmla="*/ 157227 w 1453227"/>
              <a:gd name="connsiteY3" fmla="*/ 2745513 h 2745513"/>
              <a:gd name="connsiteX4" fmla="*/ 0 w 1453227"/>
              <a:gd name="connsiteY4" fmla="*/ 0 h 2745513"/>
              <a:gd name="connsiteX0" fmla="*/ 0 w 1523565"/>
              <a:gd name="connsiteY0" fmla="*/ 0 h 2745513"/>
              <a:gd name="connsiteX1" fmla="*/ 1523565 w 1523565"/>
              <a:gd name="connsiteY1" fmla="*/ 16550 h 2745513"/>
              <a:gd name="connsiteX2" fmla="*/ 1453227 w 1523565"/>
              <a:gd name="connsiteY2" fmla="*/ 2745513 h 2745513"/>
              <a:gd name="connsiteX3" fmla="*/ 157227 w 1523565"/>
              <a:gd name="connsiteY3" fmla="*/ 2745513 h 2745513"/>
              <a:gd name="connsiteX4" fmla="*/ 0 w 1523565"/>
              <a:gd name="connsiteY4" fmla="*/ 0 h 2745513"/>
              <a:gd name="connsiteX0" fmla="*/ 0 w 1672517"/>
              <a:gd name="connsiteY0" fmla="*/ 0 h 2745513"/>
              <a:gd name="connsiteX1" fmla="*/ 1523565 w 1672517"/>
              <a:gd name="connsiteY1" fmla="*/ 16550 h 2745513"/>
              <a:gd name="connsiteX2" fmla="*/ 1672517 w 1672517"/>
              <a:gd name="connsiteY2" fmla="*/ 2580011 h 2745513"/>
              <a:gd name="connsiteX3" fmla="*/ 157227 w 1672517"/>
              <a:gd name="connsiteY3" fmla="*/ 2745513 h 2745513"/>
              <a:gd name="connsiteX4" fmla="*/ 0 w 1672517"/>
              <a:gd name="connsiteY4" fmla="*/ 0 h 2745513"/>
              <a:gd name="connsiteX0" fmla="*/ 0 w 1672517"/>
              <a:gd name="connsiteY0" fmla="*/ 0 h 2580011"/>
              <a:gd name="connsiteX1" fmla="*/ 1523565 w 1672517"/>
              <a:gd name="connsiteY1" fmla="*/ 16550 h 2580011"/>
              <a:gd name="connsiteX2" fmla="*/ 1672517 w 1672517"/>
              <a:gd name="connsiteY2" fmla="*/ 2580011 h 2580011"/>
              <a:gd name="connsiteX3" fmla="*/ 165502 w 1672517"/>
              <a:gd name="connsiteY3" fmla="*/ 2563460 h 2580011"/>
              <a:gd name="connsiteX4" fmla="*/ 0 w 1672517"/>
              <a:gd name="connsiteY4" fmla="*/ 0 h 2580011"/>
              <a:gd name="connsiteX0" fmla="*/ 0 w 1672517"/>
              <a:gd name="connsiteY0" fmla="*/ 0 h 2604835"/>
              <a:gd name="connsiteX1" fmla="*/ 1523565 w 1672517"/>
              <a:gd name="connsiteY1" fmla="*/ 16550 h 2604835"/>
              <a:gd name="connsiteX2" fmla="*/ 1672517 w 1672517"/>
              <a:gd name="connsiteY2" fmla="*/ 2580011 h 2604835"/>
              <a:gd name="connsiteX3" fmla="*/ 161364 w 1672517"/>
              <a:gd name="connsiteY3" fmla="*/ 2604835 h 2604835"/>
              <a:gd name="connsiteX4" fmla="*/ 0 w 1672517"/>
              <a:gd name="connsiteY4" fmla="*/ 0 h 2604835"/>
              <a:gd name="connsiteX0" fmla="*/ 0 w 1672517"/>
              <a:gd name="connsiteY0" fmla="*/ 0 h 2613110"/>
              <a:gd name="connsiteX1" fmla="*/ 1523565 w 1672517"/>
              <a:gd name="connsiteY1" fmla="*/ 16550 h 2613110"/>
              <a:gd name="connsiteX2" fmla="*/ 1672517 w 1672517"/>
              <a:gd name="connsiteY2" fmla="*/ 2580011 h 2613110"/>
              <a:gd name="connsiteX3" fmla="*/ 161364 w 1672517"/>
              <a:gd name="connsiteY3" fmla="*/ 2613110 h 2613110"/>
              <a:gd name="connsiteX4" fmla="*/ 0 w 1672517"/>
              <a:gd name="connsiteY4" fmla="*/ 0 h 261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517" h="2613110">
                <a:moveTo>
                  <a:pt x="0" y="0"/>
                </a:moveTo>
                <a:lnTo>
                  <a:pt x="1523565" y="16550"/>
                </a:lnTo>
                <a:lnTo>
                  <a:pt x="1672517" y="2580011"/>
                </a:lnTo>
                <a:lnTo>
                  <a:pt x="161364" y="261311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44AC1258-BCFC-4466-A293-80A95F8CF2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148816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6E3EB2D9-614D-4F52-A3BD-39613A8924C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934982" y="0"/>
            <a:ext cx="4322036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85491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256CF63-2A59-478C-8FAC-4D0742B8896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24927" y="0"/>
            <a:ext cx="7267073" cy="6858000"/>
          </a:xfrm>
          <a:custGeom>
            <a:avLst/>
            <a:gdLst>
              <a:gd name="connsiteX0" fmla="*/ 3064609 w 7267073"/>
              <a:gd name="connsiteY0" fmla="*/ 0 h 6858000"/>
              <a:gd name="connsiteX1" fmla="*/ 7267073 w 7267073"/>
              <a:gd name="connsiteY1" fmla="*/ 0 h 6858000"/>
              <a:gd name="connsiteX2" fmla="*/ 7267073 w 7267073"/>
              <a:gd name="connsiteY2" fmla="*/ 6858000 h 6858000"/>
              <a:gd name="connsiteX3" fmla="*/ 0 w 726707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67073" h="6858000">
                <a:moveTo>
                  <a:pt x="3064609" y="0"/>
                </a:moveTo>
                <a:lnTo>
                  <a:pt x="7267073" y="0"/>
                </a:lnTo>
                <a:lnTo>
                  <a:pt x="726707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00005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3245653-BD79-43BE-9416-81B7DEA6FD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12191999" cy="6858000"/>
          </a:xfrm>
          <a:custGeom>
            <a:avLst/>
            <a:gdLst>
              <a:gd name="connsiteX0" fmla="*/ 6400777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1 h 6858000"/>
              <a:gd name="connsiteX3" fmla="*/ 5791223 w 12191999"/>
              <a:gd name="connsiteY3" fmla="*/ 6858000 h 6858000"/>
              <a:gd name="connsiteX4" fmla="*/ 0 w 12191999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9" h="6858000">
                <a:moveTo>
                  <a:pt x="6400777" y="0"/>
                </a:moveTo>
                <a:lnTo>
                  <a:pt x="12191999" y="0"/>
                </a:lnTo>
                <a:lnTo>
                  <a:pt x="12191999" y="1"/>
                </a:lnTo>
                <a:lnTo>
                  <a:pt x="579122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391939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9">
            <a:extLst>
              <a:ext uri="{FF2B5EF4-FFF2-40B4-BE49-F238E27FC236}">
                <a16:creationId xmlns:a16="http://schemas.microsoft.com/office/drawing/2014/main" id="{721FF661-E1BF-44AB-AE42-30299A0C2808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0"/>
            <a:ext cx="7155850" cy="6858000"/>
          </a:xfrm>
          <a:custGeom>
            <a:avLst/>
            <a:gdLst>
              <a:gd name="connsiteX0" fmla="*/ 0 w 7155850"/>
              <a:gd name="connsiteY0" fmla="*/ 3024930 h 6858000"/>
              <a:gd name="connsiteX1" fmla="*/ 2358530 w 7155850"/>
              <a:gd name="connsiteY1" fmla="*/ 6858000 h 6858000"/>
              <a:gd name="connsiteX2" fmla="*/ 1329860 w 7155850"/>
              <a:gd name="connsiteY2" fmla="*/ 6858000 h 6858000"/>
              <a:gd name="connsiteX3" fmla="*/ 0 w 7155850"/>
              <a:gd name="connsiteY3" fmla="*/ 4691859 h 6858000"/>
              <a:gd name="connsiteX4" fmla="*/ 1 w 7155850"/>
              <a:gd name="connsiteY4" fmla="*/ 397145 h 6858000"/>
              <a:gd name="connsiteX5" fmla="*/ 3459898 w 7155850"/>
              <a:gd name="connsiteY5" fmla="*/ 6020152 h 6858000"/>
              <a:gd name="connsiteX6" fmla="*/ 2945517 w 7155850"/>
              <a:gd name="connsiteY6" fmla="*/ 6858000 h 6858000"/>
              <a:gd name="connsiteX7" fmla="*/ 1 w 7155850"/>
              <a:gd name="connsiteY7" fmla="*/ 2060197 h 6858000"/>
              <a:gd name="connsiteX8" fmla="*/ 396861 w 7155850"/>
              <a:gd name="connsiteY8" fmla="*/ 0 h 6858000"/>
              <a:gd name="connsiteX9" fmla="*/ 7155850 w 7155850"/>
              <a:gd name="connsiteY9" fmla="*/ 0 h 6858000"/>
              <a:gd name="connsiteX10" fmla="*/ 3780151 w 7155850"/>
              <a:gd name="connsiteY10" fmla="*/ 549850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55850" h="6858000">
                <a:moveTo>
                  <a:pt x="0" y="3024930"/>
                </a:moveTo>
                <a:lnTo>
                  <a:pt x="2358530" y="6858000"/>
                </a:lnTo>
                <a:lnTo>
                  <a:pt x="1329860" y="6858000"/>
                </a:lnTo>
                <a:lnTo>
                  <a:pt x="0" y="4691859"/>
                </a:lnTo>
                <a:close/>
                <a:moveTo>
                  <a:pt x="1" y="397145"/>
                </a:moveTo>
                <a:lnTo>
                  <a:pt x="3459898" y="6020152"/>
                </a:lnTo>
                <a:lnTo>
                  <a:pt x="2945517" y="6858000"/>
                </a:lnTo>
                <a:lnTo>
                  <a:pt x="1" y="2060197"/>
                </a:lnTo>
                <a:close/>
                <a:moveTo>
                  <a:pt x="396861" y="0"/>
                </a:moveTo>
                <a:lnTo>
                  <a:pt x="7155850" y="0"/>
                </a:lnTo>
                <a:lnTo>
                  <a:pt x="3780151" y="549850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097280" anchor="t">
            <a:noAutofit/>
          </a:bodyPr>
          <a:lstStyle>
            <a:lvl1pPr marL="0" indent="0" algn="ctr">
              <a:buNone/>
              <a:defRPr sz="14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368384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49362" y="389541"/>
            <a:ext cx="6078918" cy="6078918"/>
          </a:xfrm>
          <a:prstGeom prst="diamond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98095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248F514-64E6-478F-BD5B-2F5FF8194E9D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904680" y="2301255"/>
            <a:ext cx="2268786" cy="18524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AD9F10B1-4908-4FDA-BFB4-BCD570CDCB90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3611864" y="2301255"/>
            <a:ext cx="2268786" cy="18524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7A18808D-4787-4529-A142-029C02C56371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6319048" y="2301255"/>
            <a:ext cx="2268786" cy="18524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D5106DBC-8A8E-4A2C-9FCB-D57D9E77722B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9026232" y="2301255"/>
            <a:ext cx="2268786" cy="18524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985187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40828656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56977650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B9DBAD1-D9E7-4C08-AC0D-FCF3EFD0F4D5}"/>
              </a:ext>
            </a:extLst>
          </p:cNvPr>
          <p:cNvSpPr/>
          <p:nvPr userDrawn="1"/>
        </p:nvSpPr>
        <p:spPr>
          <a:xfrm>
            <a:off x="6096000" y="952500"/>
            <a:ext cx="6096000" cy="111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7144282E-182B-40C9-BC95-CDE543E12624}"/>
              </a:ext>
            </a:extLst>
          </p:cNvPr>
          <p:cNvSpPr/>
          <p:nvPr userDrawn="1"/>
        </p:nvSpPr>
        <p:spPr>
          <a:xfrm>
            <a:off x="0" y="142874"/>
            <a:ext cx="7058026" cy="920881"/>
          </a:xfrm>
          <a:prstGeom prst="parallelogram">
            <a:avLst>
              <a:gd name="adj" fmla="val 670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2951" y="236429"/>
            <a:ext cx="111918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60668615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7E74B4-22C6-4BCA-8832-66A46F494BC9}"/>
              </a:ext>
            </a:extLst>
          </p:cNvPr>
          <p:cNvSpPr/>
          <p:nvPr userDrawn="1"/>
        </p:nvSpPr>
        <p:spPr>
          <a:xfrm>
            <a:off x="405848" y="6372225"/>
            <a:ext cx="11380304" cy="3470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37DC34-CBCD-4E73-89FA-8B6D1D79AF20}"/>
              </a:ext>
            </a:extLst>
          </p:cNvPr>
          <p:cNvSpPr/>
          <p:nvPr userDrawn="1"/>
        </p:nvSpPr>
        <p:spPr>
          <a:xfrm>
            <a:off x="7920798" y="6353175"/>
            <a:ext cx="3865354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COMPUTER REPAIR &amp; SUPPORT 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C6FA00E-E78B-4921-A599-440A95A27C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" y="339509"/>
            <a:ext cx="11896726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6604275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947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00812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4DE4A6A3-079A-453B-8870-656B976548F8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554193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C568889-C8C0-4287-A5BF-FC6E02C706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1789" y="1809347"/>
            <a:ext cx="3240000" cy="198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7DB919EC-B955-4334-B705-A0E576853E65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477209" y="2946886"/>
            <a:ext cx="3240000" cy="198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0F775D7E-CBE7-4B21-AF69-2691ED11E4D3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7902629" y="4084425"/>
            <a:ext cx="3240000" cy="198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D0B1B8-0B12-4F08-9033-437D378FFAC3}"/>
              </a:ext>
            </a:extLst>
          </p:cNvPr>
          <p:cNvSpPr/>
          <p:nvPr userDrawn="1"/>
        </p:nvSpPr>
        <p:spPr>
          <a:xfrm>
            <a:off x="6096000" y="952500"/>
            <a:ext cx="6096000" cy="111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8AC486A3-CE17-43D9-8168-79B95E0F5E88}"/>
              </a:ext>
            </a:extLst>
          </p:cNvPr>
          <p:cNvSpPr/>
          <p:nvPr userDrawn="1"/>
        </p:nvSpPr>
        <p:spPr>
          <a:xfrm>
            <a:off x="0" y="142874"/>
            <a:ext cx="7058026" cy="920881"/>
          </a:xfrm>
          <a:prstGeom prst="parallelogram">
            <a:avLst>
              <a:gd name="adj" fmla="val 670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A39A32C7-5C1C-4865-B8F7-E73BD069F7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2951" y="236429"/>
            <a:ext cx="111918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6014085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A91074B-DC10-4073-B59B-DBB0AD42A797}"/>
              </a:ext>
            </a:extLst>
          </p:cNvPr>
          <p:cNvSpPr/>
          <p:nvPr userDrawn="1"/>
        </p:nvSpPr>
        <p:spPr>
          <a:xfrm>
            <a:off x="431254" y="144133"/>
            <a:ext cx="9056493" cy="6507804"/>
          </a:xfrm>
          <a:custGeom>
            <a:avLst/>
            <a:gdLst>
              <a:gd name="connsiteX0" fmla="*/ 3453091 w 8970309"/>
              <a:gd name="connsiteY0" fmla="*/ 5945589 h 6445874"/>
              <a:gd name="connsiteX1" fmla="*/ 3452940 w 8970309"/>
              <a:gd name="connsiteY1" fmla="*/ 5951019 h 6445874"/>
              <a:gd name="connsiteX2" fmla="*/ 3452008 w 8970309"/>
              <a:gd name="connsiteY2" fmla="*/ 5949506 h 6445874"/>
              <a:gd name="connsiteX3" fmla="*/ 3217430 w 8970309"/>
              <a:gd name="connsiteY3" fmla="*/ 5821774 h 6445874"/>
              <a:gd name="connsiteX4" fmla="*/ 3217279 w 8970309"/>
              <a:gd name="connsiteY4" fmla="*/ 5827202 h 6445874"/>
              <a:gd name="connsiteX5" fmla="*/ 3216347 w 8970309"/>
              <a:gd name="connsiteY5" fmla="*/ 5825690 h 6445874"/>
              <a:gd name="connsiteX6" fmla="*/ 4264048 w 8970309"/>
              <a:gd name="connsiteY6" fmla="*/ 5267201 h 6445874"/>
              <a:gd name="connsiteX7" fmla="*/ 4259496 w 8970309"/>
              <a:gd name="connsiteY7" fmla="*/ 5269727 h 6445874"/>
              <a:gd name="connsiteX8" fmla="*/ 4237362 w 8970309"/>
              <a:gd name="connsiteY8" fmla="*/ 5270657 h 6445874"/>
              <a:gd name="connsiteX9" fmla="*/ 4224020 w 8970309"/>
              <a:gd name="connsiteY9" fmla="*/ 5278062 h 6445874"/>
              <a:gd name="connsiteX10" fmla="*/ 4078761 w 8970309"/>
              <a:gd name="connsiteY10" fmla="*/ 5394946 h 6445874"/>
              <a:gd name="connsiteX11" fmla="*/ 4008140 w 8970309"/>
              <a:gd name="connsiteY11" fmla="*/ 5456069 h 6445874"/>
              <a:gd name="connsiteX12" fmla="*/ 3989550 w 8970309"/>
              <a:gd name="connsiteY12" fmla="*/ 5446111 h 6445874"/>
              <a:gd name="connsiteX13" fmla="*/ 3903265 w 8970309"/>
              <a:gd name="connsiteY13" fmla="*/ 5538467 h 6445874"/>
              <a:gd name="connsiteX14" fmla="*/ 3915717 w 8970309"/>
              <a:gd name="connsiteY14" fmla="*/ 5562577 h 6445874"/>
              <a:gd name="connsiteX15" fmla="*/ 3960366 w 8970309"/>
              <a:gd name="connsiteY15" fmla="*/ 5532770 h 6445874"/>
              <a:gd name="connsiteX16" fmla="*/ 3962570 w 8970309"/>
              <a:gd name="connsiteY16" fmla="*/ 5574120 h 6445874"/>
              <a:gd name="connsiteX17" fmla="*/ 3940766 w 8970309"/>
              <a:gd name="connsiteY17" fmla="*/ 5619505 h 6445874"/>
              <a:gd name="connsiteX18" fmla="*/ 3964528 w 8970309"/>
              <a:gd name="connsiteY18" fmla="*/ 5616150 h 6445874"/>
              <a:gd name="connsiteX19" fmla="*/ 3986234 w 8970309"/>
              <a:gd name="connsiteY19" fmla="*/ 5580152 h 6445874"/>
              <a:gd name="connsiteX20" fmla="*/ 4009996 w 8970309"/>
              <a:gd name="connsiteY20" fmla="*/ 5576796 h 6445874"/>
              <a:gd name="connsiteX21" fmla="*/ 4077022 w 8970309"/>
              <a:gd name="connsiteY21" fmla="*/ 5492737 h 6445874"/>
              <a:gd name="connsiteX22" fmla="*/ 4090291 w 8970309"/>
              <a:gd name="connsiteY22" fmla="*/ 5507301 h 6445874"/>
              <a:gd name="connsiteX23" fmla="*/ 4095611 w 8970309"/>
              <a:gd name="connsiteY23" fmla="*/ 5502695 h 6445874"/>
              <a:gd name="connsiteX24" fmla="*/ 4281157 w 8970309"/>
              <a:gd name="connsiteY24" fmla="*/ 5303317 h 6445874"/>
              <a:gd name="connsiteX25" fmla="*/ 4295668 w 8970309"/>
              <a:gd name="connsiteY25" fmla="*/ 5292440 h 6445874"/>
              <a:gd name="connsiteX26" fmla="*/ 4286639 w 8970309"/>
              <a:gd name="connsiteY26" fmla="*/ 5286294 h 6445874"/>
              <a:gd name="connsiteX27" fmla="*/ 4364265 w 8970309"/>
              <a:gd name="connsiteY27" fmla="*/ 5244788 h 6445874"/>
              <a:gd name="connsiteX28" fmla="*/ 4336342 w 8970309"/>
              <a:gd name="connsiteY28" fmla="*/ 5259447 h 6445874"/>
              <a:gd name="connsiteX29" fmla="*/ 4322116 w 8970309"/>
              <a:gd name="connsiteY29" fmla="*/ 5270977 h 6445874"/>
              <a:gd name="connsiteX30" fmla="*/ 4320504 w 8970309"/>
              <a:gd name="connsiteY30" fmla="*/ 5273823 h 6445874"/>
              <a:gd name="connsiteX31" fmla="*/ 4330801 w 8970309"/>
              <a:gd name="connsiteY31" fmla="*/ 5266105 h 6445874"/>
              <a:gd name="connsiteX32" fmla="*/ 4382300 w 8970309"/>
              <a:gd name="connsiteY32" fmla="*/ 5103514 h 6445874"/>
              <a:gd name="connsiteX33" fmla="*/ 4363197 w 8970309"/>
              <a:gd name="connsiteY33" fmla="*/ 5111801 h 6445874"/>
              <a:gd name="connsiteX34" fmla="*/ 4342987 w 8970309"/>
              <a:gd name="connsiteY34" fmla="*/ 5131370 h 6445874"/>
              <a:gd name="connsiteX35" fmla="*/ 4340784 w 8970309"/>
              <a:gd name="connsiteY35" fmla="*/ 5148086 h 6445874"/>
              <a:gd name="connsiteX36" fmla="*/ 4800809 w 8970309"/>
              <a:gd name="connsiteY36" fmla="*/ 4684910 h 6445874"/>
              <a:gd name="connsiteX37" fmla="*/ 4719472 w 8970309"/>
              <a:gd name="connsiteY37" fmla="*/ 4744122 h 6445874"/>
              <a:gd name="connsiteX38" fmla="*/ 4654074 w 8970309"/>
              <a:gd name="connsiteY38" fmla="*/ 4810027 h 6445874"/>
              <a:gd name="connsiteX39" fmla="*/ 4627789 w 8970309"/>
              <a:gd name="connsiteY39" fmla="*/ 4843002 h 6445874"/>
              <a:gd name="connsiteX40" fmla="*/ 4618538 w 8970309"/>
              <a:gd name="connsiteY40" fmla="*/ 4852846 h 6445874"/>
              <a:gd name="connsiteX41" fmla="*/ 4649647 w 8970309"/>
              <a:gd name="connsiteY41" fmla="*/ 4861997 h 6445874"/>
              <a:gd name="connsiteX42" fmla="*/ 4679178 w 8970309"/>
              <a:gd name="connsiteY42" fmla="*/ 4855908 h 6445874"/>
              <a:gd name="connsiteX43" fmla="*/ 4768192 w 8970309"/>
              <a:gd name="connsiteY43" fmla="*/ 4731720 h 6445874"/>
              <a:gd name="connsiteX44" fmla="*/ 4800353 w 8970309"/>
              <a:gd name="connsiteY44" fmla="*/ 4688522 h 6445874"/>
              <a:gd name="connsiteX45" fmla="*/ 4803745 w 8970309"/>
              <a:gd name="connsiteY45" fmla="*/ 4684957 h 6445874"/>
              <a:gd name="connsiteX46" fmla="*/ 5001080 w 8970309"/>
              <a:gd name="connsiteY46" fmla="*/ 4519480 h 6445874"/>
              <a:gd name="connsiteX47" fmla="*/ 4994443 w 8970309"/>
              <a:gd name="connsiteY47" fmla="*/ 4521773 h 6445874"/>
              <a:gd name="connsiteX48" fmla="*/ 4971480 w 8970309"/>
              <a:gd name="connsiteY48" fmla="*/ 4526006 h 6445874"/>
              <a:gd name="connsiteX49" fmla="*/ 4968936 w 8970309"/>
              <a:gd name="connsiteY49" fmla="*/ 4563095 h 6445874"/>
              <a:gd name="connsiteX50" fmla="*/ 4933528 w 8970309"/>
              <a:gd name="connsiteY50" fmla="*/ 4603043 h 6445874"/>
              <a:gd name="connsiteX51" fmla="*/ 4920021 w 8970309"/>
              <a:gd name="connsiteY51" fmla="*/ 4588220 h 6445874"/>
              <a:gd name="connsiteX52" fmla="*/ 4873915 w 8970309"/>
              <a:gd name="connsiteY52" fmla="*/ 4640046 h 6445874"/>
              <a:gd name="connsiteX53" fmla="*/ 4847772 w 8970309"/>
              <a:gd name="connsiteY53" fmla="*/ 4665664 h 6445874"/>
              <a:gd name="connsiteX54" fmla="*/ 4856229 w 8970309"/>
              <a:gd name="connsiteY54" fmla="*/ 4666642 h 6445874"/>
              <a:gd name="connsiteX55" fmla="*/ 4899055 w 8970309"/>
              <a:gd name="connsiteY55" fmla="*/ 4630854 h 6445874"/>
              <a:gd name="connsiteX56" fmla="*/ 4982367 w 8970309"/>
              <a:gd name="connsiteY56" fmla="*/ 4552398 h 6445874"/>
              <a:gd name="connsiteX57" fmla="*/ 6156612 w 8970309"/>
              <a:gd name="connsiteY57" fmla="*/ 3497235 h 6445874"/>
              <a:gd name="connsiteX58" fmla="*/ 6125503 w 8970309"/>
              <a:gd name="connsiteY58" fmla="*/ 3547520 h 6445874"/>
              <a:gd name="connsiteX59" fmla="*/ 6106594 w 8970309"/>
              <a:gd name="connsiteY59" fmla="*/ 3569680 h 6445874"/>
              <a:gd name="connsiteX60" fmla="*/ 6059946 w 8970309"/>
              <a:gd name="connsiteY60" fmla="*/ 3581544 h 6445874"/>
              <a:gd name="connsiteX61" fmla="*/ 6044837 w 8970309"/>
              <a:gd name="connsiteY61" fmla="*/ 3588056 h 6445874"/>
              <a:gd name="connsiteX62" fmla="*/ 6017651 w 8970309"/>
              <a:gd name="connsiteY62" fmla="*/ 3613988 h 6445874"/>
              <a:gd name="connsiteX63" fmla="*/ 6021841 w 8970309"/>
              <a:gd name="connsiteY63" fmla="*/ 3595907 h 6445874"/>
              <a:gd name="connsiteX64" fmla="*/ 6019317 w 8970309"/>
              <a:gd name="connsiteY64" fmla="*/ 3581826 h 6445874"/>
              <a:gd name="connsiteX65" fmla="*/ 6013970 w 8970309"/>
              <a:gd name="connsiteY65" fmla="*/ 3580067 h 6445874"/>
              <a:gd name="connsiteX66" fmla="*/ 6003085 w 8970309"/>
              <a:gd name="connsiteY66" fmla="*/ 3589489 h 6445874"/>
              <a:gd name="connsiteX67" fmla="*/ 5992317 w 8970309"/>
              <a:gd name="connsiteY67" fmla="*/ 3583721 h 6445874"/>
              <a:gd name="connsiteX68" fmla="*/ 5990427 w 8970309"/>
              <a:gd name="connsiteY68" fmla="*/ 3592553 h 6445874"/>
              <a:gd name="connsiteX69" fmla="*/ 5971949 w 8970309"/>
              <a:gd name="connsiteY69" fmla="*/ 3659645 h 6445874"/>
              <a:gd name="connsiteX70" fmla="*/ 5958771 w 8970309"/>
              <a:gd name="connsiteY70" fmla="*/ 3677970 h 6445874"/>
              <a:gd name="connsiteX71" fmla="*/ 5955005 w 8970309"/>
              <a:gd name="connsiteY71" fmla="*/ 3680206 h 6445874"/>
              <a:gd name="connsiteX72" fmla="*/ 5954905 w 8970309"/>
              <a:gd name="connsiteY72" fmla="*/ 3684855 h 6445874"/>
              <a:gd name="connsiteX73" fmla="*/ 5957514 w 8970309"/>
              <a:gd name="connsiteY73" fmla="*/ 3707539 h 6445874"/>
              <a:gd name="connsiteX74" fmla="*/ 5935711 w 8970309"/>
              <a:gd name="connsiteY74" fmla="*/ 3752925 h 6445874"/>
              <a:gd name="connsiteX75" fmla="*/ 5959473 w 8970309"/>
              <a:gd name="connsiteY75" fmla="*/ 3749569 h 6445874"/>
              <a:gd name="connsiteX76" fmla="*/ 5981179 w 8970309"/>
              <a:gd name="connsiteY76" fmla="*/ 3713572 h 6445874"/>
              <a:gd name="connsiteX77" fmla="*/ 6004940 w 8970309"/>
              <a:gd name="connsiteY77" fmla="*/ 3710216 h 6445874"/>
              <a:gd name="connsiteX78" fmla="*/ 6071966 w 8970309"/>
              <a:gd name="connsiteY78" fmla="*/ 3626157 h 6445874"/>
              <a:gd name="connsiteX79" fmla="*/ 6085235 w 8970309"/>
              <a:gd name="connsiteY79" fmla="*/ 3640721 h 6445874"/>
              <a:gd name="connsiteX80" fmla="*/ 6090556 w 8970309"/>
              <a:gd name="connsiteY80" fmla="*/ 3636115 h 6445874"/>
              <a:gd name="connsiteX81" fmla="*/ 6135136 w 8970309"/>
              <a:gd name="connsiteY81" fmla="*/ 3568088 h 6445874"/>
              <a:gd name="connsiteX82" fmla="*/ 6187777 w 8970309"/>
              <a:gd name="connsiteY82" fmla="*/ 3516234 h 6445874"/>
              <a:gd name="connsiteX83" fmla="*/ 6183325 w 8970309"/>
              <a:gd name="connsiteY83" fmla="*/ 3516882 h 6445874"/>
              <a:gd name="connsiteX84" fmla="*/ 6156612 w 8970309"/>
              <a:gd name="connsiteY84" fmla="*/ 3497235 h 6445874"/>
              <a:gd name="connsiteX85" fmla="*/ 6269344 w 8970309"/>
              <a:gd name="connsiteY85" fmla="*/ 3442402 h 6445874"/>
              <a:gd name="connsiteX86" fmla="*/ 6267465 w 8970309"/>
              <a:gd name="connsiteY86" fmla="*/ 3442890 h 6445874"/>
              <a:gd name="connsiteX87" fmla="*/ 6237546 w 8970309"/>
              <a:gd name="connsiteY87" fmla="*/ 3462970 h 6445874"/>
              <a:gd name="connsiteX88" fmla="*/ 6227751 w 8970309"/>
              <a:gd name="connsiteY88" fmla="*/ 3477271 h 6445874"/>
              <a:gd name="connsiteX89" fmla="*/ 1448495 w 8970309"/>
              <a:gd name="connsiteY89" fmla="*/ 3333881 h 6445874"/>
              <a:gd name="connsiteX90" fmla="*/ 1434277 w 8970309"/>
              <a:gd name="connsiteY90" fmla="*/ 3345094 h 6445874"/>
              <a:gd name="connsiteX91" fmla="*/ 1435930 w 8970309"/>
              <a:gd name="connsiteY91" fmla="*/ 3350579 h 6445874"/>
              <a:gd name="connsiteX92" fmla="*/ 1443945 w 8970309"/>
              <a:gd name="connsiteY92" fmla="*/ 3348440 h 6445874"/>
              <a:gd name="connsiteX93" fmla="*/ 1462681 w 8970309"/>
              <a:gd name="connsiteY93" fmla="*/ 3351297 h 6445874"/>
              <a:gd name="connsiteX94" fmla="*/ 1449269 w 8970309"/>
              <a:gd name="connsiteY94" fmla="*/ 3337165 h 6445874"/>
              <a:gd name="connsiteX95" fmla="*/ 1225942 w 8970309"/>
              <a:gd name="connsiteY95" fmla="*/ 3295747 h 6445874"/>
              <a:gd name="connsiteX96" fmla="*/ 1183647 w 8970309"/>
              <a:gd name="connsiteY96" fmla="*/ 3327804 h 6445874"/>
              <a:gd name="connsiteX97" fmla="*/ 1068923 w 8970309"/>
              <a:gd name="connsiteY97" fmla="*/ 3434264 h 6445874"/>
              <a:gd name="connsiteX98" fmla="*/ 1054494 w 8970309"/>
              <a:gd name="connsiteY98" fmla="*/ 3448341 h 6445874"/>
              <a:gd name="connsiteX99" fmla="*/ 982701 w 8970309"/>
              <a:gd name="connsiteY99" fmla="*/ 3515647 h 6445874"/>
              <a:gd name="connsiteX100" fmla="*/ 898285 w 8970309"/>
              <a:gd name="connsiteY100" fmla="*/ 3581647 h 6445874"/>
              <a:gd name="connsiteX101" fmla="*/ 893321 w 8970309"/>
              <a:gd name="connsiteY101" fmla="*/ 3596704 h 6445874"/>
              <a:gd name="connsiteX102" fmla="*/ 866267 w 8970309"/>
              <a:gd name="connsiteY102" fmla="*/ 3609475 h 6445874"/>
              <a:gd name="connsiteX103" fmla="*/ 846194 w 8970309"/>
              <a:gd name="connsiteY103" fmla="*/ 3593383 h 6445874"/>
              <a:gd name="connsiteX104" fmla="*/ 844968 w 8970309"/>
              <a:gd name="connsiteY104" fmla="*/ 3593970 h 6445874"/>
              <a:gd name="connsiteX105" fmla="*/ 863018 w 8970309"/>
              <a:gd name="connsiteY105" fmla="*/ 3610117 h 6445874"/>
              <a:gd name="connsiteX106" fmla="*/ 885947 w 8970309"/>
              <a:gd name="connsiteY106" fmla="*/ 3625172 h 6445874"/>
              <a:gd name="connsiteX107" fmla="*/ 921722 w 8970309"/>
              <a:gd name="connsiteY107" fmla="*/ 3617142 h 6445874"/>
              <a:gd name="connsiteX108" fmla="*/ 1020754 w 8970309"/>
              <a:gd name="connsiteY108" fmla="*/ 3653252 h 6445874"/>
              <a:gd name="connsiteX109" fmla="*/ 1033434 w 8970309"/>
              <a:gd name="connsiteY109" fmla="*/ 3637168 h 6445874"/>
              <a:gd name="connsiteX110" fmla="*/ 1019917 w 8970309"/>
              <a:gd name="connsiteY110" fmla="*/ 3558947 h 6445874"/>
              <a:gd name="connsiteX111" fmla="*/ 1025549 w 8970309"/>
              <a:gd name="connsiteY111" fmla="*/ 3555172 h 6445874"/>
              <a:gd name="connsiteX112" fmla="*/ 1048385 w 8970309"/>
              <a:gd name="connsiteY112" fmla="*/ 3587686 h 6445874"/>
              <a:gd name="connsiteX113" fmla="*/ 1111668 w 8970309"/>
              <a:gd name="connsiteY113" fmla="*/ 3601452 h 6445874"/>
              <a:gd name="connsiteX114" fmla="*/ 1133667 w 8970309"/>
              <a:gd name="connsiteY114" fmla="*/ 3546488 h 6445874"/>
              <a:gd name="connsiteX115" fmla="*/ 1073407 w 8970309"/>
              <a:gd name="connsiteY115" fmla="*/ 3483644 h 6445874"/>
              <a:gd name="connsiteX116" fmla="*/ 1197821 w 8970309"/>
              <a:gd name="connsiteY116" fmla="*/ 3416230 h 6445874"/>
              <a:gd name="connsiteX117" fmla="*/ 1230820 w 8970309"/>
              <a:gd name="connsiteY117" fmla="*/ 3323543 h 6445874"/>
              <a:gd name="connsiteX118" fmla="*/ 1193397 w 8970309"/>
              <a:gd name="connsiteY118" fmla="*/ 3334193 h 6445874"/>
              <a:gd name="connsiteX119" fmla="*/ 1209438 w 8970309"/>
              <a:gd name="connsiteY119" fmla="*/ 3317849 h 6445874"/>
              <a:gd name="connsiteX120" fmla="*/ 1247656 w 8970309"/>
              <a:gd name="connsiteY120" fmla="*/ 3258669 h 6445874"/>
              <a:gd name="connsiteX121" fmla="*/ 1247372 w 8970309"/>
              <a:gd name="connsiteY121" fmla="*/ 3259175 h 6445874"/>
              <a:gd name="connsiteX122" fmla="*/ 1247563 w 8970309"/>
              <a:gd name="connsiteY122" fmla="*/ 3259747 h 6445874"/>
              <a:gd name="connsiteX123" fmla="*/ 1247117 w 8970309"/>
              <a:gd name="connsiteY123" fmla="*/ 3264810 h 6445874"/>
              <a:gd name="connsiteX124" fmla="*/ 1251106 w 8970309"/>
              <a:gd name="connsiteY124" fmla="*/ 3270488 h 6445874"/>
              <a:gd name="connsiteX125" fmla="*/ 1247563 w 8970309"/>
              <a:gd name="connsiteY125" fmla="*/ 3259747 h 6445874"/>
              <a:gd name="connsiteX126" fmla="*/ 7039332 w 8970309"/>
              <a:gd name="connsiteY126" fmla="*/ 2595950 h 6445874"/>
              <a:gd name="connsiteX127" fmla="*/ 7031529 w 8970309"/>
              <a:gd name="connsiteY127" fmla="*/ 2602309 h 6445874"/>
              <a:gd name="connsiteX128" fmla="*/ 7005419 w 8970309"/>
              <a:gd name="connsiteY128" fmla="*/ 2643352 h 6445874"/>
              <a:gd name="connsiteX129" fmla="*/ 6966425 w 8970309"/>
              <a:gd name="connsiteY129" fmla="*/ 2659426 h 6445874"/>
              <a:gd name="connsiteX130" fmla="*/ 6963880 w 8970309"/>
              <a:gd name="connsiteY130" fmla="*/ 2696514 h 6445874"/>
              <a:gd name="connsiteX131" fmla="*/ 6928472 w 8970309"/>
              <a:gd name="connsiteY131" fmla="*/ 2736463 h 6445874"/>
              <a:gd name="connsiteX132" fmla="*/ 6914965 w 8970309"/>
              <a:gd name="connsiteY132" fmla="*/ 2721639 h 6445874"/>
              <a:gd name="connsiteX133" fmla="*/ 6822640 w 8970309"/>
              <a:gd name="connsiteY133" fmla="*/ 2818760 h 6445874"/>
              <a:gd name="connsiteX134" fmla="*/ 6714415 w 8970309"/>
              <a:gd name="connsiteY134" fmla="*/ 2877542 h 6445874"/>
              <a:gd name="connsiteX135" fmla="*/ 6649017 w 8970309"/>
              <a:gd name="connsiteY135" fmla="*/ 2943447 h 6445874"/>
              <a:gd name="connsiteX136" fmla="*/ 6629115 w 8970309"/>
              <a:gd name="connsiteY136" fmla="*/ 2968415 h 6445874"/>
              <a:gd name="connsiteX137" fmla="*/ 7076456 w 8970309"/>
              <a:gd name="connsiteY137" fmla="*/ 2648046 h 6445874"/>
              <a:gd name="connsiteX138" fmla="*/ 2260836 w 8970309"/>
              <a:gd name="connsiteY138" fmla="*/ 2465575 h 6445874"/>
              <a:gd name="connsiteX139" fmla="*/ 2187721 w 8970309"/>
              <a:gd name="connsiteY139" fmla="*/ 2545175 h 6445874"/>
              <a:gd name="connsiteX140" fmla="*/ 2188519 w 8970309"/>
              <a:gd name="connsiteY140" fmla="*/ 2550793 h 6445874"/>
              <a:gd name="connsiteX141" fmla="*/ 2178626 w 8970309"/>
              <a:gd name="connsiteY141" fmla="*/ 2570817 h 6445874"/>
              <a:gd name="connsiteX142" fmla="*/ 2155780 w 8970309"/>
              <a:gd name="connsiteY142" fmla="*/ 2579949 h 6445874"/>
              <a:gd name="connsiteX143" fmla="*/ 2149491 w 8970309"/>
              <a:gd name="connsiteY143" fmla="*/ 2586796 h 6445874"/>
              <a:gd name="connsiteX144" fmla="*/ 2155700 w 8970309"/>
              <a:gd name="connsiteY144" fmla="*/ 2599880 h 6445874"/>
              <a:gd name="connsiteX145" fmla="*/ 2164580 w 8970309"/>
              <a:gd name="connsiteY145" fmla="*/ 2600825 h 6445874"/>
              <a:gd name="connsiteX146" fmla="*/ 2219546 w 8970309"/>
              <a:gd name="connsiteY146" fmla="*/ 2528856 h 6445874"/>
              <a:gd name="connsiteX147" fmla="*/ 2231783 w 8970309"/>
              <a:gd name="connsiteY147" fmla="*/ 2513684 h 6445874"/>
              <a:gd name="connsiteX148" fmla="*/ 2250440 w 8970309"/>
              <a:gd name="connsiteY148" fmla="*/ 2501997 h 6445874"/>
              <a:gd name="connsiteX149" fmla="*/ 2264574 w 8970309"/>
              <a:gd name="connsiteY149" fmla="*/ 2469370 h 6445874"/>
              <a:gd name="connsiteX150" fmla="*/ 2618133 w 8970309"/>
              <a:gd name="connsiteY150" fmla="*/ 2308031 h 6445874"/>
              <a:gd name="connsiteX151" fmla="*/ 2607751 w 8970309"/>
              <a:gd name="connsiteY151" fmla="*/ 2314308 h 6445874"/>
              <a:gd name="connsiteX152" fmla="*/ 2595361 w 8970309"/>
              <a:gd name="connsiteY152" fmla="*/ 2319800 h 6445874"/>
              <a:gd name="connsiteX153" fmla="*/ 2593121 w 8970309"/>
              <a:gd name="connsiteY153" fmla="*/ 2322410 h 6445874"/>
              <a:gd name="connsiteX154" fmla="*/ 2618191 w 8970309"/>
              <a:gd name="connsiteY154" fmla="*/ 2310439 h 6445874"/>
              <a:gd name="connsiteX155" fmla="*/ 2618201 w 8970309"/>
              <a:gd name="connsiteY155" fmla="*/ 2308773 h 6445874"/>
              <a:gd name="connsiteX156" fmla="*/ 2810606 w 8970309"/>
              <a:gd name="connsiteY156" fmla="*/ 2204137 h 6445874"/>
              <a:gd name="connsiteX157" fmla="*/ 2777023 w 8970309"/>
              <a:gd name="connsiteY157" fmla="*/ 2221915 h 6445874"/>
              <a:gd name="connsiteX158" fmla="*/ 2737378 w 8970309"/>
              <a:gd name="connsiteY158" fmla="*/ 2239487 h 6445874"/>
              <a:gd name="connsiteX159" fmla="*/ 2733790 w 8970309"/>
              <a:gd name="connsiteY159" fmla="*/ 2238183 h 6445874"/>
              <a:gd name="connsiteX160" fmla="*/ 2711915 w 8970309"/>
              <a:gd name="connsiteY160" fmla="*/ 2252221 h 6445874"/>
              <a:gd name="connsiteX161" fmla="*/ 2694570 w 8970309"/>
              <a:gd name="connsiteY161" fmla="*/ 2259907 h 6445874"/>
              <a:gd name="connsiteX162" fmla="*/ 2653691 w 8970309"/>
              <a:gd name="connsiteY162" fmla="*/ 2286529 h 6445874"/>
              <a:gd name="connsiteX163" fmla="*/ 2637715 w 8970309"/>
              <a:gd name="connsiteY163" fmla="*/ 2296190 h 6445874"/>
              <a:gd name="connsiteX164" fmla="*/ 2639592 w 8970309"/>
              <a:gd name="connsiteY164" fmla="*/ 2297288 h 6445874"/>
              <a:gd name="connsiteX165" fmla="*/ 2640719 w 8970309"/>
              <a:gd name="connsiteY165" fmla="*/ 2299682 h 6445874"/>
              <a:gd name="connsiteX166" fmla="*/ 2659687 w 8970309"/>
              <a:gd name="connsiteY166" fmla="*/ 2290624 h 6445874"/>
              <a:gd name="connsiteX167" fmla="*/ 2744890 w 8970309"/>
              <a:gd name="connsiteY167" fmla="*/ 2259840 h 6445874"/>
              <a:gd name="connsiteX168" fmla="*/ 2777484 w 8970309"/>
              <a:gd name="connsiteY168" fmla="*/ 2231630 h 6445874"/>
              <a:gd name="connsiteX169" fmla="*/ 2784592 w 8970309"/>
              <a:gd name="connsiteY169" fmla="*/ 2221675 h 6445874"/>
              <a:gd name="connsiteX170" fmla="*/ 2796569 w 8970309"/>
              <a:gd name="connsiteY170" fmla="*/ 2215112 h 6445874"/>
              <a:gd name="connsiteX171" fmla="*/ 2805353 w 8970309"/>
              <a:gd name="connsiteY171" fmla="*/ 2207509 h 6445874"/>
              <a:gd name="connsiteX172" fmla="*/ 2812259 w 8970309"/>
              <a:gd name="connsiteY172" fmla="*/ 2205877 h 6445874"/>
              <a:gd name="connsiteX173" fmla="*/ 2976104 w 8970309"/>
              <a:gd name="connsiteY173" fmla="*/ 2142365 h 6445874"/>
              <a:gd name="connsiteX174" fmla="*/ 2906558 w 8970309"/>
              <a:gd name="connsiteY174" fmla="*/ 2163056 h 6445874"/>
              <a:gd name="connsiteX175" fmla="*/ 2872977 w 8970309"/>
              <a:gd name="connsiteY175" fmla="*/ 2180835 h 6445874"/>
              <a:gd name="connsiteX176" fmla="*/ 2834015 w 8970309"/>
              <a:gd name="connsiteY176" fmla="*/ 2196656 h 6445874"/>
              <a:gd name="connsiteX177" fmla="*/ 2847514 w 8970309"/>
              <a:gd name="connsiteY177" fmla="*/ 2193568 h 6445874"/>
              <a:gd name="connsiteX178" fmla="*/ 2845497 w 8970309"/>
              <a:gd name="connsiteY178" fmla="*/ 2198725 h 6445874"/>
              <a:gd name="connsiteX179" fmla="*/ 2869882 w 8970309"/>
              <a:gd name="connsiteY179" fmla="*/ 2196080 h 6445874"/>
              <a:gd name="connsiteX180" fmla="*/ 2950943 w 8970309"/>
              <a:gd name="connsiteY180" fmla="*/ 2150806 h 6445874"/>
              <a:gd name="connsiteX181" fmla="*/ 2980532 w 8970309"/>
              <a:gd name="connsiteY181" fmla="*/ 2156177 h 6445874"/>
              <a:gd name="connsiteX182" fmla="*/ 2987442 w 8970309"/>
              <a:gd name="connsiteY182" fmla="*/ 2146938 h 6445874"/>
              <a:gd name="connsiteX183" fmla="*/ 2988334 w 8970309"/>
              <a:gd name="connsiteY183" fmla="*/ 2145287 h 6445874"/>
              <a:gd name="connsiteX184" fmla="*/ 2976529 w 8970309"/>
              <a:gd name="connsiteY184" fmla="*/ 2146519 h 6445874"/>
              <a:gd name="connsiteX185" fmla="*/ 2976104 w 8970309"/>
              <a:gd name="connsiteY185" fmla="*/ 2142365 h 6445874"/>
              <a:gd name="connsiteX186" fmla="*/ 2994159 w 8970309"/>
              <a:gd name="connsiteY186" fmla="*/ 2134515 h 6445874"/>
              <a:gd name="connsiteX187" fmla="*/ 2986700 w 8970309"/>
              <a:gd name="connsiteY187" fmla="*/ 2136221 h 6445874"/>
              <a:gd name="connsiteX188" fmla="*/ 2990552 w 8970309"/>
              <a:gd name="connsiteY188" fmla="*/ 2140121 h 6445874"/>
              <a:gd name="connsiteX189" fmla="*/ 2990097 w 8970309"/>
              <a:gd name="connsiteY189" fmla="*/ 2142026 h 6445874"/>
              <a:gd name="connsiteX190" fmla="*/ 8057982 w 8970309"/>
              <a:gd name="connsiteY190" fmla="*/ 1943545 h 6445874"/>
              <a:gd name="connsiteX191" fmla="*/ 8044421 w 8970309"/>
              <a:gd name="connsiteY191" fmla="*/ 1950620 h 6445874"/>
              <a:gd name="connsiteX192" fmla="*/ 7985252 w 8970309"/>
              <a:gd name="connsiteY192" fmla="*/ 2011164 h 6445874"/>
              <a:gd name="connsiteX193" fmla="*/ 7961658 w 8970309"/>
              <a:gd name="connsiteY193" fmla="*/ 2031327 h 6445874"/>
              <a:gd name="connsiteX194" fmla="*/ 7968303 w 8970309"/>
              <a:gd name="connsiteY194" fmla="*/ 2030244 h 6445874"/>
              <a:gd name="connsiteX195" fmla="*/ 7996184 w 8970309"/>
              <a:gd name="connsiteY195" fmla="*/ 2017080 h 6445874"/>
              <a:gd name="connsiteX196" fmla="*/ 8022881 w 8970309"/>
              <a:gd name="connsiteY196" fmla="*/ 1980647 h 6445874"/>
              <a:gd name="connsiteX197" fmla="*/ 8071103 w 8970309"/>
              <a:gd name="connsiteY197" fmla="*/ 1949023 h 6445874"/>
              <a:gd name="connsiteX198" fmla="*/ 8074157 w 8970309"/>
              <a:gd name="connsiteY198" fmla="*/ 1946292 h 6445874"/>
              <a:gd name="connsiteX199" fmla="*/ 8072841 w 8970309"/>
              <a:gd name="connsiteY199" fmla="*/ 1947148 h 6445874"/>
              <a:gd name="connsiteX200" fmla="*/ 8057982 w 8970309"/>
              <a:gd name="connsiteY200" fmla="*/ 1943545 h 6445874"/>
              <a:gd name="connsiteX201" fmla="*/ 8120618 w 8970309"/>
              <a:gd name="connsiteY201" fmla="*/ 1936585 h 6445874"/>
              <a:gd name="connsiteX202" fmla="*/ 8104131 w 8970309"/>
              <a:gd name="connsiteY202" fmla="*/ 1947305 h 6445874"/>
              <a:gd name="connsiteX203" fmla="*/ 7993391 w 8970309"/>
              <a:gd name="connsiteY203" fmla="*/ 2027178 h 6445874"/>
              <a:gd name="connsiteX204" fmla="*/ 8008920 w 8970309"/>
              <a:gd name="connsiteY204" fmla="*/ 2031135 h 6445874"/>
              <a:gd name="connsiteX205" fmla="*/ 7949362 w 8970309"/>
              <a:gd name="connsiteY205" fmla="*/ 2086218 h 6445874"/>
              <a:gd name="connsiteX206" fmla="*/ 7897688 w 8970309"/>
              <a:gd name="connsiteY206" fmla="*/ 2120931 h 6445874"/>
              <a:gd name="connsiteX207" fmla="*/ 7893043 w 8970309"/>
              <a:gd name="connsiteY207" fmla="*/ 2124188 h 6445874"/>
              <a:gd name="connsiteX208" fmla="*/ 7879365 w 8970309"/>
              <a:gd name="connsiteY208" fmla="*/ 2102629 h 6445874"/>
              <a:gd name="connsiteX209" fmla="*/ 7861179 w 8970309"/>
              <a:gd name="connsiteY209" fmla="*/ 2115065 h 6445874"/>
              <a:gd name="connsiteX210" fmla="*/ 7817019 w 8970309"/>
              <a:gd name="connsiteY210" fmla="*/ 2133301 h 6445874"/>
              <a:gd name="connsiteX211" fmla="*/ 7788046 w 8970309"/>
              <a:gd name="connsiteY211" fmla="*/ 2161346 h 6445874"/>
              <a:gd name="connsiteX212" fmla="*/ 7680292 w 8970309"/>
              <a:gd name="connsiteY212" fmla="*/ 2311783 h 6445874"/>
              <a:gd name="connsiteX213" fmla="*/ 7748200 w 8970309"/>
              <a:gd name="connsiteY213" fmla="*/ 2331535 h 6445874"/>
              <a:gd name="connsiteX214" fmla="*/ 7777712 w 8970309"/>
              <a:gd name="connsiteY214" fmla="*/ 2325356 h 6445874"/>
              <a:gd name="connsiteX215" fmla="*/ 7866332 w 8970309"/>
              <a:gd name="connsiteY215" fmla="*/ 2200904 h 6445874"/>
              <a:gd name="connsiteX216" fmla="*/ 7954163 w 8970309"/>
              <a:gd name="connsiteY216" fmla="*/ 2135561 h 6445874"/>
              <a:gd name="connsiteX217" fmla="*/ 7996876 w 8970309"/>
              <a:gd name="connsiteY217" fmla="*/ 2099644 h 6445874"/>
              <a:gd name="connsiteX218" fmla="*/ 8107681 w 8970309"/>
              <a:gd name="connsiteY218" fmla="*/ 1971781 h 6445874"/>
              <a:gd name="connsiteX219" fmla="*/ 8159480 w 8970309"/>
              <a:gd name="connsiteY219" fmla="*/ 1881734 h 6445874"/>
              <a:gd name="connsiteX220" fmla="*/ 8156914 w 8970309"/>
              <a:gd name="connsiteY220" fmla="*/ 1885249 h 6445874"/>
              <a:gd name="connsiteX221" fmla="*/ 8160780 w 8970309"/>
              <a:gd name="connsiteY221" fmla="*/ 1882699 h 6445874"/>
              <a:gd name="connsiteX222" fmla="*/ 8161456 w 8970309"/>
              <a:gd name="connsiteY222" fmla="*/ 1882128 h 6445874"/>
              <a:gd name="connsiteX223" fmla="*/ 8128296 w 8970309"/>
              <a:gd name="connsiteY223" fmla="*/ 1875389 h 6445874"/>
              <a:gd name="connsiteX224" fmla="*/ 8124756 w 8970309"/>
              <a:gd name="connsiteY224" fmla="*/ 1883567 h 6445874"/>
              <a:gd name="connsiteX225" fmla="*/ 8093518 w 8970309"/>
              <a:gd name="connsiteY225" fmla="*/ 1913703 h 6445874"/>
              <a:gd name="connsiteX226" fmla="*/ 8082815 w 8970309"/>
              <a:gd name="connsiteY226" fmla="*/ 1921389 h 6445874"/>
              <a:gd name="connsiteX227" fmla="*/ 8082131 w 8970309"/>
              <a:gd name="connsiteY227" fmla="*/ 1932963 h 6445874"/>
              <a:gd name="connsiteX228" fmla="*/ 8080265 w 8970309"/>
              <a:gd name="connsiteY228" fmla="*/ 1940828 h 6445874"/>
              <a:gd name="connsiteX229" fmla="*/ 8098364 w 8970309"/>
              <a:gd name="connsiteY229" fmla="*/ 1924640 h 6445874"/>
              <a:gd name="connsiteX230" fmla="*/ 8128442 w 8970309"/>
              <a:gd name="connsiteY230" fmla="*/ 1899455 h 6445874"/>
              <a:gd name="connsiteX231" fmla="*/ 8141296 w 8970309"/>
              <a:gd name="connsiteY231" fmla="*/ 1895553 h 6445874"/>
              <a:gd name="connsiteX232" fmla="*/ 8144566 w 8970309"/>
              <a:gd name="connsiteY232" fmla="*/ 1893395 h 6445874"/>
              <a:gd name="connsiteX233" fmla="*/ 8146013 w 8970309"/>
              <a:gd name="connsiteY233" fmla="*/ 1891340 h 6445874"/>
              <a:gd name="connsiteX234" fmla="*/ 8146468 w 8970309"/>
              <a:gd name="connsiteY234" fmla="*/ 1891248 h 6445874"/>
              <a:gd name="connsiteX235" fmla="*/ 8144437 w 8970309"/>
              <a:gd name="connsiteY235" fmla="*/ 1889649 h 6445874"/>
              <a:gd name="connsiteX236" fmla="*/ 8135460 w 8970309"/>
              <a:gd name="connsiteY236" fmla="*/ 1875879 h 6445874"/>
              <a:gd name="connsiteX237" fmla="*/ 8128296 w 8970309"/>
              <a:gd name="connsiteY237" fmla="*/ 1875389 h 6445874"/>
              <a:gd name="connsiteX238" fmla="*/ 5470268 w 8970309"/>
              <a:gd name="connsiteY238" fmla="*/ 832283 h 6445874"/>
              <a:gd name="connsiteX239" fmla="*/ 5456727 w 8970309"/>
              <a:gd name="connsiteY239" fmla="*/ 842698 h 6445874"/>
              <a:gd name="connsiteX240" fmla="*/ 5354832 w 8970309"/>
              <a:gd name="connsiteY240" fmla="*/ 903679 h 6445874"/>
              <a:gd name="connsiteX241" fmla="*/ 5354410 w 8970309"/>
              <a:gd name="connsiteY241" fmla="*/ 904008 h 6445874"/>
              <a:gd name="connsiteX242" fmla="*/ 5356672 w 8970309"/>
              <a:gd name="connsiteY242" fmla="*/ 910041 h 6445874"/>
              <a:gd name="connsiteX243" fmla="*/ 5352465 w 8970309"/>
              <a:gd name="connsiteY243" fmla="*/ 921231 h 6445874"/>
              <a:gd name="connsiteX244" fmla="*/ 5350470 w 8970309"/>
              <a:gd name="connsiteY244" fmla="*/ 932093 h 6445874"/>
              <a:gd name="connsiteX245" fmla="*/ 5362590 w 8970309"/>
              <a:gd name="connsiteY245" fmla="*/ 928524 h 6445874"/>
              <a:gd name="connsiteX246" fmla="*/ 5444814 w 8970309"/>
              <a:gd name="connsiteY246" fmla="*/ 861693 h 6445874"/>
              <a:gd name="connsiteX247" fmla="*/ 8352074 w 8970309"/>
              <a:gd name="connsiteY247" fmla="*/ 582312 h 6445874"/>
              <a:gd name="connsiteX248" fmla="*/ 8349768 w 8970309"/>
              <a:gd name="connsiteY248" fmla="*/ 586361 h 6445874"/>
              <a:gd name="connsiteX249" fmla="*/ 8347451 w 8970309"/>
              <a:gd name="connsiteY249" fmla="*/ 585864 h 6445874"/>
              <a:gd name="connsiteX250" fmla="*/ 7491121 w 8970309"/>
              <a:gd name="connsiteY250" fmla="*/ 447958 h 6445874"/>
              <a:gd name="connsiteX251" fmla="*/ 7480642 w 8970309"/>
              <a:gd name="connsiteY251" fmla="*/ 470179 h 6445874"/>
              <a:gd name="connsiteX252" fmla="*/ 7483127 w 8970309"/>
              <a:gd name="connsiteY252" fmla="*/ 468731 h 6445874"/>
              <a:gd name="connsiteX253" fmla="*/ 7487845 w 8970309"/>
              <a:gd name="connsiteY253" fmla="*/ 462726 h 6445874"/>
              <a:gd name="connsiteX254" fmla="*/ 6410322 w 8970309"/>
              <a:gd name="connsiteY254" fmla="*/ 442591 h 6445874"/>
              <a:gd name="connsiteX255" fmla="*/ 6409401 w 8970309"/>
              <a:gd name="connsiteY255" fmla="*/ 445032 h 6445874"/>
              <a:gd name="connsiteX256" fmla="*/ 6409400 w 8970309"/>
              <a:gd name="connsiteY256" fmla="*/ 446171 h 6445874"/>
              <a:gd name="connsiteX257" fmla="*/ 7544902 w 8970309"/>
              <a:gd name="connsiteY257" fmla="*/ 375198 h 6445874"/>
              <a:gd name="connsiteX258" fmla="*/ 7542222 w 8970309"/>
              <a:gd name="connsiteY258" fmla="*/ 377295 h 6445874"/>
              <a:gd name="connsiteX259" fmla="*/ 7507021 w 8970309"/>
              <a:gd name="connsiteY259" fmla="*/ 413676 h 6445874"/>
              <a:gd name="connsiteX260" fmla="*/ 7507019 w 8970309"/>
              <a:gd name="connsiteY260" fmla="*/ 413678 h 6445874"/>
              <a:gd name="connsiteX261" fmla="*/ 7503246 w 8970309"/>
              <a:gd name="connsiteY261" fmla="*/ 422249 h 6445874"/>
              <a:gd name="connsiteX262" fmla="*/ 7491571 w 8970309"/>
              <a:gd name="connsiteY262" fmla="*/ 447005 h 6445874"/>
              <a:gd name="connsiteX263" fmla="*/ 7500913 w 8970309"/>
              <a:gd name="connsiteY263" fmla="*/ 438348 h 6445874"/>
              <a:gd name="connsiteX264" fmla="*/ 7541362 w 8970309"/>
              <a:gd name="connsiteY264" fmla="*/ 391178 h 6445874"/>
              <a:gd name="connsiteX265" fmla="*/ 7543945 w 8970309"/>
              <a:gd name="connsiteY265" fmla="*/ 376192 h 6445874"/>
              <a:gd name="connsiteX266" fmla="*/ 8337383 w 8970309"/>
              <a:gd name="connsiteY266" fmla="*/ 373707 h 6445874"/>
              <a:gd name="connsiteX267" fmla="*/ 8344245 w 8970309"/>
              <a:gd name="connsiteY267" fmla="*/ 374104 h 6445874"/>
              <a:gd name="connsiteX268" fmla="*/ 8327991 w 8970309"/>
              <a:gd name="connsiteY268" fmla="*/ 385161 h 6445874"/>
              <a:gd name="connsiteX269" fmla="*/ 8321304 w 8970309"/>
              <a:gd name="connsiteY269" fmla="*/ 388917 h 6445874"/>
              <a:gd name="connsiteX270" fmla="*/ 8321498 w 8970309"/>
              <a:gd name="connsiteY270" fmla="*/ 388398 h 6445874"/>
              <a:gd name="connsiteX271" fmla="*/ 8337383 w 8970309"/>
              <a:gd name="connsiteY271" fmla="*/ 373707 h 6445874"/>
              <a:gd name="connsiteX272" fmla="*/ 7553100 w 8970309"/>
              <a:gd name="connsiteY272" fmla="*/ 368781 h 6445874"/>
              <a:gd name="connsiteX273" fmla="*/ 7550263 w 8970309"/>
              <a:gd name="connsiteY273" fmla="*/ 371001 h 6445874"/>
              <a:gd name="connsiteX274" fmla="*/ 7551923 w 8970309"/>
              <a:gd name="connsiteY274" fmla="*/ 371144 h 6445874"/>
              <a:gd name="connsiteX275" fmla="*/ 7604798 w 8970309"/>
              <a:gd name="connsiteY275" fmla="*/ 329686 h 6445874"/>
              <a:gd name="connsiteX276" fmla="*/ 7594514 w 8970309"/>
              <a:gd name="connsiteY276" fmla="*/ 345318 h 6445874"/>
              <a:gd name="connsiteX277" fmla="*/ 7600125 w 8970309"/>
              <a:gd name="connsiteY277" fmla="*/ 345378 h 6445874"/>
              <a:gd name="connsiteX278" fmla="*/ 7606335 w 8970309"/>
              <a:gd name="connsiteY278" fmla="*/ 344364 h 6445874"/>
              <a:gd name="connsiteX279" fmla="*/ 7608352 w 8970309"/>
              <a:gd name="connsiteY279" fmla="*/ 337492 h 6445874"/>
              <a:gd name="connsiteX280" fmla="*/ 8379479 w 8970309"/>
              <a:gd name="connsiteY280" fmla="*/ 328701 h 6445874"/>
              <a:gd name="connsiteX281" fmla="*/ 8387201 w 8970309"/>
              <a:gd name="connsiteY281" fmla="*/ 344818 h 6445874"/>
              <a:gd name="connsiteX282" fmla="*/ 8379225 w 8970309"/>
              <a:gd name="connsiteY282" fmla="*/ 350272 h 6445874"/>
              <a:gd name="connsiteX283" fmla="*/ 8379276 w 8970309"/>
              <a:gd name="connsiteY283" fmla="*/ 350077 h 6445874"/>
              <a:gd name="connsiteX284" fmla="*/ 8379479 w 8970309"/>
              <a:gd name="connsiteY284" fmla="*/ 328701 h 6445874"/>
              <a:gd name="connsiteX285" fmla="*/ 8475906 w 8970309"/>
              <a:gd name="connsiteY285" fmla="*/ 284399 h 6445874"/>
              <a:gd name="connsiteX286" fmla="*/ 8476842 w 8970309"/>
              <a:gd name="connsiteY286" fmla="*/ 286049 h 6445874"/>
              <a:gd name="connsiteX287" fmla="*/ 8475379 w 8970309"/>
              <a:gd name="connsiteY287" fmla="*/ 287542 h 6445874"/>
              <a:gd name="connsiteX288" fmla="*/ 8474724 w 8970309"/>
              <a:gd name="connsiteY288" fmla="*/ 287891 h 6445874"/>
              <a:gd name="connsiteX289" fmla="*/ 7955746 w 8970309"/>
              <a:gd name="connsiteY289" fmla="*/ 678 h 6445874"/>
              <a:gd name="connsiteX290" fmla="*/ 7974687 w 8970309"/>
              <a:gd name="connsiteY290" fmla="*/ 2437 h 6445874"/>
              <a:gd name="connsiteX291" fmla="*/ 7983225 w 8970309"/>
              <a:gd name="connsiteY291" fmla="*/ 33754 h 6445874"/>
              <a:gd name="connsiteX292" fmla="*/ 7988690 w 8970309"/>
              <a:gd name="connsiteY292" fmla="*/ 52053 h 6445874"/>
              <a:gd name="connsiteX293" fmla="*/ 7980060 w 8970309"/>
              <a:gd name="connsiteY293" fmla="*/ 61313 h 6445874"/>
              <a:gd name="connsiteX294" fmla="*/ 7975341 w 8970309"/>
              <a:gd name="connsiteY294" fmla="*/ 67317 h 6445874"/>
              <a:gd name="connsiteX295" fmla="*/ 7962925 w 8970309"/>
              <a:gd name="connsiteY295" fmla="*/ 112961 h 6445874"/>
              <a:gd name="connsiteX296" fmla="*/ 7961001 w 8970309"/>
              <a:gd name="connsiteY296" fmla="*/ 122872 h 6445874"/>
              <a:gd name="connsiteX297" fmla="*/ 7974009 w 8970309"/>
              <a:gd name="connsiteY297" fmla="*/ 125544 h 6445874"/>
              <a:gd name="connsiteX298" fmla="*/ 7964294 w 8970309"/>
              <a:gd name="connsiteY298" fmla="*/ 172055 h 6445874"/>
              <a:gd name="connsiteX299" fmla="*/ 7925335 w 8970309"/>
              <a:gd name="connsiteY299" fmla="*/ 224216 h 6445874"/>
              <a:gd name="connsiteX300" fmla="*/ 7919997 w 8970309"/>
              <a:gd name="connsiteY300" fmla="*/ 239045 h 6445874"/>
              <a:gd name="connsiteX301" fmla="*/ 7933501 w 8970309"/>
              <a:gd name="connsiteY301" fmla="*/ 243382 h 6445874"/>
              <a:gd name="connsiteX302" fmla="*/ 7953864 w 8970309"/>
              <a:gd name="connsiteY302" fmla="*/ 224353 h 6445874"/>
              <a:gd name="connsiteX303" fmla="*/ 7995400 w 8970309"/>
              <a:gd name="connsiteY303" fmla="*/ 183549 h 6445874"/>
              <a:gd name="connsiteX304" fmla="*/ 7999312 w 8970309"/>
              <a:gd name="connsiteY304" fmla="*/ 180292 h 6445874"/>
              <a:gd name="connsiteX305" fmla="*/ 8028988 w 8970309"/>
              <a:gd name="connsiteY305" fmla="*/ 159743 h 6445874"/>
              <a:gd name="connsiteX306" fmla="*/ 8153810 w 8970309"/>
              <a:gd name="connsiteY306" fmla="*/ 29879 h 6445874"/>
              <a:gd name="connsiteX307" fmla="*/ 8165327 w 8970309"/>
              <a:gd name="connsiteY307" fmla="*/ 27561 h 6445874"/>
              <a:gd name="connsiteX308" fmla="*/ 8163993 w 8970309"/>
              <a:gd name="connsiteY308" fmla="*/ 42172 h 6445874"/>
              <a:gd name="connsiteX309" fmla="*/ 8148193 w 8970309"/>
              <a:gd name="connsiteY309" fmla="*/ 79210 h 6445874"/>
              <a:gd name="connsiteX310" fmla="*/ 8126587 w 8970309"/>
              <a:gd name="connsiteY310" fmla="*/ 115886 h 6445874"/>
              <a:gd name="connsiteX311" fmla="*/ 8103089 w 8970309"/>
              <a:gd name="connsiteY311" fmla="*/ 148948 h 6445874"/>
              <a:gd name="connsiteX312" fmla="*/ 8106225 w 8970309"/>
              <a:gd name="connsiteY312" fmla="*/ 178531 h 6445874"/>
              <a:gd name="connsiteX313" fmla="*/ 8110913 w 8970309"/>
              <a:gd name="connsiteY313" fmla="*/ 186052 h 6445874"/>
              <a:gd name="connsiteX314" fmla="*/ 8103897 w 8970309"/>
              <a:gd name="connsiteY314" fmla="*/ 189815 h 6445874"/>
              <a:gd name="connsiteX315" fmla="*/ 8087632 w 8970309"/>
              <a:gd name="connsiteY315" fmla="*/ 211663 h 6445874"/>
              <a:gd name="connsiteX316" fmla="*/ 8099118 w 8970309"/>
              <a:gd name="connsiteY316" fmla="*/ 222872 h 6445874"/>
              <a:gd name="connsiteX317" fmla="*/ 8125381 w 8970309"/>
              <a:gd name="connsiteY317" fmla="*/ 207241 h 6445874"/>
              <a:gd name="connsiteX318" fmla="*/ 8133203 w 8970309"/>
              <a:gd name="connsiteY318" fmla="*/ 200730 h 6445874"/>
              <a:gd name="connsiteX319" fmla="*/ 8133483 w 8970309"/>
              <a:gd name="connsiteY319" fmla="*/ 209843 h 6445874"/>
              <a:gd name="connsiteX320" fmla="*/ 8139071 w 8970309"/>
              <a:gd name="connsiteY320" fmla="*/ 217654 h 6445874"/>
              <a:gd name="connsiteX321" fmla="*/ 8187280 w 8970309"/>
              <a:gd name="connsiteY321" fmla="*/ 191024 h 6445874"/>
              <a:gd name="connsiteX322" fmla="*/ 8196936 w 8970309"/>
              <a:gd name="connsiteY322" fmla="*/ 181575 h 6445874"/>
              <a:gd name="connsiteX323" fmla="*/ 8204864 w 8970309"/>
              <a:gd name="connsiteY323" fmla="*/ 175746 h 6445874"/>
              <a:gd name="connsiteX324" fmla="*/ 8230483 w 8970309"/>
              <a:gd name="connsiteY324" fmla="*/ 148951 h 6445874"/>
              <a:gd name="connsiteX325" fmla="*/ 8230970 w 8970309"/>
              <a:gd name="connsiteY325" fmla="*/ 143732 h 6445874"/>
              <a:gd name="connsiteX326" fmla="*/ 8234619 w 8970309"/>
              <a:gd name="connsiteY326" fmla="*/ 143305 h 6445874"/>
              <a:gd name="connsiteX327" fmla="*/ 8242888 w 8970309"/>
              <a:gd name="connsiteY327" fmla="*/ 132014 h 6445874"/>
              <a:gd name="connsiteX328" fmla="*/ 8242403 w 8970309"/>
              <a:gd name="connsiteY328" fmla="*/ 137233 h 6445874"/>
              <a:gd name="connsiteX329" fmla="*/ 8241963 w 8970309"/>
              <a:gd name="connsiteY329" fmla="*/ 139536 h 6445874"/>
              <a:gd name="connsiteX330" fmla="*/ 8238268 w 8970309"/>
              <a:gd name="connsiteY330" fmla="*/ 142879 h 6445874"/>
              <a:gd name="connsiteX331" fmla="*/ 8241521 w 8970309"/>
              <a:gd name="connsiteY331" fmla="*/ 141854 h 6445874"/>
              <a:gd name="connsiteX332" fmla="*/ 8241963 w 8970309"/>
              <a:gd name="connsiteY332" fmla="*/ 139536 h 6445874"/>
              <a:gd name="connsiteX333" fmla="*/ 8247075 w 8970309"/>
              <a:gd name="connsiteY333" fmla="*/ 134913 h 6445874"/>
              <a:gd name="connsiteX334" fmla="*/ 8269889 w 8970309"/>
              <a:gd name="connsiteY334" fmla="*/ 113370 h 6445874"/>
              <a:gd name="connsiteX335" fmla="*/ 8221973 w 8970309"/>
              <a:gd name="connsiteY335" fmla="*/ 208272 h 6445874"/>
              <a:gd name="connsiteX336" fmla="*/ 8212392 w 8970309"/>
              <a:gd name="connsiteY336" fmla="*/ 222061 h 6445874"/>
              <a:gd name="connsiteX337" fmla="*/ 8206096 w 8970309"/>
              <a:gd name="connsiteY337" fmla="*/ 237673 h 6445874"/>
              <a:gd name="connsiteX338" fmla="*/ 8182567 w 8970309"/>
              <a:gd name="connsiteY338" fmla="*/ 284260 h 6445874"/>
              <a:gd name="connsiteX339" fmla="*/ 8210909 w 8970309"/>
              <a:gd name="connsiteY339" fmla="*/ 278321 h 6445874"/>
              <a:gd name="connsiteX340" fmla="*/ 8220005 w 8970309"/>
              <a:gd name="connsiteY340" fmla="*/ 284250 h 6445874"/>
              <a:gd name="connsiteX341" fmla="*/ 8211530 w 8970309"/>
              <a:gd name="connsiteY341" fmla="*/ 313112 h 6445874"/>
              <a:gd name="connsiteX342" fmla="*/ 8197035 w 8970309"/>
              <a:gd name="connsiteY342" fmla="*/ 349065 h 6445874"/>
              <a:gd name="connsiteX343" fmla="*/ 8194706 w 8970309"/>
              <a:gd name="connsiteY343" fmla="*/ 360350 h 6445874"/>
              <a:gd name="connsiteX344" fmla="*/ 8204020 w 8970309"/>
              <a:gd name="connsiteY344" fmla="*/ 358828 h 6445874"/>
              <a:gd name="connsiteX345" fmla="*/ 8212246 w 8970309"/>
              <a:gd name="connsiteY345" fmla="*/ 350942 h 6445874"/>
              <a:gd name="connsiteX346" fmla="*/ 8273648 w 8970309"/>
              <a:gd name="connsiteY346" fmla="*/ 289446 h 6445874"/>
              <a:gd name="connsiteX347" fmla="*/ 8299973 w 8970309"/>
              <a:gd name="connsiteY347" fmla="*/ 290379 h 6445874"/>
              <a:gd name="connsiteX348" fmla="*/ 8311677 w 8970309"/>
              <a:gd name="connsiteY348" fmla="*/ 294138 h 6445874"/>
              <a:gd name="connsiteX349" fmla="*/ 8316489 w 8970309"/>
              <a:gd name="connsiteY349" fmla="*/ 291171 h 6445874"/>
              <a:gd name="connsiteX350" fmla="*/ 8332477 w 8970309"/>
              <a:gd name="connsiteY350" fmla="*/ 303825 h 6445874"/>
              <a:gd name="connsiteX351" fmla="*/ 8320619 w 8970309"/>
              <a:gd name="connsiteY351" fmla="*/ 324080 h 6445874"/>
              <a:gd name="connsiteX352" fmla="*/ 8263811 w 8970309"/>
              <a:gd name="connsiteY352" fmla="*/ 390060 h 6445874"/>
              <a:gd name="connsiteX353" fmla="*/ 8261267 w 8970309"/>
              <a:gd name="connsiteY353" fmla="*/ 408795 h 6445874"/>
              <a:gd name="connsiteX354" fmla="*/ 8272379 w 8970309"/>
              <a:gd name="connsiteY354" fmla="*/ 407852 h 6445874"/>
              <a:gd name="connsiteX355" fmla="*/ 8299356 w 8970309"/>
              <a:gd name="connsiteY355" fmla="*/ 386435 h 6445874"/>
              <a:gd name="connsiteX356" fmla="*/ 8310160 w 8970309"/>
              <a:gd name="connsiteY356" fmla="*/ 389904 h 6445874"/>
              <a:gd name="connsiteX357" fmla="*/ 8300629 w 8970309"/>
              <a:gd name="connsiteY357" fmla="*/ 398876 h 6445874"/>
              <a:gd name="connsiteX358" fmla="*/ 8293614 w 8970309"/>
              <a:gd name="connsiteY358" fmla="*/ 402639 h 6445874"/>
              <a:gd name="connsiteX359" fmla="*/ 8289755 w 8970309"/>
              <a:gd name="connsiteY359" fmla="*/ 406639 h 6445874"/>
              <a:gd name="connsiteX360" fmla="*/ 8283548 w 8970309"/>
              <a:gd name="connsiteY360" fmla="*/ 410126 h 6445874"/>
              <a:gd name="connsiteX361" fmla="*/ 8280902 w 8970309"/>
              <a:gd name="connsiteY361" fmla="*/ 415817 h 6445874"/>
              <a:gd name="connsiteX362" fmla="*/ 8279629 w 8970309"/>
              <a:gd name="connsiteY362" fmla="*/ 417136 h 6445874"/>
              <a:gd name="connsiteX363" fmla="*/ 8280031 w 8970309"/>
              <a:gd name="connsiteY363" fmla="*/ 417692 h 6445874"/>
              <a:gd name="connsiteX364" fmla="*/ 8276592 w 8970309"/>
              <a:gd name="connsiteY364" fmla="*/ 425089 h 6445874"/>
              <a:gd name="connsiteX365" fmla="*/ 8290586 w 8970309"/>
              <a:gd name="connsiteY365" fmla="*/ 430247 h 6445874"/>
              <a:gd name="connsiteX366" fmla="*/ 8331262 w 8970309"/>
              <a:gd name="connsiteY366" fmla="*/ 425986 h 6445874"/>
              <a:gd name="connsiteX367" fmla="*/ 8354508 w 8970309"/>
              <a:gd name="connsiteY367" fmla="*/ 423526 h 6445874"/>
              <a:gd name="connsiteX368" fmla="*/ 8372129 w 8970309"/>
              <a:gd name="connsiteY368" fmla="*/ 414436 h 6445874"/>
              <a:gd name="connsiteX369" fmla="*/ 8378166 w 8970309"/>
              <a:gd name="connsiteY369" fmla="*/ 417084 h 6445874"/>
              <a:gd name="connsiteX370" fmla="*/ 8409124 w 8970309"/>
              <a:gd name="connsiteY370" fmla="*/ 408398 h 6445874"/>
              <a:gd name="connsiteX371" fmla="*/ 8416451 w 8970309"/>
              <a:gd name="connsiteY371" fmla="*/ 396739 h 6445874"/>
              <a:gd name="connsiteX372" fmla="*/ 8433229 w 8970309"/>
              <a:gd name="connsiteY372" fmla="*/ 398341 h 6445874"/>
              <a:gd name="connsiteX373" fmla="*/ 8440173 w 8970309"/>
              <a:gd name="connsiteY373" fmla="*/ 415123 h 6445874"/>
              <a:gd name="connsiteX374" fmla="*/ 8445125 w 8970309"/>
              <a:gd name="connsiteY374" fmla="*/ 425281 h 6445874"/>
              <a:gd name="connsiteX375" fmla="*/ 8451525 w 8970309"/>
              <a:gd name="connsiteY375" fmla="*/ 417295 h 6445874"/>
              <a:gd name="connsiteX376" fmla="*/ 8478429 w 8970309"/>
              <a:gd name="connsiteY376" fmla="*/ 405087 h 6445874"/>
              <a:gd name="connsiteX377" fmla="*/ 8483923 w 8970309"/>
              <a:gd name="connsiteY377" fmla="*/ 426507 h 6445874"/>
              <a:gd name="connsiteX378" fmla="*/ 8458549 w 8970309"/>
              <a:gd name="connsiteY378" fmla="*/ 455656 h 6445874"/>
              <a:gd name="connsiteX379" fmla="*/ 8449284 w 8970309"/>
              <a:gd name="connsiteY379" fmla="*/ 463448 h 6445874"/>
              <a:gd name="connsiteX380" fmla="*/ 8457548 w 8970309"/>
              <a:gd name="connsiteY380" fmla="*/ 468216 h 6445874"/>
              <a:gd name="connsiteX381" fmla="*/ 8462389 w 8970309"/>
              <a:gd name="connsiteY381" fmla="*/ 479769 h 6445874"/>
              <a:gd name="connsiteX382" fmla="*/ 8417704 w 8970309"/>
              <a:gd name="connsiteY382" fmla="*/ 534271 h 6445874"/>
              <a:gd name="connsiteX383" fmla="*/ 8404972 w 8970309"/>
              <a:gd name="connsiteY383" fmla="*/ 543209 h 6445874"/>
              <a:gd name="connsiteX384" fmla="*/ 8396289 w 8970309"/>
              <a:gd name="connsiteY384" fmla="*/ 551473 h 6445874"/>
              <a:gd name="connsiteX385" fmla="*/ 8360918 w 8970309"/>
              <a:gd name="connsiteY385" fmla="*/ 574364 h 6445874"/>
              <a:gd name="connsiteX386" fmla="*/ 8355916 w 8970309"/>
              <a:gd name="connsiteY386" fmla="*/ 572535 h 6445874"/>
              <a:gd name="connsiteX387" fmla="*/ 8353994 w 8970309"/>
              <a:gd name="connsiteY387" fmla="*/ 577424 h 6445874"/>
              <a:gd name="connsiteX388" fmla="*/ 8340147 w 8970309"/>
              <a:gd name="connsiteY388" fmla="*/ 583541 h 6445874"/>
              <a:gd name="connsiteX389" fmla="*/ 8345150 w 8970309"/>
              <a:gd name="connsiteY389" fmla="*/ 585371 h 6445874"/>
              <a:gd name="connsiteX390" fmla="*/ 8347451 w 8970309"/>
              <a:gd name="connsiteY390" fmla="*/ 585864 h 6445874"/>
              <a:gd name="connsiteX391" fmla="*/ 8341060 w 8970309"/>
              <a:gd name="connsiteY391" fmla="*/ 590777 h 6445874"/>
              <a:gd name="connsiteX392" fmla="*/ 8311692 w 8970309"/>
              <a:gd name="connsiteY392" fmla="*/ 612273 h 6445874"/>
              <a:gd name="connsiteX393" fmla="*/ 8419031 w 8970309"/>
              <a:gd name="connsiteY393" fmla="*/ 590985 h 6445874"/>
              <a:gd name="connsiteX394" fmla="*/ 8435725 w 8970309"/>
              <a:gd name="connsiteY394" fmla="*/ 584235 h 6445874"/>
              <a:gd name="connsiteX395" fmla="*/ 8452719 w 8970309"/>
              <a:gd name="connsiteY395" fmla="*/ 582947 h 6445874"/>
              <a:gd name="connsiteX396" fmla="*/ 8505414 w 8970309"/>
              <a:gd name="connsiteY396" fmla="*/ 572486 h 6445874"/>
              <a:gd name="connsiteX397" fmla="*/ 8488079 w 8970309"/>
              <a:gd name="connsiteY397" fmla="*/ 609196 h 6445874"/>
              <a:gd name="connsiteX398" fmla="*/ 8489722 w 8970309"/>
              <a:gd name="connsiteY398" fmla="*/ 624742 h 6445874"/>
              <a:gd name="connsiteX399" fmla="*/ 8519810 w 8970309"/>
              <a:gd name="connsiteY399" fmla="*/ 626780 h 6445874"/>
              <a:gd name="connsiteX400" fmla="*/ 8558943 w 8970309"/>
              <a:gd name="connsiteY400" fmla="*/ 623818 h 6445874"/>
              <a:gd name="connsiteX401" fmla="*/ 8570294 w 8970309"/>
              <a:gd name="connsiteY401" fmla="*/ 625991 h 6445874"/>
              <a:gd name="connsiteX402" fmla="*/ 8564993 w 8970309"/>
              <a:gd name="connsiteY402" fmla="*/ 638259 h 6445874"/>
              <a:gd name="connsiteX403" fmla="*/ 8554296 w 8970309"/>
              <a:gd name="connsiteY403" fmla="*/ 645954 h 6445874"/>
              <a:gd name="connsiteX404" fmla="*/ 8472025 w 8970309"/>
              <a:gd name="connsiteY404" fmla="*/ 702118 h 6445874"/>
              <a:gd name="connsiteX405" fmla="*/ 8461855 w 8970309"/>
              <a:gd name="connsiteY405" fmla="*/ 739314 h 6445874"/>
              <a:gd name="connsiteX406" fmla="*/ 8460408 w 8970309"/>
              <a:gd name="connsiteY406" fmla="*/ 757457 h 6445874"/>
              <a:gd name="connsiteX407" fmla="*/ 8455664 w 8970309"/>
              <a:gd name="connsiteY407" fmla="*/ 762749 h 6445874"/>
              <a:gd name="connsiteX408" fmla="*/ 8460603 w 8970309"/>
              <a:gd name="connsiteY408" fmla="*/ 791147 h 6445874"/>
              <a:gd name="connsiteX409" fmla="*/ 8484195 w 8970309"/>
              <a:gd name="connsiteY409" fmla="*/ 784325 h 6445874"/>
              <a:gd name="connsiteX410" fmla="*/ 8568665 w 8970309"/>
              <a:gd name="connsiteY410" fmla="*/ 736728 h 6445874"/>
              <a:gd name="connsiteX411" fmla="*/ 8586957 w 8970309"/>
              <a:gd name="connsiteY411" fmla="*/ 742177 h 6445874"/>
              <a:gd name="connsiteX412" fmla="*/ 8581435 w 8970309"/>
              <a:gd name="connsiteY412" fmla="*/ 757237 h 6445874"/>
              <a:gd name="connsiteX413" fmla="*/ 8550441 w 8970309"/>
              <a:gd name="connsiteY413" fmla="*/ 784603 h 6445874"/>
              <a:gd name="connsiteX414" fmla="*/ 8549104 w 8970309"/>
              <a:gd name="connsiteY414" fmla="*/ 801351 h 6445874"/>
              <a:gd name="connsiteX415" fmla="*/ 8561346 w 8970309"/>
              <a:gd name="connsiteY415" fmla="*/ 792358 h 6445874"/>
              <a:gd name="connsiteX416" fmla="*/ 8567746 w 8970309"/>
              <a:gd name="connsiteY416" fmla="*/ 784373 h 6445874"/>
              <a:gd name="connsiteX417" fmla="*/ 8595847 w 8970309"/>
              <a:gd name="connsiteY417" fmla="*/ 793292 h 6445874"/>
              <a:gd name="connsiteX418" fmla="*/ 8606864 w 8970309"/>
              <a:gd name="connsiteY418" fmla="*/ 799651 h 6445874"/>
              <a:gd name="connsiteX419" fmla="*/ 8678534 w 8970309"/>
              <a:gd name="connsiteY419" fmla="*/ 768025 h 6445874"/>
              <a:gd name="connsiteX420" fmla="*/ 8745809 w 8970309"/>
              <a:gd name="connsiteY420" fmla="*/ 719263 h 6445874"/>
              <a:gd name="connsiteX421" fmla="*/ 8824436 w 8970309"/>
              <a:gd name="connsiteY421" fmla="*/ 672673 h 6445874"/>
              <a:gd name="connsiteX422" fmla="*/ 8833701 w 8970309"/>
              <a:gd name="connsiteY422" fmla="*/ 664881 h 6445874"/>
              <a:gd name="connsiteX423" fmla="*/ 8941347 w 8970309"/>
              <a:gd name="connsiteY423" fmla="*/ 579567 h 6445874"/>
              <a:gd name="connsiteX424" fmla="*/ 8966039 w 8970309"/>
              <a:gd name="connsiteY424" fmla="*/ 577031 h 6445874"/>
              <a:gd name="connsiteX425" fmla="*/ 8959737 w 8970309"/>
              <a:gd name="connsiteY425" fmla="*/ 601859 h 6445874"/>
              <a:gd name="connsiteX426" fmla="*/ 8932075 w 8970309"/>
              <a:gd name="connsiteY426" fmla="*/ 630329 h 6445874"/>
              <a:gd name="connsiteX427" fmla="*/ 8928945 w 8970309"/>
              <a:gd name="connsiteY427" fmla="*/ 632665 h 6445874"/>
              <a:gd name="connsiteX428" fmla="*/ 8926532 w 8970309"/>
              <a:gd name="connsiteY428" fmla="*/ 633143 h 6445874"/>
              <a:gd name="connsiteX429" fmla="*/ 8909694 w 8970309"/>
              <a:gd name="connsiteY429" fmla="*/ 644966 h 6445874"/>
              <a:gd name="connsiteX430" fmla="*/ 8895327 w 8970309"/>
              <a:gd name="connsiteY430" fmla="*/ 650816 h 6445874"/>
              <a:gd name="connsiteX431" fmla="*/ 8882975 w 8970309"/>
              <a:gd name="connsiteY431" fmla="*/ 661205 h 6445874"/>
              <a:gd name="connsiteX432" fmla="*/ 8883439 w 8970309"/>
              <a:gd name="connsiteY432" fmla="*/ 663505 h 6445874"/>
              <a:gd name="connsiteX433" fmla="*/ 8851483 w 8970309"/>
              <a:gd name="connsiteY433" fmla="*/ 684321 h 6445874"/>
              <a:gd name="connsiteX434" fmla="*/ 8791965 w 8970309"/>
              <a:gd name="connsiteY434" fmla="*/ 739444 h 6445874"/>
              <a:gd name="connsiteX435" fmla="*/ 8807496 w 8970309"/>
              <a:gd name="connsiteY435" fmla="*/ 743390 h 6445874"/>
              <a:gd name="connsiteX436" fmla="*/ 8696815 w 8970309"/>
              <a:gd name="connsiteY436" fmla="*/ 823339 h 6445874"/>
              <a:gd name="connsiteX437" fmla="*/ 8576778 w 8970309"/>
              <a:gd name="connsiteY437" fmla="*/ 917121 h 6445874"/>
              <a:gd name="connsiteX438" fmla="*/ 8589525 w 8970309"/>
              <a:gd name="connsiteY438" fmla="*/ 931167 h 6445874"/>
              <a:gd name="connsiteX439" fmla="*/ 8580170 w 8970309"/>
              <a:gd name="connsiteY439" fmla="*/ 945000 h 6445874"/>
              <a:gd name="connsiteX440" fmla="*/ 8591917 w 8970309"/>
              <a:gd name="connsiteY440" fmla="*/ 942582 h 6445874"/>
              <a:gd name="connsiteX441" fmla="*/ 8598486 w 8970309"/>
              <a:gd name="connsiteY441" fmla="*/ 938847 h 6445874"/>
              <a:gd name="connsiteX442" fmla="*/ 8616802 w 8970309"/>
              <a:gd name="connsiteY442" fmla="*/ 932693 h 6445874"/>
              <a:gd name="connsiteX443" fmla="*/ 8613018 w 8970309"/>
              <a:gd name="connsiteY443" fmla="*/ 926328 h 6445874"/>
              <a:gd name="connsiteX444" fmla="*/ 8620980 w 8970309"/>
              <a:gd name="connsiteY444" fmla="*/ 917544 h 6445874"/>
              <a:gd name="connsiteX445" fmla="*/ 8609233 w 8970309"/>
              <a:gd name="connsiteY445" fmla="*/ 919964 h 6445874"/>
              <a:gd name="connsiteX446" fmla="*/ 8602663 w 8970309"/>
              <a:gd name="connsiteY446" fmla="*/ 923698 h 6445874"/>
              <a:gd name="connsiteX447" fmla="*/ 8672537 w 8970309"/>
              <a:gd name="connsiteY447" fmla="*/ 871204 h 6445874"/>
              <a:gd name="connsiteX448" fmla="*/ 8778041 w 8970309"/>
              <a:gd name="connsiteY448" fmla="*/ 789941 h 6445874"/>
              <a:gd name="connsiteX449" fmla="*/ 8804711 w 8970309"/>
              <a:gd name="connsiteY449" fmla="*/ 753489 h 6445874"/>
              <a:gd name="connsiteX450" fmla="*/ 8854483 w 8970309"/>
              <a:gd name="connsiteY450" fmla="*/ 733714 h 6445874"/>
              <a:gd name="connsiteX451" fmla="*/ 8873511 w 8970309"/>
              <a:gd name="connsiteY451" fmla="*/ 713051 h 6445874"/>
              <a:gd name="connsiteX452" fmla="*/ 8880509 w 8970309"/>
              <a:gd name="connsiteY452" fmla="*/ 707178 h 6445874"/>
              <a:gd name="connsiteX453" fmla="*/ 8832858 w 8970309"/>
              <a:gd name="connsiteY453" fmla="*/ 756730 h 6445874"/>
              <a:gd name="connsiteX454" fmla="*/ 8769985 w 8970309"/>
              <a:gd name="connsiteY454" fmla="*/ 813508 h 6445874"/>
              <a:gd name="connsiteX455" fmla="*/ 8728932 w 8970309"/>
              <a:gd name="connsiteY455" fmla="*/ 876675 h 6445874"/>
              <a:gd name="connsiteX456" fmla="*/ 8719111 w 8970309"/>
              <a:gd name="connsiteY456" fmla="*/ 891444 h 6445874"/>
              <a:gd name="connsiteX457" fmla="*/ 8665497 w 8970309"/>
              <a:gd name="connsiteY457" fmla="*/ 949550 h 6445874"/>
              <a:gd name="connsiteX458" fmla="*/ 8631956 w 8970309"/>
              <a:gd name="connsiteY458" fmla="*/ 990775 h 6445874"/>
              <a:gd name="connsiteX459" fmla="*/ 8624332 w 8970309"/>
              <a:gd name="connsiteY459" fmla="*/ 1014112 h 6445874"/>
              <a:gd name="connsiteX460" fmla="*/ 8645268 w 8970309"/>
              <a:gd name="connsiteY460" fmla="*/ 1022546 h 6445874"/>
              <a:gd name="connsiteX461" fmla="*/ 8716938 w 8970309"/>
              <a:gd name="connsiteY461" fmla="*/ 990919 h 6445874"/>
              <a:gd name="connsiteX462" fmla="*/ 8675886 w 8970309"/>
              <a:gd name="connsiteY462" fmla="*/ 1054086 h 6445874"/>
              <a:gd name="connsiteX463" fmla="*/ 8669153 w 8970309"/>
              <a:gd name="connsiteY463" fmla="*/ 1066258 h 6445874"/>
              <a:gd name="connsiteX464" fmla="*/ 8680505 w 8970309"/>
              <a:gd name="connsiteY464" fmla="*/ 1068430 h 6445874"/>
              <a:gd name="connsiteX465" fmla="*/ 8692732 w 8970309"/>
              <a:gd name="connsiteY465" fmla="*/ 1077678 h 6445874"/>
              <a:gd name="connsiteX466" fmla="*/ 8681811 w 8970309"/>
              <a:gd name="connsiteY466" fmla="*/ 1088163 h 6445874"/>
              <a:gd name="connsiteX467" fmla="*/ 8666260 w 8970309"/>
              <a:gd name="connsiteY467" fmla="*/ 1102543 h 6445874"/>
              <a:gd name="connsiteX468" fmla="*/ 8677262 w 8970309"/>
              <a:gd name="connsiteY468" fmla="*/ 1127143 h 6445874"/>
              <a:gd name="connsiteX469" fmla="*/ 8688851 w 8970309"/>
              <a:gd name="connsiteY469" fmla="*/ 1108284 h 6445874"/>
              <a:gd name="connsiteX470" fmla="*/ 8690952 w 8970309"/>
              <a:gd name="connsiteY470" fmla="*/ 1100007 h 6445874"/>
              <a:gd name="connsiteX471" fmla="*/ 8697002 w 8970309"/>
              <a:gd name="connsiteY471" fmla="*/ 1114448 h 6445874"/>
              <a:gd name="connsiteX472" fmla="*/ 8712541 w 8970309"/>
              <a:gd name="connsiteY472" fmla="*/ 1118308 h 6445874"/>
              <a:gd name="connsiteX473" fmla="*/ 8721472 w 8970309"/>
              <a:gd name="connsiteY473" fmla="*/ 1114703 h 6445874"/>
              <a:gd name="connsiteX474" fmla="*/ 8782208 w 8970309"/>
              <a:gd name="connsiteY474" fmla="*/ 1111802 h 6445874"/>
              <a:gd name="connsiteX475" fmla="*/ 8844933 w 8970309"/>
              <a:gd name="connsiteY475" fmla="*/ 1102019 h 6445874"/>
              <a:gd name="connsiteX476" fmla="*/ 8850173 w 8970309"/>
              <a:gd name="connsiteY476" fmla="*/ 1100869 h 6445874"/>
              <a:gd name="connsiteX477" fmla="*/ 8840982 w 8970309"/>
              <a:gd name="connsiteY477" fmla="*/ 1111627 h 6445874"/>
              <a:gd name="connsiteX478" fmla="*/ 8853779 w 8970309"/>
              <a:gd name="connsiteY478" fmla="*/ 1124581 h 6445874"/>
              <a:gd name="connsiteX479" fmla="*/ 8885108 w 8970309"/>
              <a:gd name="connsiteY479" fmla="*/ 1143278 h 6445874"/>
              <a:gd name="connsiteX480" fmla="*/ 8773436 w 8970309"/>
              <a:gd name="connsiteY480" fmla="*/ 1174302 h 6445874"/>
              <a:gd name="connsiteX481" fmla="*/ 8691753 w 8970309"/>
              <a:gd name="connsiteY481" fmla="*/ 1180101 h 6445874"/>
              <a:gd name="connsiteX482" fmla="*/ 8688838 w 8970309"/>
              <a:gd name="connsiteY482" fmla="*/ 1182138 h 6445874"/>
              <a:gd name="connsiteX483" fmla="*/ 8652596 w 8970309"/>
              <a:gd name="connsiteY483" fmla="*/ 1213866 h 6445874"/>
              <a:gd name="connsiteX484" fmla="*/ 8622686 w 8970309"/>
              <a:gd name="connsiteY484" fmla="*/ 1209129 h 6445874"/>
              <a:gd name="connsiteX485" fmla="*/ 8617047 w 8970309"/>
              <a:gd name="connsiteY485" fmla="*/ 1219477 h 6445874"/>
              <a:gd name="connsiteX486" fmla="*/ 8664559 w 8970309"/>
              <a:gd name="connsiteY486" fmla="*/ 1248230 h 6445874"/>
              <a:gd name="connsiteX487" fmla="*/ 8713798 w 8970309"/>
              <a:gd name="connsiteY487" fmla="*/ 1252279 h 6445874"/>
              <a:gd name="connsiteX488" fmla="*/ 8672150 w 8970309"/>
              <a:gd name="connsiteY488" fmla="*/ 1285649 h 6445874"/>
              <a:gd name="connsiteX489" fmla="*/ 8704936 w 8970309"/>
              <a:gd name="connsiteY489" fmla="*/ 1303328 h 6445874"/>
              <a:gd name="connsiteX490" fmla="*/ 8731702 w 8970309"/>
              <a:gd name="connsiteY490" fmla="*/ 1318806 h 6445874"/>
              <a:gd name="connsiteX491" fmla="*/ 8734640 w 8970309"/>
              <a:gd name="connsiteY491" fmla="*/ 1327701 h 6445874"/>
              <a:gd name="connsiteX492" fmla="*/ 8726677 w 8970309"/>
              <a:gd name="connsiteY492" fmla="*/ 1332996 h 6445874"/>
              <a:gd name="connsiteX493" fmla="*/ 8667890 w 8970309"/>
              <a:gd name="connsiteY493" fmla="*/ 1324938 h 6445874"/>
              <a:gd name="connsiteX494" fmla="*/ 8610599 w 8970309"/>
              <a:gd name="connsiteY494" fmla="*/ 1300881 h 6445874"/>
              <a:gd name="connsiteX495" fmla="*/ 8631114 w 8970309"/>
              <a:gd name="connsiteY495" fmla="*/ 1322861 h 6445874"/>
              <a:gd name="connsiteX496" fmla="*/ 8634180 w 8970309"/>
              <a:gd name="connsiteY496" fmla="*/ 1342079 h 6445874"/>
              <a:gd name="connsiteX497" fmla="*/ 8607988 w 8970309"/>
              <a:gd name="connsiteY497" fmla="*/ 1345425 h 6445874"/>
              <a:gd name="connsiteX498" fmla="*/ 8579190 w 8970309"/>
              <a:gd name="connsiteY498" fmla="*/ 1312142 h 6445874"/>
              <a:gd name="connsiteX499" fmla="*/ 8573171 w 8970309"/>
              <a:gd name="connsiteY499" fmla="*/ 1309939 h 6445874"/>
              <a:gd name="connsiteX500" fmla="*/ 8565062 w 8970309"/>
              <a:gd name="connsiteY500" fmla="*/ 1313196 h 6445874"/>
              <a:gd name="connsiteX501" fmla="*/ 8560471 w 8970309"/>
              <a:gd name="connsiteY501" fmla="*/ 1316315 h 6445874"/>
              <a:gd name="connsiteX502" fmla="*/ 8475483 w 8970309"/>
              <a:gd name="connsiteY502" fmla="*/ 1374345 h 6445874"/>
              <a:gd name="connsiteX503" fmla="*/ 8444133 w 8970309"/>
              <a:gd name="connsiteY503" fmla="*/ 1405876 h 6445874"/>
              <a:gd name="connsiteX504" fmla="*/ 8439497 w 8970309"/>
              <a:gd name="connsiteY504" fmla="*/ 1409769 h 6445874"/>
              <a:gd name="connsiteX505" fmla="*/ 8384548 w 8970309"/>
              <a:gd name="connsiteY505" fmla="*/ 1448105 h 6445874"/>
              <a:gd name="connsiteX506" fmla="*/ 8358506 w 8970309"/>
              <a:gd name="connsiteY506" fmla="*/ 1467372 h 6445874"/>
              <a:gd name="connsiteX507" fmla="*/ 8356822 w 8970309"/>
              <a:gd name="connsiteY507" fmla="*/ 1488304 h 6445874"/>
              <a:gd name="connsiteX508" fmla="*/ 8372693 w 8970309"/>
              <a:gd name="connsiteY508" fmla="*/ 1487988 h 6445874"/>
              <a:gd name="connsiteX509" fmla="*/ 8436999 w 8970309"/>
              <a:gd name="connsiteY509" fmla="*/ 1458711 h 6445874"/>
              <a:gd name="connsiteX510" fmla="*/ 8483831 w 8970309"/>
              <a:gd name="connsiteY510" fmla="*/ 1467528 h 6445874"/>
              <a:gd name="connsiteX511" fmla="*/ 8480825 w 8970309"/>
              <a:gd name="connsiteY511" fmla="*/ 1486969 h 6445874"/>
              <a:gd name="connsiteX512" fmla="*/ 8490742 w 8970309"/>
              <a:gd name="connsiteY512" fmla="*/ 1489051 h 6445874"/>
              <a:gd name="connsiteX513" fmla="*/ 8537912 w 8970309"/>
              <a:gd name="connsiteY513" fmla="*/ 1493680 h 6445874"/>
              <a:gd name="connsiteX514" fmla="*/ 8545412 w 8970309"/>
              <a:gd name="connsiteY514" fmla="*/ 1489984 h 6445874"/>
              <a:gd name="connsiteX515" fmla="*/ 8557549 w 8970309"/>
              <a:gd name="connsiteY515" fmla="*/ 1482397 h 6445874"/>
              <a:gd name="connsiteX516" fmla="*/ 8572074 w 8970309"/>
              <a:gd name="connsiteY516" fmla="*/ 1498825 h 6445874"/>
              <a:gd name="connsiteX517" fmla="*/ 8597273 w 8970309"/>
              <a:gd name="connsiteY517" fmla="*/ 1525807 h 6445874"/>
              <a:gd name="connsiteX518" fmla="*/ 8568985 w 8970309"/>
              <a:gd name="connsiteY518" fmla="*/ 1572984 h 6445874"/>
              <a:gd name="connsiteX519" fmla="*/ 8521060 w 8970309"/>
              <a:gd name="connsiteY519" fmla="*/ 1631446 h 6445874"/>
              <a:gd name="connsiteX520" fmla="*/ 8495777 w 8970309"/>
              <a:gd name="connsiteY520" fmla="*/ 1659184 h 6445874"/>
              <a:gd name="connsiteX521" fmla="*/ 8465437 w 8970309"/>
              <a:gd name="connsiteY521" fmla="*/ 1678156 h 6445874"/>
              <a:gd name="connsiteX522" fmla="*/ 8411472 w 8970309"/>
              <a:gd name="connsiteY522" fmla="*/ 1722172 h 6445874"/>
              <a:gd name="connsiteX523" fmla="*/ 8390850 w 8970309"/>
              <a:gd name="connsiteY523" fmla="*/ 1727778 h 6445874"/>
              <a:gd name="connsiteX524" fmla="*/ 8355791 w 8970309"/>
              <a:gd name="connsiteY524" fmla="*/ 1733798 h 6445874"/>
              <a:gd name="connsiteX525" fmla="*/ 8308091 w 8970309"/>
              <a:gd name="connsiteY525" fmla="*/ 1789468 h 6445874"/>
              <a:gd name="connsiteX526" fmla="*/ 8306545 w 8970309"/>
              <a:gd name="connsiteY526" fmla="*/ 1790765 h 6445874"/>
              <a:gd name="connsiteX527" fmla="*/ 8289437 w 8970309"/>
              <a:gd name="connsiteY527" fmla="*/ 1806434 h 6445874"/>
              <a:gd name="connsiteX528" fmla="*/ 8271458 w 8970309"/>
              <a:gd name="connsiteY528" fmla="*/ 1815026 h 6445874"/>
              <a:gd name="connsiteX529" fmla="*/ 8260081 w 8970309"/>
              <a:gd name="connsiteY529" fmla="*/ 1831085 h 6445874"/>
              <a:gd name="connsiteX530" fmla="*/ 8232157 w 8970309"/>
              <a:gd name="connsiteY530" fmla="*/ 1855836 h 6445874"/>
              <a:gd name="connsiteX531" fmla="*/ 8210639 w 8970309"/>
              <a:gd name="connsiteY531" fmla="*/ 1872606 h 6445874"/>
              <a:gd name="connsiteX532" fmla="*/ 8201229 w 8970309"/>
              <a:gd name="connsiteY532" fmla="*/ 1874640 h 6445874"/>
              <a:gd name="connsiteX533" fmla="*/ 8192021 w 8970309"/>
              <a:gd name="connsiteY533" fmla="*/ 1883059 h 6445874"/>
              <a:gd name="connsiteX534" fmla="*/ 8176785 w 8970309"/>
              <a:gd name="connsiteY534" fmla="*/ 1895400 h 6445874"/>
              <a:gd name="connsiteX535" fmla="*/ 8178848 w 8970309"/>
              <a:gd name="connsiteY535" fmla="*/ 1940038 h 6445874"/>
              <a:gd name="connsiteX536" fmla="*/ 8150623 w 8970309"/>
              <a:gd name="connsiteY536" fmla="*/ 1991528 h 6445874"/>
              <a:gd name="connsiteX537" fmla="*/ 8082218 w 8970309"/>
              <a:gd name="connsiteY537" fmla="*/ 2133728 h 6445874"/>
              <a:gd name="connsiteX538" fmla="*/ 8011821 w 8970309"/>
              <a:gd name="connsiteY538" fmla="*/ 2213405 h 6445874"/>
              <a:gd name="connsiteX539" fmla="*/ 7896676 w 8970309"/>
              <a:gd name="connsiteY539" fmla="*/ 2319434 h 6445874"/>
              <a:gd name="connsiteX540" fmla="*/ 7882190 w 8970309"/>
              <a:gd name="connsiteY540" fmla="*/ 2333456 h 6445874"/>
              <a:gd name="connsiteX541" fmla="*/ 7810132 w 8970309"/>
              <a:gd name="connsiteY541" fmla="*/ 2400493 h 6445874"/>
              <a:gd name="connsiteX542" fmla="*/ 7725455 w 8970309"/>
              <a:gd name="connsiteY542" fmla="*/ 2466174 h 6445874"/>
              <a:gd name="connsiteX543" fmla="*/ 7720432 w 8970309"/>
              <a:gd name="connsiteY543" fmla="*/ 2481213 h 6445874"/>
              <a:gd name="connsiteX544" fmla="*/ 7693328 w 8970309"/>
              <a:gd name="connsiteY544" fmla="*/ 2493881 h 6445874"/>
              <a:gd name="connsiteX545" fmla="*/ 7652317 w 8970309"/>
              <a:gd name="connsiteY545" fmla="*/ 2489478 h 6445874"/>
              <a:gd name="connsiteX546" fmla="*/ 7578971 w 8970309"/>
              <a:gd name="connsiteY546" fmla="*/ 2540799 h 6445874"/>
              <a:gd name="connsiteX547" fmla="*/ 7566520 w 8970309"/>
              <a:gd name="connsiteY547" fmla="*/ 2564386 h 6445874"/>
              <a:gd name="connsiteX548" fmla="*/ 7532897 w 8970309"/>
              <a:gd name="connsiteY548" fmla="*/ 2604393 h 6445874"/>
              <a:gd name="connsiteX549" fmla="*/ 7487778 w 8970309"/>
              <a:gd name="connsiteY549" fmla="*/ 2633821 h 6445874"/>
              <a:gd name="connsiteX550" fmla="*/ 7481055 w 8970309"/>
              <a:gd name="connsiteY550" fmla="*/ 2689178 h 6445874"/>
              <a:gd name="connsiteX551" fmla="*/ 7468602 w 8970309"/>
              <a:gd name="connsiteY551" fmla="*/ 2712764 h 6445874"/>
              <a:gd name="connsiteX552" fmla="*/ 7411777 w 8970309"/>
              <a:gd name="connsiteY552" fmla="*/ 2759628 h 6445874"/>
              <a:gd name="connsiteX553" fmla="*/ 7407099 w 8970309"/>
              <a:gd name="connsiteY553" fmla="*/ 2765259 h 6445874"/>
              <a:gd name="connsiteX554" fmla="*/ 7386541 w 8970309"/>
              <a:gd name="connsiteY554" fmla="*/ 2756918 h 6445874"/>
              <a:gd name="connsiteX555" fmla="*/ 7345962 w 8970309"/>
              <a:gd name="connsiteY555" fmla="*/ 2722841 h 6445874"/>
              <a:gd name="connsiteX556" fmla="*/ 7371331 w 8970309"/>
              <a:gd name="connsiteY556" fmla="*/ 2756597 h 6445874"/>
              <a:gd name="connsiteX557" fmla="*/ 7359465 w 8970309"/>
              <a:gd name="connsiteY557" fmla="*/ 2755196 h 6445874"/>
              <a:gd name="connsiteX558" fmla="*/ 7351018 w 8970309"/>
              <a:gd name="connsiteY558" fmla="*/ 2779724 h 6445874"/>
              <a:gd name="connsiteX559" fmla="*/ 7329185 w 8970309"/>
              <a:gd name="connsiteY559" fmla="*/ 2819293 h 6445874"/>
              <a:gd name="connsiteX560" fmla="*/ 7317537 w 8970309"/>
              <a:gd name="connsiteY560" fmla="*/ 2820938 h 6445874"/>
              <a:gd name="connsiteX561" fmla="*/ 7256563 w 8970309"/>
              <a:gd name="connsiteY561" fmla="*/ 2834443 h 6445874"/>
              <a:gd name="connsiteX562" fmla="*/ 7222669 w 8970309"/>
              <a:gd name="connsiteY562" fmla="*/ 2854408 h 6445874"/>
              <a:gd name="connsiteX563" fmla="*/ 7204813 w 8970309"/>
              <a:gd name="connsiteY563" fmla="*/ 2877968 h 6445874"/>
              <a:gd name="connsiteX564" fmla="*/ 7197072 w 8970309"/>
              <a:gd name="connsiteY564" fmla="*/ 2894285 h 6445874"/>
              <a:gd name="connsiteX565" fmla="*/ 7178661 w 8970309"/>
              <a:gd name="connsiteY565" fmla="*/ 2881617 h 6445874"/>
              <a:gd name="connsiteX566" fmla="*/ 7175092 w 8970309"/>
              <a:gd name="connsiteY566" fmla="*/ 2856166 h 6445874"/>
              <a:gd name="connsiteX567" fmla="*/ 7117774 w 8970309"/>
              <a:gd name="connsiteY567" fmla="*/ 2839046 h 6445874"/>
              <a:gd name="connsiteX568" fmla="*/ 7103593 w 8970309"/>
              <a:gd name="connsiteY568" fmla="*/ 2855665 h 6445874"/>
              <a:gd name="connsiteX569" fmla="*/ 7086646 w 8970309"/>
              <a:gd name="connsiteY569" fmla="*/ 2865648 h 6445874"/>
              <a:gd name="connsiteX570" fmla="*/ 7006640 w 8970309"/>
              <a:gd name="connsiteY570" fmla="*/ 2910019 h 6445874"/>
              <a:gd name="connsiteX571" fmla="*/ 7006516 w 8970309"/>
              <a:gd name="connsiteY571" fmla="*/ 2918726 h 6445874"/>
              <a:gd name="connsiteX572" fmla="*/ 7022820 w 8970309"/>
              <a:gd name="connsiteY572" fmla="*/ 2928594 h 6445874"/>
              <a:gd name="connsiteX573" fmla="*/ 7026495 w 8970309"/>
              <a:gd name="connsiteY573" fmla="*/ 2921651 h 6445874"/>
              <a:gd name="connsiteX574" fmla="*/ 7060513 w 8970309"/>
              <a:gd name="connsiteY574" fmla="*/ 2892981 h 6445874"/>
              <a:gd name="connsiteX575" fmla="*/ 7102329 w 8970309"/>
              <a:gd name="connsiteY575" fmla="*/ 2919048 h 6445874"/>
              <a:gd name="connsiteX576" fmla="*/ 7092875 w 8970309"/>
              <a:gd name="connsiteY576" fmla="*/ 2930127 h 6445874"/>
              <a:gd name="connsiteX577" fmla="*/ 7070024 w 8970309"/>
              <a:gd name="connsiteY577" fmla="*/ 2952956 h 6445874"/>
              <a:gd name="connsiteX578" fmla="*/ 7022484 w 8970309"/>
              <a:gd name="connsiteY578" fmla="*/ 3002082 h 6445874"/>
              <a:gd name="connsiteX579" fmla="*/ 6993710 w 8970309"/>
              <a:gd name="connsiteY579" fmla="*/ 3014072 h 6445874"/>
              <a:gd name="connsiteX580" fmla="*/ 6955999 w 8970309"/>
              <a:gd name="connsiteY580" fmla="*/ 3025998 h 6445874"/>
              <a:gd name="connsiteX581" fmla="*/ 6933665 w 8970309"/>
              <a:gd name="connsiteY581" fmla="*/ 3037684 h 6445874"/>
              <a:gd name="connsiteX582" fmla="*/ 6915149 w 8970309"/>
              <a:gd name="connsiteY582" fmla="*/ 3057407 h 6445874"/>
              <a:gd name="connsiteX583" fmla="*/ 6886748 w 8970309"/>
              <a:gd name="connsiteY583" fmla="*/ 3043277 h 6445874"/>
              <a:gd name="connsiteX584" fmla="*/ 6858549 w 8970309"/>
              <a:gd name="connsiteY584" fmla="*/ 3115179 h 6445874"/>
              <a:gd name="connsiteX585" fmla="*/ 6855906 w 8970309"/>
              <a:gd name="connsiteY585" fmla="*/ 3099835 h 6445874"/>
              <a:gd name="connsiteX586" fmla="*/ 6813574 w 8970309"/>
              <a:gd name="connsiteY586" fmla="*/ 3084910 h 6445874"/>
              <a:gd name="connsiteX587" fmla="*/ 6767336 w 8970309"/>
              <a:gd name="connsiteY587" fmla="*/ 3118024 h 6445874"/>
              <a:gd name="connsiteX588" fmla="*/ 6679427 w 8970309"/>
              <a:gd name="connsiteY588" fmla="*/ 3140048 h 6445874"/>
              <a:gd name="connsiteX589" fmla="*/ 6656843 w 8970309"/>
              <a:gd name="connsiteY589" fmla="*/ 3169149 h 6445874"/>
              <a:gd name="connsiteX590" fmla="*/ 6638346 w 8970309"/>
              <a:gd name="connsiteY590" fmla="*/ 3212556 h 6445874"/>
              <a:gd name="connsiteX591" fmla="*/ 6600118 w 8970309"/>
              <a:gd name="connsiteY591" fmla="*/ 3235625 h 6445874"/>
              <a:gd name="connsiteX592" fmla="*/ 6573966 w 8970309"/>
              <a:gd name="connsiteY592" fmla="*/ 3239274 h 6445874"/>
              <a:gd name="connsiteX593" fmla="*/ 6569529 w 8970309"/>
              <a:gd name="connsiteY593" fmla="*/ 3237066 h 6445874"/>
              <a:gd name="connsiteX594" fmla="*/ 6567138 w 8970309"/>
              <a:gd name="connsiteY594" fmla="*/ 3239524 h 6445874"/>
              <a:gd name="connsiteX595" fmla="*/ 6570687 w 8970309"/>
              <a:gd name="connsiteY595" fmla="*/ 3238235 h 6445874"/>
              <a:gd name="connsiteX596" fmla="*/ 6389173 w 8970309"/>
              <a:gd name="connsiteY596" fmla="*/ 3430222 h 6445874"/>
              <a:gd name="connsiteX597" fmla="*/ 6232030 w 8970309"/>
              <a:gd name="connsiteY597" fmla="*/ 3583441 h 6445874"/>
              <a:gd name="connsiteX598" fmla="*/ 6032105 w 8970309"/>
              <a:gd name="connsiteY598" fmla="*/ 3794153 h 6445874"/>
              <a:gd name="connsiteX599" fmla="*/ 5920512 w 8970309"/>
              <a:gd name="connsiteY599" fmla="*/ 3923299 h 6445874"/>
              <a:gd name="connsiteX600" fmla="*/ 5767824 w 8970309"/>
              <a:gd name="connsiteY600" fmla="*/ 3994052 h 6445874"/>
              <a:gd name="connsiteX601" fmla="*/ 5760108 w 8970309"/>
              <a:gd name="connsiteY601" fmla="*/ 4044453 h 6445874"/>
              <a:gd name="connsiteX602" fmla="*/ 5704148 w 8970309"/>
              <a:gd name="connsiteY602" fmla="*/ 4101726 h 6445874"/>
              <a:gd name="connsiteX603" fmla="*/ 5627067 w 8970309"/>
              <a:gd name="connsiteY603" fmla="*/ 4115879 h 6445874"/>
              <a:gd name="connsiteX604" fmla="*/ 5625429 w 8970309"/>
              <a:gd name="connsiteY604" fmla="*/ 4134971 h 6445874"/>
              <a:gd name="connsiteX605" fmla="*/ 5574891 w 8970309"/>
              <a:gd name="connsiteY605" fmla="*/ 4108940 h 6445874"/>
              <a:gd name="connsiteX606" fmla="*/ 5571878 w 8970309"/>
              <a:gd name="connsiteY606" fmla="*/ 4076197 h 6445874"/>
              <a:gd name="connsiteX607" fmla="*/ 5549841 w 8970309"/>
              <a:gd name="connsiteY607" fmla="*/ 4052011 h 6445874"/>
              <a:gd name="connsiteX608" fmla="*/ 5515350 w 8970309"/>
              <a:gd name="connsiteY608" fmla="*/ 4073027 h 6445874"/>
              <a:gd name="connsiteX609" fmla="*/ 5501718 w 8970309"/>
              <a:gd name="connsiteY609" fmla="*/ 4067207 h 6445874"/>
              <a:gd name="connsiteX610" fmla="*/ 5497036 w 8970309"/>
              <a:gd name="connsiteY610" fmla="*/ 4062712 h 6445874"/>
              <a:gd name="connsiteX611" fmla="*/ 5495903 w 8970309"/>
              <a:gd name="connsiteY611" fmla="*/ 4063744 h 6445874"/>
              <a:gd name="connsiteX612" fmla="*/ 5457145 w 8970309"/>
              <a:gd name="connsiteY612" fmla="*/ 4080078 h 6445874"/>
              <a:gd name="connsiteX613" fmla="*/ 5171696 w 8970309"/>
              <a:gd name="connsiteY613" fmla="*/ 4379233 h 6445874"/>
              <a:gd name="connsiteX614" fmla="*/ 5152869 w 8970309"/>
              <a:gd name="connsiteY614" fmla="*/ 4369014 h 6445874"/>
              <a:gd name="connsiteX615" fmla="*/ 5092406 w 8970309"/>
              <a:gd name="connsiteY615" fmla="*/ 4421345 h 6445874"/>
              <a:gd name="connsiteX616" fmla="*/ 5105912 w 8970309"/>
              <a:gd name="connsiteY616" fmla="*/ 4436168 h 6445874"/>
              <a:gd name="connsiteX617" fmla="*/ 5080525 w 8970309"/>
              <a:gd name="connsiteY617" fmla="*/ 4448406 h 6445874"/>
              <a:gd name="connsiteX618" fmla="*/ 5081531 w 8970309"/>
              <a:gd name="connsiteY618" fmla="*/ 4471795 h 6445874"/>
              <a:gd name="connsiteX619" fmla="*/ 5053143 w 8970309"/>
              <a:gd name="connsiteY619" fmla="*/ 4523201 h 6445874"/>
              <a:gd name="connsiteX620" fmla="*/ 4984285 w 8970309"/>
              <a:gd name="connsiteY620" fmla="*/ 4665198 h 6445874"/>
              <a:gd name="connsiteX621" fmla="*/ 4913635 w 8970309"/>
              <a:gd name="connsiteY621" fmla="*/ 4744662 h 6445874"/>
              <a:gd name="connsiteX622" fmla="*/ 4798156 w 8970309"/>
              <a:gd name="connsiteY622" fmla="*/ 4850344 h 6445874"/>
              <a:gd name="connsiteX623" fmla="*/ 4783626 w 8970309"/>
              <a:gd name="connsiteY623" fmla="*/ 4864323 h 6445874"/>
              <a:gd name="connsiteX624" fmla="*/ 4711356 w 8970309"/>
              <a:gd name="connsiteY624" fmla="*/ 4931143 h 6445874"/>
              <a:gd name="connsiteX625" fmla="*/ 4626473 w 8970309"/>
              <a:gd name="connsiteY625" fmla="*/ 4996569 h 6445874"/>
              <a:gd name="connsiteX626" fmla="*/ 4621401 w 8970309"/>
              <a:gd name="connsiteY626" fmla="*/ 5011593 h 6445874"/>
              <a:gd name="connsiteX627" fmla="*/ 4594258 w 8970309"/>
              <a:gd name="connsiteY627" fmla="*/ 5024179 h 6445874"/>
              <a:gd name="connsiteX628" fmla="*/ 4553262 w 8970309"/>
              <a:gd name="connsiteY628" fmla="*/ 5019653 h 6445874"/>
              <a:gd name="connsiteX629" fmla="*/ 4479754 w 8970309"/>
              <a:gd name="connsiteY629" fmla="*/ 5070753 h 6445874"/>
              <a:gd name="connsiteX630" fmla="*/ 4467227 w 8970309"/>
              <a:gd name="connsiteY630" fmla="*/ 5094302 h 6445874"/>
              <a:gd name="connsiteX631" fmla="*/ 4433479 w 8970309"/>
              <a:gd name="connsiteY631" fmla="*/ 5134209 h 6445874"/>
              <a:gd name="connsiteX632" fmla="*/ 4388267 w 8970309"/>
              <a:gd name="connsiteY632" fmla="*/ 5163500 h 6445874"/>
              <a:gd name="connsiteX633" fmla="*/ 4381367 w 8970309"/>
              <a:gd name="connsiteY633" fmla="*/ 5218838 h 6445874"/>
              <a:gd name="connsiteX634" fmla="*/ 4381016 w 8970309"/>
              <a:gd name="connsiteY634" fmla="*/ 5231265 h 6445874"/>
              <a:gd name="connsiteX635" fmla="*/ 4370694 w 8970309"/>
              <a:gd name="connsiteY635" fmla="*/ 5240693 h 6445874"/>
              <a:gd name="connsiteX636" fmla="*/ 4374647 w 8970309"/>
              <a:gd name="connsiteY636" fmla="*/ 5238175 h 6445874"/>
              <a:gd name="connsiteX637" fmla="*/ 4408418 w 8970309"/>
              <a:gd name="connsiteY637" fmla="*/ 5223122 h 6445874"/>
              <a:gd name="connsiteX638" fmla="*/ 4575742 w 8970309"/>
              <a:gd name="connsiteY638" fmla="*/ 5104815 h 6445874"/>
              <a:gd name="connsiteX639" fmla="*/ 4394228 w 8970309"/>
              <a:gd name="connsiteY639" fmla="*/ 5296803 h 6445874"/>
              <a:gd name="connsiteX640" fmla="*/ 4237086 w 8970309"/>
              <a:gd name="connsiteY640" fmla="*/ 5450021 h 6445874"/>
              <a:gd name="connsiteX641" fmla="*/ 4037162 w 8970309"/>
              <a:gd name="connsiteY641" fmla="*/ 5660733 h 6445874"/>
              <a:gd name="connsiteX642" fmla="*/ 3925567 w 8970309"/>
              <a:gd name="connsiteY642" fmla="*/ 5789879 h 6445874"/>
              <a:gd name="connsiteX643" fmla="*/ 3772880 w 8970309"/>
              <a:gd name="connsiteY643" fmla="*/ 5860631 h 6445874"/>
              <a:gd name="connsiteX644" fmla="*/ 3765164 w 8970309"/>
              <a:gd name="connsiteY644" fmla="*/ 5911033 h 6445874"/>
              <a:gd name="connsiteX645" fmla="*/ 3709203 w 8970309"/>
              <a:gd name="connsiteY645" fmla="*/ 5968306 h 6445874"/>
              <a:gd name="connsiteX646" fmla="*/ 3632123 w 8970309"/>
              <a:gd name="connsiteY646" fmla="*/ 5982458 h 6445874"/>
              <a:gd name="connsiteX647" fmla="*/ 3630485 w 8970309"/>
              <a:gd name="connsiteY647" fmla="*/ 6001551 h 6445874"/>
              <a:gd name="connsiteX648" fmla="*/ 3579947 w 8970309"/>
              <a:gd name="connsiteY648" fmla="*/ 5975519 h 6445874"/>
              <a:gd name="connsiteX649" fmla="*/ 3576934 w 8970309"/>
              <a:gd name="connsiteY649" fmla="*/ 5942777 h 6445874"/>
              <a:gd name="connsiteX650" fmla="*/ 3554897 w 8970309"/>
              <a:gd name="connsiteY650" fmla="*/ 5918591 h 6445874"/>
              <a:gd name="connsiteX651" fmla="*/ 3520405 w 8970309"/>
              <a:gd name="connsiteY651" fmla="*/ 5939606 h 6445874"/>
              <a:gd name="connsiteX652" fmla="*/ 3497313 w 8970309"/>
              <a:gd name="connsiteY652" fmla="*/ 5924707 h 6445874"/>
              <a:gd name="connsiteX653" fmla="*/ 3495020 w 8970309"/>
              <a:gd name="connsiteY653" fmla="*/ 5891806 h 6445874"/>
              <a:gd name="connsiteX654" fmla="*/ 3474705 w 8970309"/>
              <a:gd name="connsiteY654" fmla="*/ 5909389 h 6445874"/>
              <a:gd name="connsiteX655" fmla="*/ 3456511 w 8970309"/>
              <a:gd name="connsiteY655" fmla="*/ 5933217 h 6445874"/>
              <a:gd name="connsiteX656" fmla="*/ 3453091 w 8970309"/>
              <a:gd name="connsiteY656" fmla="*/ 5945589 h 6445874"/>
              <a:gd name="connsiteX657" fmla="*/ 3453127 w 8970309"/>
              <a:gd name="connsiteY657" fmla="*/ 5944297 h 6445874"/>
              <a:gd name="connsiteX658" fmla="*/ 3456870 w 8970309"/>
              <a:gd name="connsiteY658" fmla="*/ 5848893 h 6445874"/>
              <a:gd name="connsiteX659" fmla="*/ 3458250 w 8970309"/>
              <a:gd name="connsiteY659" fmla="*/ 5842369 h 6445874"/>
              <a:gd name="connsiteX660" fmla="*/ 3437643 w 8970309"/>
              <a:gd name="connsiteY660" fmla="*/ 5839512 h 6445874"/>
              <a:gd name="connsiteX661" fmla="*/ 3396460 w 8970309"/>
              <a:gd name="connsiteY661" fmla="*/ 5858642 h 6445874"/>
              <a:gd name="connsiteX662" fmla="*/ 3394822 w 8970309"/>
              <a:gd name="connsiteY662" fmla="*/ 5877736 h 6445874"/>
              <a:gd name="connsiteX663" fmla="*/ 3344284 w 8970309"/>
              <a:gd name="connsiteY663" fmla="*/ 5851704 h 6445874"/>
              <a:gd name="connsiteX664" fmla="*/ 3341270 w 8970309"/>
              <a:gd name="connsiteY664" fmla="*/ 5818961 h 6445874"/>
              <a:gd name="connsiteX665" fmla="*/ 3319234 w 8970309"/>
              <a:gd name="connsiteY665" fmla="*/ 5794776 h 6445874"/>
              <a:gd name="connsiteX666" fmla="*/ 3284743 w 8970309"/>
              <a:gd name="connsiteY666" fmla="*/ 5815791 h 6445874"/>
              <a:gd name="connsiteX667" fmla="*/ 3261650 w 8970309"/>
              <a:gd name="connsiteY667" fmla="*/ 5800892 h 6445874"/>
              <a:gd name="connsiteX668" fmla="*/ 3259358 w 8970309"/>
              <a:gd name="connsiteY668" fmla="*/ 5767990 h 6445874"/>
              <a:gd name="connsiteX669" fmla="*/ 3239042 w 8970309"/>
              <a:gd name="connsiteY669" fmla="*/ 5785573 h 6445874"/>
              <a:gd name="connsiteX670" fmla="*/ 3220850 w 8970309"/>
              <a:gd name="connsiteY670" fmla="*/ 5809401 h 6445874"/>
              <a:gd name="connsiteX671" fmla="*/ 3217430 w 8970309"/>
              <a:gd name="connsiteY671" fmla="*/ 5821774 h 6445874"/>
              <a:gd name="connsiteX672" fmla="*/ 3217468 w 8970309"/>
              <a:gd name="connsiteY672" fmla="*/ 5820481 h 6445874"/>
              <a:gd name="connsiteX673" fmla="*/ 3222983 w 8970309"/>
              <a:gd name="connsiteY673" fmla="*/ 5716675 h 6445874"/>
              <a:gd name="connsiteX674" fmla="*/ 3214577 w 8970309"/>
              <a:gd name="connsiteY674" fmla="*/ 5649528 h 6445874"/>
              <a:gd name="connsiteX675" fmla="*/ 3151339 w 8970309"/>
              <a:gd name="connsiteY675" fmla="*/ 5669375 h 6445874"/>
              <a:gd name="connsiteX676" fmla="*/ 3171985 w 8970309"/>
              <a:gd name="connsiteY676" fmla="*/ 5711975 h 6445874"/>
              <a:gd name="connsiteX677" fmla="*/ 3167150 w 8970309"/>
              <a:gd name="connsiteY677" fmla="*/ 5716161 h 6445874"/>
              <a:gd name="connsiteX678" fmla="*/ 3162885 w 8970309"/>
              <a:gd name="connsiteY678" fmla="*/ 5711480 h 6445874"/>
              <a:gd name="connsiteX679" fmla="*/ 3137543 w 8970309"/>
              <a:gd name="connsiteY679" fmla="*/ 5697866 h 6445874"/>
              <a:gd name="connsiteX680" fmla="*/ 3117329 w 8970309"/>
              <a:gd name="connsiteY680" fmla="*/ 5678747 h 6445874"/>
              <a:gd name="connsiteX681" fmla="*/ 3107770 w 8970309"/>
              <a:gd name="connsiteY681" fmla="*/ 5689912 h 6445874"/>
              <a:gd name="connsiteX682" fmla="*/ 3100822 w 8970309"/>
              <a:gd name="connsiteY682" fmla="*/ 5725978 h 6445874"/>
              <a:gd name="connsiteX683" fmla="*/ 3102446 w 8970309"/>
              <a:gd name="connsiteY683" fmla="*/ 5777135 h 6445874"/>
              <a:gd name="connsiteX684" fmla="*/ 3067716 w 8970309"/>
              <a:gd name="connsiteY684" fmla="*/ 5797890 h 6445874"/>
              <a:gd name="connsiteX685" fmla="*/ 3075902 w 8970309"/>
              <a:gd name="connsiteY685" fmla="*/ 5817319 h 6445874"/>
              <a:gd name="connsiteX686" fmla="*/ 2987509 w 8970309"/>
              <a:gd name="connsiteY686" fmla="*/ 5858936 h 6445874"/>
              <a:gd name="connsiteX687" fmla="*/ 2924290 w 8970309"/>
              <a:gd name="connsiteY687" fmla="*/ 5739225 h 6445874"/>
              <a:gd name="connsiteX688" fmla="*/ 2931768 w 8970309"/>
              <a:gd name="connsiteY688" fmla="*/ 5688563 h 6445874"/>
              <a:gd name="connsiteX689" fmla="*/ 2918499 w 8970309"/>
              <a:gd name="connsiteY689" fmla="*/ 5674000 h 6445874"/>
              <a:gd name="connsiteX690" fmla="*/ 2911938 w 8970309"/>
              <a:gd name="connsiteY690" fmla="*/ 5676753 h 6445874"/>
              <a:gd name="connsiteX691" fmla="*/ 2911939 w 8970309"/>
              <a:gd name="connsiteY691" fmla="*/ 5676757 h 6445874"/>
              <a:gd name="connsiteX692" fmla="*/ 2911935 w 8970309"/>
              <a:gd name="connsiteY692" fmla="*/ 5676755 h 6445874"/>
              <a:gd name="connsiteX693" fmla="*/ 2876042 w 8970309"/>
              <a:gd name="connsiteY693" fmla="*/ 5691821 h 6445874"/>
              <a:gd name="connsiteX694" fmla="*/ 2759485 w 8970309"/>
              <a:gd name="connsiteY694" fmla="*/ 5776741 h 6445874"/>
              <a:gd name="connsiteX695" fmla="*/ 2636239 w 8970309"/>
              <a:gd name="connsiteY695" fmla="*/ 5621534 h 6445874"/>
              <a:gd name="connsiteX696" fmla="*/ 2599477 w 8970309"/>
              <a:gd name="connsiteY696" fmla="*/ 5598013 h 6445874"/>
              <a:gd name="connsiteX697" fmla="*/ 2599242 w 8970309"/>
              <a:gd name="connsiteY697" fmla="*/ 5596553 h 6445874"/>
              <a:gd name="connsiteX698" fmla="*/ 2580697 w 8970309"/>
              <a:gd name="connsiteY698" fmla="*/ 5609424 h 6445874"/>
              <a:gd name="connsiteX699" fmla="*/ 2523822 w 8970309"/>
              <a:gd name="connsiteY699" fmla="*/ 5652925 h 6445874"/>
              <a:gd name="connsiteX700" fmla="*/ 2479378 w 8970309"/>
              <a:gd name="connsiteY700" fmla="*/ 5610673 h 6445874"/>
              <a:gd name="connsiteX701" fmla="*/ 2474438 w 8970309"/>
              <a:gd name="connsiteY701" fmla="*/ 5635835 h 6445874"/>
              <a:gd name="connsiteX702" fmla="*/ 2490120 w 8970309"/>
              <a:gd name="connsiteY702" fmla="*/ 5708482 h 6445874"/>
              <a:gd name="connsiteX703" fmla="*/ 2523667 w 8970309"/>
              <a:gd name="connsiteY703" fmla="*/ 5747637 h 6445874"/>
              <a:gd name="connsiteX704" fmla="*/ 2509168 w 8970309"/>
              <a:gd name="connsiteY704" fmla="*/ 5784677 h 6445874"/>
              <a:gd name="connsiteX705" fmla="*/ 2527919 w 8970309"/>
              <a:gd name="connsiteY705" fmla="*/ 5795023 h 6445874"/>
              <a:gd name="connsiteX706" fmla="*/ 2483948 w 8970309"/>
              <a:gd name="connsiteY706" fmla="*/ 5880507 h 6445874"/>
              <a:gd name="connsiteX707" fmla="*/ 2358245 w 8970309"/>
              <a:gd name="connsiteY707" fmla="*/ 5824403 h 6445874"/>
              <a:gd name="connsiteX708" fmla="*/ 2332241 w 8970309"/>
              <a:gd name="connsiteY708" fmla="*/ 5780194 h 6445874"/>
              <a:gd name="connsiteX709" fmla="*/ 2313474 w 8970309"/>
              <a:gd name="connsiteY709" fmla="*/ 5776873 h 6445874"/>
              <a:gd name="connsiteX710" fmla="*/ 2317038 w 8970309"/>
              <a:gd name="connsiteY710" fmla="*/ 5781809 h 6445874"/>
              <a:gd name="connsiteX711" fmla="*/ 2332270 w 8970309"/>
              <a:gd name="connsiteY711" fmla="*/ 5812058 h 6445874"/>
              <a:gd name="connsiteX712" fmla="*/ 2308340 w 8970309"/>
              <a:gd name="connsiteY712" fmla="*/ 5796953 h 6445874"/>
              <a:gd name="connsiteX713" fmla="*/ 2303159 w 8970309"/>
              <a:gd name="connsiteY713" fmla="*/ 5793080 h 6445874"/>
              <a:gd name="connsiteX714" fmla="*/ 2290029 w 8970309"/>
              <a:gd name="connsiteY714" fmla="*/ 5816063 h 6445874"/>
              <a:gd name="connsiteX715" fmla="*/ 2250985 w 8970309"/>
              <a:gd name="connsiteY715" fmla="*/ 5952348 h 6445874"/>
              <a:gd name="connsiteX716" fmla="*/ 2055220 w 8970309"/>
              <a:gd name="connsiteY716" fmla="*/ 5904286 h 6445874"/>
              <a:gd name="connsiteX717" fmla="*/ 1995700 w 8970309"/>
              <a:gd name="connsiteY717" fmla="*/ 5893751 h 6445874"/>
              <a:gd name="connsiteX718" fmla="*/ 1992737 w 8970309"/>
              <a:gd name="connsiteY718" fmla="*/ 5873422 h 6445874"/>
              <a:gd name="connsiteX719" fmla="*/ 1978150 w 8970309"/>
              <a:gd name="connsiteY719" fmla="*/ 5877230 h 6445874"/>
              <a:gd name="connsiteX720" fmla="*/ 1967522 w 8970309"/>
              <a:gd name="connsiteY720" fmla="*/ 5862573 h 6445874"/>
              <a:gd name="connsiteX721" fmla="*/ 1951375 w 8970309"/>
              <a:gd name="connsiteY721" fmla="*/ 5979173 h 6445874"/>
              <a:gd name="connsiteX722" fmla="*/ 1887361 w 8970309"/>
              <a:gd name="connsiteY722" fmla="*/ 6027253 h 6445874"/>
              <a:gd name="connsiteX723" fmla="*/ 1877698 w 8970309"/>
              <a:gd name="connsiteY723" fmla="*/ 6112421 h 6445874"/>
              <a:gd name="connsiteX724" fmla="*/ 1871005 w 8970309"/>
              <a:gd name="connsiteY724" fmla="*/ 6111237 h 6445874"/>
              <a:gd name="connsiteX725" fmla="*/ 1869682 w 8970309"/>
              <a:gd name="connsiteY725" fmla="*/ 6118030 h 6445874"/>
              <a:gd name="connsiteX726" fmla="*/ 1815650 w 8970309"/>
              <a:gd name="connsiteY726" fmla="*/ 6114855 h 6445874"/>
              <a:gd name="connsiteX727" fmla="*/ 1818262 w 8970309"/>
              <a:gd name="connsiteY727" fmla="*/ 6135121 h 6445874"/>
              <a:gd name="connsiteX728" fmla="*/ 1891606 w 8970309"/>
              <a:gd name="connsiteY728" fmla="*/ 6181319 h 6445874"/>
              <a:gd name="connsiteX729" fmla="*/ 1865629 w 8970309"/>
              <a:gd name="connsiteY729" fmla="*/ 6209940 h 6445874"/>
              <a:gd name="connsiteX730" fmla="*/ 1933895 w 8970309"/>
              <a:gd name="connsiteY730" fmla="*/ 6235439 h 6445874"/>
              <a:gd name="connsiteX731" fmla="*/ 1885439 w 8970309"/>
              <a:gd name="connsiteY731" fmla="*/ 6246665 h 6445874"/>
              <a:gd name="connsiteX732" fmla="*/ 1855646 w 8970309"/>
              <a:gd name="connsiteY732" fmla="*/ 6261196 h 6445874"/>
              <a:gd name="connsiteX733" fmla="*/ 1815908 w 8970309"/>
              <a:gd name="connsiteY733" fmla="*/ 6293131 h 6445874"/>
              <a:gd name="connsiteX734" fmla="*/ 1781856 w 8970309"/>
              <a:gd name="connsiteY734" fmla="*/ 6288382 h 6445874"/>
              <a:gd name="connsiteX735" fmla="*/ 1742058 w 8970309"/>
              <a:gd name="connsiteY735" fmla="*/ 6281338 h 6445874"/>
              <a:gd name="connsiteX736" fmla="*/ 1692628 w 8970309"/>
              <a:gd name="connsiteY736" fmla="*/ 6351803 h 6445874"/>
              <a:gd name="connsiteX737" fmla="*/ 1684311 w 8970309"/>
              <a:gd name="connsiteY737" fmla="*/ 6310564 h 6445874"/>
              <a:gd name="connsiteX738" fmla="*/ 1683477 w 8970309"/>
              <a:gd name="connsiteY738" fmla="*/ 6300053 h 6445874"/>
              <a:gd name="connsiteX739" fmla="*/ 1684497 w 8970309"/>
              <a:gd name="connsiteY739" fmla="*/ 6291832 h 6445874"/>
              <a:gd name="connsiteX740" fmla="*/ 1682487 w 8970309"/>
              <a:gd name="connsiteY740" fmla="*/ 6288220 h 6445874"/>
              <a:gd name="connsiteX741" fmla="*/ 1681334 w 8970309"/>
              <a:gd name="connsiteY741" fmla="*/ 6276978 h 6445874"/>
              <a:gd name="connsiteX742" fmla="*/ 1680010 w 8970309"/>
              <a:gd name="connsiteY742" fmla="*/ 6283771 h 6445874"/>
              <a:gd name="connsiteX743" fmla="*/ 1682487 w 8970309"/>
              <a:gd name="connsiteY743" fmla="*/ 6288220 h 6445874"/>
              <a:gd name="connsiteX744" fmla="*/ 1682709 w 8970309"/>
              <a:gd name="connsiteY744" fmla="*/ 6290398 h 6445874"/>
              <a:gd name="connsiteX745" fmla="*/ 1683477 w 8970309"/>
              <a:gd name="connsiteY745" fmla="*/ 6300053 h 6445874"/>
              <a:gd name="connsiteX746" fmla="*/ 1682973 w 8970309"/>
              <a:gd name="connsiteY746" fmla="*/ 6304099 h 6445874"/>
              <a:gd name="connsiteX747" fmla="*/ 1643528 w 8970309"/>
              <a:gd name="connsiteY747" fmla="*/ 6297118 h 6445874"/>
              <a:gd name="connsiteX748" fmla="*/ 1633520 w 8970309"/>
              <a:gd name="connsiteY748" fmla="*/ 6275543 h 6445874"/>
              <a:gd name="connsiteX749" fmla="*/ 1649781 w 8970309"/>
              <a:gd name="connsiteY749" fmla="*/ 6265006 h 6445874"/>
              <a:gd name="connsiteX750" fmla="*/ 1602533 w 8970309"/>
              <a:gd name="connsiteY750" fmla="*/ 6241951 h 6445874"/>
              <a:gd name="connsiteX751" fmla="*/ 1641095 w 8970309"/>
              <a:gd name="connsiteY751" fmla="*/ 6236638 h 6445874"/>
              <a:gd name="connsiteX752" fmla="*/ 1573032 w 8970309"/>
              <a:gd name="connsiteY752" fmla="*/ 6165184 h 6445874"/>
              <a:gd name="connsiteX753" fmla="*/ 1431740 w 8970309"/>
              <a:gd name="connsiteY753" fmla="*/ 6153592 h 6445874"/>
              <a:gd name="connsiteX754" fmla="*/ 1461125 w 8970309"/>
              <a:gd name="connsiteY754" fmla="*/ 6071914 h 6445874"/>
              <a:gd name="connsiteX755" fmla="*/ 1418544 w 8970309"/>
              <a:gd name="connsiteY755" fmla="*/ 6030521 h 6445874"/>
              <a:gd name="connsiteX756" fmla="*/ 1366324 w 8970309"/>
              <a:gd name="connsiteY756" fmla="*/ 6068550 h 6445874"/>
              <a:gd name="connsiteX757" fmla="*/ 1358746 w 8970309"/>
              <a:gd name="connsiteY757" fmla="*/ 6107456 h 6445874"/>
              <a:gd name="connsiteX758" fmla="*/ 1352054 w 8970309"/>
              <a:gd name="connsiteY758" fmla="*/ 6106270 h 6445874"/>
              <a:gd name="connsiteX759" fmla="*/ 1332424 w 8970309"/>
              <a:gd name="connsiteY759" fmla="*/ 6029333 h 6445874"/>
              <a:gd name="connsiteX760" fmla="*/ 1314256 w 8970309"/>
              <a:gd name="connsiteY760" fmla="*/ 6019729 h 6445874"/>
              <a:gd name="connsiteX761" fmla="*/ 1238499 w 8970309"/>
              <a:gd name="connsiteY761" fmla="*/ 6092561 h 6445874"/>
              <a:gd name="connsiteX762" fmla="*/ 1202514 w 8970309"/>
              <a:gd name="connsiteY762" fmla="*/ 6099609 h 6445874"/>
              <a:gd name="connsiteX763" fmla="*/ 1140141 w 8970309"/>
              <a:gd name="connsiteY763" fmla="*/ 6174809 h 6445874"/>
              <a:gd name="connsiteX764" fmla="*/ 1017780 w 8970309"/>
              <a:gd name="connsiteY764" fmla="*/ 6133350 h 6445874"/>
              <a:gd name="connsiteX765" fmla="*/ 1024146 w 8970309"/>
              <a:gd name="connsiteY765" fmla="*/ 6207302 h 6445874"/>
              <a:gd name="connsiteX766" fmla="*/ 1044221 w 8970309"/>
              <a:gd name="connsiteY766" fmla="*/ 6210855 h 6445874"/>
              <a:gd name="connsiteX767" fmla="*/ 1066471 w 8970309"/>
              <a:gd name="connsiteY767" fmla="*/ 6201377 h 6445874"/>
              <a:gd name="connsiteX768" fmla="*/ 1062743 w 8970309"/>
              <a:gd name="connsiteY768" fmla="*/ 6220521 h 6445874"/>
              <a:gd name="connsiteX769" fmla="*/ 1026225 w 8970309"/>
              <a:gd name="connsiteY769" fmla="*/ 6267718 h 6445874"/>
              <a:gd name="connsiteX770" fmla="*/ 1008463 w 8970309"/>
              <a:gd name="connsiteY770" fmla="*/ 6377644 h 6445874"/>
              <a:gd name="connsiteX771" fmla="*/ 899872 w 8970309"/>
              <a:gd name="connsiteY771" fmla="*/ 6383339 h 6445874"/>
              <a:gd name="connsiteX772" fmla="*/ 848615 w 8970309"/>
              <a:gd name="connsiteY772" fmla="*/ 6442620 h 6445874"/>
              <a:gd name="connsiteX773" fmla="*/ 723848 w 8970309"/>
              <a:gd name="connsiteY773" fmla="*/ 6413513 h 6445874"/>
              <a:gd name="connsiteX774" fmla="*/ 776911 w 8970309"/>
              <a:gd name="connsiteY774" fmla="*/ 6397351 h 6445874"/>
              <a:gd name="connsiteX775" fmla="*/ 771343 w 8970309"/>
              <a:gd name="connsiteY775" fmla="*/ 6276268 h 6445874"/>
              <a:gd name="connsiteX776" fmla="*/ 810480 w 8970309"/>
              <a:gd name="connsiteY776" fmla="*/ 6247421 h 6445874"/>
              <a:gd name="connsiteX777" fmla="*/ 779002 w 8970309"/>
              <a:gd name="connsiteY777" fmla="*/ 6061066 h 6445874"/>
              <a:gd name="connsiteX778" fmla="*/ 669338 w 8970309"/>
              <a:gd name="connsiteY778" fmla="*/ 5991829 h 6445874"/>
              <a:gd name="connsiteX779" fmla="*/ 661004 w 8970309"/>
              <a:gd name="connsiteY779" fmla="*/ 5963525 h 6445874"/>
              <a:gd name="connsiteX780" fmla="*/ 515544 w 8970309"/>
              <a:gd name="connsiteY780" fmla="*/ 5937781 h 6445874"/>
              <a:gd name="connsiteX781" fmla="*/ 490007 w 8970309"/>
              <a:gd name="connsiteY781" fmla="*/ 5999699 h 6445874"/>
              <a:gd name="connsiteX782" fmla="*/ 477825 w 8970309"/>
              <a:gd name="connsiteY782" fmla="*/ 5991154 h 6445874"/>
              <a:gd name="connsiteX783" fmla="*/ 369645 w 8970309"/>
              <a:gd name="connsiteY783" fmla="*/ 5878741 h 6445874"/>
              <a:gd name="connsiteX784" fmla="*/ 278218 w 8970309"/>
              <a:gd name="connsiteY784" fmla="*/ 5856171 h 6445874"/>
              <a:gd name="connsiteX785" fmla="*/ 208277 w 8970309"/>
              <a:gd name="connsiteY785" fmla="*/ 5863597 h 6445874"/>
              <a:gd name="connsiteX786" fmla="*/ 194806 w 8970309"/>
              <a:gd name="connsiteY786" fmla="*/ 5827994 h 6445874"/>
              <a:gd name="connsiteX787" fmla="*/ 273647 w 8970309"/>
              <a:gd name="connsiteY787" fmla="*/ 5774872 h 6445874"/>
              <a:gd name="connsiteX788" fmla="*/ 347643 w 8970309"/>
              <a:gd name="connsiteY788" fmla="*/ 5675538 h 6445874"/>
              <a:gd name="connsiteX789" fmla="*/ 360676 w 8970309"/>
              <a:gd name="connsiteY789" fmla="*/ 5677844 h 6445874"/>
              <a:gd name="connsiteX790" fmla="*/ 355745 w 8970309"/>
              <a:gd name="connsiteY790" fmla="*/ 5703162 h 6445874"/>
              <a:gd name="connsiteX791" fmla="*/ 362437 w 8970309"/>
              <a:gd name="connsiteY791" fmla="*/ 5704347 h 6445874"/>
              <a:gd name="connsiteX792" fmla="*/ 364963 w 8970309"/>
              <a:gd name="connsiteY792" fmla="*/ 5691379 h 6445874"/>
              <a:gd name="connsiteX793" fmla="*/ 365726 w 8970309"/>
              <a:gd name="connsiteY793" fmla="*/ 5651908 h 6445874"/>
              <a:gd name="connsiteX794" fmla="*/ 336785 w 8970309"/>
              <a:gd name="connsiteY794" fmla="*/ 5660201 h 6445874"/>
              <a:gd name="connsiteX795" fmla="*/ 335144 w 8970309"/>
              <a:gd name="connsiteY795" fmla="*/ 5633081 h 6445874"/>
              <a:gd name="connsiteX796" fmla="*/ 223668 w 8970309"/>
              <a:gd name="connsiteY796" fmla="*/ 5679787 h 6445874"/>
              <a:gd name="connsiteX797" fmla="*/ 150762 w 8970309"/>
              <a:gd name="connsiteY797" fmla="*/ 5666884 h 6445874"/>
              <a:gd name="connsiteX798" fmla="*/ 118771 w 8970309"/>
              <a:gd name="connsiteY798" fmla="*/ 5621616 h 6445874"/>
              <a:gd name="connsiteX799" fmla="*/ 146396 w 8970309"/>
              <a:gd name="connsiteY799" fmla="*/ 5513435 h 6445874"/>
              <a:gd name="connsiteX800" fmla="*/ 186959 w 8970309"/>
              <a:gd name="connsiteY800" fmla="*/ 5481007 h 6445874"/>
              <a:gd name="connsiteX801" fmla="*/ 174581 w 8970309"/>
              <a:gd name="connsiteY801" fmla="*/ 5437932 h 6445874"/>
              <a:gd name="connsiteX802" fmla="*/ 30993 w 8970309"/>
              <a:gd name="connsiteY802" fmla="*/ 5439989 h 6445874"/>
              <a:gd name="connsiteX803" fmla="*/ 8306 w 8970309"/>
              <a:gd name="connsiteY803" fmla="*/ 5416170 h 6445874"/>
              <a:gd name="connsiteX804" fmla="*/ 25193 w 8970309"/>
              <a:gd name="connsiteY804" fmla="*/ 5292035 h 6445874"/>
              <a:gd name="connsiteX805" fmla="*/ 36853 w 8970309"/>
              <a:gd name="connsiteY805" fmla="*/ 5277254 h 6445874"/>
              <a:gd name="connsiteX806" fmla="*/ 195135 w 8970309"/>
              <a:gd name="connsiteY806" fmla="*/ 5229483 h 6445874"/>
              <a:gd name="connsiteX807" fmla="*/ 214498 w 8970309"/>
              <a:gd name="connsiteY807" fmla="*/ 5228018 h 6445874"/>
              <a:gd name="connsiteX808" fmla="*/ 227624 w 8970309"/>
              <a:gd name="connsiteY808" fmla="*/ 5216199 h 6445874"/>
              <a:gd name="connsiteX809" fmla="*/ 211575 w 8970309"/>
              <a:gd name="connsiteY809" fmla="*/ 5215257 h 6445874"/>
              <a:gd name="connsiteX810" fmla="*/ 209712 w 8970309"/>
              <a:gd name="connsiteY810" fmla="*/ 5203449 h 6445874"/>
              <a:gd name="connsiteX811" fmla="*/ 242260 w 8970309"/>
              <a:gd name="connsiteY811" fmla="*/ 5141008 h 6445874"/>
              <a:gd name="connsiteX812" fmla="*/ 297828 w 8970309"/>
              <a:gd name="connsiteY812" fmla="*/ 5056514 h 6445874"/>
              <a:gd name="connsiteX813" fmla="*/ 310386 w 8970309"/>
              <a:gd name="connsiteY813" fmla="*/ 5054001 h 6445874"/>
              <a:gd name="connsiteX814" fmla="*/ 306205 w 8970309"/>
              <a:gd name="connsiteY814" fmla="*/ 5079756 h 6445874"/>
              <a:gd name="connsiteX815" fmla="*/ 312022 w 8970309"/>
              <a:gd name="connsiteY815" fmla="*/ 5090497 h 6445874"/>
              <a:gd name="connsiteX816" fmla="*/ 327485 w 8970309"/>
              <a:gd name="connsiteY816" fmla="*/ 5078403 h 6445874"/>
              <a:gd name="connsiteX817" fmla="*/ 343062 w 8970309"/>
              <a:gd name="connsiteY817" fmla="*/ 5053966 h 6445874"/>
              <a:gd name="connsiteX818" fmla="*/ 356432 w 8970309"/>
              <a:gd name="connsiteY818" fmla="*/ 5039800 h 6445874"/>
              <a:gd name="connsiteX819" fmla="*/ 362249 w 8970309"/>
              <a:gd name="connsiteY819" fmla="*/ 5050541 h 6445874"/>
              <a:gd name="connsiteX820" fmla="*/ 363879 w 8970309"/>
              <a:gd name="connsiteY820" fmla="*/ 5057136 h 6445874"/>
              <a:gd name="connsiteX821" fmla="*/ 372133 w 8970309"/>
              <a:gd name="connsiteY821" fmla="*/ 5047870 h 6445874"/>
              <a:gd name="connsiteX822" fmla="*/ 407468 w 8970309"/>
              <a:gd name="connsiteY822" fmla="*/ 4979865 h 6445874"/>
              <a:gd name="connsiteX823" fmla="*/ 332463 w 8970309"/>
              <a:gd name="connsiteY823" fmla="*/ 4909039 h 6445874"/>
              <a:gd name="connsiteX824" fmla="*/ 334866 w 8970309"/>
              <a:gd name="connsiteY824" fmla="*/ 4909496 h 6445874"/>
              <a:gd name="connsiteX825" fmla="*/ 371626 w 8970309"/>
              <a:gd name="connsiteY825" fmla="*/ 4913456 h 6445874"/>
              <a:gd name="connsiteX826" fmla="*/ 419410 w 8970309"/>
              <a:gd name="connsiteY826" fmla="*/ 4913373 h 6445874"/>
              <a:gd name="connsiteX827" fmla="*/ 430907 w 8970309"/>
              <a:gd name="connsiteY827" fmla="*/ 4902334 h 6445874"/>
              <a:gd name="connsiteX828" fmla="*/ 439971 w 8970309"/>
              <a:gd name="connsiteY828" fmla="*/ 4897512 h 6445874"/>
              <a:gd name="connsiteX829" fmla="*/ 452359 w 8970309"/>
              <a:gd name="connsiteY829" fmla="*/ 4866893 h 6445874"/>
              <a:gd name="connsiteX830" fmla="*/ 439982 w 8970309"/>
              <a:gd name="connsiteY830" fmla="*/ 4852601 h 6445874"/>
              <a:gd name="connsiteX831" fmla="*/ 412085 w 8970309"/>
              <a:gd name="connsiteY831" fmla="*/ 4804031 h 6445874"/>
              <a:gd name="connsiteX832" fmla="*/ 397225 w 8970309"/>
              <a:gd name="connsiteY832" fmla="*/ 4782869 h 6445874"/>
              <a:gd name="connsiteX833" fmla="*/ 320903 w 8970309"/>
              <a:gd name="connsiteY833" fmla="*/ 4825655 h 6445874"/>
              <a:gd name="connsiteX834" fmla="*/ 156685 w 8970309"/>
              <a:gd name="connsiteY834" fmla="*/ 4845640 h 6445874"/>
              <a:gd name="connsiteX835" fmla="*/ 139983 w 8970309"/>
              <a:gd name="connsiteY835" fmla="*/ 4836816 h 6445874"/>
              <a:gd name="connsiteX836" fmla="*/ 73788 w 8970309"/>
              <a:gd name="connsiteY836" fmla="*/ 4730136 h 6445874"/>
              <a:gd name="connsiteX837" fmla="*/ 84787 w 8970309"/>
              <a:gd name="connsiteY837" fmla="*/ 4699240 h 6445874"/>
              <a:gd name="connsiteX838" fmla="*/ 189060 w 8970309"/>
              <a:gd name="connsiteY838" fmla="*/ 4643364 h 6445874"/>
              <a:gd name="connsiteX839" fmla="*/ 209828 w 8970309"/>
              <a:gd name="connsiteY839" fmla="*/ 4643375 h 6445874"/>
              <a:gd name="connsiteX840" fmla="*/ 216036 w 8970309"/>
              <a:gd name="connsiteY840" fmla="*/ 4637426 h 6445874"/>
              <a:gd name="connsiteX841" fmla="*/ 210583 w 8970309"/>
              <a:gd name="connsiteY841" fmla="*/ 4599026 h 6445874"/>
              <a:gd name="connsiteX842" fmla="*/ 160244 w 8970309"/>
              <a:gd name="connsiteY842" fmla="*/ 4585696 h 6445874"/>
              <a:gd name="connsiteX843" fmla="*/ 90757 w 8970309"/>
              <a:gd name="connsiteY843" fmla="*/ 4497917 h 6445874"/>
              <a:gd name="connsiteX844" fmla="*/ 101489 w 8970309"/>
              <a:gd name="connsiteY844" fmla="*/ 4443673 h 6445874"/>
              <a:gd name="connsiteX845" fmla="*/ 162856 w 8970309"/>
              <a:gd name="connsiteY845" fmla="*/ 4402561 h 6445874"/>
              <a:gd name="connsiteX846" fmla="*/ 283855 w 8970309"/>
              <a:gd name="connsiteY846" fmla="*/ 4400426 h 6445874"/>
              <a:gd name="connsiteX847" fmla="*/ 274265 w 8970309"/>
              <a:gd name="connsiteY847" fmla="*/ 4374975 h 6445874"/>
              <a:gd name="connsiteX848" fmla="*/ 304111 w 8970309"/>
              <a:gd name="connsiteY848" fmla="*/ 4370918 h 6445874"/>
              <a:gd name="connsiteX849" fmla="*/ 287272 w 8970309"/>
              <a:gd name="connsiteY849" fmla="*/ 4335144 h 6445874"/>
              <a:gd name="connsiteX850" fmla="*/ 279661 w 8970309"/>
              <a:gd name="connsiteY850" fmla="*/ 4324307 h 6445874"/>
              <a:gd name="connsiteX851" fmla="*/ 274029 w 8970309"/>
              <a:gd name="connsiteY851" fmla="*/ 4328080 h 6445874"/>
              <a:gd name="connsiteX852" fmla="*/ 288888 w 8970309"/>
              <a:gd name="connsiteY852" fmla="*/ 4349241 h 6445874"/>
              <a:gd name="connsiteX853" fmla="*/ 277919 w 8970309"/>
              <a:gd name="connsiteY853" fmla="*/ 4356589 h 6445874"/>
              <a:gd name="connsiteX854" fmla="*/ 169662 w 8970309"/>
              <a:gd name="connsiteY854" fmla="*/ 4295545 h 6445874"/>
              <a:gd name="connsiteX855" fmla="*/ 75871 w 8970309"/>
              <a:gd name="connsiteY855" fmla="*/ 4278692 h 6445874"/>
              <a:gd name="connsiteX856" fmla="*/ 73628 w 8970309"/>
              <a:gd name="connsiteY856" fmla="*/ 4240731 h 6445874"/>
              <a:gd name="connsiteX857" fmla="*/ 140597 w 8970309"/>
              <a:gd name="connsiteY857" fmla="*/ 4219391 h 6445874"/>
              <a:gd name="connsiteX858" fmla="*/ 214941 w 8970309"/>
              <a:gd name="connsiteY858" fmla="*/ 4161995 h 6445874"/>
              <a:gd name="connsiteX859" fmla="*/ 267861 w 8970309"/>
              <a:gd name="connsiteY859" fmla="*/ 4015736 h 6445874"/>
              <a:gd name="connsiteX860" fmla="*/ 275502 w 8970309"/>
              <a:gd name="connsiteY860" fmla="*/ 4003026 h 6445874"/>
              <a:gd name="connsiteX861" fmla="*/ 324165 w 8970309"/>
              <a:gd name="connsiteY861" fmla="*/ 4049355 h 6445874"/>
              <a:gd name="connsiteX862" fmla="*/ 446602 w 8970309"/>
              <a:gd name="connsiteY862" fmla="*/ 3967327 h 6445874"/>
              <a:gd name="connsiteX863" fmla="*/ 442645 w 8970309"/>
              <a:gd name="connsiteY863" fmla="*/ 3938103 h 6445874"/>
              <a:gd name="connsiteX864" fmla="*/ 514579 w 8970309"/>
              <a:gd name="connsiteY864" fmla="*/ 3830713 h 6445874"/>
              <a:gd name="connsiteX865" fmla="*/ 467151 w 8970309"/>
              <a:gd name="connsiteY865" fmla="*/ 3647710 h 6445874"/>
              <a:gd name="connsiteX866" fmla="*/ 419580 w 8970309"/>
              <a:gd name="connsiteY866" fmla="*/ 3637079 h 6445874"/>
              <a:gd name="connsiteX867" fmla="*/ 375159 w 8970309"/>
              <a:gd name="connsiteY867" fmla="*/ 3524160 h 6445874"/>
              <a:gd name="connsiteX868" fmla="*/ 320047 w 8970309"/>
              <a:gd name="connsiteY868" fmla="*/ 3530725 h 6445874"/>
              <a:gd name="connsiteX869" fmla="*/ 422193 w 8970309"/>
              <a:gd name="connsiteY869" fmla="*/ 3453944 h 6445874"/>
              <a:gd name="connsiteX870" fmla="*/ 493286 w 8970309"/>
              <a:gd name="connsiteY870" fmla="*/ 3487520 h 6445874"/>
              <a:gd name="connsiteX871" fmla="*/ 594877 w 8970309"/>
              <a:gd name="connsiteY871" fmla="*/ 3449057 h 6445874"/>
              <a:gd name="connsiteX872" fmla="*/ 656062 w 8970309"/>
              <a:gd name="connsiteY872" fmla="*/ 3542396 h 6445874"/>
              <a:gd name="connsiteX873" fmla="*/ 708742 w 8970309"/>
              <a:gd name="connsiteY873" fmla="*/ 3570855 h 6445874"/>
              <a:gd name="connsiteX874" fmla="*/ 719978 w 8970309"/>
              <a:gd name="connsiteY874" fmla="*/ 3586854 h 6445874"/>
              <a:gd name="connsiteX875" fmla="*/ 695764 w 8970309"/>
              <a:gd name="connsiteY875" fmla="*/ 3587139 h 6445874"/>
              <a:gd name="connsiteX876" fmla="*/ 678867 w 8970309"/>
              <a:gd name="connsiteY876" fmla="*/ 3598459 h 6445874"/>
              <a:gd name="connsiteX877" fmla="*/ 689211 w 8970309"/>
              <a:gd name="connsiteY877" fmla="*/ 3635074 h 6445874"/>
              <a:gd name="connsiteX878" fmla="*/ 694335 w 8970309"/>
              <a:gd name="connsiteY878" fmla="*/ 3647285 h 6445874"/>
              <a:gd name="connsiteX879" fmla="*/ 887147 w 8970309"/>
              <a:gd name="connsiteY879" fmla="*/ 3437367 h 6445874"/>
              <a:gd name="connsiteX880" fmla="*/ 920492 w 8970309"/>
              <a:gd name="connsiteY880" fmla="*/ 3446927 h 6445874"/>
              <a:gd name="connsiteX881" fmla="*/ 949980 w 8970309"/>
              <a:gd name="connsiteY881" fmla="*/ 3440638 h 6445874"/>
              <a:gd name="connsiteX882" fmla="*/ 1038108 w 8970309"/>
              <a:gd name="connsiteY882" fmla="*/ 3315854 h 6445874"/>
              <a:gd name="connsiteX883" fmla="*/ 1125678 w 8970309"/>
              <a:gd name="connsiteY883" fmla="*/ 3250180 h 6445874"/>
              <a:gd name="connsiteX884" fmla="*/ 1168249 w 8970309"/>
              <a:gd name="connsiteY884" fmla="*/ 3214103 h 6445874"/>
              <a:gd name="connsiteX885" fmla="*/ 1298316 w 8970309"/>
              <a:gd name="connsiteY885" fmla="*/ 3031381 h 6445874"/>
              <a:gd name="connsiteX886" fmla="*/ 1346835 w 8970309"/>
              <a:gd name="connsiteY886" fmla="*/ 2999034 h 6445874"/>
              <a:gd name="connsiteX887" fmla="*/ 1321569 w 8970309"/>
              <a:gd name="connsiteY887" fmla="*/ 3105410 h 6445874"/>
              <a:gd name="connsiteX888" fmla="*/ 1283186 w 8970309"/>
              <a:gd name="connsiteY888" fmla="*/ 3173839 h 6445874"/>
              <a:gd name="connsiteX889" fmla="*/ 1266439 w 8970309"/>
              <a:gd name="connsiteY889" fmla="*/ 3215922 h 6445874"/>
              <a:gd name="connsiteX890" fmla="*/ 1270057 w 8970309"/>
              <a:gd name="connsiteY890" fmla="*/ 3218326 h 6445874"/>
              <a:gd name="connsiteX891" fmla="*/ 1304829 w 8970309"/>
              <a:gd name="connsiteY891" fmla="*/ 3242083 h 6445874"/>
              <a:gd name="connsiteX892" fmla="*/ 1338330 w 8970309"/>
              <a:gd name="connsiteY892" fmla="*/ 3219638 h 6445874"/>
              <a:gd name="connsiteX893" fmla="*/ 1367517 w 8970309"/>
              <a:gd name="connsiteY893" fmla="*/ 3201603 h 6445874"/>
              <a:gd name="connsiteX894" fmla="*/ 1416897 w 8970309"/>
              <a:gd name="connsiteY894" fmla="*/ 3214816 h 6445874"/>
              <a:gd name="connsiteX895" fmla="*/ 1450071 w 8970309"/>
              <a:gd name="connsiteY895" fmla="*/ 3216117 h 6445874"/>
              <a:gd name="connsiteX896" fmla="*/ 1498955 w 8970309"/>
              <a:gd name="connsiteY896" fmla="*/ 3206892 h 6445874"/>
              <a:gd name="connsiteX897" fmla="*/ 1446979 w 8970309"/>
              <a:gd name="connsiteY897" fmla="*/ 3257653 h 6445874"/>
              <a:gd name="connsiteX898" fmla="*/ 1447725 w 8970309"/>
              <a:gd name="connsiteY898" fmla="*/ 3258230 h 6445874"/>
              <a:gd name="connsiteX899" fmla="*/ 1464316 w 8970309"/>
              <a:gd name="connsiteY899" fmla="*/ 3260426 h 6445874"/>
              <a:gd name="connsiteX900" fmla="*/ 1475300 w 8970309"/>
              <a:gd name="connsiteY900" fmla="*/ 3271651 h 6445874"/>
              <a:gd name="connsiteX901" fmla="*/ 1482429 w 8970309"/>
              <a:gd name="connsiteY901" fmla="*/ 3273369 h 6445874"/>
              <a:gd name="connsiteX902" fmla="*/ 1483203 w 8970309"/>
              <a:gd name="connsiteY902" fmla="*/ 3279255 h 6445874"/>
              <a:gd name="connsiteX903" fmla="*/ 1489993 w 8970309"/>
              <a:gd name="connsiteY903" fmla="*/ 3285763 h 6445874"/>
              <a:gd name="connsiteX904" fmla="*/ 1507469 w 8970309"/>
              <a:gd name="connsiteY904" fmla="*/ 3277195 h 6445874"/>
              <a:gd name="connsiteX905" fmla="*/ 1531574 w 8970309"/>
              <a:gd name="connsiteY905" fmla="*/ 3250708 h 6445874"/>
              <a:gd name="connsiteX906" fmla="*/ 1540937 w 8970309"/>
              <a:gd name="connsiteY906" fmla="*/ 3228098 h 6445874"/>
              <a:gd name="connsiteX907" fmla="*/ 1524208 w 8970309"/>
              <a:gd name="connsiteY907" fmla="*/ 3213315 h 6445874"/>
              <a:gd name="connsiteX908" fmla="*/ 1544045 w 8970309"/>
              <a:gd name="connsiteY908" fmla="*/ 3220590 h 6445874"/>
              <a:gd name="connsiteX909" fmla="*/ 1545077 w 8970309"/>
              <a:gd name="connsiteY909" fmla="*/ 3218100 h 6445874"/>
              <a:gd name="connsiteX910" fmla="*/ 1540713 w 8970309"/>
              <a:gd name="connsiteY910" fmla="*/ 3197308 h 6445874"/>
              <a:gd name="connsiteX911" fmla="*/ 1540045 w 8970309"/>
              <a:gd name="connsiteY911" fmla="*/ 3172700 h 6445874"/>
              <a:gd name="connsiteX912" fmla="*/ 1559463 w 8970309"/>
              <a:gd name="connsiteY912" fmla="*/ 3142519 h 6445874"/>
              <a:gd name="connsiteX913" fmla="*/ 1567543 w 8970309"/>
              <a:gd name="connsiteY913" fmla="*/ 3132159 h 6445874"/>
              <a:gd name="connsiteX914" fmla="*/ 1563148 w 8970309"/>
              <a:gd name="connsiteY914" fmla="*/ 3128071 h 6445874"/>
              <a:gd name="connsiteX915" fmla="*/ 1543404 w 8970309"/>
              <a:gd name="connsiteY915" fmla="*/ 3102508 h 6445874"/>
              <a:gd name="connsiteX916" fmla="*/ 1566814 w 8970309"/>
              <a:gd name="connsiteY916" fmla="*/ 3113238 h 6445874"/>
              <a:gd name="connsiteX917" fmla="*/ 1583510 w 8970309"/>
              <a:gd name="connsiteY917" fmla="*/ 3117260 h 6445874"/>
              <a:gd name="connsiteX918" fmla="*/ 1592758 w 8970309"/>
              <a:gd name="connsiteY918" fmla="*/ 3110965 h 6445874"/>
              <a:gd name="connsiteX919" fmla="*/ 1605989 w 8970309"/>
              <a:gd name="connsiteY919" fmla="*/ 3107564 h 6445874"/>
              <a:gd name="connsiteX920" fmla="*/ 1605858 w 8970309"/>
              <a:gd name="connsiteY920" fmla="*/ 3093857 h 6445874"/>
              <a:gd name="connsiteX921" fmla="*/ 1624815 w 8970309"/>
              <a:gd name="connsiteY921" fmla="*/ 3044275 h 6445874"/>
              <a:gd name="connsiteX922" fmla="*/ 1661339 w 8970309"/>
              <a:gd name="connsiteY922" fmla="*/ 3023033 h 6445874"/>
              <a:gd name="connsiteX923" fmla="*/ 1666178 w 8970309"/>
              <a:gd name="connsiteY923" fmla="*/ 3020584 h 6445874"/>
              <a:gd name="connsiteX924" fmla="*/ 1662514 w 8970309"/>
              <a:gd name="connsiteY924" fmla="*/ 3009284 h 6445874"/>
              <a:gd name="connsiteX925" fmla="*/ 1651098 w 8970309"/>
              <a:gd name="connsiteY925" fmla="*/ 2974561 h 6445874"/>
              <a:gd name="connsiteX926" fmla="*/ 1661259 w 8970309"/>
              <a:gd name="connsiteY926" fmla="*/ 2965768 h 6445874"/>
              <a:gd name="connsiteX927" fmla="*/ 1684439 w 8970309"/>
              <a:gd name="connsiteY927" fmla="*/ 2972220 h 6445874"/>
              <a:gd name="connsiteX928" fmla="*/ 1804455 w 8970309"/>
              <a:gd name="connsiteY928" fmla="*/ 2885553 h 6445874"/>
              <a:gd name="connsiteX929" fmla="*/ 1839768 w 8970309"/>
              <a:gd name="connsiteY929" fmla="*/ 2854991 h 6445874"/>
              <a:gd name="connsiteX930" fmla="*/ 1901950 w 8970309"/>
              <a:gd name="connsiteY930" fmla="*/ 2844429 h 6445874"/>
              <a:gd name="connsiteX931" fmla="*/ 1913500 w 8970309"/>
              <a:gd name="connsiteY931" fmla="*/ 2817224 h 6445874"/>
              <a:gd name="connsiteX932" fmla="*/ 1920104 w 8970309"/>
              <a:gd name="connsiteY932" fmla="*/ 2815332 h 6445874"/>
              <a:gd name="connsiteX933" fmla="*/ 1923507 w 8970309"/>
              <a:gd name="connsiteY933" fmla="*/ 2806881 h 6445874"/>
              <a:gd name="connsiteX934" fmla="*/ 1962882 w 8970309"/>
              <a:gd name="connsiteY934" fmla="*/ 2766201 h 6445874"/>
              <a:gd name="connsiteX935" fmla="*/ 1952859 w 8970309"/>
              <a:gd name="connsiteY935" fmla="*/ 2723426 h 6445874"/>
              <a:gd name="connsiteX936" fmla="*/ 1937559 w 8970309"/>
              <a:gd name="connsiteY936" fmla="*/ 2718994 h 6445874"/>
              <a:gd name="connsiteX937" fmla="*/ 2014225 w 8970309"/>
              <a:gd name="connsiteY937" fmla="*/ 2700507 h 6445874"/>
              <a:gd name="connsiteX938" fmla="*/ 2003307 w 8970309"/>
              <a:gd name="connsiteY938" fmla="*/ 2671307 h 6445874"/>
              <a:gd name="connsiteX939" fmla="*/ 2025657 w 8970309"/>
              <a:gd name="connsiteY939" fmla="*/ 2655806 h 6445874"/>
              <a:gd name="connsiteX940" fmla="*/ 2040286 w 8970309"/>
              <a:gd name="connsiteY940" fmla="*/ 2635630 h 6445874"/>
              <a:gd name="connsiteX941" fmla="*/ 2057044 w 8970309"/>
              <a:gd name="connsiteY941" fmla="*/ 2600609 h 6445874"/>
              <a:gd name="connsiteX942" fmla="*/ 2072770 w 8970309"/>
              <a:gd name="connsiteY942" fmla="*/ 2574240 h 6445874"/>
              <a:gd name="connsiteX943" fmla="*/ 2109299 w 8970309"/>
              <a:gd name="connsiteY943" fmla="*/ 2537212 h 6445874"/>
              <a:gd name="connsiteX944" fmla="*/ 2112083 w 8970309"/>
              <a:gd name="connsiteY944" fmla="*/ 2536787 h 6445874"/>
              <a:gd name="connsiteX945" fmla="*/ 2114255 w 8970309"/>
              <a:gd name="connsiteY945" fmla="*/ 2503926 h 6445874"/>
              <a:gd name="connsiteX946" fmla="*/ 2141131 w 8970309"/>
              <a:gd name="connsiteY946" fmla="*/ 2454615 h 6445874"/>
              <a:gd name="connsiteX947" fmla="*/ 2156140 w 8970309"/>
              <a:gd name="connsiteY947" fmla="*/ 2371387 h 6445874"/>
              <a:gd name="connsiteX948" fmla="*/ 2509229 w 8970309"/>
              <a:gd name="connsiteY948" fmla="*/ 2136026 h 6445874"/>
              <a:gd name="connsiteX949" fmla="*/ 2569691 w 8970309"/>
              <a:gd name="connsiteY949" fmla="*/ 2083692 h 6445874"/>
              <a:gd name="connsiteX950" fmla="*/ 2715281 w 8970309"/>
              <a:gd name="connsiteY950" fmla="*/ 2026990 h 6445874"/>
              <a:gd name="connsiteX951" fmla="*/ 2747150 w 8970309"/>
              <a:gd name="connsiteY951" fmla="*/ 2032776 h 6445874"/>
              <a:gd name="connsiteX952" fmla="*/ 2702852 w 8970309"/>
              <a:gd name="connsiteY952" fmla="*/ 2067117 h 6445874"/>
              <a:gd name="connsiteX953" fmla="*/ 2660286 w 8970309"/>
              <a:gd name="connsiteY953" fmla="*/ 2103194 h 6445874"/>
              <a:gd name="connsiteX954" fmla="*/ 2572712 w 8970309"/>
              <a:gd name="connsiteY954" fmla="*/ 2168868 h 6445874"/>
              <a:gd name="connsiteX955" fmla="*/ 2484589 w 8970309"/>
              <a:gd name="connsiteY955" fmla="*/ 2293650 h 6445874"/>
              <a:gd name="connsiteX956" fmla="*/ 2455099 w 8970309"/>
              <a:gd name="connsiteY956" fmla="*/ 2299941 h 6445874"/>
              <a:gd name="connsiteX957" fmla="*/ 2421754 w 8970309"/>
              <a:gd name="connsiteY957" fmla="*/ 2290380 h 6445874"/>
              <a:gd name="connsiteX958" fmla="*/ 2407754 w 8970309"/>
              <a:gd name="connsiteY958" fmla="*/ 2305623 h 6445874"/>
              <a:gd name="connsiteX959" fmla="*/ 2462295 w 8970309"/>
              <a:gd name="connsiteY959" fmla="*/ 2355626 h 6445874"/>
              <a:gd name="connsiteX960" fmla="*/ 2462755 w 8970309"/>
              <a:gd name="connsiteY960" fmla="*/ 2352948 h 6445874"/>
              <a:gd name="connsiteX961" fmla="*/ 2479803 w 8970309"/>
              <a:gd name="connsiteY961" fmla="*/ 2336861 h 6445874"/>
              <a:gd name="connsiteX962" fmla="*/ 2493047 w 8970309"/>
              <a:gd name="connsiteY962" fmla="*/ 2339623 h 6445874"/>
              <a:gd name="connsiteX963" fmla="*/ 2513448 w 8970309"/>
              <a:gd name="connsiteY963" fmla="*/ 2352809 h 6445874"/>
              <a:gd name="connsiteX964" fmla="*/ 2524945 w 8970309"/>
              <a:gd name="connsiteY964" fmla="*/ 2355402 h 6445874"/>
              <a:gd name="connsiteX965" fmla="*/ 2529848 w 8970309"/>
              <a:gd name="connsiteY965" fmla="*/ 2346893 h 6445874"/>
              <a:gd name="connsiteX966" fmla="*/ 2589100 w 8970309"/>
              <a:gd name="connsiteY966" fmla="*/ 2301353 h 6445874"/>
              <a:gd name="connsiteX967" fmla="*/ 2603532 w 8970309"/>
              <a:gd name="connsiteY967" fmla="*/ 2287277 h 6445874"/>
              <a:gd name="connsiteX968" fmla="*/ 2718251 w 8970309"/>
              <a:gd name="connsiteY968" fmla="*/ 2180816 h 6445874"/>
              <a:gd name="connsiteX969" fmla="*/ 2788333 w 8970309"/>
              <a:gd name="connsiteY969" fmla="*/ 2100877 h 6445874"/>
              <a:gd name="connsiteX970" fmla="*/ 2803160 w 8970309"/>
              <a:gd name="connsiteY970" fmla="*/ 2063620 h 6445874"/>
              <a:gd name="connsiteX971" fmla="*/ 2803571 w 8970309"/>
              <a:gd name="connsiteY971" fmla="*/ 2064072 h 6445874"/>
              <a:gd name="connsiteX972" fmla="*/ 2847550 w 8970309"/>
              <a:gd name="connsiteY972" fmla="*/ 2052519 h 6445874"/>
              <a:gd name="connsiteX973" fmla="*/ 2732750 w 8970309"/>
              <a:gd name="connsiteY973" fmla="*/ 2213280 h 6445874"/>
              <a:gd name="connsiteX974" fmla="*/ 2718513 w 8970309"/>
              <a:gd name="connsiteY974" fmla="*/ 2230156 h 6445874"/>
              <a:gd name="connsiteX975" fmla="*/ 2725275 w 8970309"/>
              <a:gd name="connsiteY975" fmla="*/ 2226380 h 6445874"/>
              <a:gd name="connsiteX976" fmla="*/ 2727560 w 8970309"/>
              <a:gd name="connsiteY976" fmla="*/ 2227916 h 6445874"/>
              <a:gd name="connsiteX977" fmla="*/ 2780965 w 8970309"/>
              <a:gd name="connsiteY977" fmla="*/ 2201352 h 6445874"/>
              <a:gd name="connsiteX978" fmla="*/ 2796941 w 8970309"/>
              <a:gd name="connsiteY978" fmla="*/ 2197166 h 6445874"/>
              <a:gd name="connsiteX979" fmla="*/ 2870594 w 8970309"/>
              <a:gd name="connsiteY979" fmla="*/ 2165970 h 6445874"/>
              <a:gd name="connsiteX980" fmla="*/ 2906254 w 8970309"/>
              <a:gd name="connsiteY980" fmla="*/ 2152698 h 6445874"/>
              <a:gd name="connsiteX981" fmla="*/ 2938526 w 8970309"/>
              <a:gd name="connsiteY981" fmla="*/ 2138729 h 6445874"/>
              <a:gd name="connsiteX982" fmla="*/ 2938606 w 8970309"/>
              <a:gd name="connsiteY982" fmla="*/ 2138720 h 6445874"/>
              <a:gd name="connsiteX983" fmla="*/ 2941084 w 8970309"/>
              <a:gd name="connsiteY983" fmla="*/ 2137622 h 6445874"/>
              <a:gd name="connsiteX984" fmla="*/ 2938526 w 8970309"/>
              <a:gd name="connsiteY984" fmla="*/ 2138729 h 6445874"/>
              <a:gd name="connsiteX985" fmla="*/ 2934334 w 8970309"/>
              <a:gd name="connsiteY985" fmla="*/ 2139166 h 6445874"/>
              <a:gd name="connsiteX986" fmla="*/ 2939975 w 8970309"/>
              <a:gd name="connsiteY986" fmla="*/ 2135219 h 6445874"/>
              <a:gd name="connsiteX987" fmla="*/ 2942452 w 8970309"/>
              <a:gd name="connsiteY987" fmla="*/ 2134121 h 6445874"/>
              <a:gd name="connsiteX988" fmla="*/ 2940659 w 8970309"/>
              <a:gd name="connsiteY988" fmla="*/ 2133468 h 6445874"/>
              <a:gd name="connsiteX989" fmla="*/ 2874017 w 8970309"/>
              <a:gd name="connsiteY989" fmla="*/ 2157215 h 6445874"/>
              <a:gd name="connsiteX990" fmla="*/ 2874275 w 8970309"/>
              <a:gd name="connsiteY990" fmla="*/ 2151310 h 6445874"/>
              <a:gd name="connsiteX991" fmla="*/ 2892729 w 8970309"/>
              <a:gd name="connsiteY991" fmla="*/ 2146026 h 6445874"/>
              <a:gd name="connsiteX992" fmla="*/ 2921096 w 8970309"/>
              <a:gd name="connsiteY992" fmla="*/ 2136349 h 6445874"/>
              <a:gd name="connsiteX993" fmla="*/ 3017898 w 8970309"/>
              <a:gd name="connsiteY993" fmla="*/ 2103577 h 6445874"/>
              <a:gd name="connsiteX994" fmla="*/ 3028234 w 8970309"/>
              <a:gd name="connsiteY994" fmla="*/ 2103338 h 6445874"/>
              <a:gd name="connsiteX995" fmla="*/ 3068729 w 8970309"/>
              <a:gd name="connsiteY995" fmla="*/ 2094075 h 6445874"/>
              <a:gd name="connsiteX996" fmla="*/ 3074370 w 8970309"/>
              <a:gd name="connsiteY996" fmla="*/ 2090127 h 6445874"/>
              <a:gd name="connsiteX997" fmla="*/ 3093933 w 8970309"/>
              <a:gd name="connsiteY997" fmla="*/ 2087245 h 6445874"/>
              <a:gd name="connsiteX998" fmla="*/ 3090346 w 8970309"/>
              <a:gd name="connsiteY998" fmla="*/ 2085941 h 6445874"/>
              <a:gd name="connsiteX999" fmla="*/ 3135538 w 8970309"/>
              <a:gd name="connsiteY999" fmla="*/ 2080386 h 6445874"/>
              <a:gd name="connsiteX1000" fmla="*/ 3101108 w 8970309"/>
              <a:gd name="connsiteY1000" fmla="*/ 2089856 h 6445874"/>
              <a:gd name="connsiteX1001" fmla="*/ 3070745 w 8970309"/>
              <a:gd name="connsiteY1001" fmla="*/ 2100057 h 6445874"/>
              <a:gd name="connsiteX1002" fmla="*/ 3041345 w 8970309"/>
              <a:gd name="connsiteY1002" fmla="*/ 2108517 h 6445874"/>
              <a:gd name="connsiteX1003" fmla="*/ 3036518 w 8970309"/>
              <a:gd name="connsiteY1003" fmla="*/ 2108351 h 6445874"/>
              <a:gd name="connsiteX1004" fmla="*/ 3035833 w 8970309"/>
              <a:gd name="connsiteY1004" fmla="*/ 2110102 h 6445874"/>
              <a:gd name="connsiteX1005" fmla="*/ 3041345 w 8970309"/>
              <a:gd name="connsiteY1005" fmla="*/ 2108517 h 6445874"/>
              <a:gd name="connsiteX1006" fmla="*/ 3042582 w 8970309"/>
              <a:gd name="connsiteY1006" fmla="*/ 2108557 h 6445874"/>
              <a:gd name="connsiteX1007" fmla="*/ 3039419 w 8970309"/>
              <a:gd name="connsiteY1007" fmla="*/ 2111406 h 6445874"/>
              <a:gd name="connsiteX1008" fmla="*/ 3038735 w 8970309"/>
              <a:gd name="connsiteY1008" fmla="*/ 2113158 h 6445874"/>
              <a:gd name="connsiteX1009" fmla="*/ 3112293 w 8970309"/>
              <a:gd name="connsiteY1009" fmla="*/ 2097925 h 6445874"/>
              <a:gd name="connsiteX1010" fmla="*/ 3154747 w 8970309"/>
              <a:gd name="connsiteY1010" fmla="*/ 2099372 h 6445874"/>
              <a:gd name="connsiteX1011" fmla="*/ 3027195 w 8970309"/>
              <a:gd name="connsiteY1011" fmla="*/ 2126957 h 6445874"/>
              <a:gd name="connsiteX1012" fmla="*/ 2999273 w 8970309"/>
              <a:gd name="connsiteY1012" fmla="*/ 2133344 h 6445874"/>
              <a:gd name="connsiteX1013" fmla="*/ 3000601 w 8970309"/>
              <a:gd name="connsiteY1013" fmla="*/ 2140595 h 6445874"/>
              <a:gd name="connsiteX1014" fmla="*/ 3002286 w 8970309"/>
              <a:gd name="connsiteY1014" fmla="*/ 2149790 h 6445874"/>
              <a:gd name="connsiteX1015" fmla="*/ 3005105 w 8970309"/>
              <a:gd name="connsiteY1015" fmla="*/ 2158230 h 6445874"/>
              <a:gd name="connsiteX1016" fmla="*/ 3012694 w 8970309"/>
              <a:gd name="connsiteY1016" fmla="*/ 2158760 h 6445874"/>
              <a:gd name="connsiteX1017" fmla="*/ 3039233 w 8970309"/>
              <a:gd name="connsiteY1017" fmla="*/ 2187887 h 6445874"/>
              <a:gd name="connsiteX1018" fmla="*/ 3061583 w 8970309"/>
              <a:gd name="connsiteY1018" fmla="*/ 2182149 h 6445874"/>
              <a:gd name="connsiteX1019" fmla="*/ 3069337 w 8970309"/>
              <a:gd name="connsiteY1019" fmla="*/ 2180065 h 6445874"/>
              <a:gd name="connsiteX1020" fmla="*/ 3102558 w 8970309"/>
              <a:gd name="connsiteY1020" fmla="*/ 2162831 h 6445874"/>
              <a:gd name="connsiteX1021" fmla="*/ 3201794 w 8970309"/>
              <a:gd name="connsiteY1021" fmla="*/ 2170214 h 6445874"/>
              <a:gd name="connsiteX1022" fmla="*/ 3225583 w 8970309"/>
              <a:gd name="connsiteY1022" fmla="*/ 2139281 h 6445874"/>
              <a:gd name="connsiteX1023" fmla="*/ 3243645 w 8970309"/>
              <a:gd name="connsiteY1023" fmla="*/ 2086538 h 6445874"/>
              <a:gd name="connsiteX1024" fmla="*/ 3285818 w 8970309"/>
              <a:gd name="connsiteY1024" fmla="*/ 2070854 h 6445874"/>
              <a:gd name="connsiteX1025" fmla="*/ 3315551 w 8970309"/>
              <a:gd name="connsiteY1025" fmla="*/ 2077116 h 6445874"/>
              <a:gd name="connsiteX1026" fmla="*/ 3324498 w 8970309"/>
              <a:gd name="connsiteY1026" fmla="*/ 2078671 h 6445874"/>
              <a:gd name="connsiteX1027" fmla="*/ 3378350 w 8970309"/>
              <a:gd name="connsiteY1027" fmla="*/ 2032146 h 6445874"/>
              <a:gd name="connsiteX1028" fmla="*/ 3420635 w 8970309"/>
              <a:gd name="connsiteY1028" fmla="*/ 1979226 h 6445874"/>
              <a:gd name="connsiteX1029" fmla="*/ 3439074 w 8970309"/>
              <a:gd name="connsiteY1029" fmla="*/ 1975854 h 6445874"/>
              <a:gd name="connsiteX1030" fmla="*/ 3466735 w 8970309"/>
              <a:gd name="connsiteY1030" fmla="*/ 1970800 h 6445874"/>
              <a:gd name="connsiteX1031" fmla="*/ 3523043 w 8970309"/>
              <a:gd name="connsiteY1031" fmla="*/ 1895116 h 6445874"/>
              <a:gd name="connsiteX1032" fmla="*/ 3559923 w 8970309"/>
              <a:gd name="connsiteY1032" fmla="*/ 1888375 h 6445874"/>
              <a:gd name="connsiteX1033" fmla="*/ 3588836 w 8970309"/>
              <a:gd name="connsiteY1033" fmla="*/ 1904356 h 6445874"/>
              <a:gd name="connsiteX1034" fmla="*/ 3613003 w 8970309"/>
              <a:gd name="connsiteY1034" fmla="*/ 1922800 h 6445874"/>
              <a:gd name="connsiteX1035" fmla="*/ 3685182 w 8970309"/>
              <a:gd name="connsiteY1035" fmla="*/ 1910141 h 6445874"/>
              <a:gd name="connsiteX1036" fmla="*/ 3681367 w 8970309"/>
              <a:gd name="connsiteY1036" fmla="*/ 1865647 h 6445874"/>
              <a:gd name="connsiteX1037" fmla="*/ 3667022 w 8970309"/>
              <a:gd name="connsiteY1037" fmla="*/ 1820421 h 6445874"/>
              <a:gd name="connsiteX1038" fmla="*/ 3709300 w 8970309"/>
              <a:gd name="connsiteY1038" fmla="*/ 1857350 h 6445874"/>
              <a:gd name="connsiteX1039" fmla="*/ 3775528 w 8970309"/>
              <a:gd name="connsiteY1039" fmla="*/ 1897349 h 6445874"/>
              <a:gd name="connsiteX1040" fmla="*/ 3807557 w 8970309"/>
              <a:gd name="connsiteY1040" fmla="*/ 1840457 h 6445874"/>
              <a:gd name="connsiteX1041" fmla="*/ 3827635 w 8970309"/>
              <a:gd name="connsiteY1041" fmla="*/ 1817647 h 6445874"/>
              <a:gd name="connsiteX1042" fmla="*/ 3833926 w 8970309"/>
              <a:gd name="connsiteY1042" fmla="*/ 1806523 h 6445874"/>
              <a:gd name="connsiteX1043" fmla="*/ 3828666 w 8970309"/>
              <a:gd name="connsiteY1043" fmla="*/ 1767036 h 6445874"/>
              <a:gd name="connsiteX1044" fmla="*/ 3833504 w 8970309"/>
              <a:gd name="connsiteY1044" fmla="*/ 1762849 h 6445874"/>
              <a:gd name="connsiteX1045" fmla="*/ 3847009 w 8970309"/>
              <a:gd name="connsiteY1045" fmla="*/ 1777674 h 6445874"/>
              <a:gd name="connsiteX1046" fmla="*/ 3852498 w 8970309"/>
              <a:gd name="connsiteY1046" fmla="*/ 1785714 h 6445874"/>
              <a:gd name="connsiteX1047" fmla="*/ 3850986 w 8970309"/>
              <a:gd name="connsiteY1047" fmla="*/ 1796102 h 6445874"/>
              <a:gd name="connsiteX1048" fmla="*/ 3855042 w 8970309"/>
              <a:gd name="connsiteY1048" fmla="*/ 1798072 h 6445874"/>
              <a:gd name="connsiteX1049" fmla="*/ 3887747 w 8970309"/>
              <a:gd name="connsiteY1049" fmla="*/ 1782133 h 6445874"/>
              <a:gd name="connsiteX1050" fmla="*/ 3955557 w 8970309"/>
              <a:gd name="connsiteY1050" fmla="*/ 1774392 h 6445874"/>
              <a:gd name="connsiteX1051" fmla="*/ 3966540 w 8970309"/>
              <a:gd name="connsiteY1051" fmla="*/ 1778790 h 6445874"/>
              <a:gd name="connsiteX1052" fmla="*/ 3975542 w 8970309"/>
              <a:gd name="connsiteY1052" fmla="*/ 1750208 h 6445874"/>
              <a:gd name="connsiteX1053" fmla="*/ 4011170 w 8970309"/>
              <a:gd name="connsiteY1053" fmla="*/ 1722432 h 6445874"/>
              <a:gd name="connsiteX1054" fmla="*/ 4056507 w 8970309"/>
              <a:gd name="connsiteY1054" fmla="*/ 1705106 h 6445874"/>
              <a:gd name="connsiteX1055" fmla="*/ 4108936 w 8970309"/>
              <a:gd name="connsiteY1055" fmla="*/ 1693398 h 6445874"/>
              <a:gd name="connsiteX1056" fmla="*/ 4109193 w 8970309"/>
              <a:gd name="connsiteY1056" fmla="*/ 1693479 h 6445874"/>
              <a:gd name="connsiteX1057" fmla="*/ 4100637 w 8970309"/>
              <a:gd name="connsiteY1057" fmla="*/ 1680025 h 6445874"/>
              <a:gd name="connsiteX1058" fmla="*/ 3946243 w 8970309"/>
              <a:gd name="connsiteY1058" fmla="*/ 1638760 h 6445874"/>
              <a:gd name="connsiteX1059" fmla="*/ 3946960 w 8970309"/>
              <a:gd name="connsiteY1059" fmla="*/ 1614933 h 6445874"/>
              <a:gd name="connsiteX1060" fmla="*/ 3949621 w 8970309"/>
              <a:gd name="connsiteY1060" fmla="*/ 1600660 h 6445874"/>
              <a:gd name="connsiteX1061" fmla="*/ 3920193 w 8970309"/>
              <a:gd name="connsiteY1061" fmla="*/ 1614409 h 6445874"/>
              <a:gd name="connsiteX1062" fmla="*/ 3862715 w 8970309"/>
              <a:gd name="connsiteY1062" fmla="*/ 1603842 h 6445874"/>
              <a:gd name="connsiteX1063" fmla="*/ 3957921 w 8970309"/>
              <a:gd name="connsiteY1063" fmla="*/ 1545766 h 6445874"/>
              <a:gd name="connsiteX1064" fmla="*/ 4109168 w 8970309"/>
              <a:gd name="connsiteY1064" fmla="*/ 1491497 h 6445874"/>
              <a:gd name="connsiteX1065" fmla="*/ 4216406 w 8970309"/>
              <a:gd name="connsiteY1065" fmla="*/ 1483171 h 6445874"/>
              <a:gd name="connsiteX1066" fmla="*/ 4374166 w 8970309"/>
              <a:gd name="connsiteY1066" fmla="*/ 1486867 h 6445874"/>
              <a:gd name="connsiteX1067" fmla="*/ 4385471 w 8970309"/>
              <a:gd name="connsiteY1067" fmla="*/ 1484499 h 6445874"/>
              <a:gd name="connsiteX1068" fmla="*/ 4392333 w 8970309"/>
              <a:gd name="connsiteY1068" fmla="*/ 1486279 h 6445874"/>
              <a:gd name="connsiteX1069" fmla="*/ 4412311 w 8970309"/>
              <a:gd name="connsiteY1069" fmla="*/ 1479961 h 6445874"/>
              <a:gd name="connsiteX1070" fmla="*/ 4413062 w 8970309"/>
              <a:gd name="connsiteY1070" fmla="*/ 1471911 h 6445874"/>
              <a:gd name="connsiteX1071" fmla="*/ 4418352 w 8970309"/>
              <a:gd name="connsiteY1071" fmla="*/ 1453028 h 6445874"/>
              <a:gd name="connsiteX1072" fmla="*/ 4559259 w 8970309"/>
              <a:gd name="connsiteY1072" fmla="*/ 1339912 h 6445874"/>
              <a:gd name="connsiteX1073" fmla="*/ 4645679 w 8970309"/>
              <a:gd name="connsiteY1073" fmla="*/ 1326513 h 6445874"/>
              <a:gd name="connsiteX1074" fmla="*/ 4729904 w 8970309"/>
              <a:gd name="connsiteY1074" fmla="*/ 1270828 h 6445874"/>
              <a:gd name="connsiteX1075" fmla="*/ 4709255 w 8970309"/>
              <a:gd name="connsiteY1075" fmla="*/ 1297539 h 6445874"/>
              <a:gd name="connsiteX1076" fmla="*/ 4713754 w 8970309"/>
              <a:gd name="connsiteY1076" fmla="*/ 1302480 h 6445874"/>
              <a:gd name="connsiteX1077" fmla="*/ 4738908 w 8970309"/>
              <a:gd name="connsiteY1077" fmla="*/ 1280708 h 6445874"/>
              <a:gd name="connsiteX1078" fmla="*/ 4789548 w 8970309"/>
              <a:gd name="connsiteY1078" fmla="*/ 1228043 h 6445874"/>
              <a:gd name="connsiteX1079" fmla="*/ 4825160 w 8970309"/>
              <a:gd name="connsiteY1079" fmla="*/ 1222367 h 6445874"/>
              <a:gd name="connsiteX1080" fmla="*/ 4836421 w 8970309"/>
              <a:gd name="connsiteY1080" fmla="*/ 1214639 h 6445874"/>
              <a:gd name="connsiteX1081" fmla="*/ 4837067 w 8970309"/>
              <a:gd name="connsiteY1081" fmla="*/ 1208762 h 6445874"/>
              <a:gd name="connsiteX1082" fmla="*/ 4844991 w 8970309"/>
              <a:gd name="connsiteY1082" fmla="*/ 1200002 h 6445874"/>
              <a:gd name="connsiteX1083" fmla="*/ 4851094 w 8970309"/>
              <a:gd name="connsiteY1083" fmla="*/ 1199402 h 6445874"/>
              <a:gd name="connsiteX1084" fmla="*/ 4854425 w 8970309"/>
              <a:gd name="connsiteY1084" fmla="*/ 1202282 h 6445874"/>
              <a:gd name="connsiteX1085" fmla="*/ 4855493 w 8970309"/>
              <a:gd name="connsiteY1085" fmla="*/ 1201550 h 6445874"/>
              <a:gd name="connsiteX1086" fmla="*/ 4908651 w 8970309"/>
              <a:gd name="connsiteY1086" fmla="*/ 1160310 h 6445874"/>
              <a:gd name="connsiteX1087" fmla="*/ 4895144 w 8970309"/>
              <a:gd name="connsiteY1087" fmla="*/ 1145485 h 6445874"/>
              <a:gd name="connsiteX1088" fmla="*/ 4924562 w 8970309"/>
              <a:gd name="connsiteY1088" fmla="*/ 1128398 h 6445874"/>
              <a:gd name="connsiteX1089" fmla="*/ 4938067 w 8970309"/>
              <a:gd name="connsiteY1089" fmla="*/ 1143221 h 6445874"/>
              <a:gd name="connsiteX1090" fmla="*/ 4970029 w 8970309"/>
              <a:gd name="connsiteY1090" fmla="*/ 1089044 h 6445874"/>
              <a:gd name="connsiteX1091" fmla="*/ 4993209 w 8970309"/>
              <a:gd name="connsiteY1091" fmla="*/ 1095495 h 6445874"/>
              <a:gd name="connsiteX1092" fmla="*/ 5165497 w 8970309"/>
              <a:gd name="connsiteY1092" fmla="*/ 938008 h 6445874"/>
              <a:gd name="connsiteX1093" fmla="*/ 5192580 w 8970309"/>
              <a:gd name="connsiteY1093" fmla="*/ 919002 h 6445874"/>
              <a:gd name="connsiteX1094" fmla="*/ 5199309 w 8970309"/>
              <a:gd name="connsiteY1094" fmla="*/ 912375 h 6445874"/>
              <a:gd name="connsiteX1095" fmla="*/ 5242254 w 8970309"/>
              <a:gd name="connsiteY1095" fmla="*/ 879127 h 6445874"/>
              <a:gd name="connsiteX1096" fmla="*/ 5243474 w 8970309"/>
              <a:gd name="connsiteY1096" fmla="*/ 878613 h 6445874"/>
              <a:gd name="connsiteX1097" fmla="*/ 5255376 w 8970309"/>
              <a:gd name="connsiteY1097" fmla="*/ 868587 h 6445874"/>
              <a:gd name="connsiteX1098" fmla="*/ 5264196 w 8970309"/>
              <a:gd name="connsiteY1098" fmla="*/ 869889 h 6445874"/>
              <a:gd name="connsiteX1099" fmla="*/ 5292428 w 8970309"/>
              <a:gd name="connsiteY1099" fmla="*/ 858003 h 6445874"/>
              <a:gd name="connsiteX1100" fmla="*/ 5302792 w 8970309"/>
              <a:gd name="connsiteY1100" fmla="*/ 859319 h 6445874"/>
              <a:gd name="connsiteX1101" fmla="*/ 5303525 w 8970309"/>
              <a:gd name="connsiteY1101" fmla="*/ 862603 h 6445874"/>
              <a:gd name="connsiteX1102" fmla="*/ 5307596 w 8970309"/>
              <a:gd name="connsiteY1102" fmla="*/ 859389 h 6445874"/>
              <a:gd name="connsiteX1103" fmla="*/ 5369493 w 8970309"/>
              <a:gd name="connsiteY1103" fmla="*/ 796333 h 6445874"/>
              <a:gd name="connsiteX1104" fmla="*/ 5397520 w 8970309"/>
              <a:gd name="connsiteY1104" fmla="*/ 797657 h 6445874"/>
              <a:gd name="connsiteX1105" fmla="*/ 5443560 w 8970309"/>
              <a:gd name="connsiteY1105" fmla="*/ 749438 h 6445874"/>
              <a:gd name="connsiteX1106" fmla="*/ 5471974 w 8970309"/>
              <a:gd name="connsiteY1106" fmla="*/ 759731 h 6445874"/>
              <a:gd name="connsiteX1107" fmla="*/ 5516958 w 8970309"/>
              <a:gd name="connsiteY1107" fmla="*/ 720797 h 6445874"/>
              <a:gd name="connsiteX1108" fmla="*/ 5600029 w 8970309"/>
              <a:gd name="connsiteY1108" fmla="*/ 683786 h 6445874"/>
              <a:gd name="connsiteX1109" fmla="*/ 5736638 w 8970309"/>
              <a:gd name="connsiteY1109" fmla="*/ 613168 h 6445874"/>
              <a:gd name="connsiteX1110" fmla="*/ 5745293 w 8970309"/>
              <a:gd name="connsiteY1110" fmla="*/ 612480 h 6445874"/>
              <a:gd name="connsiteX1111" fmla="*/ 5571662 w 8970309"/>
              <a:gd name="connsiteY1111" fmla="*/ 760897 h 6445874"/>
              <a:gd name="connsiteX1112" fmla="*/ 5570384 w 8970309"/>
              <a:gd name="connsiteY1112" fmla="*/ 761444 h 6445874"/>
              <a:gd name="connsiteX1113" fmla="*/ 5568706 w 8970309"/>
              <a:gd name="connsiteY1113" fmla="*/ 783370 h 6445874"/>
              <a:gd name="connsiteX1114" fmla="*/ 5569277 w 8970309"/>
              <a:gd name="connsiteY1114" fmla="*/ 811452 h 6445874"/>
              <a:gd name="connsiteX1115" fmla="*/ 5587730 w 8970309"/>
              <a:gd name="connsiteY1115" fmla="*/ 813982 h 6445874"/>
              <a:gd name="connsiteX1116" fmla="*/ 5604101 w 8970309"/>
              <a:gd name="connsiteY1116" fmla="*/ 790417 h 6445874"/>
              <a:gd name="connsiteX1117" fmla="*/ 5628343 w 8970309"/>
              <a:gd name="connsiteY1117" fmla="*/ 783282 h 6445874"/>
              <a:gd name="connsiteX1118" fmla="*/ 5639466 w 8970309"/>
              <a:gd name="connsiteY1118" fmla="*/ 785145 h 6445874"/>
              <a:gd name="connsiteX1119" fmla="*/ 5666988 w 8970309"/>
              <a:gd name="connsiteY1119" fmla="*/ 775761 h 6445874"/>
              <a:gd name="connsiteX1120" fmla="*/ 5703037 w 8970309"/>
              <a:gd name="connsiteY1120" fmla="*/ 738698 h 6445874"/>
              <a:gd name="connsiteX1121" fmla="*/ 5742109 w 8970309"/>
              <a:gd name="connsiteY1121" fmla="*/ 697665 h 6445874"/>
              <a:gd name="connsiteX1122" fmla="*/ 5765354 w 8970309"/>
              <a:gd name="connsiteY1122" fmla="*/ 695960 h 6445874"/>
              <a:gd name="connsiteX1123" fmla="*/ 5885424 w 8970309"/>
              <a:gd name="connsiteY1123" fmla="*/ 604123 h 6445874"/>
              <a:gd name="connsiteX1124" fmla="*/ 5928546 w 8970309"/>
              <a:gd name="connsiteY1124" fmla="*/ 566007 h 6445874"/>
              <a:gd name="connsiteX1125" fmla="*/ 5954557 w 8970309"/>
              <a:gd name="connsiteY1125" fmla="*/ 558608 h 6445874"/>
              <a:gd name="connsiteX1126" fmla="*/ 6000731 w 8970309"/>
              <a:gd name="connsiteY1126" fmla="*/ 528840 h 6445874"/>
              <a:gd name="connsiteX1127" fmla="*/ 6023719 w 8970309"/>
              <a:gd name="connsiteY1127" fmla="*/ 525413 h 6445874"/>
              <a:gd name="connsiteX1128" fmla="*/ 6050500 w 8970309"/>
              <a:gd name="connsiteY1128" fmla="*/ 523181 h 6445874"/>
              <a:gd name="connsiteX1129" fmla="*/ 6076482 w 8970309"/>
              <a:gd name="connsiteY1129" fmla="*/ 503463 h 6445874"/>
              <a:gd name="connsiteX1130" fmla="*/ 6079247 w 8970309"/>
              <a:gd name="connsiteY1130" fmla="*/ 497770 h 6445874"/>
              <a:gd name="connsiteX1131" fmla="*/ 6076366 w 8970309"/>
              <a:gd name="connsiteY1131" fmla="*/ 454189 h 6445874"/>
              <a:gd name="connsiteX1132" fmla="*/ 6097556 w 8970309"/>
              <a:gd name="connsiteY1132" fmla="*/ 438706 h 6445874"/>
              <a:gd name="connsiteX1133" fmla="*/ 6108966 w 8970309"/>
              <a:gd name="connsiteY1133" fmla="*/ 454611 h 6445874"/>
              <a:gd name="connsiteX1134" fmla="*/ 6109793 w 8970309"/>
              <a:gd name="connsiteY1134" fmla="*/ 484415 h 6445874"/>
              <a:gd name="connsiteX1135" fmla="*/ 6133921 w 8970309"/>
              <a:gd name="connsiteY1135" fmla="*/ 428005 h 6445874"/>
              <a:gd name="connsiteX1136" fmla="*/ 6170454 w 8970309"/>
              <a:gd name="connsiteY1136" fmla="*/ 382069 h 6445874"/>
              <a:gd name="connsiteX1137" fmla="*/ 6179927 w 8970309"/>
              <a:gd name="connsiteY1137" fmla="*/ 380437 h 6445874"/>
              <a:gd name="connsiteX1138" fmla="*/ 6184116 w 8970309"/>
              <a:gd name="connsiteY1138" fmla="*/ 388834 h 6445874"/>
              <a:gd name="connsiteX1139" fmla="*/ 6175845 w 8970309"/>
              <a:gd name="connsiteY1139" fmla="*/ 418234 h 6445874"/>
              <a:gd name="connsiteX1140" fmla="*/ 6164809 w 8970309"/>
              <a:gd name="connsiteY1140" fmla="*/ 453327 h 6445874"/>
              <a:gd name="connsiteX1141" fmla="*/ 6218371 w 8970309"/>
              <a:gd name="connsiteY1141" fmla="*/ 448864 h 6445874"/>
              <a:gd name="connsiteX1142" fmla="*/ 6185857 w 8970309"/>
              <a:gd name="connsiteY1142" fmla="*/ 485398 h 6445874"/>
              <a:gd name="connsiteX1143" fmla="*/ 6172084 w 8970309"/>
              <a:gd name="connsiteY1143" fmla="*/ 538504 h 6445874"/>
              <a:gd name="connsiteX1144" fmla="*/ 6183464 w 8970309"/>
              <a:gd name="connsiteY1144" fmla="*/ 542089 h 6445874"/>
              <a:gd name="connsiteX1145" fmla="*/ 6201602 w 8970309"/>
              <a:gd name="connsiteY1145" fmla="*/ 518260 h 6445874"/>
              <a:gd name="connsiteX1146" fmla="*/ 6250116 w 8970309"/>
              <a:gd name="connsiteY1146" fmla="*/ 516309 h 6445874"/>
              <a:gd name="connsiteX1147" fmla="*/ 6253652 w 8970309"/>
              <a:gd name="connsiteY1147" fmla="*/ 515782 h 6445874"/>
              <a:gd name="connsiteX1148" fmla="*/ 6316454 w 8970309"/>
              <a:gd name="connsiteY1148" fmla="*/ 464170 h 6445874"/>
              <a:gd name="connsiteX1149" fmla="*/ 6395299 w 8970309"/>
              <a:gd name="connsiteY1149" fmla="*/ 430383 h 6445874"/>
              <a:gd name="connsiteX1150" fmla="*/ 6418655 w 8970309"/>
              <a:gd name="connsiteY1150" fmla="*/ 410216 h 6445874"/>
              <a:gd name="connsiteX1151" fmla="*/ 6419589 w 8970309"/>
              <a:gd name="connsiteY1151" fmla="*/ 406589 h 6445874"/>
              <a:gd name="connsiteX1152" fmla="*/ 6464272 w 8970309"/>
              <a:gd name="connsiteY1152" fmla="*/ 365686 h 6445874"/>
              <a:gd name="connsiteX1153" fmla="*/ 6489254 w 8970309"/>
              <a:gd name="connsiteY1153" fmla="*/ 359669 h 6445874"/>
              <a:gd name="connsiteX1154" fmla="*/ 6535243 w 8970309"/>
              <a:gd name="connsiteY1154" fmla="*/ 329266 h 6445874"/>
              <a:gd name="connsiteX1155" fmla="*/ 6542656 w 8970309"/>
              <a:gd name="connsiteY1155" fmla="*/ 331204 h 6445874"/>
              <a:gd name="connsiteX1156" fmla="*/ 6560225 w 8970309"/>
              <a:gd name="connsiteY1156" fmla="*/ 323249 h 6445874"/>
              <a:gd name="connsiteX1157" fmla="*/ 6589953 w 8970309"/>
              <a:gd name="connsiteY1157" fmla="*/ 311303 h 6445874"/>
              <a:gd name="connsiteX1158" fmla="*/ 6631785 w 8970309"/>
              <a:gd name="connsiteY1158" fmla="*/ 308496 h 6445874"/>
              <a:gd name="connsiteX1159" fmla="*/ 6685881 w 8970309"/>
              <a:gd name="connsiteY1159" fmla="*/ 275433 h 6445874"/>
              <a:gd name="connsiteX1160" fmla="*/ 6704143 w 8970309"/>
              <a:gd name="connsiteY1160" fmla="*/ 262879 h 6445874"/>
              <a:gd name="connsiteX1161" fmla="*/ 6784605 w 8970309"/>
              <a:gd name="connsiteY1161" fmla="*/ 214598 h 6445874"/>
              <a:gd name="connsiteX1162" fmla="*/ 6866374 w 8970309"/>
              <a:gd name="connsiteY1162" fmla="*/ 176820 h 6445874"/>
              <a:gd name="connsiteX1163" fmla="*/ 6876532 w 8970309"/>
              <a:gd name="connsiteY1163" fmla="*/ 166926 h 6445874"/>
              <a:gd name="connsiteX1164" fmla="*/ 6900154 w 8970309"/>
              <a:gd name="connsiteY1164" fmla="*/ 163543 h 6445874"/>
              <a:gd name="connsiteX1165" fmla="*/ 6916951 w 8970309"/>
              <a:gd name="connsiteY1165" fmla="*/ 179886 h 6445874"/>
              <a:gd name="connsiteX1166" fmla="*/ 6914978 w 8970309"/>
              <a:gd name="connsiteY1166" fmla="*/ 167419 h 6445874"/>
              <a:gd name="connsiteX1167" fmla="*/ 6919828 w 8970309"/>
              <a:gd name="connsiteY1167" fmla="*/ 135223 h 6445874"/>
              <a:gd name="connsiteX1168" fmla="*/ 6949398 w 8970309"/>
              <a:gd name="connsiteY1168" fmla="*/ 162675 h 6445874"/>
              <a:gd name="connsiteX1169" fmla="*/ 6936470 w 8970309"/>
              <a:gd name="connsiteY1169" fmla="*/ 190965 h 6445874"/>
              <a:gd name="connsiteX1170" fmla="*/ 6927618 w 8970309"/>
              <a:gd name="connsiteY1170" fmla="*/ 211359 h 6445874"/>
              <a:gd name="connsiteX1171" fmla="*/ 6949855 w 8970309"/>
              <a:gd name="connsiteY1171" fmla="*/ 217174 h 6445874"/>
              <a:gd name="connsiteX1172" fmla="*/ 6966731 w 8970309"/>
              <a:gd name="connsiteY1172" fmla="*/ 213818 h 6445874"/>
              <a:gd name="connsiteX1173" fmla="*/ 6964627 w 8970309"/>
              <a:gd name="connsiteY1173" fmla="*/ 234183 h 6445874"/>
              <a:gd name="connsiteX1174" fmla="*/ 6945304 w 8970309"/>
              <a:gd name="connsiteY1174" fmla="*/ 343267 h 6445874"/>
              <a:gd name="connsiteX1175" fmla="*/ 7025230 w 8970309"/>
              <a:gd name="connsiteY1175" fmla="*/ 260189 h 6445874"/>
              <a:gd name="connsiteX1176" fmla="*/ 7058958 w 8970309"/>
              <a:gd name="connsiteY1176" fmla="*/ 260044 h 6445874"/>
              <a:gd name="connsiteX1177" fmla="*/ 7062186 w 8970309"/>
              <a:gd name="connsiteY1177" fmla="*/ 296146 h 6445874"/>
              <a:gd name="connsiteX1178" fmla="*/ 7040300 w 8970309"/>
              <a:gd name="connsiteY1178" fmla="*/ 371097 h 6445874"/>
              <a:gd name="connsiteX1179" fmla="*/ 7030219 w 8970309"/>
              <a:gd name="connsiteY1179" fmla="*/ 412065 h 6445874"/>
              <a:gd name="connsiteX1180" fmla="*/ 7031807 w 8970309"/>
              <a:gd name="connsiteY1180" fmla="*/ 410279 h 6445874"/>
              <a:gd name="connsiteX1181" fmla="*/ 7094216 w 8970309"/>
              <a:gd name="connsiteY1181" fmla="*/ 338705 h 6445874"/>
              <a:gd name="connsiteX1182" fmla="*/ 7098412 w 8970309"/>
              <a:gd name="connsiteY1182" fmla="*/ 332820 h 6445874"/>
              <a:gd name="connsiteX1183" fmla="*/ 7120417 w 8970309"/>
              <a:gd name="connsiteY1183" fmla="*/ 279020 h 6445874"/>
              <a:gd name="connsiteX1184" fmla="*/ 7151128 w 8970309"/>
              <a:gd name="connsiteY1184" fmla="*/ 250908 h 6445874"/>
              <a:gd name="connsiteX1185" fmla="*/ 7168298 w 8970309"/>
              <a:gd name="connsiteY1185" fmla="*/ 246772 h 6445874"/>
              <a:gd name="connsiteX1186" fmla="*/ 7199906 w 8970309"/>
              <a:gd name="connsiteY1186" fmla="*/ 225876 h 6445874"/>
              <a:gd name="connsiteX1187" fmla="*/ 7205001 w 8970309"/>
              <a:gd name="connsiteY1187" fmla="*/ 227208 h 6445874"/>
              <a:gd name="connsiteX1188" fmla="*/ 7217076 w 8970309"/>
              <a:gd name="connsiteY1188" fmla="*/ 221740 h 6445874"/>
              <a:gd name="connsiteX1189" fmla="*/ 7237508 w 8970309"/>
              <a:gd name="connsiteY1189" fmla="*/ 213530 h 6445874"/>
              <a:gd name="connsiteX1190" fmla="*/ 7266259 w 8970309"/>
              <a:gd name="connsiteY1190" fmla="*/ 211601 h 6445874"/>
              <a:gd name="connsiteX1191" fmla="*/ 7303439 w 8970309"/>
              <a:gd name="connsiteY1191" fmla="*/ 188876 h 6445874"/>
              <a:gd name="connsiteX1192" fmla="*/ 7315990 w 8970309"/>
              <a:gd name="connsiteY1192" fmla="*/ 180248 h 6445874"/>
              <a:gd name="connsiteX1193" fmla="*/ 7371292 w 8970309"/>
              <a:gd name="connsiteY1193" fmla="*/ 147065 h 6445874"/>
              <a:gd name="connsiteX1194" fmla="*/ 7427491 w 8970309"/>
              <a:gd name="connsiteY1194" fmla="*/ 121100 h 6445874"/>
              <a:gd name="connsiteX1195" fmla="*/ 7434474 w 8970309"/>
              <a:gd name="connsiteY1195" fmla="*/ 114300 h 6445874"/>
              <a:gd name="connsiteX1196" fmla="*/ 7450709 w 8970309"/>
              <a:gd name="connsiteY1196" fmla="*/ 111975 h 6445874"/>
              <a:gd name="connsiteX1197" fmla="*/ 7462254 w 8970309"/>
              <a:gd name="connsiteY1197" fmla="*/ 123207 h 6445874"/>
              <a:gd name="connsiteX1198" fmla="*/ 7460897 w 8970309"/>
              <a:gd name="connsiteY1198" fmla="*/ 114639 h 6445874"/>
              <a:gd name="connsiteX1199" fmla="*/ 7464231 w 8970309"/>
              <a:gd name="connsiteY1199" fmla="*/ 92510 h 6445874"/>
              <a:gd name="connsiteX1200" fmla="*/ 7484554 w 8970309"/>
              <a:gd name="connsiteY1200" fmla="*/ 111378 h 6445874"/>
              <a:gd name="connsiteX1201" fmla="*/ 7475669 w 8970309"/>
              <a:gd name="connsiteY1201" fmla="*/ 130822 h 6445874"/>
              <a:gd name="connsiteX1202" fmla="*/ 7469585 w 8970309"/>
              <a:gd name="connsiteY1202" fmla="*/ 144839 h 6445874"/>
              <a:gd name="connsiteX1203" fmla="*/ 7484868 w 8970309"/>
              <a:gd name="connsiteY1203" fmla="*/ 148835 h 6445874"/>
              <a:gd name="connsiteX1204" fmla="*/ 7496468 w 8970309"/>
              <a:gd name="connsiteY1204" fmla="*/ 146529 h 6445874"/>
              <a:gd name="connsiteX1205" fmla="*/ 7495021 w 8970309"/>
              <a:gd name="connsiteY1205" fmla="*/ 160525 h 6445874"/>
              <a:gd name="connsiteX1206" fmla="*/ 7481740 w 8970309"/>
              <a:gd name="connsiteY1206" fmla="*/ 235499 h 6445874"/>
              <a:gd name="connsiteX1207" fmla="*/ 7536673 w 8970309"/>
              <a:gd name="connsiteY1207" fmla="*/ 178400 h 6445874"/>
              <a:gd name="connsiteX1208" fmla="*/ 7559854 w 8970309"/>
              <a:gd name="connsiteY1208" fmla="*/ 178300 h 6445874"/>
              <a:gd name="connsiteX1209" fmla="*/ 7562073 w 8970309"/>
              <a:gd name="connsiteY1209" fmla="*/ 203112 h 6445874"/>
              <a:gd name="connsiteX1210" fmla="*/ 7547032 w 8970309"/>
              <a:gd name="connsiteY1210" fmla="*/ 254627 h 6445874"/>
              <a:gd name="connsiteX1211" fmla="*/ 7519842 w 8970309"/>
              <a:gd name="connsiteY1211" fmla="*/ 329659 h 6445874"/>
              <a:gd name="connsiteX1212" fmla="*/ 7516527 w 8970309"/>
              <a:gd name="connsiteY1212" fmla="*/ 347275 h 6445874"/>
              <a:gd name="connsiteX1213" fmla="*/ 7518693 w 8970309"/>
              <a:gd name="connsiteY1213" fmla="*/ 380162 h 6445874"/>
              <a:gd name="connsiteX1214" fmla="*/ 7553986 w 8970309"/>
              <a:gd name="connsiteY1214" fmla="*/ 346739 h 6445874"/>
              <a:gd name="connsiteX1215" fmla="*/ 7587210 w 8970309"/>
              <a:gd name="connsiteY1215" fmla="*/ 315369 h 6445874"/>
              <a:gd name="connsiteX1216" fmla="*/ 7595768 w 8970309"/>
              <a:gd name="connsiteY1216" fmla="*/ 302711 h 6445874"/>
              <a:gd name="connsiteX1217" fmla="*/ 7616819 w 8970309"/>
              <a:gd name="connsiteY1217" fmla="*/ 254835 h 6445874"/>
              <a:gd name="connsiteX1218" fmla="*/ 7612121 w 8970309"/>
              <a:gd name="connsiteY1218" fmla="*/ 260853 h 6445874"/>
              <a:gd name="connsiteX1219" fmla="*/ 7602001 w 8970309"/>
              <a:gd name="connsiteY1219" fmla="*/ 267617 h 6445874"/>
              <a:gd name="connsiteX1220" fmla="*/ 7605976 w 8970309"/>
              <a:gd name="connsiteY1220" fmla="*/ 256330 h 6445874"/>
              <a:gd name="connsiteX1221" fmla="*/ 7599832 w 8970309"/>
              <a:gd name="connsiteY1221" fmla="*/ 251806 h 6445874"/>
              <a:gd name="connsiteX1222" fmla="*/ 7614650 w 8970309"/>
              <a:gd name="connsiteY1222" fmla="*/ 239023 h 6445874"/>
              <a:gd name="connsiteX1223" fmla="*/ 7619348 w 8970309"/>
              <a:gd name="connsiteY1223" fmla="*/ 233005 h 6445874"/>
              <a:gd name="connsiteX1224" fmla="*/ 7629468 w 8970309"/>
              <a:gd name="connsiteY1224" fmla="*/ 226240 h 6445874"/>
              <a:gd name="connsiteX1225" fmla="*/ 7626215 w 8970309"/>
              <a:gd name="connsiteY1225" fmla="*/ 242800 h 6445874"/>
              <a:gd name="connsiteX1226" fmla="*/ 7643925 w 8970309"/>
              <a:gd name="connsiteY1226" fmla="*/ 251099 h 6445874"/>
              <a:gd name="connsiteX1227" fmla="*/ 7639274 w 8970309"/>
              <a:gd name="connsiteY1227" fmla="*/ 260592 h 6445874"/>
              <a:gd name="connsiteX1228" fmla="*/ 7641167 w 8970309"/>
              <a:gd name="connsiteY1228" fmla="*/ 257603 h 6445874"/>
              <a:gd name="connsiteX1229" fmla="*/ 7652090 w 8970309"/>
              <a:gd name="connsiteY1229" fmla="*/ 252275 h 6445874"/>
              <a:gd name="connsiteX1230" fmla="*/ 7676458 w 8970309"/>
              <a:gd name="connsiteY1230" fmla="*/ 233029 h 6445874"/>
              <a:gd name="connsiteX1231" fmla="*/ 7690087 w 8970309"/>
              <a:gd name="connsiteY1231" fmla="*/ 226877 h 6445874"/>
              <a:gd name="connsiteX1232" fmla="*/ 7701230 w 8970309"/>
              <a:gd name="connsiteY1232" fmla="*/ 212408 h 6445874"/>
              <a:gd name="connsiteX1233" fmla="*/ 7716472 w 8970309"/>
              <a:gd name="connsiteY1233" fmla="*/ 200759 h 6445874"/>
              <a:gd name="connsiteX1234" fmla="*/ 7717776 w 8970309"/>
              <a:gd name="connsiteY1234" fmla="*/ 199674 h 6445874"/>
              <a:gd name="connsiteX1235" fmla="*/ 7767693 w 8970309"/>
              <a:gd name="connsiteY1235" fmla="*/ 170584 h 6445874"/>
              <a:gd name="connsiteX1236" fmla="*/ 7782779 w 8970309"/>
              <a:gd name="connsiteY1236" fmla="*/ 139334 h 6445874"/>
              <a:gd name="connsiteX1237" fmla="*/ 7792931 w 8970309"/>
              <a:gd name="connsiteY1237" fmla="*/ 121537 h 6445874"/>
              <a:gd name="connsiteX1238" fmla="*/ 7837662 w 8970309"/>
              <a:gd name="connsiteY1238" fmla="*/ 83264 h 6445874"/>
              <a:gd name="connsiteX1239" fmla="*/ 7859237 w 8970309"/>
              <a:gd name="connsiteY1239" fmla="*/ 60113 h 6445874"/>
              <a:gd name="connsiteX1240" fmla="*/ 7884600 w 8970309"/>
              <a:gd name="connsiteY1240" fmla="*/ 44193 h 6445874"/>
              <a:gd name="connsiteX1241" fmla="*/ 7936318 w 8970309"/>
              <a:gd name="connsiteY1241" fmla="*/ 15682 h 6445874"/>
              <a:gd name="connsiteX1242" fmla="*/ 7955746 w 8970309"/>
              <a:gd name="connsiteY1242" fmla="*/ 678 h 644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</a:cxnLst>
            <a:rect l="l" t="t" r="r" b="b"/>
            <a:pathLst>
              <a:path w="8970309" h="6445874">
                <a:moveTo>
                  <a:pt x="3453091" y="5945589"/>
                </a:moveTo>
                <a:lnTo>
                  <a:pt x="3452940" y="5951019"/>
                </a:lnTo>
                <a:cubicBezTo>
                  <a:pt x="3451526" y="5954451"/>
                  <a:pt x="3451315" y="5953210"/>
                  <a:pt x="3452008" y="5949506"/>
                </a:cubicBezTo>
                <a:close/>
                <a:moveTo>
                  <a:pt x="3217430" y="5821774"/>
                </a:moveTo>
                <a:lnTo>
                  <a:pt x="3217279" y="5827202"/>
                </a:lnTo>
                <a:cubicBezTo>
                  <a:pt x="3215866" y="5830635"/>
                  <a:pt x="3215655" y="5829394"/>
                  <a:pt x="3216347" y="5825690"/>
                </a:cubicBezTo>
                <a:close/>
                <a:moveTo>
                  <a:pt x="4264048" y="5267201"/>
                </a:moveTo>
                <a:lnTo>
                  <a:pt x="4259496" y="5269727"/>
                </a:lnTo>
                <a:cubicBezTo>
                  <a:pt x="4251612" y="5271580"/>
                  <a:pt x="4245246" y="5268805"/>
                  <a:pt x="4237362" y="5270657"/>
                </a:cubicBezTo>
                <a:cubicBezTo>
                  <a:pt x="4233420" y="5271583"/>
                  <a:pt x="4229099" y="5273665"/>
                  <a:pt x="4224020" y="5278062"/>
                </a:cubicBezTo>
                <a:cubicBezTo>
                  <a:pt x="4183301" y="5321677"/>
                  <a:pt x="4137833" y="5361030"/>
                  <a:pt x="4078761" y="5394946"/>
                </a:cubicBezTo>
                <a:lnTo>
                  <a:pt x="4008140" y="5456069"/>
                </a:lnTo>
                <a:cubicBezTo>
                  <a:pt x="3998554" y="5455993"/>
                  <a:pt x="3994053" y="5451052"/>
                  <a:pt x="3989550" y="5446111"/>
                </a:cubicBezTo>
                <a:cubicBezTo>
                  <a:pt x="3974890" y="5449961"/>
                  <a:pt x="3933255" y="5512511"/>
                  <a:pt x="3903265" y="5538467"/>
                </a:cubicBezTo>
                <a:cubicBezTo>
                  <a:pt x="3907530" y="5543148"/>
                  <a:pt x="3916297" y="5552770"/>
                  <a:pt x="3915717" y="5562577"/>
                </a:cubicBezTo>
                <a:cubicBezTo>
                  <a:pt x="3930710" y="5549599"/>
                  <a:pt x="3946189" y="5536202"/>
                  <a:pt x="3960366" y="5532770"/>
                </a:cubicBezTo>
                <a:cubicBezTo>
                  <a:pt x="3954957" y="5545824"/>
                  <a:pt x="3963960" y="5555707"/>
                  <a:pt x="3962570" y="5574120"/>
                </a:cubicBezTo>
                <a:cubicBezTo>
                  <a:pt x="3956914" y="5587853"/>
                  <a:pt x="3936599" y="5605436"/>
                  <a:pt x="3940766" y="5619505"/>
                </a:cubicBezTo>
                <a:cubicBezTo>
                  <a:pt x="3949869" y="5620000"/>
                  <a:pt x="3949869" y="5620000"/>
                  <a:pt x="3964528" y="5616150"/>
                </a:cubicBezTo>
                <a:cubicBezTo>
                  <a:pt x="3970184" y="5602417"/>
                  <a:pt x="3970756" y="5593549"/>
                  <a:pt x="3986234" y="5580152"/>
                </a:cubicBezTo>
                <a:cubicBezTo>
                  <a:pt x="3999839" y="5585588"/>
                  <a:pt x="3990499" y="5584834"/>
                  <a:pt x="4009996" y="5576796"/>
                </a:cubicBezTo>
                <a:cubicBezTo>
                  <a:pt x="4011722" y="5549255"/>
                  <a:pt x="4051869" y="5514507"/>
                  <a:pt x="4077022" y="5492737"/>
                </a:cubicBezTo>
                <a:lnTo>
                  <a:pt x="4090291" y="5507301"/>
                </a:lnTo>
                <a:lnTo>
                  <a:pt x="4095611" y="5502695"/>
                </a:lnTo>
                <a:cubicBezTo>
                  <a:pt x="4104419" y="5462512"/>
                  <a:pt x="4195960" y="5371073"/>
                  <a:pt x="4281157" y="5303317"/>
                </a:cubicBezTo>
                <a:lnTo>
                  <a:pt x="4295668" y="5292440"/>
                </a:lnTo>
                <a:lnTo>
                  <a:pt x="4286639" y="5286294"/>
                </a:lnTo>
                <a:close/>
                <a:moveTo>
                  <a:pt x="4364265" y="5244788"/>
                </a:moveTo>
                <a:lnTo>
                  <a:pt x="4336342" y="5259447"/>
                </a:lnTo>
                <a:cubicBezTo>
                  <a:pt x="4331156" y="5262575"/>
                  <a:pt x="4326305" y="5266228"/>
                  <a:pt x="4322116" y="5270977"/>
                </a:cubicBezTo>
                <a:lnTo>
                  <a:pt x="4320504" y="5273823"/>
                </a:lnTo>
                <a:lnTo>
                  <a:pt x="4330801" y="5266105"/>
                </a:lnTo>
                <a:close/>
                <a:moveTo>
                  <a:pt x="4382300" y="5103514"/>
                </a:moveTo>
                <a:lnTo>
                  <a:pt x="4363197" y="5111801"/>
                </a:lnTo>
                <a:cubicBezTo>
                  <a:pt x="4355384" y="5116369"/>
                  <a:pt x="4348415" y="5122371"/>
                  <a:pt x="4342987" y="5131370"/>
                </a:cubicBezTo>
                <a:lnTo>
                  <a:pt x="4340784" y="5148086"/>
                </a:lnTo>
                <a:close/>
                <a:moveTo>
                  <a:pt x="4800809" y="4684910"/>
                </a:moveTo>
                <a:cubicBezTo>
                  <a:pt x="4774572" y="4691722"/>
                  <a:pt x="4749581" y="4718062"/>
                  <a:pt x="4719472" y="4744122"/>
                </a:cubicBezTo>
                <a:cubicBezTo>
                  <a:pt x="4717982" y="4771924"/>
                  <a:pt x="4669166" y="4787662"/>
                  <a:pt x="4654074" y="4810027"/>
                </a:cubicBezTo>
                <a:cubicBezTo>
                  <a:pt x="4647438" y="4820073"/>
                  <a:pt x="4638380" y="4831140"/>
                  <a:pt x="4627789" y="4843002"/>
                </a:cubicBezTo>
                <a:lnTo>
                  <a:pt x="4618538" y="4852846"/>
                </a:lnTo>
                <a:lnTo>
                  <a:pt x="4649647" y="4861997"/>
                </a:lnTo>
                <a:cubicBezTo>
                  <a:pt x="4661876" y="4866463"/>
                  <a:pt x="4674874" y="4864782"/>
                  <a:pt x="4679178" y="4855908"/>
                </a:cubicBezTo>
                <a:cubicBezTo>
                  <a:pt x="4697925" y="4808111"/>
                  <a:pt x="4769985" y="4794251"/>
                  <a:pt x="4768192" y="4731720"/>
                </a:cubicBezTo>
                <a:cubicBezTo>
                  <a:pt x="4784917" y="4725776"/>
                  <a:pt x="4790659" y="4705372"/>
                  <a:pt x="4800353" y="4688522"/>
                </a:cubicBezTo>
                <a:lnTo>
                  <a:pt x="4803745" y="4684957"/>
                </a:lnTo>
                <a:close/>
                <a:moveTo>
                  <a:pt x="5001080" y="4519480"/>
                </a:moveTo>
                <a:lnTo>
                  <a:pt x="4994443" y="4521773"/>
                </a:lnTo>
                <a:cubicBezTo>
                  <a:pt x="4988473" y="4522580"/>
                  <a:pt x="4981348" y="4522119"/>
                  <a:pt x="4971480" y="4526006"/>
                </a:cubicBezTo>
                <a:cubicBezTo>
                  <a:pt x="4980150" y="4545016"/>
                  <a:pt x="4980150" y="4545016"/>
                  <a:pt x="4968936" y="4563095"/>
                </a:cubicBezTo>
                <a:cubicBezTo>
                  <a:pt x="4940909" y="4561769"/>
                  <a:pt x="4934682" y="4584370"/>
                  <a:pt x="4933528" y="4603043"/>
                </a:cubicBezTo>
                <a:lnTo>
                  <a:pt x="4920021" y="4588220"/>
                </a:lnTo>
                <a:cubicBezTo>
                  <a:pt x="4904618" y="4605971"/>
                  <a:pt x="4889275" y="4623553"/>
                  <a:pt x="4873915" y="4640046"/>
                </a:cubicBezTo>
                <a:lnTo>
                  <a:pt x="4847772" y="4665664"/>
                </a:lnTo>
                <a:lnTo>
                  <a:pt x="4856229" y="4666642"/>
                </a:lnTo>
                <a:cubicBezTo>
                  <a:pt x="4874767" y="4671805"/>
                  <a:pt x="4881753" y="4641410"/>
                  <a:pt x="4899055" y="4630854"/>
                </a:cubicBezTo>
                <a:cubicBezTo>
                  <a:pt x="4933657" y="4609742"/>
                  <a:pt x="4960950" y="4583147"/>
                  <a:pt x="4982367" y="4552398"/>
                </a:cubicBezTo>
                <a:close/>
                <a:moveTo>
                  <a:pt x="6156612" y="3497235"/>
                </a:moveTo>
                <a:cubicBezTo>
                  <a:pt x="6162286" y="3525486"/>
                  <a:pt x="6147444" y="3538270"/>
                  <a:pt x="6125503" y="3547520"/>
                </a:cubicBezTo>
                <a:cubicBezTo>
                  <a:pt x="6114728" y="3550928"/>
                  <a:pt x="6110661" y="3560304"/>
                  <a:pt x="6106594" y="3569680"/>
                </a:cubicBezTo>
                <a:cubicBezTo>
                  <a:pt x="6094787" y="3595372"/>
                  <a:pt x="6080069" y="3599448"/>
                  <a:pt x="6059946" y="3581544"/>
                </a:cubicBezTo>
                <a:cubicBezTo>
                  <a:pt x="6048635" y="3572409"/>
                  <a:pt x="6045353" y="3576914"/>
                  <a:pt x="6044837" y="3588056"/>
                </a:cubicBezTo>
                <a:cubicBezTo>
                  <a:pt x="6042482" y="3602668"/>
                  <a:pt x="6036970" y="3613079"/>
                  <a:pt x="6017651" y="3613988"/>
                </a:cubicBezTo>
                <a:cubicBezTo>
                  <a:pt x="6018827" y="3606683"/>
                  <a:pt x="6021058" y="3600777"/>
                  <a:pt x="6021841" y="3595907"/>
                </a:cubicBezTo>
                <a:cubicBezTo>
                  <a:pt x="6022823" y="3589819"/>
                  <a:pt x="6021997" y="3585023"/>
                  <a:pt x="6019317" y="3581826"/>
                </a:cubicBezTo>
                <a:lnTo>
                  <a:pt x="6013970" y="3580067"/>
                </a:lnTo>
                <a:lnTo>
                  <a:pt x="6003085" y="3589489"/>
                </a:lnTo>
                <a:lnTo>
                  <a:pt x="5992317" y="3583721"/>
                </a:lnTo>
                <a:lnTo>
                  <a:pt x="5990427" y="3592553"/>
                </a:lnTo>
                <a:cubicBezTo>
                  <a:pt x="5991498" y="3617638"/>
                  <a:pt x="5980475" y="3638458"/>
                  <a:pt x="5971949" y="3659645"/>
                </a:cubicBezTo>
                <a:cubicBezTo>
                  <a:pt x="5968275" y="3666585"/>
                  <a:pt x="5964074" y="3672826"/>
                  <a:pt x="5958771" y="3677970"/>
                </a:cubicBezTo>
                <a:lnTo>
                  <a:pt x="5955005" y="3680206"/>
                </a:lnTo>
                <a:lnTo>
                  <a:pt x="5954905" y="3684855"/>
                </a:lnTo>
                <a:cubicBezTo>
                  <a:pt x="5956306" y="3691259"/>
                  <a:pt x="5958210" y="3698333"/>
                  <a:pt x="5957514" y="3707539"/>
                </a:cubicBezTo>
                <a:cubicBezTo>
                  <a:pt x="5951859" y="3721273"/>
                  <a:pt x="5931543" y="3738856"/>
                  <a:pt x="5935711" y="3752925"/>
                </a:cubicBezTo>
                <a:cubicBezTo>
                  <a:pt x="5944813" y="3753420"/>
                  <a:pt x="5944813" y="3753420"/>
                  <a:pt x="5959473" y="3749569"/>
                </a:cubicBezTo>
                <a:cubicBezTo>
                  <a:pt x="5965127" y="3735836"/>
                  <a:pt x="5965701" y="3726969"/>
                  <a:pt x="5981179" y="3713572"/>
                </a:cubicBezTo>
                <a:cubicBezTo>
                  <a:pt x="5994783" y="3719007"/>
                  <a:pt x="5985443" y="3718253"/>
                  <a:pt x="6004940" y="3710216"/>
                </a:cubicBezTo>
                <a:cubicBezTo>
                  <a:pt x="6006666" y="3682675"/>
                  <a:pt x="6046813" y="3647927"/>
                  <a:pt x="6071966" y="3626157"/>
                </a:cubicBezTo>
                <a:lnTo>
                  <a:pt x="6085235" y="3640721"/>
                </a:lnTo>
                <a:lnTo>
                  <a:pt x="6090556" y="3636115"/>
                </a:lnTo>
                <a:cubicBezTo>
                  <a:pt x="6094079" y="3620042"/>
                  <a:pt x="6110840" y="3595767"/>
                  <a:pt x="6135136" y="3568088"/>
                </a:cubicBezTo>
                <a:lnTo>
                  <a:pt x="6187777" y="3516234"/>
                </a:lnTo>
                <a:lnTo>
                  <a:pt x="6183325" y="3516882"/>
                </a:lnTo>
                <a:cubicBezTo>
                  <a:pt x="6173682" y="3516249"/>
                  <a:pt x="6164640" y="3510874"/>
                  <a:pt x="6156612" y="3497235"/>
                </a:cubicBezTo>
                <a:close/>
                <a:moveTo>
                  <a:pt x="6269344" y="3442402"/>
                </a:moveTo>
                <a:lnTo>
                  <a:pt x="6267465" y="3442890"/>
                </a:lnTo>
                <a:cubicBezTo>
                  <a:pt x="6256626" y="3447691"/>
                  <a:pt x="6246609" y="3454326"/>
                  <a:pt x="6237546" y="3462970"/>
                </a:cubicBezTo>
                <a:lnTo>
                  <a:pt x="6227751" y="3477271"/>
                </a:lnTo>
                <a:close/>
                <a:moveTo>
                  <a:pt x="1448495" y="3333881"/>
                </a:moveTo>
                <a:lnTo>
                  <a:pt x="1434277" y="3345094"/>
                </a:lnTo>
                <a:lnTo>
                  <a:pt x="1435930" y="3350579"/>
                </a:lnTo>
                <a:lnTo>
                  <a:pt x="1443945" y="3348440"/>
                </a:lnTo>
                <a:cubicBezTo>
                  <a:pt x="1449473" y="3348183"/>
                  <a:pt x="1455662" y="3349061"/>
                  <a:pt x="1462681" y="3351297"/>
                </a:cubicBezTo>
                <a:cubicBezTo>
                  <a:pt x="1456229" y="3346580"/>
                  <a:pt x="1451908" y="3341871"/>
                  <a:pt x="1449269" y="3337165"/>
                </a:cubicBezTo>
                <a:close/>
                <a:moveTo>
                  <a:pt x="1225942" y="3295747"/>
                </a:moveTo>
                <a:lnTo>
                  <a:pt x="1183647" y="3327804"/>
                </a:lnTo>
                <a:cubicBezTo>
                  <a:pt x="1136210" y="3350921"/>
                  <a:pt x="1113928" y="3404668"/>
                  <a:pt x="1068923" y="3434264"/>
                </a:cubicBezTo>
                <a:cubicBezTo>
                  <a:pt x="1065046" y="3440090"/>
                  <a:pt x="1060807" y="3448994"/>
                  <a:pt x="1054494" y="3448341"/>
                </a:cubicBezTo>
                <a:cubicBezTo>
                  <a:pt x="1006791" y="3446518"/>
                  <a:pt x="1001732" y="3489590"/>
                  <a:pt x="982701" y="3515647"/>
                </a:cubicBezTo>
                <a:cubicBezTo>
                  <a:pt x="960151" y="3544455"/>
                  <a:pt x="929218" y="3563051"/>
                  <a:pt x="898285" y="3581647"/>
                </a:cubicBezTo>
                <a:cubicBezTo>
                  <a:pt x="891612" y="3584071"/>
                  <a:pt x="890888" y="3590225"/>
                  <a:pt x="893321" y="3596704"/>
                </a:cubicBezTo>
                <a:cubicBezTo>
                  <a:pt x="890794" y="3618241"/>
                  <a:pt x="868339" y="3619032"/>
                  <a:pt x="866267" y="3609475"/>
                </a:cubicBezTo>
                <a:cubicBezTo>
                  <a:pt x="860002" y="3594813"/>
                  <a:pt x="853172" y="3591770"/>
                  <a:pt x="846194" y="3593383"/>
                </a:cubicBezTo>
                <a:lnTo>
                  <a:pt x="844968" y="3593970"/>
                </a:lnTo>
                <a:lnTo>
                  <a:pt x="863018" y="3610117"/>
                </a:lnTo>
                <a:cubicBezTo>
                  <a:pt x="869720" y="3615837"/>
                  <a:pt x="877085" y="3621243"/>
                  <a:pt x="885947" y="3625172"/>
                </a:cubicBezTo>
                <a:cubicBezTo>
                  <a:pt x="908449" y="3633624"/>
                  <a:pt x="891581" y="3621398"/>
                  <a:pt x="921722" y="3617142"/>
                </a:cubicBezTo>
                <a:cubicBezTo>
                  <a:pt x="953250" y="3627896"/>
                  <a:pt x="988994" y="3643413"/>
                  <a:pt x="1020754" y="3653252"/>
                </a:cubicBezTo>
                <a:cubicBezTo>
                  <a:pt x="1031721" y="3645904"/>
                  <a:pt x="1031721" y="3645904"/>
                  <a:pt x="1033434" y="3637168"/>
                </a:cubicBezTo>
                <a:cubicBezTo>
                  <a:pt x="1048058" y="3611433"/>
                  <a:pt x="1038762" y="3585783"/>
                  <a:pt x="1019917" y="3558947"/>
                </a:cubicBezTo>
                <a:lnTo>
                  <a:pt x="1025549" y="3555172"/>
                </a:lnTo>
                <a:cubicBezTo>
                  <a:pt x="1038498" y="3562435"/>
                  <a:pt x="1046109" y="3573274"/>
                  <a:pt x="1048385" y="3587686"/>
                </a:cubicBezTo>
                <a:cubicBezTo>
                  <a:pt x="1079580" y="3574377"/>
                  <a:pt x="1083535" y="3596772"/>
                  <a:pt x="1111668" y="3601452"/>
                </a:cubicBezTo>
                <a:cubicBezTo>
                  <a:pt x="1119308" y="3588743"/>
                  <a:pt x="1139863" y="3565865"/>
                  <a:pt x="1133667" y="3546488"/>
                </a:cubicBezTo>
                <a:cubicBezTo>
                  <a:pt x="1127471" y="3527113"/>
                  <a:pt x="1090636" y="3496387"/>
                  <a:pt x="1073407" y="3483644"/>
                </a:cubicBezTo>
                <a:cubicBezTo>
                  <a:pt x="1130853" y="3437569"/>
                  <a:pt x="1130883" y="3414023"/>
                  <a:pt x="1197821" y="3416230"/>
                </a:cubicBezTo>
                <a:cubicBezTo>
                  <a:pt x="1190241" y="3381844"/>
                  <a:pt x="1208585" y="3338438"/>
                  <a:pt x="1230820" y="3323543"/>
                </a:cubicBezTo>
                <a:cubicBezTo>
                  <a:pt x="1223208" y="3312704"/>
                  <a:pt x="1202360" y="3335778"/>
                  <a:pt x="1193397" y="3334193"/>
                </a:cubicBezTo>
                <a:cubicBezTo>
                  <a:pt x="1196066" y="3332405"/>
                  <a:pt x="1202613" y="3325743"/>
                  <a:pt x="1209438" y="3317849"/>
                </a:cubicBezTo>
                <a:close/>
                <a:moveTo>
                  <a:pt x="1247656" y="3258669"/>
                </a:moveTo>
                <a:lnTo>
                  <a:pt x="1247372" y="3259175"/>
                </a:lnTo>
                <a:lnTo>
                  <a:pt x="1247563" y="3259747"/>
                </a:lnTo>
                <a:lnTo>
                  <a:pt x="1247117" y="3264810"/>
                </a:lnTo>
                <a:cubicBezTo>
                  <a:pt x="1248568" y="3266874"/>
                  <a:pt x="1253710" y="3281644"/>
                  <a:pt x="1251106" y="3270488"/>
                </a:cubicBezTo>
                <a:lnTo>
                  <a:pt x="1247563" y="3259747"/>
                </a:lnTo>
                <a:close/>
                <a:moveTo>
                  <a:pt x="7039332" y="2595950"/>
                </a:moveTo>
                <a:lnTo>
                  <a:pt x="7031529" y="2602309"/>
                </a:lnTo>
                <a:cubicBezTo>
                  <a:pt x="7018904" y="2617028"/>
                  <a:pt x="7013036" y="2636760"/>
                  <a:pt x="7005419" y="2643352"/>
                </a:cubicBezTo>
                <a:cubicBezTo>
                  <a:pt x="6994925" y="2661272"/>
                  <a:pt x="6986158" y="2651650"/>
                  <a:pt x="6966425" y="2659426"/>
                </a:cubicBezTo>
                <a:cubicBezTo>
                  <a:pt x="6975094" y="2678437"/>
                  <a:pt x="6975094" y="2678437"/>
                  <a:pt x="6963880" y="2696514"/>
                </a:cubicBezTo>
                <a:cubicBezTo>
                  <a:pt x="6935854" y="2695189"/>
                  <a:pt x="6929625" y="2717789"/>
                  <a:pt x="6928472" y="2736463"/>
                </a:cubicBezTo>
                <a:lnTo>
                  <a:pt x="6914965" y="2721639"/>
                </a:lnTo>
                <a:cubicBezTo>
                  <a:pt x="6884158" y="2757142"/>
                  <a:pt x="6853596" y="2791966"/>
                  <a:pt x="6822640" y="2818760"/>
                </a:cubicBezTo>
                <a:cubicBezTo>
                  <a:pt x="6785608" y="2807551"/>
                  <a:pt x="6754563" y="2842794"/>
                  <a:pt x="6714415" y="2877542"/>
                </a:cubicBezTo>
                <a:cubicBezTo>
                  <a:pt x="6712928" y="2905343"/>
                  <a:pt x="6664110" y="2921082"/>
                  <a:pt x="6649017" y="2943447"/>
                </a:cubicBezTo>
                <a:lnTo>
                  <a:pt x="6629115" y="2968415"/>
                </a:lnTo>
                <a:lnTo>
                  <a:pt x="7076456" y="2648046"/>
                </a:lnTo>
                <a:close/>
                <a:moveTo>
                  <a:pt x="2260836" y="2465575"/>
                </a:moveTo>
                <a:lnTo>
                  <a:pt x="2187721" y="2545175"/>
                </a:lnTo>
                <a:lnTo>
                  <a:pt x="2188519" y="2550793"/>
                </a:lnTo>
                <a:cubicBezTo>
                  <a:pt x="2187490" y="2559447"/>
                  <a:pt x="2184190" y="2566018"/>
                  <a:pt x="2178626" y="2570817"/>
                </a:cubicBezTo>
                <a:lnTo>
                  <a:pt x="2155780" y="2579949"/>
                </a:lnTo>
                <a:lnTo>
                  <a:pt x="2149491" y="2586796"/>
                </a:lnTo>
                <a:lnTo>
                  <a:pt x="2155700" y="2599880"/>
                </a:lnTo>
                <a:cubicBezTo>
                  <a:pt x="2158362" y="2604721"/>
                  <a:pt x="2160821" y="2602178"/>
                  <a:pt x="2164580" y="2600825"/>
                </a:cubicBezTo>
                <a:cubicBezTo>
                  <a:pt x="2189388" y="2582784"/>
                  <a:pt x="2218026" y="2565848"/>
                  <a:pt x="2219546" y="2528856"/>
                </a:cubicBezTo>
                <a:cubicBezTo>
                  <a:pt x="2219345" y="2521474"/>
                  <a:pt x="2225566" y="2517579"/>
                  <a:pt x="2231783" y="2513684"/>
                </a:cubicBezTo>
                <a:cubicBezTo>
                  <a:pt x="2238003" y="2509788"/>
                  <a:pt x="2245520" y="2507082"/>
                  <a:pt x="2250440" y="2501997"/>
                </a:cubicBezTo>
                <a:cubicBezTo>
                  <a:pt x="2261548" y="2491787"/>
                  <a:pt x="2266284" y="2479935"/>
                  <a:pt x="2264574" y="2469370"/>
                </a:cubicBezTo>
                <a:close/>
                <a:moveTo>
                  <a:pt x="2618133" y="2308031"/>
                </a:moveTo>
                <a:lnTo>
                  <a:pt x="2607751" y="2314308"/>
                </a:lnTo>
                <a:cubicBezTo>
                  <a:pt x="2605958" y="2313655"/>
                  <a:pt x="2600318" y="2317602"/>
                  <a:pt x="2595361" y="2319800"/>
                </a:cubicBezTo>
                <a:lnTo>
                  <a:pt x="2593121" y="2322410"/>
                </a:lnTo>
                <a:lnTo>
                  <a:pt x="2618191" y="2310439"/>
                </a:lnTo>
                <a:lnTo>
                  <a:pt x="2618201" y="2308773"/>
                </a:lnTo>
                <a:close/>
                <a:moveTo>
                  <a:pt x="2810606" y="2204137"/>
                </a:moveTo>
                <a:cubicBezTo>
                  <a:pt x="2797531" y="2211378"/>
                  <a:pt x="2789413" y="2216424"/>
                  <a:pt x="2777023" y="2221915"/>
                </a:cubicBezTo>
                <a:cubicBezTo>
                  <a:pt x="2767112" y="2226308"/>
                  <a:pt x="2756516" y="2232453"/>
                  <a:pt x="2737378" y="2239487"/>
                </a:cubicBezTo>
                <a:cubicBezTo>
                  <a:pt x="2737378" y="2239487"/>
                  <a:pt x="2736268" y="2237084"/>
                  <a:pt x="2733790" y="2238183"/>
                </a:cubicBezTo>
                <a:cubicBezTo>
                  <a:pt x="2720032" y="2247174"/>
                  <a:pt x="2723194" y="2244326"/>
                  <a:pt x="2711915" y="2252221"/>
                </a:cubicBezTo>
                <a:cubicBezTo>
                  <a:pt x="2706958" y="2254417"/>
                  <a:pt x="2702006" y="2256613"/>
                  <a:pt x="2694570" y="2259907"/>
                </a:cubicBezTo>
                <a:cubicBezTo>
                  <a:pt x="2682266" y="2270427"/>
                  <a:pt x="2668401" y="2278382"/>
                  <a:pt x="2653691" y="2286529"/>
                </a:cubicBezTo>
                <a:lnTo>
                  <a:pt x="2637715" y="2296190"/>
                </a:lnTo>
                <a:lnTo>
                  <a:pt x="2639592" y="2297288"/>
                </a:lnTo>
                <a:lnTo>
                  <a:pt x="2640719" y="2299682"/>
                </a:lnTo>
                <a:lnTo>
                  <a:pt x="2659687" y="2290624"/>
                </a:lnTo>
                <a:cubicBezTo>
                  <a:pt x="2691122" y="2277916"/>
                  <a:pt x="2720420" y="2267878"/>
                  <a:pt x="2744890" y="2259840"/>
                </a:cubicBezTo>
                <a:lnTo>
                  <a:pt x="2777484" y="2231630"/>
                </a:lnTo>
                <a:lnTo>
                  <a:pt x="2784592" y="2221675"/>
                </a:lnTo>
                <a:lnTo>
                  <a:pt x="2796569" y="2215112"/>
                </a:lnTo>
                <a:lnTo>
                  <a:pt x="2805353" y="2207509"/>
                </a:lnTo>
                <a:lnTo>
                  <a:pt x="2812259" y="2205877"/>
                </a:lnTo>
                <a:close/>
                <a:moveTo>
                  <a:pt x="2976104" y="2142365"/>
                </a:moveTo>
                <a:cubicBezTo>
                  <a:pt x="2950900" y="2149192"/>
                  <a:pt x="2932872" y="2158631"/>
                  <a:pt x="2906558" y="2163056"/>
                </a:cubicBezTo>
                <a:cubicBezTo>
                  <a:pt x="2899549" y="2170506"/>
                  <a:pt x="2885366" y="2175343"/>
                  <a:pt x="2872977" y="2180835"/>
                </a:cubicBezTo>
                <a:cubicBezTo>
                  <a:pt x="2858793" y="2185674"/>
                  <a:pt x="2844611" y="2190512"/>
                  <a:pt x="2834015" y="2196656"/>
                </a:cubicBezTo>
                <a:cubicBezTo>
                  <a:pt x="2843927" y="2192264"/>
                  <a:pt x="2845035" y="2194665"/>
                  <a:pt x="2847514" y="2193568"/>
                </a:cubicBezTo>
                <a:lnTo>
                  <a:pt x="2845497" y="2198725"/>
                </a:lnTo>
                <a:lnTo>
                  <a:pt x="2869882" y="2196080"/>
                </a:lnTo>
                <a:cubicBezTo>
                  <a:pt x="2890171" y="2192591"/>
                  <a:pt x="2913215" y="2183462"/>
                  <a:pt x="2950943" y="2150806"/>
                </a:cubicBezTo>
                <a:lnTo>
                  <a:pt x="2980532" y="2156177"/>
                </a:lnTo>
                <a:lnTo>
                  <a:pt x="2987442" y="2146938"/>
                </a:lnTo>
                <a:lnTo>
                  <a:pt x="2988334" y="2145287"/>
                </a:lnTo>
                <a:lnTo>
                  <a:pt x="2976529" y="2146519"/>
                </a:lnTo>
                <a:cubicBezTo>
                  <a:pt x="2967301" y="2149161"/>
                  <a:pt x="2986440" y="2142126"/>
                  <a:pt x="2976104" y="2142365"/>
                </a:cubicBezTo>
                <a:close/>
                <a:moveTo>
                  <a:pt x="2994159" y="2134515"/>
                </a:moveTo>
                <a:lnTo>
                  <a:pt x="2986700" y="2136221"/>
                </a:lnTo>
                <a:cubicBezTo>
                  <a:pt x="2991525" y="2136977"/>
                  <a:pt x="2991462" y="2138454"/>
                  <a:pt x="2990552" y="2140121"/>
                </a:cubicBezTo>
                <a:lnTo>
                  <a:pt x="2990097" y="2142026"/>
                </a:lnTo>
                <a:close/>
                <a:moveTo>
                  <a:pt x="8057982" y="1943545"/>
                </a:moveTo>
                <a:lnTo>
                  <a:pt x="8044421" y="1950620"/>
                </a:lnTo>
                <a:lnTo>
                  <a:pt x="7985252" y="2011164"/>
                </a:lnTo>
                <a:lnTo>
                  <a:pt x="7961658" y="2031327"/>
                </a:lnTo>
                <a:lnTo>
                  <a:pt x="7968303" y="2030244"/>
                </a:lnTo>
                <a:cubicBezTo>
                  <a:pt x="7974824" y="2029203"/>
                  <a:pt x="7982341" y="2027065"/>
                  <a:pt x="7996184" y="2017080"/>
                </a:cubicBezTo>
                <a:cubicBezTo>
                  <a:pt x="8012120" y="1999523"/>
                  <a:pt x="7995195" y="2000615"/>
                  <a:pt x="8022881" y="1980647"/>
                </a:cubicBezTo>
                <a:cubicBezTo>
                  <a:pt x="8037915" y="1976371"/>
                  <a:pt x="8053749" y="1964193"/>
                  <a:pt x="8071103" y="1949023"/>
                </a:cubicBezTo>
                <a:lnTo>
                  <a:pt x="8074157" y="1946292"/>
                </a:lnTo>
                <a:lnTo>
                  <a:pt x="8072841" y="1947148"/>
                </a:lnTo>
                <a:cubicBezTo>
                  <a:pt x="8069371" y="1947481"/>
                  <a:pt x="8064590" y="1946453"/>
                  <a:pt x="8057982" y="1943545"/>
                </a:cubicBezTo>
                <a:close/>
                <a:moveTo>
                  <a:pt x="8120618" y="1936585"/>
                </a:moveTo>
                <a:lnTo>
                  <a:pt x="8104131" y="1947305"/>
                </a:lnTo>
                <a:cubicBezTo>
                  <a:pt x="8068476" y="1976052"/>
                  <a:pt x="8035616" y="1994701"/>
                  <a:pt x="7993391" y="2027178"/>
                </a:cubicBezTo>
                <a:cubicBezTo>
                  <a:pt x="7997170" y="2033546"/>
                  <a:pt x="8005139" y="2024767"/>
                  <a:pt x="8008920" y="2031135"/>
                </a:cubicBezTo>
                <a:cubicBezTo>
                  <a:pt x="7985015" y="2057471"/>
                  <a:pt x="7970475" y="2069980"/>
                  <a:pt x="7949362" y="2086218"/>
                </a:cubicBezTo>
                <a:cubicBezTo>
                  <a:pt x="7934575" y="2094611"/>
                  <a:pt x="7919002" y="2105843"/>
                  <a:pt x="7897688" y="2120931"/>
                </a:cubicBezTo>
                <a:lnTo>
                  <a:pt x="7893043" y="2124188"/>
                </a:lnTo>
                <a:lnTo>
                  <a:pt x="7879365" y="2102629"/>
                </a:lnTo>
                <a:lnTo>
                  <a:pt x="7861179" y="2115065"/>
                </a:lnTo>
                <a:cubicBezTo>
                  <a:pt x="7846396" y="2121656"/>
                  <a:pt x="7830572" y="2126968"/>
                  <a:pt x="7817019" y="2133301"/>
                </a:cubicBezTo>
                <a:cubicBezTo>
                  <a:pt x="7803653" y="2138098"/>
                  <a:pt x="7793069" y="2146308"/>
                  <a:pt x="7788046" y="2161346"/>
                </a:cubicBezTo>
                <a:cubicBezTo>
                  <a:pt x="7759240" y="2214332"/>
                  <a:pt x="7724871" y="2260490"/>
                  <a:pt x="7680292" y="2311783"/>
                </a:cubicBezTo>
                <a:cubicBezTo>
                  <a:pt x="7705155" y="2317568"/>
                  <a:pt x="7726491" y="2326089"/>
                  <a:pt x="7748200" y="2331535"/>
                </a:cubicBezTo>
                <a:cubicBezTo>
                  <a:pt x="7760444" y="2335964"/>
                  <a:pt x="7773437" y="2334244"/>
                  <a:pt x="7777712" y="2325356"/>
                </a:cubicBezTo>
                <a:cubicBezTo>
                  <a:pt x="7796308" y="2277505"/>
                  <a:pt x="7868325" y="2263427"/>
                  <a:pt x="7866332" y="2200904"/>
                </a:cubicBezTo>
                <a:cubicBezTo>
                  <a:pt x="7899747" y="2188913"/>
                  <a:pt x="7889036" y="2119223"/>
                  <a:pt x="7954163" y="2135561"/>
                </a:cubicBezTo>
                <a:cubicBezTo>
                  <a:pt x="7972718" y="2140668"/>
                  <a:pt x="7979608" y="2110253"/>
                  <a:pt x="7996876" y="2099644"/>
                </a:cubicBezTo>
                <a:cubicBezTo>
                  <a:pt x="8048679" y="2067820"/>
                  <a:pt x="8083997" y="2023711"/>
                  <a:pt x="8107681" y="1971781"/>
                </a:cubicBezTo>
                <a:close/>
                <a:moveTo>
                  <a:pt x="8159480" y="1881734"/>
                </a:moveTo>
                <a:lnTo>
                  <a:pt x="8156914" y="1885249"/>
                </a:lnTo>
                <a:lnTo>
                  <a:pt x="8160780" y="1882699"/>
                </a:lnTo>
                <a:lnTo>
                  <a:pt x="8161456" y="1882128"/>
                </a:lnTo>
                <a:close/>
                <a:moveTo>
                  <a:pt x="8128296" y="1875389"/>
                </a:moveTo>
                <a:cubicBezTo>
                  <a:pt x="8125205" y="1877985"/>
                  <a:pt x="8124982" y="1880775"/>
                  <a:pt x="8124756" y="1883567"/>
                </a:cubicBezTo>
                <a:cubicBezTo>
                  <a:pt x="8125826" y="1906091"/>
                  <a:pt x="8114897" y="1916569"/>
                  <a:pt x="8093518" y="1913703"/>
                </a:cubicBezTo>
                <a:cubicBezTo>
                  <a:pt x="8086467" y="1911817"/>
                  <a:pt x="8083151" y="1917203"/>
                  <a:pt x="8082815" y="1921389"/>
                </a:cubicBezTo>
                <a:cubicBezTo>
                  <a:pt x="8082505" y="1925228"/>
                  <a:pt x="8082452" y="1929258"/>
                  <a:pt x="8082131" y="1932963"/>
                </a:cubicBezTo>
                <a:lnTo>
                  <a:pt x="8080265" y="1940828"/>
                </a:lnTo>
                <a:lnTo>
                  <a:pt x="8098364" y="1924640"/>
                </a:lnTo>
                <a:cubicBezTo>
                  <a:pt x="8107890" y="1916174"/>
                  <a:pt x="8117887" y="1907574"/>
                  <a:pt x="8128442" y="1899455"/>
                </a:cubicBezTo>
                <a:cubicBezTo>
                  <a:pt x="8131031" y="1900115"/>
                  <a:pt x="8135611" y="1898580"/>
                  <a:pt x="8141296" y="1895553"/>
                </a:cubicBezTo>
                <a:lnTo>
                  <a:pt x="8144566" y="1893395"/>
                </a:lnTo>
                <a:lnTo>
                  <a:pt x="8146013" y="1891340"/>
                </a:lnTo>
                <a:lnTo>
                  <a:pt x="8146468" y="1891248"/>
                </a:lnTo>
                <a:lnTo>
                  <a:pt x="8144437" y="1889649"/>
                </a:lnTo>
                <a:cubicBezTo>
                  <a:pt x="8141149" y="1885741"/>
                  <a:pt x="8138874" y="1878218"/>
                  <a:pt x="8135460" y="1875879"/>
                </a:cubicBezTo>
                <a:cubicBezTo>
                  <a:pt x="8132707" y="1874288"/>
                  <a:pt x="8129841" y="1874092"/>
                  <a:pt x="8128296" y="1875389"/>
                </a:cubicBezTo>
                <a:close/>
                <a:moveTo>
                  <a:pt x="5470268" y="832283"/>
                </a:moveTo>
                <a:lnTo>
                  <a:pt x="5456727" y="842698"/>
                </a:lnTo>
                <a:cubicBezTo>
                  <a:pt x="5424940" y="857186"/>
                  <a:pt x="5389056" y="879522"/>
                  <a:pt x="5354832" y="903679"/>
                </a:cubicBezTo>
                <a:lnTo>
                  <a:pt x="5354410" y="904008"/>
                </a:lnTo>
                <a:lnTo>
                  <a:pt x="5356672" y="910041"/>
                </a:lnTo>
                <a:cubicBezTo>
                  <a:pt x="5355860" y="913684"/>
                  <a:pt x="5353721" y="917523"/>
                  <a:pt x="5352465" y="921231"/>
                </a:cubicBezTo>
                <a:cubicBezTo>
                  <a:pt x="5351211" y="924939"/>
                  <a:pt x="5346419" y="929174"/>
                  <a:pt x="5350470" y="932093"/>
                </a:cubicBezTo>
                <a:cubicBezTo>
                  <a:pt x="5354776" y="936732"/>
                  <a:pt x="5359311" y="930775"/>
                  <a:pt x="5362590" y="928524"/>
                </a:cubicBezTo>
                <a:cubicBezTo>
                  <a:pt x="5392623" y="911724"/>
                  <a:pt x="5419860" y="888299"/>
                  <a:pt x="5444814" y="861693"/>
                </a:cubicBezTo>
                <a:close/>
                <a:moveTo>
                  <a:pt x="8352074" y="582312"/>
                </a:moveTo>
                <a:cubicBezTo>
                  <a:pt x="8351113" y="584756"/>
                  <a:pt x="8350633" y="585978"/>
                  <a:pt x="8349768" y="586361"/>
                </a:cubicBezTo>
                <a:lnTo>
                  <a:pt x="8347451" y="585864"/>
                </a:lnTo>
                <a:close/>
                <a:moveTo>
                  <a:pt x="7491121" y="447958"/>
                </a:moveTo>
                <a:lnTo>
                  <a:pt x="7480642" y="470179"/>
                </a:lnTo>
                <a:lnTo>
                  <a:pt x="7483127" y="468731"/>
                </a:lnTo>
                <a:cubicBezTo>
                  <a:pt x="7485331" y="467934"/>
                  <a:pt x="7488435" y="467427"/>
                  <a:pt x="7487845" y="462726"/>
                </a:cubicBezTo>
                <a:close/>
                <a:moveTo>
                  <a:pt x="6410322" y="442591"/>
                </a:moveTo>
                <a:lnTo>
                  <a:pt x="6409401" y="445032"/>
                </a:lnTo>
                <a:lnTo>
                  <a:pt x="6409400" y="446171"/>
                </a:lnTo>
                <a:close/>
                <a:moveTo>
                  <a:pt x="7544902" y="375198"/>
                </a:moveTo>
                <a:lnTo>
                  <a:pt x="7542222" y="377295"/>
                </a:lnTo>
                <a:cubicBezTo>
                  <a:pt x="7527209" y="389316"/>
                  <a:pt x="7514539" y="400755"/>
                  <a:pt x="7507021" y="413676"/>
                </a:cubicBezTo>
                <a:lnTo>
                  <a:pt x="7507019" y="413678"/>
                </a:lnTo>
                <a:lnTo>
                  <a:pt x="7503246" y="422249"/>
                </a:lnTo>
                <a:lnTo>
                  <a:pt x="7491571" y="447005"/>
                </a:lnTo>
                <a:lnTo>
                  <a:pt x="7500913" y="438348"/>
                </a:lnTo>
                <a:cubicBezTo>
                  <a:pt x="7516156" y="426699"/>
                  <a:pt x="7526213" y="405864"/>
                  <a:pt x="7541362" y="391178"/>
                </a:cubicBezTo>
                <a:cubicBezTo>
                  <a:pt x="7541703" y="384144"/>
                  <a:pt x="7542615" y="379360"/>
                  <a:pt x="7543945" y="376192"/>
                </a:cubicBezTo>
                <a:close/>
                <a:moveTo>
                  <a:pt x="8337383" y="373707"/>
                </a:moveTo>
                <a:lnTo>
                  <a:pt x="8344245" y="374104"/>
                </a:lnTo>
                <a:lnTo>
                  <a:pt x="8327991" y="385161"/>
                </a:lnTo>
                <a:lnTo>
                  <a:pt x="8321304" y="388917"/>
                </a:lnTo>
                <a:lnTo>
                  <a:pt x="8321498" y="388398"/>
                </a:lnTo>
                <a:cubicBezTo>
                  <a:pt x="8321469" y="376079"/>
                  <a:pt x="8326773" y="375288"/>
                  <a:pt x="8337383" y="373707"/>
                </a:cubicBezTo>
                <a:close/>
                <a:moveTo>
                  <a:pt x="7553100" y="368781"/>
                </a:moveTo>
                <a:lnTo>
                  <a:pt x="7550263" y="371001"/>
                </a:lnTo>
                <a:lnTo>
                  <a:pt x="7551923" y="371144"/>
                </a:lnTo>
                <a:close/>
                <a:moveTo>
                  <a:pt x="7604798" y="329686"/>
                </a:moveTo>
                <a:lnTo>
                  <a:pt x="7594514" y="345318"/>
                </a:lnTo>
                <a:lnTo>
                  <a:pt x="7600125" y="345378"/>
                </a:lnTo>
                <a:cubicBezTo>
                  <a:pt x="7601927" y="345956"/>
                  <a:pt x="7603726" y="346534"/>
                  <a:pt x="7606335" y="344364"/>
                </a:cubicBezTo>
                <a:cubicBezTo>
                  <a:pt x="7607639" y="343278"/>
                  <a:pt x="7608445" y="340529"/>
                  <a:pt x="7608352" y="337492"/>
                </a:cubicBezTo>
                <a:close/>
                <a:moveTo>
                  <a:pt x="8379479" y="328701"/>
                </a:moveTo>
                <a:lnTo>
                  <a:pt x="8387201" y="344818"/>
                </a:lnTo>
                <a:lnTo>
                  <a:pt x="8379225" y="350272"/>
                </a:lnTo>
                <a:lnTo>
                  <a:pt x="8379276" y="350077"/>
                </a:lnTo>
                <a:cubicBezTo>
                  <a:pt x="8378945" y="343305"/>
                  <a:pt x="8377854" y="335985"/>
                  <a:pt x="8379479" y="328701"/>
                </a:cubicBezTo>
                <a:close/>
                <a:moveTo>
                  <a:pt x="8475906" y="284399"/>
                </a:moveTo>
                <a:lnTo>
                  <a:pt x="8476842" y="286049"/>
                </a:lnTo>
                <a:lnTo>
                  <a:pt x="8475379" y="287542"/>
                </a:lnTo>
                <a:lnTo>
                  <a:pt x="8474724" y="287891"/>
                </a:lnTo>
                <a:close/>
                <a:moveTo>
                  <a:pt x="7955746" y="678"/>
                </a:moveTo>
                <a:cubicBezTo>
                  <a:pt x="7962107" y="-851"/>
                  <a:pt x="7968385" y="413"/>
                  <a:pt x="7974687" y="2437"/>
                </a:cubicBezTo>
                <a:cubicBezTo>
                  <a:pt x="7981890" y="4749"/>
                  <a:pt x="7986547" y="25797"/>
                  <a:pt x="7983225" y="33754"/>
                </a:cubicBezTo>
                <a:cubicBezTo>
                  <a:pt x="7977483" y="49957"/>
                  <a:pt x="7977483" y="49957"/>
                  <a:pt x="7988690" y="52053"/>
                </a:cubicBezTo>
                <a:cubicBezTo>
                  <a:pt x="7987572" y="59213"/>
                  <a:pt x="7983567" y="59431"/>
                  <a:pt x="7980060" y="61313"/>
                </a:cubicBezTo>
                <a:cubicBezTo>
                  <a:pt x="7978755" y="62398"/>
                  <a:pt x="7974347" y="63991"/>
                  <a:pt x="7975341" y="67317"/>
                </a:cubicBezTo>
                <a:cubicBezTo>
                  <a:pt x="7981209" y="84242"/>
                  <a:pt x="7965564" y="97264"/>
                  <a:pt x="7962925" y="112961"/>
                </a:cubicBezTo>
                <a:cubicBezTo>
                  <a:pt x="7962118" y="115710"/>
                  <a:pt x="7961808" y="120122"/>
                  <a:pt x="7961001" y="122872"/>
                </a:cubicBezTo>
                <a:cubicBezTo>
                  <a:pt x="7965099" y="125691"/>
                  <a:pt x="7976026" y="118672"/>
                  <a:pt x="7974009" y="125544"/>
                </a:cubicBezTo>
                <a:cubicBezTo>
                  <a:pt x="7970470" y="140952"/>
                  <a:pt x="7977238" y="158165"/>
                  <a:pt x="7964294" y="172055"/>
                </a:cubicBezTo>
                <a:cubicBezTo>
                  <a:pt x="7950045" y="187032"/>
                  <a:pt x="7936293" y="203671"/>
                  <a:pt x="7925335" y="224216"/>
                </a:cubicBezTo>
                <a:cubicBezTo>
                  <a:pt x="7922822" y="229424"/>
                  <a:pt x="7918010" y="232391"/>
                  <a:pt x="7919997" y="239045"/>
                </a:cubicBezTo>
                <a:cubicBezTo>
                  <a:pt x="7922387" y="244325"/>
                  <a:pt x="7927789" y="246059"/>
                  <a:pt x="7933501" y="243382"/>
                </a:cubicBezTo>
                <a:cubicBezTo>
                  <a:pt x="7940920" y="238244"/>
                  <a:pt x="7947439" y="232817"/>
                  <a:pt x="7953864" y="224353"/>
                </a:cubicBezTo>
                <a:cubicBezTo>
                  <a:pt x="7965816" y="207136"/>
                  <a:pt x="7980157" y="195198"/>
                  <a:pt x="7995400" y="183549"/>
                </a:cubicBezTo>
                <a:cubicBezTo>
                  <a:pt x="7996704" y="182463"/>
                  <a:pt x="7998814" y="178629"/>
                  <a:pt x="7999312" y="180292"/>
                </a:cubicBezTo>
                <a:cubicBezTo>
                  <a:pt x="8012412" y="186003"/>
                  <a:pt x="8020358" y="169004"/>
                  <a:pt x="8028988" y="159743"/>
                </a:cubicBezTo>
                <a:cubicBezTo>
                  <a:pt x="8069933" y="114237"/>
                  <a:pt x="8115659" y="79290"/>
                  <a:pt x="8153810" y="29879"/>
                </a:cubicBezTo>
                <a:cubicBezTo>
                  <a:pt x="8158529" y="23874"/>
                  <a:pt x="8162037" y="21992"/>
                  <a:pt x="8165327" y="27561"/>
                </a:cubicBezTo>
                <a:cubicBezTo>
                  <a:pt x="8167718" y="32840"/>
                  <a:pt x="8167407" y="37253"/>
                  <a:pt x="8163993" y="42172"/>
                </a:cubicBezTo>
                <a:cubicBezTo>
                  <a:pt x="8155859" y="53096"/>
                  <a:pt x="8151825" y="66840"/>
                  <a:pt x="8148193" y="79210"/>
                </a:cubicBezTo>
                <a:cubicBezTo>
                  <a:pt x="8143351" y="95702"/>
                  <a:pt x="8136118" y="106915"/>
                  <a:pt x="8126587" y="115886"/>
                </a:cubicBezTo>
                <a:cubicBezTo>
                  <a:pt x="8117958" y="125147"/>
                  <a:pt x="8110322" y="137734"/>
                  <a:pt x="8103089" y="148948"/>
                </a:cubicBezTo>
                <a:cubicBezTo>
                  <a:pt x="8093342" y="165370"/>
                  <a:pt x="8098432" y="171517"/>
                  <a:pt x="8106225" y="178531"/>
                </a:cubicBezTo>
                <a:cubicBezTo>
                  <a:pt x="8108927" y="179398"/>
                  <a:pt x="8112528" y="180555"/>
                  <a:pt x="8110913" y="186052"/>
                </a:cubicBezTo>
                <a:cubicBezTo>
                  <a:pt x="8109299" y="191549"/>
                  <a:pt x="8106101" y="189018"/>
                  <a:pt x="8103897" y="189815"/>
                </a:cubicBezTo>
                <a:cubicBezTo>
                  <a:pt x="8095981" y="193289"/>
                  <a:pt x="8090053" y="203417"/>
                  <a:pt x="8087632" y="211663"/>
                </a:cubicBezTo>
                <a:cubicBezTo>
                  <a:pt x="8085303" y="222946"/>
                  <a:pt x="8094213" y="222801"/>
                  <a:pt x="8099118" y="222872"/>
                </a:cubicBezTo>
                <a:cubicBezTo>
                  <a:pt x="8108929" y="223013"/>
                  <a:pt x="8117744" y="219828"/>
                  <a:pt x="8125381" y="207241"/>
                </a:cubicBezTo>
                <a:cubicBezTo>
                  <a:pt x="8127088" y="204782"/>
                  <a:pt x="8129602" y="199573"/>
                  <a:pt x="8133203" y="200730"/>
                </a:cubicBezTo>
                <a:cubicBezTo>
                  <a:pt x="8135904" y="201597"/>
                  <a:pt x="8134290" y="207094"/>
                  <a:pt x="8133483" y="209843"/>
                </a:cubicBezTo>
                <a:cubicBezTo>
                  <a:pt x="8132367" y="217004"/>
                  <a:pt x="8135067" y="217872"/>
                  <a:pt x="8139071" y="217654"/>
                </a:cubicBezTo>
                <a:cubicBezTo>
                  <a:pt x="8155897" y="214033"/>
                  <a:pt x="8171821" y="210123"/>
                  <a:pt x="8187280" y="191024"/>
                </a:cubicBezTo>
                <a:cubicBezTo>
                  <a:pt x="8190292" y="187479"/>
                  <a:pt x="8193540" y="184386"/>
                  <a:pt x="8196936" y="181575"/>
                </a:cubicBezTo>
                <a:lnTo>
                  <a:pt x="8204864" y="175746"/>
                </a:lnTo>
                <a:lnTo>
                  <a:pt x="8230483" y="148951"/>
                </a:lnTo>
                <a:cubicBezTo>
                  <a:pt x="8230970" y="143732"/>
                  <a:pt x="8230970" y="143732"/>
                  <a:pt x="8230970" y="143732"/>
                </a:cubicBezTo>
                <a:cubicBezTo>
                  <a:pt x="8230970" y="143732"/>
                  <a:pt x="8234619" y="143305"/>
                  <a:pt x="8234619" y="143305"/>
                </a:cubicBezTo>
                <a:cubicBezTo>
                  <a:pt x="8235105" y="138086"/>
                  <a:pt x="8242888" y="132014"/>
                  <a:pt x="8242888" y="132014"/>
                </a:cubicBezTo>
                <a:cubicBezTo>
                  <a:pt x="8247023" y="126367"/>
                  <a:pt x="8246537" y="131587"/>
                  <a:pt x="8242403" y="137233"/>
                </a:cubicBezTo>
                <a:lnTo>
                  <a:pt x="8241963" y="139536"/>
                </a:lnTo>
                <a:lnTo>
                  <a:pt x="8238268" y="142879"/>
                </a:lnTo>
                <a:cubicBezTo>
                  <a:pt x="8240092" y="142666"/>
                  <a:pt x="8241005" y="142559"/>
                  <a:pt x="8241521" y="141854"/>
                </a:cubicBezTo>
                <a:lnTo>
                  <a:pt x="8241963" y="139536"/>
                </a:lnTo>
                <a:lnTo>
                  <a:pt x="8247075" y="134913"/>
                </a:lnTo>
                <a:cubicBezTo>
                  <a:pt x="8255978" y="124675"/>
                  <a:pt x="8264780" y="110095"/>
                  <a:pt x="8269889" y="113370"/>
                </a:cubicBezTo>
                <a:cubicBezTo>
                  <a:pt x="8244715" y="151161"/>
                  <a:pt x="8240887" y="177746"/>
                  <a:pt x="8221973" y="208272"/>
                </a:cubicBezTo>
                <a:lnTo>
                  <a:pt x="8212392" y="222061"/>
                </a:lnTo>
                <a:lnTo>
                  <a:pt x="8206096" y="237673"/>
                </a:lnTo>
                <a:cubicBezTo>
                  <a:pt x="8199453" y="253587"/>
                  <a:pt x="8191909" y="269213"/>
                  <a:pt x="8182567" y="284260"/>
                </a:cubicBezTo>
                <a:cubicBezTo>
                  <a:pt x="8192159" y="291852"/>
                  <a:pt x="8201472" y="290332"/>
                  <a:pt x="8210909" y="278321"/>
                </a:cubicBezTo>
                <a:cubicBezTo>
                  <a:pt x="8218638" y="268772"/>
                  <a:pt x="8220129" y="273762"/>
                  <a:pt x="8220005" y="284250"/>
                </a:cubicBezTo>
                <a:cubicBezTo>
                  <a:pt x="8220781" y="295028"/>
                  <a:pt x="8214356" y="303492"/>
                  <a:pt x="8211530" y="313112"/>
                </a:cubicBezTo>
                <a:cubicBezTo>
                  <a:pt x="8206999" y="325193"/>
                  <a:pt x="8201567" y="336985"/>
                  <a:pt x="8197035" y="349065"/>
                </a:cubicBezTo>
                <a:cubicBezTo>
                  <a:pt x="8195824" y="353188"/>
                  <a:pt x="8192410" y="358107"/>
                  <a:pt x="8194706" y="360350"/>
                </a:cubicBezTo>
                <a:cubicBezTo>
                  <a:pt x="8197502" y="364254"/>
                  <a:pt x="8201412" y="360998"/>
                  <a:pt x="8204020" y="358828"/>
                </a:cubicBezTo>
                <a:cubicBezTo>
                  <a:pt x="8206627" y="356657"/>
                  <a:pt x="8209639" y="353112"/>
                  <a:pt x="8212246" y="350942"/>
                </a:cubicBezTo>
                <a:cubicBezTo>
                  <a:pt x="8232113" y="330250"/>
                  <a:pt x="8253284" y="308474"/>
                  <a:pt x="8273648" y="289446"/>
                </a:cubicBezTo>
                <a:cubicBezTo>
                  <a:pt x="8282775" y="281849"/>
                  <a:pt x="8292895" y="277579"/>
                  <a:pt x="8299973" y="290379"/>
                </a:cubicBezTo>
                <a:cubicBezTo>
                  <a:pt x="8302365" y="295658"/>
                  <a:pt x="8307269" y="295730"/>
                  <a:pt x="8311677" y="294138"/>
                </a:cubicBezTo>
                <a:cubicBezTo>
                  <a:pt x="8312981" y="293053"/>
                  <a:pt x="8315184" y="292256"/>
                  <a:pt x="8316489" y="291171"/>
                </a:cubicBezTo>
                <a:cubicBezTo>
                  <a:pt x="8322791" y="293195"/>
                  <a:pt x="8331297" y="294422"/>
                  <a:pt x="8332477" y="303825"/>
                </a:cubicBezTo>
                <a:cubicBezTo>
                  <a:pt x="8333656" y="313227"/>
                  <a:pt x="8326734" y="320028"/>
                  <a:pt x="8320619" y="324080"/>
                </a:cubicBezTo>
                <a:cubicBezTo>
                  <a:pt x="8299758" y="341445"/>
                  <a:pt x="8280791" y="362426"/>
                  <a:pt x="8263811" y="390060"/>
                </a:cubicBezTo>
                <a:cubicBezTo>
                  <a:pt x="8258689" y="397440"/>
                  <a:pt x="8259279" y="402141"/>
                  <a:pt x="8261267" y="408795"/>
                </a:cubicBezTo>
                <a:cubicBezTo>
                  <a:pt x="8263750" y="417112"/>
                  <a:pt x="8268469" y="411108"/>
                  <a:pt x="8272379" y="407852"/>
                </a:cubicBezTo>
                <a:cubicBezTo>
                  <a:pt x="8281507" y="400255"/>
                  <a:pt x="8290633" y="392658"/>
                  <a:pt x="8299356" y="386435"/>
                </a:cubicBezTo>
                <a:cubicBezTo>
                  <a:pt x="8304167" y="383468"/>
                  <a:pt x="8309476" y="382165"/>
                  <a:pt x="8310160" y="389904"/>
                </a:cubicBezTo>
                <a:cubicBezTo>
                  <a:pt x="8310842" y="397644"/>
                  <a:pt x="8304541" y="395620"/>
                  <a:pt x="8300629" y="398876"/>
                </a:cubicBezTo>
                <a:cubicBezTo>
                  <a:pt x="8298426" y="399672"/>
                  <a:pt x="8295818" y="401842"/>
                  <a:pt x="8293614" y="402639"/>
                </a:cubicBezTo>
                <a:lnTo>
                  <a:pt x="8289755" y="406639"/>
                </a:lnTo>
                <a:lnTo>
                  <a:pt x="8283548" y="410126"/>
                </a:lnTo>
                <a:lnTo>
                  <a:pt x="8280902" y="415817"/>
                </a:lnTo>
                <a:lnTo>
                  <a:pt x="8279629" y="417136"/>
                </a:lnTo>
                <a:lnTo>
                  <a:pt x="8280031" y="417692"/>
                </a:lnTo>
                <a:lnTo>
                  <a:pt x="8276592" y="425089"/>
                </a:lnTo>
                <a:cubicBezTo>
                  <a:pt x="8280445" y="430962"/>
                  <a:pt x="8284632" y="432649"/>
                  <a:pt x="8290586" y="430247"/>
                </a:cubicBezTo>
                <a:cubicBezTo>
                  <a:pt x="8304039" y="424141"/>
                  <a:pt x="8318368" y="425112"/>
                  <a:pt x="8331262" y="425986"/>
                </a:cubicBezTo>
                <a:cubicBezTo>
                  <a:pt x="8339860" y="426568"/>
                  <a:pt x="8347494" y="425682"/>
                  <a:pt x="8354508" y="423526"/>
                </a:cubicBezTo>
                <a:lnTo>
                  <a:pt x="8372129" y="414436"/>
                </a:lnTo>
                <a:lnTo>
                  <a:pt x="8378166" y="417084"/>
                </a:lnTo>
                <a:cubicBezTo>
                  <a:pt x="8390800" y="420372"/>
                  <a:pt x="8400626" y="417696"/>
                  <a:pt x="8409124" y="408398"/>
                </a:cubicBezTo>
                <a:lnTo>
                  <a:pt x="8416451" y="396739"/>
                </a:lnTo>
                <a:lnTo>
                  <a:pt x="8433229" y="398341"/>
                </a:lnTo>
                <a:cubicBezTo>
                  <a:pt x="8436904" y="401923"/>
                  <a:pt x="8438580" y="407999"/>
                  <a:pt x="8440173" y="415123"/>
                </a:cubicBezTo>
                <a:cubicBezTo>
                  <a:pt x="8439839" y="419310"/>
                  <a:pt x="8439394" y="424893"/>
                  <a:pt x="8445125" y="425281"/>
                </a:cubicBezTo>
                <a:cubicBezTo>
                  <a:pt x="8450856" y="425670"/>
                  <a:pt x="8449870" y="419990"/>
                  <a:pt x="8451525" y="417295"/>
                </a:cubicBezTo>
                <a:cubicBezTo>
                  <a:pt x="8458036" y="407914"/>
                  <a:pt x="8469833" y="404504"/>
                  <a:pt x="8478429" y="405087"/>
                </a:cubicBezTo>
                <a:cubicBezTo>
                  <a:pt x="8489781" y="407258"/>
                  <a:pt x="8485913" y="419625"/>
                  <a:pt x="8483923" y="426507"/>
                </a:cubicBezTo>
                <a:cubicBezTo>
                  <a:pt x="8479944" y="440267"/>
                  <a:pt x="8473323" y="451044"/>
                  <a:pt x="8458549" y="455656"/>
                </a:cubicBezTo>
                <a:cubicBezTo>
                  <a:pt x="8455572" y="456857"/>
                  <a:pt x="8449730" y="457865"/>
                  <a:pt x="8449284" y="463448"/>
                </a:cubicBezTo>
                <a:cubicBezTo>
                  <a:pt x="8448950" y="467634"/>
                  <a:pt x="8454681" y="468022"/>
                  <a:pt x="8457548" y="468216"/>
                </a:cubicBezTo>
                <a:cubicBezTo>
                  <a:pt x="8464600" y="470098"/>
                  <a:pt x="8464266" y="474284"/>
                  <a:pt x="8462389" y="479769"/>
                </a:cubicBezTo>
                <a:cubicBezTo>
                  <a:pt x="8452010" y="501516"/>
                  <a:pt x="8441743" y="521868"/>
                  <a:pt x="8417704" y="534271"/>
                </a:cubicBezTo>
                <a:cubicBezTo>
                  <a:pt x="8413183" y="536771"/>
                  <a:pt x="8408979" y="539819"/>
                  <a:pt x="8404972" y="543209"/>
                </a:cubicBezTo>
                <a:lnTo>
                  <a:pt x="8396289" y="551473"/>
                </a:lnTo>
                <a:lnTo>
                  <a:pt x="8360918" y="574364"/>
                </a:lnTo>
                <a:cubicBezTo>
                  <a:pt x="8355916" y="572535"/>
                  <a:pt x="8355916" y="572535"/>
                  <a:pt x="8355916" y="572535"/>
                </a:cubicBezTo>
                <a:cubicBezTo>
                  <a:pt x="8355916" y="572535"/>
                  <a:pt x="8353994" y="577424"/>
                  <a:pt x="8353994" y="577424"/>
                </a:cubicBezTo>
                <a:cubicBezTo>
                  <a:pt x="8348991" y="575593"/>
                  <a:pt x="8340147" y="583541"/>
                  <a:pt x="8340147" y="583541"/>
                </a:cubicBezTo>
                <a:cubicBezTo>
                  <a:pt x="8333223" y="586601"/>
                  <a:pt x="8338226" y="588430"/>
                  <a:pt x="8345150" y="585371"/>
                </a:cubicBezTo>
                <a:lnTo>
                  <a:pt x="8347451" y="585864"/>
                </a:lnTo>
                <a:lnTo>
                  <a:pt x="8341060" y="590777"/>
                </a:lnTo>
                <a:cubicBezTo>
                  <a:pt x="8327915" y="598289"/>
                  <a:pt x="8310820" y="603568"/>
                  <a:pt x="8311692" y="612273"/>
                </a:cubicBezTo>
                <a:cubicBezTo>
                  <a:pt x="8356989" y="595292"/>
                  <a:pt x="8383038" y="602721"/>
                  <a:pt x="8419031" y="590985"/>
                </a:cubicBezTo>
                <a:lnTo>
                  <a:pt x="8435725" y="584235"/>
                </a:lnTo>
                <a:lnTo>
                  <a:pt x="8452719" y="582947"/>
                </a:lnTo>
                <a:cubicBezTo>
                  <a:pt x="8470134" y="581321"/>
                  <a:pt x="8487663" y="578298"/>
                  <a:pt x="8505414" y="572486"/>
                </a:cubicBezTo>
                <a:cubicBezTo>
                  <a:pt x="8508377" y="589524"/>
                  <a:pt x="8503076" y="601793"/>
                  <a:pt x="8488079" y="609196"/>
                </a:cubicBezTo>
                <a:cubicBezTo>
                  <a:pt x="8476060" y="615398"/>
                  <a:pt x="8480025" y="619876"/>
                  <a:pt x="8489722" y="624742"/>
                </a:cubicBezTo>
                <a:cubicBezTo>
                  <a:pt x="8499306" y="631004"/>
                  <a:pt x="8509781" y="626100"/>
                  <a:pt x="8519810" y="626780"/>
                </a:cubicBezTo>
                <a:cubicBezTo>
                  <a:pt x="8532818" y="626258"/>
                  <a:pt x="8545936" y="624341"/>
                  <a:pt x="8558943" y="623818"/>
                </a:cubicBezTo>
                <a:cubicBezTo>
                  <a:pt x="8563242" y="624110"/>
                  <a:pt x="8569196" y="621707"/>
                  <a:pt x="8570294" y="625991"/>
                </a:cubicBezTo>
                <a:cubicBezTo>
                  <a:pt x="8572715" y="631767"/>
                  <a:pt x="8568081" y="635663"/>
                  <a:pt x="8564993" y="638259"/>
                </a:cubicBezTo>
                <a:cubicBezTo>
                  <a:pt x="8561906" y="640857"/>
                  <a:pt x="8557385" y="643357"/>
                  <a:pt x="8554296" y="645954"/>
                </a:cubicBezTo>
                <a:cubicBezTo>
                  <a:pt x="8526946" y="663745"/>
                  <a:pt x="8498052" y="682835"/>
                  <a:pt x="8472025" y="702118"/>
                </a:cubicBezTo>
                <a:cubicBezTo>
                  <a:pt x="8461216" y="711209"/>
                  <a:pt x="8453050" y="723284"/>
                  <a:pt x="8461855" y="739314"/>
                </a:cubicBezTo>
                <a:cubicBezTo>
                  <a:pt x="8465708" y="745188"/>
                  <a:pt x="8463719" y="752070"/>
                  <a:pt x="8460408" y="757457"/>
                </a:cubicBezTo>
                <a:cubicBezTo>
                  <a:pt x="8458865" y="758756"/>
                  <a:pt x="8457209" y="761450"/>
                  <a:pt x="8455664" y="762749"/>
                </a:cubicBezTo>
                <a:cubicBezTo>
                  <a:pt x="8454885" y="772517"/>
                  <a:pt x="8452451" y="784981"/>
                  <a:pt x="8460603" y="791147"/>
                </a:cubicBezTo>
                <a:cubicBezTo>
                  <a:pt x="8468755" y="797311"/>
                  <a:pt x="8477908" y="790915"/>
                  <a:pt x="8484195" y="784325"/>
                </a:cubicBezTo>
                <a:cubicBezTo>
                  <a:pt x="8508901" y="763548"/>
                  <a:pt x="8536141" y="747153"/>
                  <a:pt x="8568665" y="736728"/>
                </a:cubicBezTo>
                <a:cubicBezTo>
                  <a:pt x="8577596" y="733124"/>
                  <a:pt x="8581672" y="736206"/>
                  <a:pt x="8586957" y="742177"/>
                </a:cubicBezTo>
                <a:cubicBezTo>
                  <a:pt x="8593565" y="749641"/>
                  <a:pt x="8586068" y="753342"/>
                  <a:pt x="8581435" y="757237"/>
                </a:cubicBezTo>
                <a:cubicBezTo>
                  <a:pt x="8570626" y="766328"/>
                  <a:pt x="8559818" y="775417"/>
                  <a:pt x="8550441" y="784603"/>
                </a:cubicBezTo>
                <a:cubicBezTo>
                  <a:pt x="8545696" y="789894"/>
                  <a:pt x="8542275" y="796678"/>
                  <a:pt x="8549104" y="801351"/>
                </a:cubicBezTo>
                <a:cubicBezTo>
                  <a:pt x="8555935" y="806023"/>
                  <a:pt x="8556714" y="796254"/>
                  <a:pt x="8561346" y="792358"/>
                </a:cubicBezTo>
                <a:cubicBezTo>
                  <a:pt x="8563002" y="789664"/>
                  <a:pt x="8566090" y="787067"/>
                  <a:pt x="8567746" y="784373"/>
                </a:cubicBezTo>
                <a:cubicBezTo>
                  <a:pt x="8587932" y="766096"/>
                  <a:pt x="8589364" y="766194"/>
                  <a:pt x="8595847" y="793292"/>
                </a:cubicBezTo>
                <a:cubicBezTo>
                  <a:pt x="8598155" y="800465"/>
                  <a:pt x="8601133" y="799263"/>
                  <a:pt x="8606864" y="799651"/>
                </a:cubicBezTo>
                <a:cubicBezTo>
                  <a:pt x="8634422" y="797309"/>
                  <a:pt x="8659337" y="791980"/>
                  <a:pt x="8678534" y="768025"/>
                </a:cubicBezTo>
                <a:cubicBezTo>
                  <a:pt x="8697510" y="746860"/>
                  <a:pt x="8720338" y="731569"/>
                  <a:pt x="8745809" y="719263"/>
                </a:cubicBezTo>
                <a:cubicBezTo>
                  <a:pt x="8772825" y="705658"/>
                  <a:pt x="8793456" y="681800"/>
                  <a:pt x="8824436" y="672673"/>
                </a:cubicBezTo>
                <a:cubicBezTo>
                  <a:pt x="8828846" y="671569"/>
                  <a:pt x="8832046" y="667576"/>
                  <a:pt x="8833701" y="664881"/>
                </a:cubicBezTo>
                <a:cubicBezTo>
                  <a:pt x="8863931" y="629045"/>
                  <a:pt x="8901978" y="603559"/>
                  <a:pt x="8941347" y="579567"/>
                </a:cubicBezTo>
                <a:cubicBezTo>
                  <a:pt x="8948957" y="574471"/>
                  <a:pt x="8958110" y="568075"/>
                  <a:pt x="8966039" y="577031"/>
                </a:cubicBezTo>
                <a:cubicBezTo>
                  <a:pt x="8975402" y="586083"/>
                  <a:pt x="8967569" y="593972"/>
                  <a:pt x="8959737" y="601859"/>
                </a:cubicBezTo>
                <a:cubicBezTo>
                  <a:pt x="8950361" y="611046"/>
                  <a:pt x="8941976" y="621353"/>
                  <a:pt x="8932075" y="630329"/>
                </a:cubicBezTo>
                <a:lnTo>
                  <a:pt x="8928945" y="632665"/>
                </a:lnTo>
                <a:lnTo>
                  <a:pt x="8926532" y="633143"/>
                </a:lnTo>
                <a:lnTo>
                  <a:pt x="8909694" y="644966"/>
                </a:lnTo>
                <a:lnTo>
                  <a:pt x="8895327" y="650816"/>
                </a:lnTo>
                <a:cubicBezTo>
                  <a:pt x="8887996" y="652424"/>
                  <a:pt x="8883721" y="656344"/>
                  <a:pt x="8882975" y="661205"/>
                </a:cubicBezTo>
                <a:lnTo>
                  <a:pt x="8883439" y="663505"/>
                </a:lnTo>
                <a:lnTo>
                  <a:pt x="8851483" y="684321"/>
                </a:lnTo>
                <a:cubicBezTo>
                  <a:pt x="8830383" y="700573"/>
                  <a:pt x="8815851" y="713092"/>
                  <a:pt x="8791965" y="739444"/>
                </a:cubicBezTo>
                <a:cubicBezTo>
                  <a:pt x="8795750" y="745809"/>
                  <a:pt x="8803712" y="737025"/>
                  <a:pt x="8807496" y="743390"/>
                </a:cubicBezTo>
                <a:cubicBezTo>
                  <a:pt x="8765295" y="775896"/>
                  <a:pt x="8732446" y="794567"/>
                  <a:pt x="8696815" y="823339"/>
                </a:cubicBezTo>
                <a:cubicBezTo>
                  <a:pt x="8657398" y="845745"/>
                  <a:pt x="8621765" y="874516"/>
                  <a:pt x="8576778" y="917121"/>
                </a:cubicBezTo>
                <a:cubicBezTo>
                  <a:pt x="8604449" y="897134"/>
                  <a:pt x="8593702" y="916017"/>
                  <a:pt x="8589525" y="931167"/>
                </a:cubicBezTo>
                <a:cubicBezTo>
                  <a:pt x="8588132" y="936216"/>
                  <a:pt x="8581563" y="939950"/>
                  <a:pt x="8580170" y="945000"/>
                </a:cubicBezTo>
                <a:cubicBezTo>
                  <a:pt x="8580170" y="945000"/>
                  <a:pt x="8585348" y="946316"/>
                  <a:pt x="8591917" y="942582"/>
                </a:cubicBezTo>
                <a:cubicBezTo>
                  <a:pt x="8591917" y="942582"/>
                  <a:pt x="8591917" y="942582"/>
                  <a:pt x="8598486" y="938847"/>
                </a:cubicBezTo>
                <a:cubicBezTo>
                  <a:pt x="8585348" y="946316"/>
                  <a:pt x="8600879" y="950261"/>
                  <a:pt x="8616802" y="932693"/>
                </a:cubicBezTo>
                <a:cubicBezTo>
                  <a:pt x="8616802" y="932693"/>
                  <a:pt x="8616802" y="932693"/>
                  <a:pt x="8613018" y="926328"/>
                </a:cubicBezTo>
                <a:cubicBezTo>
                  <a:pt x="8614410" y="921279"/>
                  <a:pt x="8620980" y="917544"/>
                  <a:pt x="8620980" y="917544"/>
                </a:cubicBezTo>
                <a:cubicBezTo>
                  <a:pt x="8617195" y="911179"/>
                  <a:pt x="8615802" y="916229"/>
                  <a:pt x="8609233" y="919964"/>
                </a:cubicBezTo>
                <a:cubicBezTo>
                  <a:pt x="8609233" y="919964"/>
                  <a:pt x="8609233" y="919964"/>
                  <a:pt x="8602663" y="923698"/>
                </a:cubicBezTo>
                <a:cubicBezTo>
                  <a:pt x="8619980" y="901080"/>
                  <a:pt x="8662182" y="868574"/>
                  <a:pt x="8672537" y="871204"/>
                </a:cubicBezTo>
                <a:cubicBezTo>
                  <a:pt x="8714738" y="838699"/>
                  <a:pt x="8747978" y="798513"/>
                  <a:pt x="8778041" y="789941"/>
                </a:cubicBezTo>
                <a:cubicBezTo>
                  <a:pt x="8805712" y="769953"/>
                  <a:pt x="8788788" y="771057"/>
                  <a:pt x="8804711" y="753489"/>
                </a:cubicBezTo>
                <a:cubicBezTo>
                  <a:pt x="8832382" y="733502"/>
                  <a:pt x="8834775" y="744917"/>
                  <a:pt x="8854483" y="733714"/>
                </a:cubicBezTo>
                <a:cubicBezTo>
                  <a:pt x="8860802" y="725863"/>
                  <a:pt x="8867184" y="719042"/>
                  <a:pt x="8873511" y="713051"/>
                </a:cubicBezTo>
                <a:lnTo>
                  <a:pt x="8880509" y="707178"/>
                </a:lnTo>
                <a:lnTo>
                  <a:pt x="8832858" y="756730"/>
                </a:lnTo>
                <a:cubicBezTo>
                  <a:pt x="8812891" y="776776"/>
                  <a:pt x="8792264" y="796074"/>
                  <a:pt x="8769985" y="813508"/>
                </a:cubicBezTo>
                <a:cubicBezTo>
                  <a:pt x="8748479" y="830292"/>
                  <a:pt x="8729836" y="847271"/>
                  <a:pt x="8728932" y="876675"/>
                </a:cubicBezTo>
                <a:cubicBezTo>
                  <a:pt x="8728487" y="882257"/>
                  <a:pt x="8725176" y="887645"/>
                  <a:pt x="8719111" y="891444"/>
                </a:cubicBezTo>
                <a:cubicBezTo>
                  <a:pt x="8694961" y="905242"/>
                  <a:pt x="8681606" y="928191"/>
                  <a:pt x="8665497" y="949550"/>
                </a:cubicBezTo>
                <a:cubicBezTo>
                  <a:pt x="8654242" y="964222"/>
                  <a:pt x="8643099" y="977499"/>
                  <a:pt x="8631956" y="990775"/>
                </a:cubicBezTo>
                <a:cubicBezTo>
                  <a:pt x="8627101" y="997462"/>
                  <a:pt x="8622135" y="1005544"/>
                  <a:pt x="8624332" y="1014112"/>
                </a:cubicBezTo>
                <a:cubicBezTo>
                  <a:pt x="8627962" y="1022776"/>
                  <a:pt x="8631593" y="1031442"/>
                  <a:pt x="8645268" y="1022546"/>
                </a:cubicBezTo>
                <a:cubicBezTo>
                  <a:pt x="8665231" y="1007060"/>
                  <a:pt x="8690035" y="1003129"/>
                  <a:pt x="8716938" y="990919"/>
                </a:cubicBezTo>
                <a:cubicBezTo>
                  <a:pt x="8704795" y="1016755"/>
                  <a:pt x="8697170" y="1040094"/>
                  <a:pt x="8675886" y="1054086"/>
                </a:cubicBezTo>
                <a:cubicBezTo>
                  <a:pt x="8671366" y="1056586"/>
                  <a:pt x="8668165" y="1060579"/>
                  <a:pt x="8669153" y="1066258"/>
                </a:cubicBezTo>
                <a:cubicBezTo>
                  <a:pt x="8671575" y="1072035"/>
                  <a:pt x="8676095" y="1069534"/>
                  <a:pt x="8680505" y="1068430"/>
                </a:cubicBezTo>
                <a:cubicBezTo>
                  <a:pt x="8687780" y="1067520"/>
                  <a:pt x="8691746" y="1071998"/>
                  <a:pt x="8692732" y="1077678"/>
                </a:cubicBezTo>
                <a:cubicBezTo>
                  <a:pt x="8694930" y="1086245"/>
                  <a:pt x="8687543" y="1088551"/>
                  <a:pt x="8681811" y="1088163"/>
                </a:cubicBezTo>
                <a:cubicBezTo>
                  <a:pt x="8670350" y="1087386"/>
                  <a:pt x="8666927" y="1094171"/>
                  <a:pt x="8666260" y="1102543"/>
                </a:cubicBezTo>
                <a:cubicBezTo>
                  <a:pt x="8663935" y="1113611"/>
                  <a:pt x="8667344" y="1125067"/>
                  <a:pt x="8677262" y="1127143"/>
                </a:cubicBezTo>
                <a:cubicBezTo>
                  <a:pt x="8687293" y="1127822"/>
                  <a:pt x="8686749" y="1116560"/>
                  <a:pt x="8688851" y="1108284"/>
                </a:cubicBezTo>
                <a:cubicBezTo>
                  <a:pt x="8689074" y="1105493"/>
                  <a:pt x="8690618" y="1104194"/>
                  <a:pt x="8690952" y="1100007"/>
                </a:cubicBezTo>
                <a:cubicBezTo>
                  <a:pt x="8699327" y="1103380"/>
                  <a:pt x="8694471" y="1110067"/>
                  <a:pt x="8697002" y="1114448"/>
                </a:cubicBezTo>
                <a:cubicBezTo>
                  <a:pt x="8700745" y="1121717"/>
                  <a:pt x="8704487" y="1128987"/>
                  <a:pt x="8712541" y="1118308"/>
                </a:cubicBezTo>
                <a:cubicBezTo>
                  <a:pt x="8715741" y="1114314"/>
                  <a:pt x="8715852" y="1112919"/>
                  <a:pt x="8721472" y="1114703"/>
                </a:cubicBezTo>
                <a:cubicBezTo>
                  <a:pt x="8742743" y="1118950"/>
                  <a:pt x="8763137" y="1116122"/>
                  <a:pt x="8782208" y="1111802"/>
                </a:cubicBezTo>
                <a:cubicBezTo>
                  <a:pt x="8802825" y="1106182"/>
                  <a:pt x="8823441" y="1100563"/>
                  <a:pt x="8844933" y="1102019"/>
                </a:cubicBezTo>
                <a:lnTo>
                  <a:pt x="8850173" y="1100869"/>
                </a:lnTo>
                <a:lnTo>
                  <a:pt x="8840982" y="1111627"/>
                </a:lnTo>
                <a:cubicBezTo>
                  <a:pt x="8841230" y="1115726"/>
                  <a:pt x="8845688" y="1119554"/>
                  <a:pt x="8853779" y="1124581"/>
                </a:cubicBezTo>
                <a:cubicBezTo>
                  <a:pt x="8864362" y="1130003"/>
                  <a:pt x="8875369" y="1132994"/>
                  <a:pt x="8885108" y="1143278"/>
                </a:cubicBezTo>
                <a:cubicBezTo>
                  <a:pt x="8840854" y="1140018"/>
                  <a:pt x="8809215" y="1159985"/>
                  <a:pt x="8773436" y="1174302"/>
                </a:cubicBezTo>
                <a:cubicBezTo>
                  <a:pt x="8747013" y="1186353"/>
                  <a:pt x="8719363" y="1190717"/>
                  <a:pt x="8691753" y="1180101"/>
                </a:cubicBezTo>
                <a:cubicBezTo>
                  <a:pt x="8690295" y="1181120"/>
                  <a:pt x="8688838" y="1182138"/>
                  <a:pt x="8688838" y="1182138"/>
                </a:cubicBezTo>
                <a:cubicBezTo>
                  <a:pt x="8690830" y="1214925"/>
                  <a:pt x="8685001" y="1218996"/>
                  <a:pt x="8652596" y="1213866"/>
                </a:cubicBezTo>
                <a:cubicBezTo>
                  <a:pt x="8642626" y="1212286"/>
                  <a:pt x="8632656" y="1210707"/>
                  <a:pt x="8622686" y="1209129"/>
                </a:cubicBezTo>
                <a:cubicBezTo>
                  <a:pt x="8616242" y="1209358"/>
                  <a:pt x="8611871" y="1212412"/>
                  <a:pt x="8617047" y="1219477"/>
                </a:cubicBezTo>
                <a:cubicBezTo>
                  <a:pt x="8628014" y="1237449"/>
                  <a:pt x="8643160" y="1246090"/>
                  <a:pt x="8664559" y="1248230"/>
                </a:cubicBezTo>
                <a:cubicBezTo>
                  <a:pt x="8680972" y="1249579"/>
                  <a:pt x="8697808" y="1248500"/>
                  <a:pt x="8713798" y="1252279"/>
                </a:cubicBezTo>
                <a:cubicBezTo>
                  <a:pt x="8706472" y="1272350"/>
                  <a:pt x="8692935" y="1283944"/>
                  <a:pt x="8672150" y="1285649"/>
                </a:cubicBezTo>
                <a:cubicBezTo>
                  <a:pt x="8680432" y="1296951"/>
                  <a:pt x="8692895" y="1298924"/>
                  <a:pt x="8704936" y="1303328"/>
                </a:cubicBezTo>
                <a:cubicBezTo>
                  <a:pt x="8715942" y="1306319"/>
                  <a:pt x="8725490" y="1310330"/>
                  <a:pt x="8731702" y="1318806"/>
                </a:cubicBezTo>
                <a:cubicBezTo>
                  <a:pt x="8734289" y="1322337"/>
                  <a:pt x="8735373" y="1325319"/>
                  <a:pt x="8734640" y="1327701"/>
                </a:cubicBezTo>
                <a:cubicBezTo>
                  <a:pt x="8733906" y="1330083"/>
                  <a:pt x="8731355" y="1331864"/>
                  <a:pt x="8726677" y="1332996"/>
                </a:cubicBezTo>
                <a:cubicBezTo>
                  <a:pt x="8705471" y="1337132"/>
                  <a:pt x="8686987" y="1332956"/>
                  <a:pt x="8667890" y="1324938"/>
                </a:cubicBezTo>
                <a:cubicBezTo>
                  <a:pt x="8648793" y="1316919"/>
                  <a:pt x="8631153" y="1307880"/>
                  <a:pt x="8610599" y="1300881"/>
                </a:cubicBezTo>
                <a:cubicBezTo>
                  <a:pt x="8617232" y="1306925"/>
                  <a:pt x="8623444" y="1315402"/>
                  <a:pt x="8631114" y="1322861"/>
                </a:cubicBezTo>
                <a:cubicBezTo>
                  <a:pt x="8636712" y="1327493"/>
                  <a:pt x="8640432" y="1335577"/>
                  <a:pt x="8634180" y="1342079"/>
                </a:cubicBezTo>
                <a:cubicBezTo>
                  <a:pt x="8626472" y="1349601"/>
                  <a:pt x="8616693" y="1354297"/>
                  <a:pt x="8607988" y="1345425"/>
                </a:cubicBezTo>
                <a:cubicBezTo>
                  <a:pt x="8598249" y="1335142"/>
                  <a:pt x="8584137" y="1327912"/>
                  <a:pt x="8579190" y="1312142"/>
                </a:cubicBezTo>
                <a:cubicBezTo>
                  <a:pt x="8578156" y="1310730"/>
                  <a:pt x="8576507" y="1305473"/>
                  <a:pt x="8573171" y="1309939"/>
                </a:cubicBezTo>
                <a:lnTo>
                  <a:pt x="8565062" y="1313196"/>
                </a:lnTo>
                <a:lnTo>
                  <a:pt x="8560471" y="1316315"/>
                </a:lnTo>
                <a:cubicBezTo>
                  <a:pt x="8532581" y="1336156"/>
                  <a:pt x="8504994" y="1356720"/>
                  <a:pt x="8475483" y="1374345"/>
                </a:cubicBezTo>
                <a:cubicBezTo>
                  <a:pt x="8463346" y="1381934"/>
                  <a:pt x="8444385" y="1384847"/>
                  <a:pt x="8444133" y="1405876"/>
                </a:cubicBezTo>
                <a:cubicBezTo>
                  <a:pt x="8445452" y="1407370"/>
                  <a:pt x="8441042" y="1408472"/>
                  <a:pt x="8439497" y="1409769"/>
                </a:cubicBezTo>
                <a:cubicBezTo>
                  <a:pt x="8422389" y="1425437"/>
                  <a:pt x="8405393" y="1439709"/>
                  <a:pt x="8384548" y="1448105"/>
                </a:cubicBezTo>
                <a:cubicBezTo>
                  <a:pt x="8374069" y="1453002"/>
                  <a:pt x="8366343" y="1459488"/>
                  <a:pt x="8358506" y="1467372"/>
                </a:cubicBezTo>
                <a:cubicBezTo>
                  <a:pt x="8353646" y="1474055"/>
                  <a:pt x="8352971" y="1482428"/>
                  <a:pt x="8356822" y="1488304"/>
                </a:cubicBezTo>
                <a:cubicBezTo>
                  <a:pt x="8362102" y="1494279"/>
                  <a:pt x="8366850" y="1488991"/>
                  <a:pt x="8372693" y="1487988"/>
                </a:cubicBezTo>
                <a:cubicBezTo>
                  <a:pt x="8396180" y="1482579"/>
                  <a:pt x="8417250" y="1471392"/>
                  <a:pt x="8436999" y="1458711"/>
                </a:cubicBezTo>
                <a:cubicBezTo>
                  <a:pt x="8455203" y="1447327"/>
                  <a:pt x="8468183" y="1465054"/>
                  <a:pt x="8483831" y="1467528"/>
                </a:cubicBezTo>
                <a:cubicBezTo>
                  <a:pt x="8490994" y="1468019"/>
                  <a:pt x="8479955" y="1479891"/>
                  <a:pt x="8480825" y="1486969"/>
                </a:cubicBezTo>
                <a:cubicBezTo>
                  <a:pt x="8483691" y="1487164"/>
                  <a:pt x="8487876" y="1488854"/>
                  <a:pt x="8490742" y="1489051"/>
                </a:cubicBezTo>
                <a:cubicBezTo>
                  <a:pt x="8506279" y="1492919"/>
                  <a:pt x="8524819" y="1477350"/>
                  <a:pt x="8537912" y="1493680"/>
                </a:cubicBezTo>
                <a:cubicBezTo>
                  <a:pt x="8540552" y="1496668"/>
                  <a:pt x="8543867" y="1491282"/>
                  <a:pt x="8545412" y="1489984"/>
                </a:cubicBezTo>
                <a:cubicBezTo>
                  <a:pt x="8548614" y="1485995"/>
                  <a:pt x="8550497" y="1480511"/>
                  <a:pt x="8557549" y="1482397"/>
                </a:cubicBezTo>
                <a:cubicBezTo>
                  <a:pt x="8554768" y="1499044"/>
                  <a:pt x="8554768" y="1499044"/>
                  <a:pt x="8572074" y="1498825"/>
                </a:cubicBezTo>
                <a:cubicBezTo>
                  <a:pt x="8580782" y="1498018"/>
                  <a:pt x="8598172" y="1514643"/>
                  <a:pt x="8597273" y="1525807"/>
                </a:cubicBezTo>
                <a:cubicBezTo>
                  <a:pt x="8595701" y="1545346"/>
                  <a:pt x="8591376" y="1563291"/>
                  <a:pt x="8568985" y="1572984"/>
                </a:cubicBezTo>
                <a:cubicBezTo>
                  <a:pt x="8543505" y="1585274"/>
                  <a:pt x="8526173" y="1603732"/>
                  <a:pt x="8521060" y="1631446"/>
                </a:cubicBezTo>
                <a:cubicBezTo>
                  <a:pt x="8518504" y="1645304"/>
                  <a:pt x="8509121" y="1654484"/>
                  <a:pt x="8495777" y="1659184"/>
                </a:cubicBezTo>
                <a:cubicBezTo>
                  <a:pt x="8485299" y="1664080"/>
                  <a:pt x="8473499" y="1667481"/>
                  <a:pt x="8465437" y="1678156"/>
                </a:cubicBezTo>
                <a:cubicBezTo>
                  <a:pt x="8451082" y="1695416"/>
                  <a:pt x="8429901" y="1707998"/>
                  <a:pt x="8411472" y="1722172"/>
                </a:cubicBezTo>
                <a:cubicBezTo>
                  <a:pt x="8405403" y="1725966"/>
                  <a:pt x="8399337" y="1729761"/>
                  <a:pt x="8390850" y="1727778"/>
                </a:cubicBezTo>
                <a:cubicBezTo>
                  <a:pt x="8378181" y="1724104"/>
                  <a:pt x="8367478" y="1731790"/>
                  <a:pt x="8355791" y="1733798"/>
                </a:cubicBezTo>
                <a:cubicBezTo>
                  <a:pt x="8324917" y="1741507"/>
                  <a:pt x="8330706" y="1776983"/>
                  <a:pt x="8308091" y="1789468"/>
                </a:cubicBezTo>
                <a:cubicBezTo>
                  <a:pt x="8306658" y="1789370"/>
                  <a:pt x="8306545" y="1790765"/>
                  <a:pt x="8306545" y="1790765"/>
                </a:cubicBezTo>
                <a:cubicBezTo>
                  <a:pt x="8314890" y="1812385"/>
                  <a:pt x="8290336" y="1795269"/>
                  <a:pt x="8289437" y="1806434"/>
                </a:cubicBezTo>
                <a:cubicBezTo>
                  <a:pt x="8273367" y="1791301"/>
                  <a:pt x="8273453" y="1808145"/>
                  <a:pt x="8271458" y="1815026"/>
                </a:cubicBezTo>
                <a:cubicBezTo>
                  <a:pt x="8269463" y="1821905"/>
                  <a:pt x="8264828" y="1825797"/>
                  <a:pt x="8260081" y="1831085"/>
                </a:cubicBezTo>
                <a:cubicBezTo>
                  <a:pt x="8249378" y="1838772"/>
                  <a:pt x="8235809" y="1846264"/>
                  <a:pt x="8232157" y="1855836"/>
                </a:cubicBezTo>
                <a:cubicBezTo>
                  <a:pt x="8226848" y="1868101"/>
                  <a:pt x="8219348" y="1871797"/>
                  <a:pt x="8210639" y="1872606"/>
                </a:cubicBezTo>
                <a:lnTo>
                  <a:pt x="8201229" y="1874640"/>
                </a:lnTo>
                <a:lnTo>
                  <a:pt x="8192021" y="1883059"/>
                </a:lnTo>
                <a:lnTo>
                  <a:pt x="8176785" y="1895400"/>
                </a:lnTo>
                <a:lnTo>
                  <a:pt x="8178848" y="1940038"/>
                </a:lnTo>
                <a:cubicBezTo>
                  <a:pt x="8173940" y="1957425"/>
                  <a:pt x="8163905" y="1974261"/>
                  <a:pt x="8150623" y="1991528"/>
                </a:cubicBezTo>
                <a:cubicBezTo>
                  <a:pt x="8117002" y="2031537"/>
                  <a:pt x="8103968" y="2086215"/>
                  <a:pt x="8082218" y="2133728"/>
                </a:cubicBezTo>
                <a:cubicBezTo>
                  <a:pt x="8068270" y="2169618"/>
                  <a:pt x="8049136" y="2195602"/>
                  <a:pt x="8011821" y="2213405"/>
                </a:cubicBezTo>
                <a:cubicBezTo>
                  <a:pt x="7964293" y="2236343"/>
                  <a:pt x="7941796" y="2290007"/>
                  <a:pt x="7896676" y="2319434"/>
                </a:cubicBezTo>
                <a:cubicBezTo>
                  <a:pt x="7892774" y="2325245"/>
                  <a:pt x="7888499" y="2334134"/>
                  <a:pt x="7882190" y="2333456"/>
                </a:cubicBezTo>
                <a:cubicBezTo>
                  <a:pt x="7834497" y="2331452"/>
                  <a:pt x="7829267" y="2374506"/>
                  <a:pt x="7810132" y="2400493"/>
                </a:cubicBezTo>
                <a:cubicBezTo>
                  <a:pt x="7787469" y="2429215"/>
                  <a:pt x="7756462" y="2447695"/>
                  <a:pt x="7725455" y="2466174"/>
                </a:cubicBezTo>
                <a:cubicBezTo>
                  <a:pt x="7718773" y="2468571"/>
                  <a:pt x="7718025" y="2474724"/>
                  <a:pt x="7720432" y="2481213"/>
                </a:cubicBezTo>
                <a:cubicBezTo>
                  <a:pt x="7717818" y="2502740"/>
                  <a:pt x="7695361" y="2503445"/>
                  <a:pt x="7693328" y="2493881"/>
                </a:cubicBezTo>
                <a:cubicBezTo>
                  <a:pt x="7680916" y="2464509"/>
                  <a:pt x="7666057" y="2481606"/>
                  <a:pt x="7652317" y="2489478"/>
                </a:cubicBezTo>
                <a:cubicBezTo>
                  <a:pt x="7627992" y="2505559"/>
                  <a:pt x="7611639" y="2534959"/>
                  <a:pt x="7578971" y="2540799"/>
                </a:cubicBezTo>
                <a:cubicBezTo>
                  <a:pt x="7569134" y="2542859"/>
                  <a:pt x="7564486" y="2554821"/>
                  <a:pt x="7566520" y="2564386"/>
                </a:cubicBezTo>
                <a:cubicBezTo>
                  <a:pt x="7572995" y="2590005"/>
                  <a:pt x="7556101" y="2597537"/>
                  <a:pt x="7532897" y="2604393"/>
                </a:cubicBezTo>
                <a:cubicBezTo>
                  <a:pt x="7519158" y="2612265"/>
                  <a:pt x="7486325" y="2593163"/>
                  <a:pt x="7487778" y="2633821"/>
                </a:cubicBezTo>
                <a:cubicBezTo>
                  <a:pt x="7489066" y="2649536"/>
                  <a:pt x="7455278" y="2664602"/>
                  <a:pt x="7481055" y="2689178"/>
                </a:cubicBezTo>
                <a:cubicBezTo>
                  <a:pt x="7489771" y="2696344"/>
                  <a:pt x="7475658" y="2707291"/>
                  <a:pt x="7468602" y="2712764"/>
                </a:cubicBezTo>
                <a:cubicBezTo>
                  <a:pt x="7447806" y="2726110"/>
                  <a:pt x="7421822" y="2729551"/>
                  <a:pt x="7411777" y="2759628"/>
                </a:cubicBezTo>
                <a:cubicBezTo>
                  <a:pt x="7410615" y="2762619"/>
                  <a:pt x="7409002" y="2764392"/>
                  <a:pt x="7407099" y="2765259"/>
                </a:cubicBezTo>
                <a:cubicBezTo>
                  <a:pt x="7401390" y="2767859"/>
                  <a:pt x="7393079" y="2762294"/>
                  <a:pt x="7386541" y="2756918"/>
                </a:cubicBezTo>
                <a:lnTo>
                  <a:pt x="7345962" y="2722841"/>
                </a:lnTo>
                <a:lnTo>
                  <a:pt x="7371331" y="2756597"/>
                </a:lnTo>
                <a:lnTo>
                  <a:pt x="7359465" y="2755196"/>
                </a:lnTo>
                <a:cubicBezTo>
                  <a:pt x="7349027" y="2754894"/>
                  <a:pt x="7349426" y="2759861"/>
                  <a:pt x="7351018" y="2779724"/>
                </a:cubicBezTo>
                <a:cubicBezTo>
                  <a:pt x="7352410" y="2794884"/>
                  <a:pt x="7341089" y="2813092"/>
                  <a:pt x="7329185" y="2819293"/>
                </a:cubicBezTo>
                <a:cubicBezTo>
                  <a:pt x="7325216" y="2821362"/>
                  <a:pt x="7321184" y="2822096"/>
                  <a:pt x="7317537" y="2820938"/>
                </a:cubicBezTo>
                <a:cubicBezTo>
                  <a:pt x="7292294" y="2811008"/>
                  <a:pt x="7275346" y="2820991"/>
                  <a:pt x="7256563" y="2834443"/>
                </a:cubicBezTo>
                <a:cubicBezTo>
                  <a:pt x="7247501" y="2843088"/>
                  <a:pt x="7238046" y="2854168"/>
                  <a:pt x="7222669" y="2854408"/>
                </a:cubicBezTo>
                <a:cubicBezTo>
                  <a:pt x="7204795" y="2854283"/>
                  <a:pt x="7202172" y="2862624"/>
                  <a:pt x="7204813" y="2877968"/>
                </a:cubicBezTo>
                <a:cubicBezTo>
                  <a:pt x="7206134" y="2885640"/>
                  <a:pt x="7207454" y="2893311"/>
                  <a:pt x="7197072" y="2894285"/>
                </a:cubicBezTo>
                <a:cubicBezTo>
                  <a:pt x="7188134" y="2894221"/>
                  <a:pt x="7180642" y="2893124"/>
                  <a:pt x="7178661" y="2881617"/>
                </a:cubicBezTo>
                <a:cubicBezTo>
                  <a:pt x="7177341" y="2873945"/>
                  <a:pt x="7177465" y="2865239"/>
                  <a:pt x="7175092" y="2856166"/>
                </a:cubicBezTo>
                <a:cubicBezTo>
                  <a:pt x="7168366" y="2826512"/>
                  <a:pt x="7141285" y="2820054"/>
                  <a:pt x="7117774" y="2839046"/>
                </a:cubicBezTo>
                <a:cubicBezTo>
                  <a:pt x="7111995" y="2843186"/>
                  <a:pt x="7108320" y="2850126"/>
                  <a:pt x="7103593" y="2855665"/>
                </a:cubicBezTo>
                <a:cubicBezTo>
                  <a:pt x="7098865" y="2861204"/>
                  <a:pt x="7094139" y="2866744"/>
                  <a:pt x="7086646" y="2865648"/>
                </a:cubicBezTo>
                <a:cubicBezTo>
                  <a:pt x="7048792" y="2862596"/>
                  <a:pt x="7028046" y="2888225"/>
                  <a:pt x="7006640" y="2910019"/>
                </a:cubicBezTo>
                <a:cubicBezTo>
                  <a:pt x="7004802" y="2913489"/>
                  <a:pt x="7001912" y="2915559"/>
                  <a:pt x="7006516" y="2918726"/>
                </a:cubicBezTo>
                <a:cubicBezTo>
                  <a:pt x="7011117" y="2921893"/>
                  <a:pt x="7015328" y="2927495"/>
                  <a:pt x="7022820" y="2928594"/>
                </a:cubicBezTo>
                <a:cubicBezTo>
                  <a:pt x="7027815" y="2929323"/>
                  <a:pt x="7026103" y="2924087"/>
                  <a:pt x="7026495" y="2921651"/>
                </a:cubicBezTo>
                <a:cubicBezTo>
                  <a:pt x="7032131" y="2902535"/>
                  <a:pt x="7042639" y="2892856"/>
                  <a:pt x="7060513" y="2892981"/>
                </a:cubicBezTo>
                <a:cubicBezTo>
                  <a:pt x="7079833" y="2892072"/>
                  <a:pt x="7097191" y="2903338"/>
                  <a:pt x="7102329" y="2919048"/>
                </a:cubicBezTo>
                <a:cubicBezTo>
                  <a:pt x="7106147" y="2927085"/>
                  <a:pt x="7102865" y="2931590"/>
                  <a:pt x="7092875" y="2930127"/>
                </a:cubicBezTo>
                <a:cubicBezTo>
                  <a:pt x="7076445" y="2928967"/>
                  <a:pt x="7072770" y="2935907"/>
                  <a:pt x="7070024" y="2952956"/>
                </a:cubicBezTo>
                <a:cubicBezTo>
                  <a:pt x="7068598" y="2977675"/>
                  <a:pt x="7041412" y="3003608"/>
                  <a:pt x="7022484" y="3002082"/>
                </a:cubicBezTo>
                <a:cubicBezTo>
                  <a:pt x="7007500" y="2999887"/>
                  <a:pt x="7000275" y="3005061"/>
                  <a:pt x="6993710" y="3014072"/>
                </a:cubicBezTo>
                <a:cubicBezTo>
                  <a:pt x="6984256" y="3025151"/>
                  <a:pt x="6972698" y="3033429"/>
                  <a:pt x="6955999" y="3025998"/>
                </a:cubicBezTo>
                <a:cubicBezTo>
                  <a:pt x="6945349" y="3020699"/>
                  <a:pt x="6938784" y="3029709"/>
                  <a:pt x="6933665" y="3037684"/>
                </a:cubicBezTo>
                <a:cubicBezTo>
                  <a:pt x="6928546" y="3045659"/>
                  <a:pt x="6924479" y="3055035"/>
                  <a:pt x="6915149" y="3057407"/>
                </a:cubicBezTo>
                <a:cubicBezTo>
                  <a:pt x="6903982" y="3063251"/>
                  <a:pt x="6900949" y="3050343"/>
                  <a:pt x="6886748" y="3043277"/>
                </a:cubicBezTo>
                <a:cubicBezTo>
                  <a:pt x="6901628" y="3077863"/>
                  <a:pt x="6867859" y="3089121"/>
                  <a:pt x="6858549" y="3115179"/>
                </a:cubicBezTo>
                <a:cubicBezTo>
                  <a:pt x="6857227" y="3107507"/>
                  <a:pt x="6856568" y="3103671"/>
                  <a:pt x="6855906" y="3099835"/>
                </a:cubicBezTo>
                <a:cubicBezTo>
                  <a:pt x="6848787" y="3072617"/>
                  <a:pt x="6836693" y="3068353"/>
                  <a:pt x="6813574" y="3084910"/>
                </a:cubicBezTo>
                <a:cubicBezTo>
                  <a:pt x="6798732" y="3097693"/>
                  <a:pt x="6784284" y="3108041"/>
                  <a:pt x="6767336" y="3118024"/>
                </a:cubicBezTo>
                <a:cubicBezTo>
                  <a:pt x="6739615" y="3131413"/>
                  <a:pt x="6710180" y="3139568"/>
                  <a:pt x="6679427" y="3140048"/>
                </a:cubicBezTo>
                <a:cubicBezTo>
                  <a:pt x="6656164" y="3141627"/>
                  <a:pt x="6651045" y="3149603"/>
                  <a:pt x="6656843" y="3169149"/>
                </a:cubicBezTo>
                <a:cubicBezTo>
                  <a:pt x="6666192" y="3190461"/>
                  <a:pt x="6660287" y="3203306"/>
                  <a:pt x="6638346" y="3212556"/>
                </a:cubicBezTo>
                <a:cubicBezTo>
                  <a:pt x="6625734" y="3219434"/>
                  <a:pt x="6612070" y="3224912"/>
                  <a:pt x="6600118" y="3235625"/>
                </a:cubicBezTo>
                <a:cubicBezTo>
                  <a:pt x="6592893" y="3240799"/>
                  <a:pt x="6583563" y="3243173"/>
                  <a:pt x="6573966" y="3239274"/>
                </a:cubicBezTo>
                <a:cubicBezTo>
                  <a:pt x="6572191" y="3238391"/>
                  <a:pt x="6570777" y="3237249"/>
                  <a:pt x="6569529" y="3237066"/>
                </a:cubicBezTo>
                <a:lnTo>
                  <a:pt x="6567138" y="3239524"/>
                </a:lnTo>
                <a:lnTo>
                  <a:pt x="6570687" y="3238235"/>
                </a:lnTo>
                <a:cubicBezTo>
                  <a:pt x="6559138" y="3265440"/>
                  <a:pt x="6419645" y="3403848"/>
                  <a:pt x="6389173" y="3430222"/>
                </a:cubicBezTo>
                <a:cubicBezTo>
                  <a:pt x="6365173" y="3433318"/>
                  <a:pt x="6257755" y="3552804"/>
                  <a:pt x="6232030" y="3583441"/>
                </a:cubicBezTo>
                <a:cubicBezTo>
                  <a:pt x="6190966" y="3637122"/>
                  <a:pt x="6084234" y="3713685"/>
                  <a:pt x="6032105" y="3794153"/>
                </a:cubicBezTo>
                <a:cubicBezTo>
                  <a:pt x="6010884" y="3829732"/>
                  <a:pt x="5989258" y="3881009"/>
                  <a:pt x="5920512" y="3923299"/>
                </a:cubicBezTo>
                <a:cubicBezTo>
                  <a:pt x="5890372" y="3940547"/>
                  <a:pt x="5788474" y="3967340"/>
                  <a:pt x="5767824" y="3994052"/>
                </a:cubicBezTo>
                <a:cubicBezTo>
                  <a:pt x="5762405" y="4008045"/>
                  <a:pt x="5765764" y="4030721"/>
                  <a:pt x="5760108" y="4044453"/>
                </a:cubicBezTo>
                <a:cubicBezTo>
                  <a:pt x="5734137" y="4075770"/>
                  <a:pt x="5725133" y="4065888"/>
                  <a:pt x="5704148" y="4101726"/>
                </a:cubicBezTo>
                <a:cubicBezTo>
                  <a:pt x="5686041" y="4091349"/>
                  <a:pt x="5652220" y="4094109"/>
                  <a:pt x="5627067" y="4115879"/>
                </a:cubicBezTo>
                <a:cubicBezTo>
                  <a:pt x="5631806" y="4121080"/>
                  <a:pt x="5626969" y="4125266"/>
                  <a:pt x="5625429" y="4134971"/>
                </a:cubicBezTo>
                <a:cubicBezTo>
                  <a:pt x="5598654" y="4105584"/>
                  <a:pt x="5601765" y="4128939"/>
                  <a:pt x="5574891" y="4108940"/>
                </a:cubicBezTo>
                <a:cubicBezTo>
                  <a:pt x="5565553" y="4108185"/>
                  <a:pt x="5571543" y="4085324"/>
                  <a:pt x="5571878" y="4076197"/>
                </a:cubicBezTo>
                <a:cubicBezTo>
                  <a:pt x="5567612" y="4071516"/>
                  <a:pt x="5558273" y="4070762"/>
                  <a:pt x="5549841" y="4052011"/>
                </a:cubicBezTo>
                <a:cubicBezTo>
                  <a:pt x="5535182" y="4055861"/>
                  <a:pt x="5525507" y="4064235"/>
                  <a:pt x="5515350" y="4073027"/>
                </a:cubicBezTo>
                <a:cubicBezTo>
                  <a:pt x="5508187" y="4070388"/>
                  <a:pt x="5504605" y="4069068"/>
                  <a:pt x="5501718" y="4067207"/>
                </a:cubicBezTo>
                <a:lnTo>
                  <a:pt x="5497036" y="4062712"/>
                </a:lnTo>
                <a:lnTo>
                  <a:pt x="5495903" y="4063744"/>
                </a:lnTo>
                <a:cubicBezTo>
                  <a:pt x="5495903" y="4063744"/>
                  <a:pt x="5477796" y="4053367"/>
                  <a:pt x="5457145" y="4080078"/>
                </a:cubicBezTo>
                <a:cubicBezTo>
                  <a:pt x="5379725" y="4172668"/>
                  <a:pt x="5263056" y="4282950"/>
                  <a:pt x="5171696" y="4379233"/>
                </a:cubicBezTo>
                <a:cubicBezTo>
                  <a:pt x="5161873" y="4378896"/>
                  <a:pt x="5157607" y="4374215"/>
                  <a:pt x="5152869" y="4369014"/>
                </a:cubicBezTo>
                <a:cubicBezTo>
                  <a:pt x="5146544" y="4401002"/>
                  <a:pt x="5131065" y="4414399"/>
                  <a:pt x="5092406" y="4421345"/>
                </a:cubicBezTo>
                <a:lnTo>
                  <a:pt x="5105912" y="4436168"/>
                </a:lnTo>
                <a:lnTo>
                  <a:pt x="5080525" y="4448406"/>
                </a:lnTo>
                <a:lnTo>
                  <a:pt x="5081531" y="4471795"/>
                </a:lnTo>
                <a:cubicBezTo>
                  <a:pt x="5076568" y="4489168"/>
                  <a:pt x="5066480" y="4505974"/>
                  <a:pt x="5053143" y="4523201"/>
                </a:cubicBezTo>
                <a:cubicBezTo>
                  <a:pt x="5019393" y="4563108"/>
                  <a:pt x="5006187" y="4617749"/>
                  <a:pt x="4984285" y="4665198"/>
                </a:cubicBezTo>
                <a:cubicBezTo>
                  <a:pt x="4970225" y="4701045"/>
                  <a:pt x="4951007" y="4726973"/>
                  <a:pt x="4913635" y="4744662"/>
                </a:cubicBezTo>
                <a:cubicBezTo>
                  <a:pt x="4866036" y="4767456"/>
                  <a:pt x="4843369" y="4821053"/>
                  <a:pt x="4798156" y="4850344"/>
                </a:cubicBezTo>
                <a:cubicBezTo>
                  <a:pt x="4794236" y="4856144"/>
                  <a:pt x="4789933" y="4865020"/>
                  <a:pt x="4783626" y="4864323"/>
                </a:cubicBezTo>
                <a:cubicBezTo>
                  <a:pt x="4735941" y="4862175"/>
                  <a:pt x="4730574" y="4905215"/>
                  <a:pt x="4711356" y="4931143"/>
                </a:cubicBezTo>
                <a:cubicBezTo>
                  <a:pt x="4688601" y="4959797"/>
                  <a:pt x="4657537" y="4978184"/>
                  <a:pt x="4626473" y="4996569"/>
                </a:cubicBezTo>
                <a:cubicBezTo>
                  <a:pt x="4619782" y="4998947"/>
                  <a:pt x="4619014" y="5005097"/>
                  <a:pt x="4621401" y="5011593"/>
                </a:cubicBezTo>
                <a:cubicBezTo>
                  <a:pt x="4618719" y="5033114"/>
                  <a:pt x="4596260" y="5033750"/>
                  <a:pt x="4594258" y="5024179"/>
                </a:cubicBezTo>
                <a:cubicBezTo>
                  <a:pt x="4581939" y="4994769"/>
                  <a:pt x="4567025" y="5011822"/>
                  <a:pt x="4553262" y="5019653"/>
                </a:cubicBezTo>
                <a:cubicBezTo>
                  <a:pt x="4528886" y="5035661"/>
                  <a:pt x="4512440" y="5065011"/>
                  <a:pt x="4479754" y="5070753"/>
                </a:cubicBezTo>
                <a:cubicBezTo>
                  <a:pt x="4469910" y="5072783"/>
                  <a:pt x="4465224" y="5084731"/>
                  <a:pt x="4467227" y="5094302"/>
                </a:cubicBezTo>
                <a:cubicBezTo>
                  <a:pt x="4473620" y="5119942"/>
                  <a:pt x="4456703" y="5127424"/>
                  <a:pt x="4433479" y="5134209"/>
                </a:cubicBezTo>
                <a:cubicBezTo>
                  <a:pt x="4419715" y="5142039"/>
                  <a:pt x="4386943" y="5122838"/>
                  <a:pt x="4388267" y="5163500"/>
                </a:cubicBezTo>
                <a:cubicBezTo>
                  <a:pt x="4389503" y="5179219"/>
                  <a:pt x="4355669" y="5194184"/>
                  <a:pt x="4381367" y="5218838"/>
                </a:cubicBezTo>
                <a:cubicBezTo>
                  <a:pt x="4385714" y="5222434"/>
                  <a:pt x="4384350" y="5226958"/>
                  <a:pt x="4381016" y="5231265"/>
                </a:cubicBezTo>
                <a:lnTo>
                  <a:pt x="4370694" y="5240693"/>
                </a:lnTo>
                <a:lnTo>
                  <a:pt x="4374647" y="5238175"/>
                </a:lnTo>
                <a:cubicBezTo>
                  <a:pt x="4387821" y="5230810"/>
                  <a:pt x="4399315" y="5225593"/>
                  <a:pt x="4408418" y="5223122"/>
                </a:cubicBezTo>
                <a:cubicBezTo>
                  <a:pt x="4417422" y="5233004"/>
                  <a:pt x="4561417" y="5099538"/>
                  <a:pt x="4575742" y="5104815"/>
                </a:cubicBezTo>
                <a:cubicBezTo>
                  <a:pt x="4564195" y="5132021"/>
                  <a:pt x="4424701" y="5270428"/>
                  <a:pt x="4394228" y="5296803"/>
                </a:cubicBezTo>
                <a:cubicBezTo>
                  <a:pt x="4370229" y="5299898"/>
                  <a:pt x="4262809" y="5419384"/>
                  <a:pt x="4237086" y="5450021"/>
                </a:cubicBezTo>
                <a:cubicBezTo>
                  <a:pt x="4196022" y="5503703"/>
                  <a:pt x="4089290" y="5580265"/>
                  <a:pt x="4037162" y="5660733"/>
                </a:cubicBezTo>
                <a:cubicBezTo>
                  <a:pt x="4015940" y="5696312"/>
                  <a:pt x="3994314" y="5747589"/>
                  <a:pt x="3925567" y="5789879"/>
                </a:cubicBezTo>
                <a:cubicBezTo>
                  <a:pt x="3895428" y="5807127"/>
                  <a:pt x="3793530" y="5833921"/>
                  <a:pt x="3772880" y="5860631"/>
                </a:cubicBezTo>
                <a:cubicBezTo>
                  <a:pt x="3767462" y="5874624"/>
                  <a:pt x="3770820" y="5897302"/>
                  <a:pt x="3765164" y="5911033"/>
                </a:cubicBezTo>
                <a:cubicBezTo>
                  <a:pt x="3739193" y="5942350"/>
                  <a:pt x="3730189" y="5932468"/>
                  <a:pt x="3709203" y="5968306"/>
                </a:cubicBezTo>
                <a:cubicBezTo>
                  <a:pt x="3691096" y="5957929"/>
                  <a:pt x="3657275" y="5960689"/>
                  <a:pt x="3632123" y="5982458"/>
                </a:cubicBezTo>
                <a:cubicBezTo>
                  <a:pt x="3636862" y="5987660"/>
                  <a:pt x="3632024" y="5991846"/>
                  <a:pt x="3630485" y="6001551"/>
                </a:cubicBezTo>
                <a:cubicBezTo>
                  <a:pt x="3603710" y="5972164"/>
                  <a:pt x="3606822" y="5995519"/>
                  <a:pt x="3579947" y="5975519"/>
                </a:cubicBezTo>
                <a:cubicBezTo>
                  <a:pt x="3570608" y="5974765"/>
                  <a:pt x="3576598" y="5951905"/>
                  <a:pt x="3576934" y="5942777"/>
                </a:cubicBezTo>
                <a:cubicBezTo>
                  <a:pt x="3572669" y="5938096"/>
                  <a:pt x="3563329" y="5937341"/>
                  <a:pt x="3554897" y="5918591"/>
                </a:cubicBezTo>
                <a:cubicBezTo>
                  <a:pt x="3540238" y="5922442"/>
                  <a:pt x="3530563" y="5930815"/>
                  <a:pt x="3520405" y="5939606"/>
                </a:cubicBezTo>
                <a:cubicBezTo>
                  <a:pt x="3506080" y="5934329"/>
                  <a:pt x="3506080" y="5934329"/>
                  <a:pt x="3497313" y="5924707"/>
                </a:cubicBezTo>
                <a:cubicBezTo>
                  <a:pt x="3508052" y="5906109"/>
                  <a:pt x="3507471" y="5915915"/>
                  <a:pt x="3495020" y="5891806"/>
                </a:cubicBezTo>
                <a:lnTo>
                  <a:pt x="3474705" y="5909389"/>
                </a:lnTo>
                <a:cubicBezTo>
                  <a:pt x="3467784" y="5906541"/>
                  <a:pt x="3460929" y="5920381"/>
                  <a:pt x="3456511" y="5933217"/>
                </a:cubicBezTo>
                <a:lnTo>
                  <a:pt x="3453091" y="5945589"/>
                </a:lnTo>
                <a:lnTo>
                  <a:pt x="3453127" y="5944297"/>
                </a:lnTo>
                <a:cubicBezTo>
                  <a:pt x="3453472" y="5924658"/>
                  <a:pt x="3453797" y="5871415"/>
                  <a:pt x="3456870" y="5848893"/>
                </a:cubicBezTo>
                <a:lnTo>
                  <a:pt x="3458250" y="5842369"/>
                </a:lnTo>
                <a:lnTo>
                  <a:pt x="3437643" y="5839512"/>
                </a:lnTo>
                <a:cubicBezTo>
                  <a:pt x="3423779" y="5841626"/>
                  <a:pt x="3409036" y="5847757"/>
                  <a:pt x="3396460" y="5858642"/>
                </a:cubicBezTo>
                <a:cubicBezTo>
                  <a:pt x="3401199" y="5863844"/>
                  <a:pt x="3396362" y="5868030"/>
                  <a:pt x="3394822" y="5877736"/>
                </a:cubicBezTo>
                <a:cubicBezTo>
                  <a:pt x="3368047" y="5848348"/>
                  <a:pt x="3371158" y="5871703"/>
                  <a:pt x="3344284" y="5851704"/>
                </a:cubicBezTo>
                <a:cubicBezTo>
                  <a:pt x="3334945" y="5850949"/>
                  <a:pt x="3340936" y="5828089"/>
                  <a:pt x="3341270" y="5818961"/>
                </a:cubicBezTo>
                <a:cubicBezTo>
                  <a:pt x="3337005" y="5814280"/>
                  <a:pt x="3327667" y="5813526"/>
                  <a:pt x="3319234" y="5794776"/>
                </a:cubicBezTo>
                <a:cubicBezTo>
                  <a:pt x="3304574" y="5798626"/>
                  <a:pt x="3294900" y="5806999"/>
                  <a:pt x="3284743" y="5815791"/>
                </a:cubicBezTo>
                <a:cubicBezTo>
                  <a:pt x="3270416" y="5810514"/>
                  <a:pt x="3270416" y="5810514"/>
                  <a:pt x="3261650" y="5800892"/>
                </a:cubicBezTo>
                <a:cubicBezTo>
                  <a:pt x="3272390" y="5782293"/>
                  <a:pt x="3271808" y="5792099"/>
                  <a:pt x="3259358" y="5767990"/>
                </a:cubicBezTo>
                <a:lnTo>
                  <a:pt x="3239042" y="5785573"/>
                </a:lnTo>
                <a:cubicBezTo>
                  <a:pt x="3232121" y="5782724"/>
                  <a:pt x="3225270" y="5796565"/>
                  <a:pt x="3220850" y="5809401"/>
                </a:cubicBezTo>
                <a:lnTo>
                  <a:pt x="3217430" y="5821774"/>
                </a:lnTo>
                <a:lnTo>
                  <a:pt x="3217468" y="5820481"/>
                </a:lnTo>
                <a:cubicBezTo>
                  <a:pt x="3217868" y="5797569"/>
                  <a:pt x="3218246" y="5728919"/>
                  <a:pt x="3222983" y="5716675"/>
                </a:cubicBezTo>
                <a:cubicBezTo>
                  <a:pt x="3199795" y="5711162"/>
                  <a:pt x="3222675" y="5677406"/>
                  <a:pt x="3214577" y="5649528"/>
                </a:cubicBezTo>
                <a:cubicBezTo>
                  <a:pt x="3189526" y="5661909"/>
                  <a:pt x="3175438" y="5656892"/>
                  <a:pt x="3151339" y="5669375"/>
                </a:cubicBezTo>
                <a:cubicBezTo>
                  <a:pt x="3154785" y="5683603"/>
                  <a:pt x="3163790" y="5693486"/>
                  <a:pt x="3171985" y="5711975"/>
                </a:cubicBezTo>
                <a:lnTo>
                  <a:pt x="3167150" y="5716161"/>
                </a:lnTo>
                <a:lnTo>
                  <a:pt x="3162885" y="5711480"/>
                </a:lnTo>
                <a:cubicBezTo>
                  <a:pt x="3153566" y="5708614"/>
                  <a:pt x="3145229" y="5703794"/>
                  <a:pt x="3137543" y="5697866"/>
                </a:cubicBezTo>
                <a:lnTo>
                  <a:pt x="3117329" y="5678747"/>
                </a:lnTo>
                <a:lnTo>
                  <a:pt x="3107770" y="5689912"/>
                </a:lnTo>
                <a:cubicBezTo>
                  <a:pt x="3101322" y="5701067"/>
                  <a:pt x="3098142" y="5713066"/>
                  <a:pt x="3100822" y="5725978"/>
                </a:cubicBezTo>
                <a:cubicBezTo>
                  <a:pt x="3103932" y="5749334"/>
                  <a:pt x="3118021" y="5754351"/>
                  <a:pt x="3102446" y="5777135"/>
                </a:cubicBezTo>
                <a:cubicBezTo>
                  <a:pt x="3096218" y="5799736"/>
                  <a:pt x="3087450" y="5790113"/>
                  <a:pt x="3067716" y="5797890"/>
                </a:cubicBezTo>
                <a:cubicBezTo>
                  <a:pt x="3081224" y="5812713"/>
                  <a:pt x="3086631" y="5799660"/>
                  <a:pt x="3075902" y="5817319"/>
                </a:cubicBezTo>
                <a:cubicBezTo>
                  <a:pt x="3062297" y="5811883"/>
                  <a:pt x="3022249" y="5837243"/>
                  <a:pt x="2987509" y="5858936"/>
                </a:cubicBezTo>
                <a:cubicBezTo>
                  <a:pt x="2947464" y="5814987"/>
                  <a:pt x="2930028" y="5786354"/>
                  <a:pt x="2924290" y="5739225"/>
                </a:cubicBezTo>
                <a:cubicBezTo>
                  <a:pt x="2920123" y="5725156"/>
                  <a:pt x="2935115" y="5712179"/>
                  <a:pt x="2931768" y="5688563"/>
                </a:cubicBezTo>
                <a:lnTo>
                  <a:pt x="2918499" y="5674000"/>
                </a:lnTo>
                <a:lnTo>
                  <a:pt x="2911938" y="5676753"/>
                </a:lnTo>
                <a:lnTo>
                  <a:pt x="2911939" y="5676757"/>
                </a:lnTo>
                <a:lnTo>
                  <a:pt x="2911935" y="5676755"/>
                </a:lnTo>
                <a:lnTo>
                  <a:pt x="2876042" y="5691821"/>
                </a:lnTo>
                <a:cubicBezTo>
                  <a:pt x="2834819" y="5714854"/>
                  <a:pt x="2796962" y="5750931"/>
                  <a:pt x="2759485" y="5776741"/>
                </a:cubicBezTo>
                <a:cubicBezTo>
                  <a:pt x="2701335" y="5722413"/>
                  <a:pt x="2664736" y="5692690"/>
                  <a:pt x="2636239" y="5621534"/>
                </a:cubicBezTo>
                <a:cubicBezTo>
                  <a:pt x="2626109" y="5610417"/>
                  <a:pt x="2607218" y="5612115"/>
                  <a:pt x="2599477" y="5598013"/>
                </a:cubicBezTo>
                <a:lnTo>
                  <a:pt x="2599242" y="5596553"/>
                </a:lnTo>
                <a:lnTo>
                  <a:pt x="2580697" y="5609424"/>
                </a:lnTo>
                <a:cubicBezTo>
                  <a:pt x="2561394" y="5624549"/>
                  <a:pt x="2542560" y="5640020"/>
                  <a:pt x="2523822" y="5652925"/>
                </a:cubicBezTo>
                <a:lnTo>
                  <a:pt x="2479378" y="5610673"/>
                </a:lnTo>
                <a:lnTo>
                  <a:pt x="2474438" y="5635835"/>
                </a:lnTo>
                <a:cubicBezTo>
                  <a:pt x="2469967" y="5663232"/>
                  <a:pt x="2469578" y="5691431"/>
                  <a:pt x="2490120" y="5708482"/>
                </a:cubicBezTo>
                <a:cubicBezTo>
                  <a:pt x="2507318" y="5724940"/>
                  <a:pt x="2521672" y="5720454"/>
                  <a:pt x="2523667" y="5747637"/>
                </a:cubicBezTo>
                <a:cubicBezTo>
                  <a:pt x="2532971" y="5769086"/>
                  <a:pt x="2519938" y="5766780"/>
                  <a:pt x="2509168" y="5784677"/>
                </a:cubicBezTo>
                <a:cubicBezTo>
                  <a:pt x="2529243" y="5788230"/>
                  <a:pt x="2525308" y="5774757"/>
                  <a:pt x="2527919" y="5795023"/>
                </a:cubicBezTo>
                <a:cubicBezTo>
                  <a:pt x="2513684" y="5798892"/>
                  <a:pt x="2497862" y="5842726"/>
                  <a:pt x="2483948" y="5880507"/>
                </a:cubicBezTo>
                <a:cubicBezTo>
                  <a:pt x="2424424" y="5869973"/>
                  <a:pt x="2392521" y="5857939"/>
                  <a:pt x="2358245" y="5824403"/>
                </a:cubicBezTo>
                <a:cubicBezTo>
                  <a:pt x="2346063" y="5815859"/>
                  <a:pt x="2349791" y="5796716"/>
                  <a:pt x="2332241" y="5780194"/>
                </a:cubicBezTo>
                <a:lnTo>
                  <a:pt x="2313474" y="5776873"/>
                </a:lnTo>
                <a:lnTo>
                  <a:pt x="2317038" y="5781809"/>
                </a:lnTo>
                <a:cubicBezTo>
                  <a:pt x="2325584" y="5792377"/>
                  <a:pt x="2332966" y="5802851"/>
                  <a:pt x="2332270" y="5812058"/>
                </a:cubicBezTo>
                <a:cubicBezTo>
                  <a:pt x="2325057" y="5814113"/>
                  <a:pt x="2316469" y="5804686"/>
                  <a:pt x="2308340" y="5796953"/>
                </a:cubicBezTo>
                <a:lnTo>
                  <a:pt x="2303159" y="5793080"/>
                </a:lnTo>
                <a:lnTo>
                  <a:pt x="2290029" y="5816063"/>
                </a:lnTo>
                <a:cubicBezTo>
                  <a:pt x="2271807" y="5858773"/>
                  <a:pt x="2264482" y="5909700"/>
                  <a:pt x="2250985" y="5952348"/>
                </a:cubicBezTo>
                <a:cubicBezTo>
                  <a:pt x="2170537" y="5944499"/>
                  <a:pt x="2122724" y="5943063"/>
                  <a:pt x="2055220" y="5904286"/>
                </a:cubicBezTo>
                <a:cubicBezTo>
                  <a:pt x="2035145" y="5900733"/>
                  <a:pt x="2017062" y="5924362"/>
                  <a:pt x="1995700" y="5893751"/>
                </a:cubicBezTo>
                <a:cubicBezTo>
                  <a:pt x="1996900" y="5887576"/>
                  <a:pt x="1998224" y="5880783"/>
                  <a:pt x="1992737" y="5873422"/>
                </a:cubicBezTo>
                <a:cubicBezTo>
                  <a:pt x="1986043" y="5872239"/>
                  <a:pt x="1990212" y="5886391"/>
                  <a:pt x="1978150" y="5877230"/>
                </a:cubicBezTo>
                <a:cubicBezTo>
                  <a:pt x="1979350" y="5871056"/>
                  <a:pt x="1973863" y="5863694"/>
                  <a:pt x="1967522" y="5862573"/>
                </a:cubicBezTo>
                <a:cubicBezTo>
                  <a:pt x="1957542" y="5913828"/>
                  <a:pt x="1939226" y="5936777"/>
                  <a:pt x="1951375" y="5979173"/>
                </a:cubicBezTo>
                <a:cubicBezTo>
                  <a:pt x="1917418" y="5979551"/>
                  <a:pt x="1893614" y="5995142"/>
                  <a:pt x="1887361" y="6027253"/>
                </a:cubicBezTo>
                <a:cubicBezTo>
                  <a:pt x="1863556" y="6042844"/>
                  <a:pt x="1878582" y="6072333"/>
                  <a:pt x="1877698" y="6112421"/>
                </a:cubicBezTo>
                <a:lnTo>
                  <a:pt x="1871005" y="6111237"/>
                </a:lnTo>
                <a:lnTo>
                  <a:pt x="1869682" y="6118030"/>
                </a:lnTo>
                <a:cubicBezTo>
                  <a:pt x="1837897" y="6105378"/>
                  <a:pt x="1836574" y="6112171"/>
                  <a:pt x="1815650" y="6114855"/>
                </a:cubicBezTo>
                <a:cubicBezTo>
                  <a:pt x="1814326" y="6121648"/>
                  <a:pt x="1819462" y="6128945"/>
                  <a:pt x="1818262" y="6135121"/>
                </a:cubicBezTo>
                <a:cubicBezTo>
                  <a:pt x="1858058" y="6142164"/>
                  <a:pt x="1891166" y="6148024"/>
                  <a:pt x="1891606" y="6181319"/>
                </a:cubicBezTo>
                <a:cubicBezTo>
                  <a:pt x="1876047" y="6191981"/>
                  <a:pt x="1868035" y="6197590"/>
                  <a:pt x="1865629" y="6209940"/>
                </a:cubicBezTo>
                <a:cubicBezTo>
                  <a:pt x="1884028" y="6220225"/>
                  <a:pt x="1923389" y="6220164"/>
                  <a:pt x="1933895" y="6235439"/>
                </a:cubicBezTo>
                <a:cubicBezTo>
                  <a:pt x="1925029" y="6247285"/>
                  <a:pt x="1882827" y="6226399"/>
                  <a:pt x="1885439" y="6246665"/>
                </a:cubicBezTo>
                <a:cubicBezTo>
                  <a:pt x="1851359" y="6247660"/>
                  <a:pt x="1869880" y="6257328"/>
                  <a:pt x="1855646" y="6261196"/>
                </a:cubicBezTo>
                <a:cubicBezTo>
                  <a:pt x="1842264" y="6258827"/>
                  <a:pt x="1829293" y="6295499"/>
                  <a:pt x="1815908" y="6293131"/>
                </a:cubicBezTo>
                <a:cubicBezTo>
                  <a:pt x="1806690" y="6304915"/>
                  <a:pt x="1794183" y="6290564"/>
                  <a:pt x="1781856" y="6288382"/>
                </a:cubicBezTo>
                <a:lnTo>
                  <a:pt x="1742058" y="6281338"/>
                </a:lnTo>
                <a:cubicBezTo>
                  <a:pt x="1734516" y="6286391"/>
                  <a:pt x="1707215" y="6347997"/>
                  <a:pt x="1692628" y="6351803"/>
                </a:cubicBezTo>
                <a:cubicBezTo>
                  <a:pt x="1687979" y="6341078"/>
                  <a:pt x="1685698" y="6325184"/>
                  <a:pt x="1684311" y="6310564"/>
                </a:cubicBezTo>
                <a:lnTo>
                  <a:pt x="1683477" y="6300053"/>
                </a:lnTo>
                <a:lnTo>
                  <a:pt x="1684497" y="6291832"/>
                </a:lnTo>
                <a:lnTo>
                  <a:pt x="1682487" y="6288220"/>
                </a:lnTo>
                <a:lnTo>
                  <a:pt x="1681334" y="6276978"/>
                </a:lnTo>
                <a:cubicBezTo>
                  <a:pt x="1679152" y="6265733"/>
                  <a:pt x="1680490" y="6281301"/>
                  <a:pt x="1680010" y="6283771"/>
                </a:cubicBezTo>
                <a:lnTo>
                  <a:pt x="1682487" y="6288220"/>
                </a:lnTo>
                <a:lnTo>
                  <a:pt x="1682709" y="6290398"/>
                </a:lnTo>
                <a:lnTo>
                  <a:pt x="1683477" y="6300053"/>
                </a:lnTo>
                <a:lnTo>
                  <a:pt x="1682973" y="6304099"/>
                </a:lnTo>
                <a:lnTo>
                  <a:pt x="1643528" y="6297118"/>
                </a:lnTo>
                <a:cubicBezTo>
                  <a:pt x="1637807" y="6289078"/>
                  <a:pt x="1637807" y="6289078"/>
                  <a:pt x="1633520" y="6275543"/>
                </a:cubicBezTo>
                <a:cubicBezTo>
                  <a:pt x="1641533" y="6269935"/>
                  <a:pt x="1641533" y="6269935"/>
                  <a:pt x="1649781" y="6265006"/>
                </a:cubicBezTo>
                <a:cubicBezTo>
                  <a:pt x="1637367" y="6255783"/>
                  <a:pt x="1608871" y="6243074"/>
                  <a:pt x="1602533" y="6241951"/>
                </a:cubicBezTo>
                <a:cubicBezTo>
                  <a:pt x="1610077" y="6236899"/>
                  <a:pt x="1638568" y="6249607"/>
                  <a:pt x="1641095" y="6236638"/>
                </a:cubicBezTo>
                <a:cubicBezTo>
                  <a:pt x="1614681" y="6231963"/>
                  <a:pt x="1580162" y="6199664"/>
                  <a:pt x="1573032" y="6165184"/>
                </a:cubicBezTo>
                <a:cubicBezTo>
                  <a:pt x="1512746" y="6194120"/>
                  <a:pt x="1503089" y="6172609"/>
                  <a:pt x="1431740" y="6153592"/>
                </a:cubicBezTo>
                <a:cubicBezTo>
                  <a:pt x="1442281" y="6135015"/>
                  <a:pt x="1463384" y="6092118"/>
                  <a:pt x="1461125" y="6071914"/>
                </a:cubicBezTo>
                <a:cubicBezTo>
                  <a:pt x="1458866" y="6051711"/>
                  <a:pt x="1430725" y="6039064"/>
                  <a:pt x="1418544" y="6030521"/>
                </a:cubicBezTo>
                <a:cubicBezTo>
                  <a:pt x="1394741" y="6046111"/>
                  <a:pt x="1400282" y="6068172"/>
                  <a:pt x="1366324" y="6068550"/>
                </a:cubicBezTo>
                <a:cubicBezTo>
                  <a:pt x="1370137" y="6082641"/>
                  <a:pt x="1367612" y="6095610"/>
                  <a:pt x="1358746" y="6107456"/>
                </a:cubicBezTo>
                <a:lnTo>
                  <a:pt x="1352054" y="6106270"/>
                </a:lnTo>
                <a:cubicBezTo>
                  <a:pt x="1358307" y="6074160"/>
                  <a:pt x="1356315" y="6046976"/>
                  <a:pt x="1332424" y="6029333"/>
                </a:cubicBezTo>
                <a:cubicBezTo>
                  <a:pt x="1327287" y="6022036"/>
                  <a:pt x="1327287" y="6022036"/>
                  <a:pt x="1314256" y="6019729"/>
                </a:cubicBezTo>
                <a:cubicBezTo>
                  <a:pt x="1289250" y="6041495"/>
                  <a:pt x="1262921" y="6070054"/>
                  <a:pt x="1238499" y="6092561"/>
                </a:cubicBezTo>
                <a:cubicBezTo>
                  <a:pt x="1209206" y="6100792"/>
                  <a:pt x="1219626" y="6082833"/>
                  <a:pt x="1202514" y="6099609"/>
                </a:cubicBezTo>
                <a:cubicBezTo>
                  <a:pt x="1176537" y="6128229"/>
                  <a:pt x="1182113" y="6168822"/>
                  <a:pt x="1140141" y="6174809"/>
                </a:cubicBezTo>
                <a:cubicBezTo>
                  <a:pt x="1095411" y="6193084"/>
                  <a:pt x="1063068" y="6147754"/>
                  <a:pt x="1017780" y="6133350"/>
                </a:cubicBezTo>
                <a:cubicBezTo>
                  <a:pt x="1012849" y="6158669"/>
                  <a:pt x="1022856" y="6180243"/>
                  <a:pt x="1024146" y="6207302"/>
                </a:cubicBezTo>
                <a:lnTo>
                  <a:pt x="1044221" y="6210855"/>
                </a:lnTo>
                <a:cubicBezTo>
                  <a:pt x="1051763" y="6205801"/>
                  <a:pt x="1051763" y="6205801"/>
                  <a:pt x="1066471" y="6201377"/>
                </a:cubicBezTo>
                <a:lnTo>
                  <a:pt x="1062743" y="6220521"/>
                </a:lnTo>
                <a:cubicBezTo>
                  <a:pt x="1040493" y="6229998"/>
                  <a:pt x="1032479" y="6235608"/>
                  <a:pt x="1026225" y="6267718"/>
                </a:cubicBezTo>
                <a:lnTo>
                  <a:pt x="1008463" y="6377644"/>
                </a:lnTo>
                <a:cubicBezTo>
                  <a:pt x="994109" y="6408322"/>
                  <a:pt x="926356" y="6372696"/>
                  <a:pt x="899872" y="6383339"/>
                </a:cubicBezTo>
                <a:cubicBezTo>
                  <a:pt x="873388" y="6393983"/>
                  <a:pt x="884540" y="6448978"/>
                  <a:pt x="848615" y="6442620"/>
                </a:cubicBezTo>
                <a:cubicBezTo>
                  <a:pt x="811779" y="6455904"/>
                  <a:pt x="748941" y="6424980"/>
                  <a:pt x="723848" y="6413513"/>
                </a:cubicBezTo>
                <a:cubicBezTo>
                  <a:pt x="739637" y="6403530"/>
                  <a:pt x="767341" y="6409072"/>
                  <a:pt x="776911" y="6397351"/>
                </a:cubicBezTo>
                <a:cubicBezTo>
                  <a:pt x="789504" y="6366361"/>
                  <a:pt x="763886" y="6314556"/>
                  <a:pt x="771343" y="6276268"/>
                </a:cubicBezTo>
                <a:cubicBezTo>
                  <a:pt x="771720" y="6244394"/>
                  <a:pt x="808418" y="6287941"/>
                  <a:pt x="810480" y="6247421"/>
                </a:cubicBezTo>
                <a:cubicBezTo>
                  <a:pt x="812540" y="6206902"/>
                  <a:pt x="797644" y="6096305"/>
                  <a:pt x="779002" y="6061066"/>
                </a:cubicBezTo>
                <a:cubicBezTo>
                  <a:pt x="761452" y="6044545"/>
                  <a:pt x="693227" y="6009473"/>
                  <a:pt x="669338" y="5991829"/>
                </a:cubicBezTo>
                <a:cubicBezTo>
                  <a:pt x="670540" y="5985654"/>
                  <a:pt x="666021" y="5971440"/>
                  <a:pt x="661004" y="5963525"/>
                </a:cubicBezTo>
                <a:cubicBezTo>
                  <a:pt x="617796" y="6009537"/>
                  <a:pt x="554021" y="5951618"/>
                  <a:pt x="515544" y="5937781"/>
                </a:cubicBezTo>
                <a:cubicBezTo>
                  <a:pt x="511696" y="5957541"/>
                  <a:pt x="500074" y="5981676"/>
                  <a:pt x="490007" y="5999699"/>
                </a:cubicBezTo>
                <a:cubicBezTo>
                  <a:pt x="490007" y="5999699"/>
                  <a:pt x="484165" y="5992276"/>
                  <a:pt x="477825" y="5991154"/>
                </a:cubicBezTo>
                <a:cubicBezTo>
                  <a:pt x="470608" y="5923440"/>
                  <a:pt x="469818" y="5890082"/>
                  <a:pt x="369645" y="5878741"/>
                </a:cubicBezTo>
                <a:cubicBezTo>
                  <a:pt x="344519" y="5901124"/>
                  <a:pt x="307512" y="5847941"/>
                  <a:pt x="278218" y="5856171"/>
                </a:cubicBezTo>
                <a:cubicBezTo>
                  <a:pt x="257293" y="5858856"/>
                  <a:pt x="248075" y="5870640"/>
                  <a:pt x="208277" y="5863597"/>
                </a:cubicBezTo>
                <a:cubicBezTo>
                  <a:pt x="204110" y="5849444"/>
                  <a:pt x="200176" y="5835971"/>
                  <a:pt x="194806" y="5827994"/>
                </a:cubicBezTo>
                <a:cubicBezTo>
                  <a:pt x="217939" y="5778428"/>
                  <a:pt x="228797" y="5793765"/>
                  <a:pt x="273647" y="5774872"/>
                </a:cubicBezTo>
                <a:cubicBezTo>
                  <a:pt x="259826" y="5739207"/>
                  <a:pt x="316298" y="5696181"/>
                  <a:pt x="347643" y="5675538"/>
                </a:cubicBezTo>
                <a:lnTo>
                  <a:pt x="360676" y="5677844"/>
                </a:lnTo>
                <a:lnTo>
                  <a:pt x="355745" y="5703162"/>
                </a:lnTo>
                <a:lnTo>
                  <a:pt x="362437" y="5704347"/>
                </a:lnTo>
                <a:lnTo>
                  <a:pt x="364963" y="5691379"/>
                </a:lnTo>
                <a:cubicBezTo>
                  <a:pt x="366165" y="5685204"/>
                  <a:pt x="364523" y="5658083"/>
                  <a:pt x="365726" y="5651908"/>
                </a:cubicBezTo>
                <a:cubicBezTo>
                  <a:pt x="345153" y="5654654"/>
                  <a:pt x="345153" y="5654654"/>
                  <a:pt x="336785" y="5660201"/>
                </a:cubicBezTo>
                <a:cubicBezTo>
                  <a:pt x="332619" y="5646047"/>
                  <a:pt x="332619" y="5646047"/>
                  <a:pt x="335144" y="5633081"/>
                </a:cubicBezTo>
                <a:cubicBezTo>
                  <a:pt x="290647" y="5652035"/>
                  <a:pt x="267960" y="5628216"/>
                  <a:pt x="223668" y="5679787"/>
                </a:cubicBezTo>
                <a:cubicBezTo>
                  <a:pt x="210285" y="5677418"/>
                  <a:pt x="162943" y="5675427"/>
                  <a:pt x="150762" y="5666884"/>
                </a:cubicBezTo>
                <a:cubicBezTo>
                  <a:pt x="133212" y="5650362"/>
                  <a:pt x="129278" y="5636890"/>
                  <a:pt x="118771" y="5621616"/>
                </a:cubicBezTo>
                <a:cubicBezTo>
                  <a:pt x="126347" y="5582711"/>
                  <a:pt x="121622" y="5535881"/>
                  <a:pt x="146396" y="5513435"/>
                </a:cubicBezTo>
                <a:cubicBezTo>
                  <a:pt x="156817" y="5495475"/>
                  <a:pt x="170200" y="5497844"/>
                  <a:pt x="186959" y="5481007"/>
                </a:cubicBezTo>
                <a:cubicBezTo>
                  <a:pt x="182793" y="5466855"/>
                  <a:pt x="178979" y="5452765"/>
                  <a:pt x="174581" y="5437932"/>
                </a:cubicBezTo>
                <a:cubicBezTo>
                  <a:pt x="157701" y="5455386"/>
                  <a:pt x="60372" y="5464991"/>
                  <a:pt x="30993" y="5439989"/>
                </a:cubicBezTo>
                <a:cubicBezTo>
                  <a:pt x="12241" y="5429643"/>
                  <a:pt x="12241" y="5429643"/>
                  <a:pt x="8306" y="5416170"/>
                </a:cubicBezTo>
                <a:cubicBezTo>
                  <a:pt x="-7801" y="5392239"/>
                  <a:pt x="419" y="5314481"/>
                  <a:pt x="25193" y="5292035"/>
                </a:cubicBezTo>
                <a:cubicBezTo>
                  <a:pt x="27964" y="5286696"/>
                  <a:pt x="31933" y="5281779"/>
                  <a:pt x="36853" y="5277254"/>
                </a:cubicBezTo>
                <a:cubicBezTo>
                  <a:pt x="71295" y="5245576"/>
                  <a:pt x="152351" y="5233091"/>
                  <a:pt x="195135" y="5229483"/>
                </a:cubicBezTo>
                <a:lnTo>
                  <a:pt x="214498" y="5228018"/>
                </a:lnTo>
                <a:lnTo>
                  <a:pt x="227624" y="5216199"/>
                </a:lnTo>
                <a:cubicBezTo>
                  <a:pt x="220297" y="5216420"/>
                  <a:pt x="216227" y="5214880"/>
                  <a:pt x="211575" y="5215257"/>
                </a:cubicBezTo>
                <a:cubicBezTo>
                  <a:pt x="204250" y="5215478"/>
                  <a:pt x="204017" y="5210265"/>
                  <a:pt x="209712" y="5203449"/>
                </a:cubicBezTo>
                <a:cubicBezTo>
                  <a:pt x="226803" y="5183001"/>
                  <a:pt x="232496" y="5161235"/>
                  <a:pt x="242260" y="5141008"/>
                </a:cubicBezTo>
                <a:cubicBezTo>
                  <a:pt x="255627" y="5111891"/>
                  <a:pt x="272367" y="5083622"/>
                  <a:pt x="297828" y="5056514"/>
                </a:cubicBezTo>
                <a:cubicBezTo>
                  <a:pt x="305501" y="5049164"/>
                  <a:pt x="308176" y="5049321"/>
                  <a:pt x="310386" y="5054001"/>
                </a:cubicBezTo>
                <a:cubicBezTo>
                  <a:pt x="315969" y="5059527"/>
                  <a:pt x="311087" y="5069642"/>
                  <a:pt x="306205" y="5079756"/>
                </a:cubicBezTo>
                <a:cubicBezTo>
                  <a:pt x="303881" y="5087420"/>
                  <a:pt x="304695" y="5090717"/>
                  <a:pt x="312022" y="5090497"/>
                </a:cubicBezTo>
                <a:cubicBezTo>
                  <a:pt x="318650" y="5089585"/>
                  <a:pt x="323067" y="5083994"/>
                  <a:pt x="327485" y="5078403"/>
                </a:cubicBezTo>
                <a:cubicBezTo>
                  <a:pt x="332484" y="5070896"/>
                  <a:pt x="338064" y="5061474"/>
                  <a:pt x="343062" y="5053966"/>
                </a:cubicBezTo>
                <a:cubicBezTo>
                  <a:pt x="345504" y="5048910"/>
                  <a:pt x="349804" y="5040712"/>
                  <a:pt x="356432" y="5039800"/>
                </a:cubicBezTo>
                <a:cubicBezTo>
                  <a:pt x="364339" y="5037664"/>
                  <a:pt x="362016" y="5045328"/>
                  <a:pt x="362249" y="5050541"/>
                </a:cubicBezTo>
                <a:cubicBezTo>
                  <a:pt x="362366" y="5053148"/>
                  <a:pt x="359924" y="5058205"/>
                  <a:pt x="363879" y="5057136"/>
                </a:cubicBezTo>
                <a:cubicBezTo>
                  <a:pt x="368529" y="5056759"/>
                  <a:pt x="370273" y="5051011"/>
                  <a:pt x="372133" y="5047870"/>
                </a:cubicBezTo>
                <a:lnTo>
                  <a:pt x="407468" y="4979865"/>
                </a:lnTo>
                <a:lnTo>
                  <a:pt x="332463" y="4909039"/>
                </a:lnTo>
                <a:lnTo>
                  <a:pt x="334866" y="4909496"/>
                </a:lnTo>
                <a:cubicBezTo>
                  <a:pt x="347971" y="4909997"/>
                  <a:pt x="355635" y="4902638"/>
                  <a:pt x="371626" y="4913456"/>
                </a:cubicBezTo>
                <a:cubicBezTo>
                  <a:pt x="406968" y="4938407"/>
                  <a:pt x="409192" y="4923185"/>
                  <a:pt x="419410" y="4913373"/>
                </a:cubicBezTo>
                <a:cubicBezTo>
                  <a:pt x="419884" y="4906376"/>
                  <a:pt x="427074" y="4906013"/>
                  <a:pt x="430907" y="4902334"/>
                </a:cubicBezTo>
                <a:lnTo>
                  <a:pt x="439971" y="4897512"/>
                </a:lnTo>
                <a:lnTo>
                  <a:pt x="452359" y="4866893"/>
                </a:lnTo>
                <a:lnTo>
                  <a:pt x="439982" y="4852601"/>
                </a:lnTo>
                <a:cubicBezTo>
                  <a:pt x="426296" y="4836061"/>
                  <a:pt x="414064" y="4818642"/>
                  <a:pt x="412085" y="4804031"/>
                </a:cubicBezTo>
                <a:lnTo>
                  <a:pt x="397225" y="4782869"/>
                </a:lnTo>
                <a:cubicBezTo>
                  <a:pt x="376341" y="4788514"/>
                  <a:pt x="350748" y="4821596"/>
                  <a:pt x="320903" y="4825655"/>
                </a:cubicBezTo>
                <a:cubicBezTo>
                  <a:pt x="280319" y="4839561"/>
                  <a:pt x="201122" y="4860745"/>
                  <a:pt x="156685" y="4845640"/>
                </a:cubicBezTo>
                <a:cubicBezTo>
                  <a:pt x="150338" y="4843481"/>
                  <a:pt x="144699" y="4840582"/>
                  <a:pt x="139983" y="4836816"/>
                </a:cubicBezTo>
                <a:cubicBezTo>
                  <a:pt x="108159" y="4826262"/>
                  <a:pt x="68851" y="4758490"/>
                  <a:pt x="73788" y="4730136"/>
                </a:cubicBezTo>
                <a:cubicBezTo>
                  <a:pt x="71876" y="4716239"/>
                  <a:pt x="71876" y="4716239"/>
                  <a:pt x="84787" y="4699240"/>
                </a:cubicBezTo>
                <a:cubicBezTo>
                  <a:pt x="97261" y="4673239"/>
                  <a:pt x="152633" y="4649661"/>
                  <a:pt x="189060" y="4643364"/>
                </a:cubicBezTo>
                <a:lnTo>
                  <a:pt x="209828" y="4643375"/>
                </a:lnTo>
                <a:lnTo>
                  <a:pt x="216036" y="4637426"/>
                </a:lnTo>
                <a:lnTo>
                  <a:pt x="210583" y="4599026"/>
                </a:lnTo>
                <a:cubicBezTo>
                  <a:pt x="188378" y="4590375"/>
                  <a:pt x="177113" y="4597922"/>
                  <a:pt x="160244" y="4585696"/>
                </a:cubicBezTo>
                <a:cubicBezTo>
                  <a:pt x="128421" y="4575140"/>
                  <a:pt x="113590" y="4530433"/>
                  <a:pt x="90757" y="4497917"/>
                </a:cubicBezTo>
                <a:cubicBezTo>
                  <a:pt x="94115" y="4479731"/>
                  <a:pt x="92203" y="4465834"/>
                  <a:pt x="101489" y="4443673"/>
                </a:cubicBezTo>
                <a:cubicBezTo>
                  <a:pt x="109131" y="4430966"/>
                  <a:pt x="151591" y="4410107"/>
                  <a:pt x="162856" y="4402561"/>
                </a:cubicBezTo>
                <a:cubicBezTo>
                  <a:pt x="224430" y="4431889"/>
                  <a:pt x="235429" y="4400994"/>
                  <a:pt x="283855" y="4400426"/>
                </a:cubicBezTo>
                <a:cubicBezTo>
                  <a:pt x="276244" y="4389588"/>
                  <a:pt x="276244" y="4389588"/>
                  <a:pt x="274265" y="4374975"/>
                </a:cubicBezTo>
                <a:cubicBezTo>
                  <a:pt x="284182" y="4376681"/>
                  <a:pt x="284182" y="4376681"/>
                  <a:pt x="304111" y="4370918"/>
                </a:cubicBezTo>
                <a:cubicBezTo>
                  <a:pt x="300486" y="4365756"/>
                  <a:pt x="290896" y="4340306"/>
                  <a:pt x="287272" y="4335144"/>
                </a:cubicBezTo>
                <a:lnTo>
                  <a:pt x="279661" y="4324307"/>
                </a:lnTo>
                <a:lnTo>
                  <a:pt x="274029" y="4328080"/>
                </a:lnTo>
                <a:lnTo>
                  <a:pt x="288888" y="4349241"/>
                </a:lnTo>
                <a:lnTo>
                  <a:pt x="277919" y="4356589"/>
                </a:lnTo>
                <a:cubicBezTo>
                  <a:pt x="240824" y="4350325"/>
                  <a:pt x="171610" y="4333704"/>
                  <a:pt x="169662" y="4295545"/>
                </a:cubicBezTo>
                <a:cubicBezTo>
                  <a:pt x="120940" y="4296311"/>
                  <a:pt x="117286" y="4314697"/>
                  <a:pt x="75871" y="4278692"/>
                </a:cubicBezTo>
                <a:cubicBezTo>
                  <a:pt x="77518" y="4269240"/>
                  <a:pt x="75606" y="4255343"/>
                  <a:pt x="73628" y="4240731"/>
                </a:cubicBezTo>
                <a:cubicBezTo>
                  <a:pt x="107127" y="4218288"/>
                  <a:pt x="120371" y="4225353"/>
                  <a:pt x="140597" y="4219391"/>
                </a:cubicBezTo>
                <a:cubicBezTo>
                  <a:pt x="170738" y="4215135"/>
                  <a:pt x="182821" y="4151639"/>
                  <a:pt x="214941" y="4161995"/>
                </a:cubicBezTo>
                <a:cubicBezTo>
                  <a:pt x="301870" y="4111345"/>
                  <a:pt x="288953" y="4080534"/>
                  <a:pt x="267861" y="4015736"/>
                </a:cubicBezTo>
                <a:cubicBezTo>
                  <a:pt x="273197" y="4012160"/>
                  <a:pt x="275502" y="4003026"/>
                  <a:pt x="275502" y="4003026"/>
                </a:cubicBezTo>
                <a:cubicBezTo>
                  <a:pt x="292075" y="4015452"/>
                  <a:pt x="312567" y="4032840"/>
                  <a:pt x="324165" y="4049355"/>
                </a:cubicBezTo>
                <a:cubicBezTo>
                  <a:pt x="353678" y="4021234"/>
                  <a:pt x="388291" y="3942644"/>
                  <a:pt x="446602" y="3967327"/>
                </a:cubicBezTo>
                <a:cubicBezTo>
                  <a:pt x="447951" y="3958075"/>
                  <a:pt x="446270" y="3943265"/>
                  <a:pt x="442645" y="3938103"/>
                </a:cubicBezTo>
                <a:cubicBezTo>
                  <a:pt x="457268" y="3912368"/>
                  <a:pt x="505291" y="3852874"/>
                  <a:pt x="514579" y="3830713"/>
                </a:cubicBezTo>
                <a:cubicBezTo>
                  <a:pt x="517209" y="3791005"/>
                  <a:pt x="485604" y="3683919"/>
                  <a:pt x="467151" y="3647710"/>
                </a:cubicBezTo>
                <a:cubicBezTo>
                  <a:pt x="448698" y="3611500"/>
                  <a:pt x="432959" y="3666063"/>
                  <a:pt x="419580" y="3637079"/>
                </a:cubicBezTo>
                <a:cubicBezTo>
                  <a:pt x="397109" y="3605080"/>
                  <a:pt x="399342" y="3547422"/>
                  <a:pt x="375159" y="3524160"/>
                </a:cubicBezTo>
                <a:cubicBezTo>
                  <a:pt x="361619" y="3517294"/>
                  <a:pt x="338562" y="3533500"/>
                  <a:pt x="320047" y="3530725"/>
                </a:cubicBezTo>
                <a:cubicBezTo>
                  <a:pt x="338295" y="3510152"/>
                  <a:pt x="383090" y="3456615"/>
                  <a:pt x="422193" y="3453944"/>
                </a:cubicBezTo>
                <a:cubicBezTo>
                  <a:pt x="452432" y="3433686"/>
                  <a:pt x="464726" y="3488440"/>
                  <a:pt x="493286" y="3487520"/>
                </a:cubicBezTo>
                <a:cubicBezTo>
                  <a:pt x="521848" y="3486599"/>
                  <a:pt x="569212" y="3426787"/>
                  <a:pt x="594877" y="3449057"/>
                </a:cubicBezTo>
                <a:lnTo>
                  <a:pt x="656062" y="3542396"/>
                </a:lnTo>
                <a:cubicBezTo>
                  <a:pt x="674909" y="3569234"/>
                  <a:pt x="684529" y="3571139"/>
                  <a:pt x="708742" y="3570855"/>
                </a:cubicBezTo>
                <a:lnTo>
                  <a:pt x="719978" y="3586854"/>
                </a:lnTo>
                <a:cubicBezTo>
                  <a:pt x="704725" y="3588724"/>
                  <a:pt x="704725" y="3588724"/>
                  <a:pt x="695764" y="3587139"/>
                </a:cubicBezTo>
                <a:lnTo>
                  <a:pt x="678867" y="3598459"/>
                </a:lnTo>
                <a:cubicBezTo>
                  <a:pt x="683810" y="3611086"/>
                  <a:pt x="686200" y="3623335"/>
                  <a:pt x="689211" y="3635074"/>
                </a:cubicBezTo>
                <a:lnTo>
                  <a:pt x="694335" y="3647285"/>
                </a:lnTo>
                <a:lnTo>
                  <a:pt x="887147" y="3437367"/>
                </a:lnTo>
                <a:lnTo>
                  <a:pt x="920492" y="3446927"/>
                </a:lnTo>
                <a:cubicBezTo>
                  <a:pt x="932755" y="3451310"/>
                  <a:pt x="945741" y="3449540"/>
                  <a:pt x="949980" y="3440638"/>
                </a:cubicBezTo>
                <a:cubicBezTo>
                  <a:pt x="968387" y="3392717"/>
                  <a:pt x="1040349" y="3378367"/>
                  <a:pt x="1038108" y="3315854"/>
                </a:cubicBezTo>
                <a:cubicBezTo>
                  <a:pt x="1071474" y="3303737"/>
                  <a:pt x="1060484" y="3234090"/>
                  <a:pt x="1125678" y="3250180"/>
                </a:cubicBezTo>
                <a:cubicBezTo>
                  <a:pt x="1144255" y="3255217"/>
                  <a:pt x="1151022" y="3224778"/>
                  <a:pt x="1168249" y="3214103"/>
                </a:cubicBezTo>
                <a:cubicBezTo>
                  <a:pt x="1237152" y="3171410"/>
                  <a:pt x="1276659" y="3106991"/>
                  <a:pt x="1298316" y="3031381"/>
                </a:cubicBezTo>
                <a:cubicBezTo>
                  <a:pt x="1307516" y="3007421"/>
                  <a:pt x="1321586" y="2996420"/>
                  <a:pt x="1346835" y="2999034"/>
                </a:cubicBezTo>
                <a:cubicBezTo>
                  <a:pt x="1361436" y="3037914"/>
                  <a:pt x="1347995" y="3070777"/>
                  <a:pt x="1321569" y="3105410"/>
                </a:cubicBezTo>
                <a:cubicBezTo>
                  <a:pt x="1304835" y="3125477"/>
                  <a:pt x="1293266" y="3149192"/>
                  <a:pt x="1283186" y="3173839"/>
                </a:cubicBezTo>
                <a:lnTo>
                  <a:pt x="1266439" y="3215922"/>
                </a:lnTo>
                <a:lnTo>
                  <a:pt x="1270057" y="3218326"/>
                </a:lnTo>
                <a:cubicBezTo>
                  <a:pt x="1285575" y="3229559"/>
                  <a:pt x="1300351" y="3241289"/>
                  <a:pt x="1304829" y="3242083"/>
                </a:cubicBezTo>
                <a:lnTo>
                  <a:pt x="1338330" y="3219638"/>
                </a:lnTo>
                <a:cubicBezTo>
                  <a:pt x="1348706" y="3212687"/>
                  <a:pt x="1354273" y="3194539"/>
                  <a:pt x="1367517" y="3201603"/>
                </a:cubicBezTo>
                <a:cubicBezTo>
                  <a:pt x="1378780" y="3194057"/>
                  <a:pt x="1405632" y="3222363"/>
                  <a:pt x="1416897" y="3214816"/>
                </a:cubicBezTo>
                <a:cubicBezTo>
                  <a:pt x="1431492" y="3212628"/>
                  <a:pt x="1418516" y="3228911"/>
                  <a:pt x="1450071" y="3216117"/>
                </a:cubicBezTo>
                <a:cubicBezTo>
                  <a:pt x="1455970" y="3235693"/>
                  <a:pt x="1486010" y="3199629"/>
                  <a:pt x="1498955" y="3206892"/>
                </a:cubicBezTo>
                <a:cubicBezTo>
                  <a:pt x="1495599" y="3225081"/>
                  <a:pt x="1459594" y="3240853"/>
                  <a:pt x="1446979" y="3257653"/>
                </a:cubicBezTo>
                <a:lnTo>
                  <a:pt x="1447725" y="3258230"/>
                </a:lnTo>
                <a:lnTo>
                  <a:pt x="1464316" y="3260426"/>
                </a:lnTo>
                <a:lnTo>
                  <a:pt x="1475300" y="3271651"/>
                </a:lnTo>
                <a:lnTo>
                  <a:pt x="1482429" y="3273369"/>
                </a:lnTo>
                <a:lnTo>
                  <a:pt x="1483203" y="3279255"/>
                </a:lnTo>
                <a:lnTo>
                  <a:pt x="1489993" y="3285763"/>
                </a:lnTo>
                <a:cubicBezTo>
                  <a:pt x="1494127" y="3286553"/>
                  <a:pt x="1498791" y="3283632"/>
                  <a:pt x="1507469" y="3277195"/>
                </a:cubicBezTo>
                <a:cubicBezTo>
                  <a:pt x="1517379" y="3269486"/>
                  <a:pt x="1525360" y="3260607"/>
                  <a:pt x="1531574" y="3250708"/>
                </a:cubicBezTo>
                <a:lnTo>
                  <a:pt x="1540937" y="3228098"/>
                </a:lnTo>
                <a:lnTo>
                  <a:pt x="1524208" y="3213315"/>
                </a:lnTo>
                <a:lnTo>
                  <a:pt x="1544045" y="3220590"/>
                </a:lnTo>
                <a:lnTo>
                  <a:pt x="1545077" y="3218100"/>
                </a:lnTo>
                <a:cubicBezTo>
                  <a:pt x="1546172" y="3211908"/>
                  <a:pt x="1547134" y="3200794"/>
                  <a:pt x="1540713" y="3197308"/>
                </a:cubicBezTo>
                <a:cubicBezTo>
                  <a:pt x="1526577" y="3189145"/>
                  <a:pt x="1536485" y="3181436"/>
                  <a:pt x="1540045" y="3172700"/>
                </a:cubicBezTo>
                <a:cubicBezTo>
                  <a:pt x="1547359" y="3162613"/>
                  <a:pt x="1553376" y="3151335"/>
                  <a:pt x="1559463" y="3142519"/>
                </a:cubicBezTo>
                <a:lnTo>
                  <a:pt x="1567543" y="3132159"/>
                </a:lnTo>
                <a:lnTo>
                  <a:pt x="1563148" y="3128071"/>
                </a:lnTo>
                <a:cubicBezTo>
                  <a:pt x="1555149" y="3120513"/>
                  <a:pt x="1547696" y="3112259"/>
                  <a:pt x="1543404" y="3102508"/>
                </a:cubicBezTo>
                <a:cubicBezTo>
                  <a:pt x="1552049" y="3106705"/>
                  <a:pt x="1558173" y="3109040"/>
                  <a:pt x="1566814" y="3113238"/>
                </a:cubicBezTo>
                <a:lnTo>
                  <a:pt x="1583510" y="3117260"/>
                </a:lnTo>
                <a:lnTo>
                  <a:pt x="1592758" y="3110965"/>
                </a:lnTo>
                <a:lnTo>
                  <a:pt x="1605989" y="3107564"/>
                </a:lnTo>
                <a:lnTo>
                  <a:pt x="1605858" y="3093857"/>
                </a:lnTo>
                <a:cubicBezTo>
                  <a:pt x="1600539" y="3070188"/>
                  <a:pt x="1608898" y="3054440"/>
                  <a:pt x="1624815" y="3044275"/>
                </a:cubicBezTo>
                <a:cubicBezTo>
                  <a:pt x="1637466" y="3038278"/>
                  <a:pt x="1647598" y="3030420"/>
                  <a:pt x="1661339" y="3023033"/>
                </a:cubicBezTo>
                <a:lnTo>
                  <a:pt x="1666178" y="3020584"/>
                </a:lnTo>
                <a:lnTo>
                  <a:pt x="1662514" y="3009284"/>
                </a:lnTo>
                <a:cubicBezTo>
                  <a:pt x="1658074" y="2995271"/>
                  <a:pt x="1654129" y="2982870"/>
                  <a:pt x="1651098" y="2974561"/>
                </a:cubicBezTo>
                <a:lnTo>
                  <a:pt x="1661259" y="2965768"/>
                </a:lnTo>
                <a:cubicBezTo>
                  <a:pt x="1679602" y="2976405"/>
                  <a:pt x="1670262" y="2975652"/>
                  <a:pt x="1684439" y="2972220"/>
                </a:cubicBezTo>
                <a:cubicBezTo>
                  <a:pt x="1692064" y="2930266"/>
                  <a:pt x="1765699" y="2901887"/>
                  <a:pt x="1804455" y="2885553"/>
                </a:cubicBezTo>
                <a:lnTo>
                  <a:pt x="1839768" y="2854991"/>
                </a:lnTo>
                <a:cubicBezTo>
                  <a:pt x="1854191" y="2850882"/>
                  <a:pt x="1887528" y="2848540"/>
                  <a:pt x="1901950" y="2844429"/>
                </a:cubicBezTo>
                <a:cubicBezTo>
                  <a:pt x="1916947" y="2831451"/>
                  <a:pt x="1888918" y="2830126"/>
                  <a:pt x="1913500" y="2817224"/>
                </a:cubicBezTo>
                <a:lnTo>
                  <a:pt x="1920104" y="2815332"/>
                </a:lnTo>
                <a:lnTo>
                  <a:pt x="1923507" y="2806881"/>
                </a:lnTo>
                <a:cubicBezTo>
                  <a:pt x="1935745" y="2791709"/>
                  <a:pt x="1948049" y="2778996"/>
                  <a:pt x="1962882" y="2766201"/>
                </a:cubicBezTo>
                <a:cubicBezTo>
                  <a:pt x="1982568" y="2745863"/>
                  <a:pt x="1979704" y="2733641"/>
                  <a:pt x="1952859" y="2723426"/>
                </a:cubicBezTo>
                <a:cubicBezTo>
                  <a:pt x="1949034" y="2722318"/>
                  <a:pt x="1945211" y="2721210"/>
                  <a:pt x="1937559" y="2718994"/>
                </a:cubicBezTo>
                <a:cubicBezTo>
                  <a:pt x="1965231" y="2713174"/>
                  <a:pt x="1980826" y="2681884"/>
                  <a:pt x="2014225" y="2700507"/>
                </a:cubicBezTo>
                <a:cubicBezTo>
                  <a:pt x="2008765" y="2685906"/>
                  <a:pt x="1995993" y="2681393"/>
                  <a:pt x="2003307" y="2671307"/>
                </a:cubicBezTo>
                <a:cubicBezTo>
                  <a:pt x="2006865" y="2662570"/>
                  <a:pt x="2016909" y="2659784"/>
                  <a:pt x="2025657" y="2655806"/>
                </a:cubicBezTo>
                <a:cubicBezTo>
                  <a:pt x="2034403" y="2651829"/>
                  <a:pt x="2044381" y="2646580"/>
                  <a:pt x="2040286" y="2635630"/>
                </a:cubicBezTo>
                <a:cubicBezTo>
                  <a:pt x="2034762" y="2618569"/>
                  <a:pt x="2044604" y="2608399"/>
                  <a:pt x="2057044" y="2600609"/>
                </a:cubicBezTo>
                <a:cubicBezTo>
                  <a:pt x="2067022" y="2595360"/>
                  <a:pt x="2073172" y="2589004"/>
                  <a:pt x="2072770" y="2574240"/>
                </a:cubicBezTo>
                <a:cubicBezTo>
                  <a:pt x="2073340" y="2560368"/>
                  <a:pt x="2090207" y="2543891"/>
                  <a:pt x="2109299" y="2537212"/>
                </a:cubicBezTo>
                <a:lnTo>
                  <a:pt x="2112083" y="2536787"/>
                </a:lnTo>
                <a:lnTo>
                  <a:pt x="2114255" y="2503926"/>
                </a:lnTo>
                <a:cubicBezTo>
                  <a:pt x="2124748" y="2486006"/>
                  <a:pt x="2130404" y="2472274"/>
                  <a:pt x="2141131" y="2454615"/>
                </a:cubicBezTo>
                <a:cubicBezTo>
                  <a:pt x="2152444" y="2427149"/>
                  <a:pt x="2134672" y="2407644"/>
                  <a:pt x="2156140" y="2371387"/>
                </a:cubicBezTo>
                <a:cubicBezTo>
                  <a:pt x="2236204" y="2232321"/>
                  <a:pt x="2411350" y="2168178"/>
                  <a:pt x="2509229" y="2136026"/>
                </a:cubicBezTo>
                <a:lnTo>
                  <a:pt x="2569691" y="2083692"/>
                </a:lnTo>
                <a:cubicBezTo>
                  <a:pt x="2623108" y="2063509"/>
                  <a:pt x="2639824" y="2092300"/>
                  <a:pt x="2715281" y="2026990"/>
                </a:cubicBezTo>
                <a:lnTo>
                  <a:pt x="2747150" y="2032776"/>
                </a:lnTo>
                <a:lnTo>
                  <a:pt x="2702852" y="2067117"/>
                </a:lnTo>
                <a:cubicBezTo>
                  <a:pt x="2685627" y="2077790"/>
                  <a:pt x="2678860" y="2108231"/>
                  <a:pt x="2660286" y="2103194"/>
                </a:cubicBezTo>
                <a:cubicBezTo>
                  <a:pt x="2595092" y="2087103"/>
                  <a:pt x="2606080" y="2156750"/>
                  <a:pt x="2572712" y="2168868"/>
                </a:cubicBezTo>
                <a:cubicBezTo>
                  <a:pt x="2574957" y="2231380"/>
                  <a:pt x="2502993" y="2245731"/>
                  <a:pt x="2484589" y="2293650"/>
                </a:cubicBezTo>
                <a:cubicBezTo>
                  <a:pt x="2480347" y="2302552"/>
                  <a:pt x="2467364" y="2304322"/>
                  <a:pt x="2455099" y="2299941"/>
                </a:cubicBezTo>
                <a:lnTo>
                  <a:pt x="2421754" y="2290380"/>
                </a:lnTo>
                <a:lnTo>
                  <a:pt x="2407754" y="2305623"/>
                </a:lnTo>
                <a:lnTo>
                  <a:pt x="2462295" y="2355626"/>
                </a:lnTo>
                <a:lnTo>
                  <a:pt x="2462755" y="2352948"/>
                </a:lnTo>
                <a:cubicBezTo>
                  <a:pt x="2466984" y="2344635"/>
                  <a:pt x="2473202" y="2338615"/>
                  <a:pt x="2479803" y="2336861"/>
                </a:cubicBezTo>
                <a:cubicBezTo>
                  <a:pt x="2484206" y="2335689"/>
                  <a:pt x="2488777" y="2336415"/>
                  <a:pt x="2493047" y="2339623"/>
                </a:cubicBezTo>
                <a:cubicBezTo>
                  <a:pt x="2500466" y="2345843"/>
                  <a:pt x="2507198" y="2350096"/>
                  <a:pt x="2513448" y="2352809"/>
                </a:cubicBezTo>
                <a:lnTo>
                  <a:pt x="2524945" y="2355402"/>
                </a:lnTo>
                <a:lnTo>
                  <a:pt x="2529848" y="2346893"/>
                </a:lnTo>
                <a:cubicBezTo>
                  <a:pt x="2541535" y="2323872"/>
                  <a:pt x="2553322" y="2299986"/>
                  <a:pt x="2589100" y="2301353"/>
                </a:cubicBezTo>
                <a:cubicBezTo>
                  <a:pt x="2595412" y="2302006"/>
                  <a:pt x="2599651" y="2293102"/>
                  <a:pt x="2603532" y="2287277"/>
                </a:cubicBezTo>
                <a:cubicBezTo>
                  <a:pt x="2648536" y="2257679"/>
                  <a:pt x="2670818" y="2203933"/>
                  <a:pt x="2718251" y="2180816"/>
                </a:cubicBezTo>
                <a:cubicBezTo>
                  <a:pt x="2755498" y="2162873"/>
                  <a:pt x="2774529" y="2136816"/>
                  <a:pt x="2788333" y="2100877"/>
                </a:cubicBezTo>
                <a:lnTo>
                  <a:pt x="2803160" y="2063620"/>
                </a:lnTo>
                <a:lnTo>
                  <a:pt x="2803571" y="2064072"/>
                </a:lnTo>
                <a:cubicBezTo>
                  <a:pt x="2813631" y="2064666"/>
                  <a:pt x="2838448" y="2052024"/>
                  <a:pt x="2847550" y="2052519"/>
                </a:cubicBezTo>
                <a:cubicBezTo>
                  <a:pt x="2772664" y="2108962"/>
                  <a:pt x="2774050" y="2159858"/>
                  <a:pt x="2732750" y="2213280"/>
                </a:cubicBezTo>
                <a:lnTo>
                  <a:pt x="2718513" y="2230156"/>
                </a:lnTo>
                <a:lnTo>
                  <a:pt x="2725275" y="2226380"/>
                </a:lnTo>
                <a:lnTo>
                  <a:pt x="2727560" y="2227916"/>
                </a:lnTo>
                <a:cubicBezTo>
                  <a:pt x="2748068" y="2217380"/>
                  <a:pt x="2760457" y="2211889"/>
                  <a:pt x="2780965" y="2201352"/>
                </a:cubicBezTo>
                <a:cubicBezTo>
                  <a:pt x="2787714" y="2199807"/>
                  <a:pt x="2791986" y="2199363"/>
                  <a:pt x="2796941" y="2197166"/>
                </a:cubicBezTo>
                <a:cubicBezTo>
                  <a:pt x="2819927" y="2185531"/>
                  <a:pt x="2844706" y="2174550"/>
                  <a:pt x="2870594" y="2165970"/>
                </a:cubicBezTo>
                <a:cubicBezTo>
                  <a:pt x="2882641" y="2161354"/>
                  <a:pt x="2894517" y="2157176"/>
                  <a:pt x="2906254" y="2152698"/>
                </a:cubicBezTo>
                <a:lnTo>
                  <a:pt x="2938526" y="2138729"/>
                </a:lnTo>
                <a:lnTo>
                  <a:pt x="2938606" y="2138720"/>
                </a:lnTo>
                <a:cubicBezTo>
                  <a:pt x="2938606" y="2138720"/>
                  <a:pt x="2938606" y="2138720"/>
                  <a:pt x="2941084" y="2137622"/>
                </a:cubicBezTo>
                <a:lnTo>
                  <a:pt x="2938526" y="2138729"/>
                </a:lnTo>
                <a:lnTo>
                  <a:pt x="2934334" y="2139166"/>
                </a:lnTo>
                <a:cubicBezTo>
                  <a:pt x="2935019" y="2137415"/>
                  <a:pt x="2935703" y="2135665"/>
                  <a:pt x="2939975" y="2135219"/>
                </a:cubicBezTo>
                <a:cubicBezTo>
                  <a:pt x="2939975" y="2135219"/>
                  <a:pt x="2942452" y="2134121"/>
                  <a:pt x="2942452" y="2134121"/>
                </a:cubicBezTo>
                <a:cubicBezTo>
                  <a:pt x="2943137" y="2132370"/>
                  <a:pt x="2941343" y="2131717"/>
                  <a:pt x="2940659" y="2133468"/>
                </a:cubicBezTo>
                <a:cubicBezTo>
                  <a:pt x="2922204" y="2138753"/>
                  <a:pt x="2896741" y="2151485"/>
                  <a:pt x="2874017" y="2157215"/>
                </a:cubicBezTo>
                <a:cubicBezTo>
                  <a:pt x="2871113" y="2154160"/>
                  <a:pt x="2868636" y="2155258"/>
                  <a:pt x="2874275" y="2151310"/>
                </a:cubicBezTo>
                <a:cubicBezTo>
                  <a:pt x="2877862" y="2152617"/>
                  <a:pt x="2885296" y="2149322"/>
                  <a:pt x="2892729" y="2146026"/>
                </a:cubicBezTo>
                <a:cubicBezTo>
                  <a:pt x="2890512" y="2141220"/>
                  <a:pt x="2909390" y="2140090"/>
                  <a:pt x="2921096" y="2136349"/>
                </a:cubicBezTo>
                <a:cubicBezTo>
                  <a:pt x="2951939" y="2125574"/>
                  <a:pt x="2984152" y="2111296"/>
                  <a:pt x="3017898" y="2103577"/>
                </a:cubicBezTo>
                <a:cubicBezTo>
                  <a:pt x="3022169" y="2103131"/>
                  <a:pt x="3023963" y="2103784"/>
                  <a:pt x="3028234" y="2103338"/>
                </a:cubicBezTo>
                <a:cubicBezTo>
                  <a:pt x="3039255" y="2101348"/>
                  <a:pt x="3060871" y="2093215"/>
                  <a:pt x="3068729" y="2094075"/>
                </a:cubicBezTo>
                <a:cubicBezTo>
                  <a:pt x="3067621" y="2091671"/>
                  <a:pt x="3068305" y="2089921"/>
                  <a:pt x="3074370" y="2090127"/>
                </a:cubicBezTo>
                <a:cubicBezTo>
                  <a:pt x="3076848" y="2089028"/>
                  <a:pt x="3093249" y="2088997"/>
                  <a:pt x="3093933" y="2087245"/>
                </a:cubicBezTo>
                <a:cubicBezTo>
                  <a:pt x="3091455" y="2088343"/>
                  <a:pt x="3092140" y="2086593"/>
                  <a:pt x="3090346" y="2085941"/>
                </a:cubicBezTo>
                <a:cubicBezTo>
                  <a:pt x="3108116" y="2082407"/>
                  <a:pt x="3118454" y="2082169"/>
                  <a:pt x="3135538" y="2080386"/>
                </a:cubicBezTo>
                <a:cubicBezTo>
                  <a:pt x="3134594" y="2088041"/>
                  <a:pt x="3113922" y="2088518"/>
                  <a:pt x="3101108" y="2089856"/>
                </a:cubicBezTo>
                <a:cubicBezTo>
                  <a:pt x="3092092" y="2094574"/>
                  <a:pt x="3081797" y="2097328"/>
                  <a:pt x="3070745" y="2100057"/>
                </a:cubicBezTo>
                <a:lnTo>
                  <a:pt x="3041345" y="2108517"/>
                </a:lnTo>
                <a:lnTo>
                  <a:pt x="3036518" y="2108351"/>
                </a:lnTo>
                <a:cubicBezTo>
                  <a:pt x="3036518" y="2108351"/>
                  <a:pt x="3036518" y="2108351"/>
                  <a:pt x="3035833" y="2110102"/>
                </a:cubicBezTo>
                <a:lnTo>
                  <a:pt x="3041345" y="2108517"/>
                </a:lnTo>
                <a:lnTo>
                  <a:pt x="3042582" y="2108557"/>
                </a:lnTo>
                <a:cubicBezTo>
                  <a:pt x="3043691" y="2110961"/>
                  <a:pt x="3041214" y="2112060"/>
                  <a:pt x="3039419" y="2111406"/>
                </a:cubicBezTo>
                <a:cubicBezTo>
                  <a:pt x="3038735" y="2113158"/>
                  <a:pt x="3038735" y="2113158"/>
                  <a:pt x="3038735" y="2113158"/>
                </a:cubicBezTo>
                <a:cubicBezTo>
                  <a:pt x="3062570" y="2109830"/>
                  <a:pt x="3091361" y="2104307"/>
                  <a:pt x="3112293" y="2097925"/>
                </a:cubicBezTo>
                <a:cubicBezTo>
                  <a:pt x="3126901" y="2097241"/>
                  <a:pt x="3143986" y="2095458"/>
                  <a:pt x="3154747" y="2099372"/>
                </a:cubicBezTo>
                <a:cubicBezTo>
                  <a:pt x="3102122" y="2108223"/>
                  <a:pt x="3062995" y="2113984"/>
                  <a:pt x="3027195" y="2126957"/>
                </a:cubicBezTo>
                <a:lnTo>
                  <a:pt x="2999273" y="2133344"/>
                </a:lnTo>
                <a:lnTo>
                  <a:pt x="3000601" y="2140595"/>
                </a:lnTo>
                <a:cubicBezTo>
                  <a:pt x="3001248" y="2144130"/>
                  <a:pt x="3001766" y="2146959"/>
                  <a:pt x="3002286" y="2149790"/>
                </a:cubicBezTo>
                <a:lnTo>
                  <a:pt x="3005105" y="2158230"/>
                </a:lnTo>
                <a:lnTo>
                  <a:pt x="3012694" y="2158760"/>
                </a:lnTo>
                <a:lnTo>
                  <a:pt x="3039233" y="2187887"/>
                </a:lnTo>
                <a:cubicBezTo>
                  <a:pt x="3044263" y="2188185"/>
                  <a:pt x="3052982" y="2185174"/>
                  <a:pt x="3061583" y="2182149"/>
                </a:cubicBezTo>
                <a:lnTo>
                  <a:pt x="3069337" y="2180065"/>
                </a:lnTo>
                <a:lnTo>
                  <a:pt x="3102558" y="2162831"/>
                </a:lnTo>
                <a:cubicBezTo>
                  <a:pt x="3133381" y="2156134"/>
                  <a:pt x="3166553" y="2157513"/>
                  <a:pt x="3201794" y="2170214"/>
                </a:cubicBezTo>
                <a:cubicBezTo>
                  <a:pt x="3228362" y="2178117"/>
                  <a:pt x="3233654" y="2169175"/>
                  <a:pt x="3225583" y="2139281"/>
                </a:cubicBezTo>
                <a:cubicBezTo>
                  <a:pt x="3213311" y="2105372"/>
                  <a:pt x="3219149" y="2089951"/>
                  <a:pt x="3243645" y="2086538"/>
                </a:cubicBezTo>
                <a:cubicBezTo>
                  <a:pt x="3257613" y="2082389"/>
                  <a:pt x="3272888" y="2080660"/>
                  <a:pt x="3285818" y="2070854"/>
                </a:cubicBezTo>
                <a:cubicBezTo>
                  <a:pt x="3293729" y="2066750"/>
                  <a:pt x="3304258" y="2067483"/>
                  <a:pt x="3315551" y="2077116"/>
                </a:cubicBezTo>
                <a:cubicBezTo>
                  <a:pt x="3319752" y="2081133"/>
                  <a:pt x="3322369" y="2085971"/>
                  <a:pt x="3324498" y="2078671"/>
                </a:cubicBezTo>
                <a:cubicBezTo>
                  <a:pt x="3331702" y="2047049"/>
                  <a:pt x="3356470" y="2040396"/>
                  <a:pt x="3378350" y="2032146"/>
                </a:cubicBezTo>
                <a:cubicBezTo>
                  <a:pt x="3400227" y="2023893"/>
                  <a:pt x="3417904" y="2011625"/>
                  <a:pt x="3420635" y="1979226"/>
                </a:cubicBezTo>
                <a:cubicBezTo>
                  <a:pt x="3421726" y="1966267"/>
                  <a:pt x="3427782" y="1966223"/>
                  <a:pt x="3439074" y="1975854"/>
                </a:cubicBezTo>
                <a:cubicBezTo>
                  <a:pt x="3461659" y="1995121"/>
                  <a:pt x="3463241" y="1994300"/>
                  <a:pt x="3466735" y="1970800"/>
                </a:cubicBezTo>
                <a:cubicBezTo>
                  <a:pt x="3473175" y="1930279"/>
                  <a:pt x="3486435" y="1898617"/>
                  <a:pt x="3523043" y="1895116"/>
                </a:cubicBezTo>
                <a:cubicBezTo>
                  <a:pt x="3533846" y="1892608"/>
                  <a:pt x="3547538" y="1891701"/>
                  <a:pt x="3559923" y="1888375"/>
                </a:cubicBezTo>
                <a:cubicBezTo>
                  <a:pt x="3570452" y="1889108"/>
                  <a:pt x="3580219" y="1880944"/>
                  <a:pt x="3588836" y="1904356"/>
                </a:cubicBezTo>
                <a:cubicBezTo>
                  <a:pt x="3592490" y="1914853"/>
                  <a:pt x="3605638" y="1920425"/>
                  <a:pt x="3613003" y="1922800"/>
                </a:cubicBezTo>
                <a:cubicBezTo>
                  <a:pt x="3641154" y="1929884"/>
                  <a:pt x="3665649" y="1926469"/>
                  <a:pt x="3685182" y="1910141"/>
                </a:cubicBezTo>
                <a:cubicBezTo>
                  <a:pt x="3701550" y="1895452"/>
                  <a:pt x="3700240" y="1893032"/>
                  <a:pt x="3681367" y="1865647"/>
                </a:cubicBezTo>
                <a:cubicBezTo>
                  <a:pt x="3669038" y="1850355"/>
                  <a:pt x="3664075" y="1837439"/>
                  <a:pt x="3667022" y="1820421"/>
                </a:cubicBezTo>
                <a:cubicBezTo>
                  <a:pt x="3676950" y="1846251"/>
                  <a:pt x="3692442" y="1859900"/>
                  <a:pt x="3709300" y="1857350"/>
                </a:cubicBezTo>
                <a:cubicBezTo>
                  <a:pt x="3732486" y="1851518"/>
                  <a:pt x="3755127" y="1852165"/>
                  <a:pt x="3775528" y="1897349"/>
                </a:cubicBezTo>
                <a:cubicBezTo>
                  <a:pt x="3766966" y="1855318"/>
                  <a:pt x="3783061" y="1843869"/>
                  <a:pt x="3807557" y="1840457"/>
                </a:cubicBezTo>
                <a:cubicBezTo>
                  <a:pt x="3819668" y="1840370"/>
                  <a:pt x="3823652" y="1829008"/>
                  <a:pt x="3827635" y="1817647"/>
                </a:cubicBezTo>
                <a:lnTo>
                  <a:pt x="3833926" y="1806523"/>
                </a:lnTo>
                <a:lnTo>
                  <a:pt x="3828666" y="1767036"/>
                </a:lnTo>
                <a:lnTo>
                  <a:pt x="3833504" y="1762849"/>
                </a:lnTo>
                <a:lnTo>
                  <a:pt x="3847009" y="1777674"/>
                </a:lnTo>
                <a:cubicBezTo>
                  <a:pt x="3851803" y="1777712"/>
                  <a:pt x="3852785" y="1781164"/>
                  <a:pt x="3852498" y="1785714"/>
                </a:cubicBezTo>
                <a:lnTo>
                  <a:pt x="3850986" y="1796102"/>
                </a:lnTo>
                <a:lnTo>
                  <a:pt x="3855042" y="1798072"/>
                </a:lnTo>
                <a:lnTo>
                  <a:pt x="3887747" y="1782133"/>
                </a:lnTo>
                <a:cubicBezTo>
                  <a:pt x="3911027" y="1772640"/>
                  <a:pt x="3931895" y="1768984"/>
                  <a:pt x="3955557" y="1774392"/>
                </a:cubicBezTo>
                <a:lnTo>
                  <a:pt x="3966540" y="1778790"/>
                </a:lnTo>
                <a:lnTo>
                  <a:pt x="3975542" y="1750208"/>
                </a:lnTo>
                <a:cubicBezTo>
                  <a:pt x="3982964" y="1733967"/>
                  <a:pt x="3993001" y="1722562"/>
                  <a:pt x="4011170" y="1722432"/>
                </a:cubicBezTo>
                <a:cubicBezTo>
                  <a:pt x="4029337" y="1722300"/>
                  <a:pt x="4043576" y="1714913"/>
                  <a:pt x="4056507" y="1705106"/>
                </a:cubicBezTo>
                <a:cubicBezTo>
                  <a:pt x="4069711" y="1692060"/>
                  <a:pt x="4085806" y="1680613"/>
                  <a:pt x="4108936" y="1693398"/>
                </a:cubicBezTo>
                <a:lnTo>
                  <a:pt x="4109193" y="1693479"/>
                </a:lnTo>
                <a:lnTo>
                  <a:pt x="4100637" y="1680025"/>
                </a:lnTo>
                <a:cubicBezTo>
                  <a:pt x="4057378" y="1691418"/>
                  <a:pt x="3957689" y="1690252"/>
                  <a:pt x="3946243" y="1638760"/>
                </a:cubicBezTo>
                <a:cubicBezTo>
                  <a:pt x="3945525" y="1632985"/>
                  <a:pt x="3945807" y="1624630"/>
                  <a:pt x="3946960" y="1614933"/>
                </a:cubicBezTo>
                <a:lnTo>
                  <a:pt x="3949621" y="1600660"/>
                </a:lnTo>
                <a:lnTo>
                  <a:pt x="3920193" y="1614409"/>
                </a:lnTo>
                <a:cubicBezTo>
                  <a:pt x="3896296" y="1625062"/>
                  <a:pt x="3878448" y="1623149"/>
                  <a:pt x="3862715" y="1603842"/>
                </a:cubicBezTo>
                <a:cubicBezTo>
                  <a:pt x="3880860" y="1566139"/>
                  <a:pt x="3914209" y="1552094"/>
                  <a:pt x="3957921" y="1545766"/>
                </a:cubicBezTo>
                <a:cubicBezTo>
                  <a:pt x="4010558" y="1540396"/>
                  <a:pt x="4059409" y="1510392"/>
                  <a:pt x="4109168" y="1491497"/>
                </a:cubicBezTo>
                <a:cubicBezTo>
                  <a:pt x="4145015" y="1475517"/>
                  <a:pt x="4177306" y="1470168"/>
                  <a:pt x="4216406" y="1483171"/>
                </a:cubicBezTo>
                <a:cubicBezTo>
                  <a:pt x="4266398" y="1499543"/>
                  <a:pt x="4321149" y="1476778"/>
                  <a:pt x="4374166" y="1486867"/>
                </a:cubicBezTo>
                <a:cubicBezTo>
                  <a:pt x="4377645" y="1486139"/>
                  <a:pt x="4381747" y="1484926"/>
                  <a:pt x="4385471" y="1484499"/>
                </a:cubicBezTo>
                <a:lnTo>
                  <a:pt x="4392333" y="1486279"/>
                </a:lnTo>
                <a:lnTo>
                  <a:pt x="4412311" y="1479961"/>
                </a:lnTo>
                <a:lnTo>
                  <a:pt x="4413062" y="1471911"/>
                </a:lnTo>
                <a:cubicBezTo>
                  <a:pt x="4412901" y="1464376"/>
                  <a:pt x="4413274" y="1457425"/>
                  <a:pt x="4418352" y="1453028"/>
                </a:cubicBezTo>
                <a:cubicBezTo>
                  <a:pt x="4463337" y="1414094"/>
                  <a:pt x="4513307" y="1379684"/>
                  <a:pt x="4559259" y="1339912"/>
                </a:cubicBezTo>
                <a:cubicBezTo>
                  <a:pt x="4588913" y="1323083"/>
                  <a:pt x="4616596" y="1334475"/>
                  <a:pt x="4645679" y="1326513"/>
                </a:cubicBezTo>
                <a:cubicBezTo>
                  <a:pt x="4674278" y="1318973"/>
                  <a:pt x="4701639" y="1269241"/>
                  <a:pt x="4729904" y="1270828"/>
                </a:cubicBezTo>
                <a:cubicBezTo>
                  <a:pt x="4719411" y="1288747"/>
                  <a:pt x="4719411" y="1288747"/>
                  <a:pt x="4709255" y="1297539"/>
                </a:cubicBezTo>
                <a:lnTo>
                  <a:pt x="4713754" y="1302480"/>
                </a:lnTo>
                <a:lnTo>
                  <a:pt x="4738908" y="1280708"/>
                </a:lnTo>
                <a:cubicBezTo>
                  <a:pt x="4753330" y="1276599"/>
                  <a:pt x="4783892" y="1241775"/>
                  <a:pt x="4789548" y="1228043"/>
                </a:cubicBezTo>
                <a:cubicBezTo>
                  <a:pt x="4802530" y="1229947"/>
                  <a:pt x="4814285" y="1227418"/>
                  <a:pt x="4825160" y="1222367"/>
                </a:cubicBezTo>
                <a:lnTo>
                  <a:pt x="4836421" y="1214639"/>
                </a:lnTo>
                <a:lnTo>
                  <a:pt x="4837067" y="1208762"/>
                </a:lnTo>
                <a:cubicBezTo>
                  <a:pt x="4838526" y="1204906"/>
                  <a:pt x="4841036" y="1202054"/>
                  <a:pt x="4844991" y="1200002"/>
                </a:cubicBezTo>
                <a:cubicBezTo>
                  <a:pt x="4847365" y="1198771"/>
                  <a:pt x="4849356" y="1198707"/>
                  <a:pt x="4851094" y="1199402"/>
                </a:cubicBezTo>
                <a:lnTo>
                  <a:pt x="4854425" y="1202282"/>
                </a:lnTo>
                <a:lnTo>
                  <a:pt x="4855493" y="1201550"/>
                </a:lnTo>
                <a:cubicBezTo>
                  <a:pt x="4874418" y="1185170"/>
                  <a:pt x="4891211" y="1166332"/>
                  <a:pt x="4908651" y="1160310"/>
                </a:cubicBezTo>
                <a:lnTo>
                  <a:pt x="4895144" y="1145485"/>
                </a:lnTo>
                <a:cubicBezTo>
                  <a:pt x="4909566" y="1141376"/>
                  <a:pt x="4919724" y="1132585"/>
                  <a:pt x="4924562" y="1128398"/>
                </a:cubicBezTo>
                <a:lnTo>
                  <a:pt x="4938067" y="1143221"/>
                </a:lnTo>
                <a:cubicBezTo>
                  <a:pt x="4968057" y="1117265"/>
                  <a:pt x="4963793" y="1112584"/>
                  <a:pt x="4970029" y="1089044"/>
                </a:cubicBezTo>
                <a:cubicBezTo>
                  <a:pt x="4984107" y="1095002"/>
                  <a:pt x="4984107" y="1095002"/>
                  <a:pt x="4993209" y="1095495"/>
                </a:cubicBezTo>
                <a:cubicBezTo>
                  <a:pt x="5046395" y="1005741"/>
                  <a:pt x="5061389" y="992763"/>
                  <a:pt x="5165497" y="938008"/>
                </a:cubicBezTo>
                <a:lnTo>
                  <a:pt x="5192580" y="919002"/>
                </a:lnTo>
                <a:lnTo>
                  <a:pt x="5199309" y="912375"/>
                </a:lnTo>
                <a:cubicBezTo>
                  <a:pt x="5212799" y="899801"/>
                  <a:pt x="5226924" y="888453"/>
                  <a:pt x="5242254" y="879127"/>
                </a:cubicBezTo>
                <a:lnTo>
                  <a:pt x="5243474" y="878613"/>
                </a:lnTo>
                <a:lnTo>
                  <a:pt x="5255376" y="868587"/>
                </a:lnTo>
                <a:lnTo>
                  <a:pt x="5264196" y="869889"/>
                </a:lnTo>
                <a:lnTo>
                  <a:pt x="5292428" y="858003"/>
                </a:lnTo>
                <a:cubicBezTo>
                  <a:pt x="5297733" y="857212"/>
                  <a:pt x="5300956" y="857613"/>
                  <a:pt x="5302792" y="859319"/>
                </a:cubicBezTo>
                <a:lnTo>
                  <a:pt x="5303525" y="862603"/>
                </a:lnTo>
                <a:lnTo>
                  <a:pt x="5307596" y="859389"/>
                </a:lnTo>
                <a:cubicBezTo>
                  <a:pt x="5325306" y="840769"/>
                  <a:pt x="5350703" y="805619"/>
                  <a:pt x="5369493" y="796333"/>
                </a:cubicBezTo>
                <a:cubicBezTo>
                  <a:pt x="5374331" y="792146"/>
                  <a:pt x="5392683" y="801844"/>
                  <a:pt x="5397520" y="797657"/>
                </a:cubicBezTo>
                <a:cubicBezTo>
                  <a:pt x="5412515" y="784680"/>
                  <a:pt x="5423244" y="767020"/>
                  <a:pt x="5443560" y="749438"/>
                </a:cubicBezTo>
                <a:cubicBezTo>
                  <a:pt x="5447826" y="754118"/>
                  <a:pt x="5461666" y="759814"/>
                  <a:pt x="5471974" y="759731"/>
                </a:cubicBezTo>
                <a:lnTo>
                  <a:pt x="5516958" y="720797"/>
                </a:lnTo>
                <a:cubicBezTo>
                  <a:pt x="5536454" y="712760"/>
                  <a:pt x="5561973" y="701838"/>
                  <a:pt x="5600029" y="683786"/>
                </a:cubicBezTo>
                <a:cubicBezTo>
                  <a:pt x="5633328" y="667989"/>
                  <a:pt x="5708974" y="620882"/>
                  <a:pt x="5736638" y="613168"/>
                </a:cubicBezTo>
                <a:cubicBezTo>
                  <a:pt x="5740588" y="612066"/>
                  <a:pt x="5743561" y="611768"/>
                  <a:pt x="5745293" y="612480"/>
                </a:cubicBezTo>
                <a:cubicBezTo>
                  <a:pt x="5739302" y="635341"/>
                  <a:pt x="5605917" y="739623"/>
                  <a:pt x="5571662" y="760897"/>
                </a:cubicBezTo>
                <a:lnTo>
                  <a:pt x="5570384" y="761444"/>
                </a:lnTo>
                <a:lnTo>
                  <a:pt x="5568706" y="783370"/>
                </a:lnTo>
                <a:cubicBezTo>
                  <a:pt x="5566453" y="792508"/>
                  <a:pt x="5564458" y="803368"/>
                  <a:pt x="5569277" y="811452"/>
                </a:cubicBezTo>
                <a:cubicBezTo>
                  <a:pt x="5574354" y="821257"/>
                  <a:pt x="5581940" y="823647"/>
                  <a:pt x="5587730" y="813982"/>
                </a:cubicBezTo>
                <a:cubicBezTo>
                  <a:pt x="5593777" y="806039"/>
                  <a:pt x="5598055" y="798359"/>
                  <a:pt x="5604101" y="790417"/>
                </a:cubicBezTo>
                <a:cubicBezTo>
                  <a:pt x="5609633" y="779029"/>
                  <a:pt x="5617705" y="772544"/>
                  <a:pt x="5628343" y="783282"/>
                </a:cubicBezTo>
                <a:cubicBezTo>
                  <a:pt x="5632393" y="786199"/>
                  <a:pt x="5636187" y="787393"/>
                  <a:pt x="5639466" y="785145"/>
                </a:cubicBezTo>
                <a:cubicBezTo>
                  <a:pt x="5647537" y="778660"/>
                  <a:pt x="5658404" y="778800"/>
                  <a:pt x="5666988" y="775761"/>
                </a:cubicBezTo>
                <a:cubicBezTo>
                  <a:pt x="5693256" y="770084"/>
                  <a:pt x="5699558" y="763863"/>
                  <a:pt x="5703037" y="738698"/>
                </a:cubicBezTo>
                <a:cubicBezTo>
                  <a:pt x="5705005" y="715520"/>
                  <a:pt x="5717611" y="703077"/>
                  <a:pt x="5742109" y="697665"/>
                </a:cubicBezTo>
                <a:cubicBezTo>
                  <a:pt x="5749183" y="696610"/>
                  <a:pt x="5758281" y="697015"/>
                  <a:pt x="5765354" y="695960"/>
                </a:cubicBezTo>
                <a:cubicBezTo>
                  <a:pt x="5821426" y="684081"/>
                  <a:pt x="5864834" y="660005"/>
                  <a:pt x="5885424" y="604123"/>
                </a:cubicBezTo>
                <a:cubicBezTo>
                  <a:pt x="5893467" y="585319"/>
                  <a:pt x="5907584" y="570892"/>
                  <a:pt x="5928546" y="566007"/>
                </a:cubicBezTo>
                <a:cubicBezTo>
                  <a:pt x="5937131" y="562967"/>
                  <a:pt x="5945716" y="559926"/>
                  <a:pt x="5954557" y="558608"/>
                </a:cubicBezTo>
                <a:cubicBezTo>
                  <a:pt x="5973495" y="552264"/>
                  <a:pt x="5990921" y="547906"/>
                  <a:pt x="6000731" y="528840"/>
                </a:cubicBezTo>
                <a:cubicBezTo>
                  <a:pt x="6009287" y="513480"/>
                  <a:pt x="6012566" y="511231"/>
                  <a:pt x="6023719" y="525413"/>
                </a:cubicBezTo>
                <a:cubicBezTo>
                  <a:pt x="6034614" y="537872"/>
                  <a:pt x="6043198" y="534832"/>
                  <a:pt x="6050500" y="523181"/>
                </a:cubicBezTo>
                <a:cubicBezTo>
                  <a:pt x="6056546" y="515238"/>
                  <a:pt x="6061822" y="502128"/>
                  <a:pt x="6076482" y="503463"/>
                </a:cubicBezTo>
                <a:cubicBezTo>
                  <a:pt x="6082043" y="504396"/>
                  <a:pt x="6079504" y="499492"/>
                  <a:pt x="6079247" y="497770"/>
                </a:cubicBezTo>
                <a:cubicBezTo>
                  <a:pt x="6071633" y="483061"/>
                  <a:pt x="6076652" y="468229"/>
                  <a:pt x="6076366" y="454189"/>
                </a:cubicBezTo>
                <a:cubicBezTo>
                  <a:pt x="6076337" y="441870"/>
                  <a:pt x="6086690" y="438566"/>
                  <a:pt x="6097556" y="438706"/>
                </a:cubicBezTo>
                <a:cubicBezTo>
                  <a:pt x="6106655" y="439111"/>
                  <a:pt x="6109707" y="447458"/>
                  <a:pt x="6108966" y="454611"/>
                </a:cubicBezTo>
                <a:cubicBezTo>
                  <a:pt x="6108737" y="465207"/>
                  <a:pt x="6110277" y="475540"/>
                  <a:pt x="6109793" y="484415"/>
                </a:cubicBezTo>
                <a:cubicBezTo>
                  <a:pt x="6119604" y="465348"/>
                  <a:pt x="6125878" y="446808"/>
                  <a:pt x="6133921" y="428005"/>
                </a:cubicBezTo>
                <a:cubicBezTo>
                  <a:pt x="6141963" y="409201"/>
                  <a:pt x="6152287" y="393579"/>
                  <a:pt x="6170454" y="382069"/>
                </a:cubicBezTo>
                <a:cubicBezTo>
                  <a:pt x="6174618" y="379688"/>
                  <a:pt x="6177713" y="379227"/>
                  <a:pt x="6179927" y="380437"/>
                </a:cubicBezTo>
                <a:cubicBezTo>
                  <a:pt x="6182141" y="381647"/>
                  <a:pt x="6183474" y="384530"/>
                  <a:pt x="6184116" y="388834"/>
                </a:cubicBezTo>
                <a:cubicBezTo>
                  <a:pt x="6185657" y="399167"/>
                  <a:pt x="6181635" y="408569"/>
                  <a:pt x="6175845" y="418234"/>
                </a:cubicBezTo>
                <a:cubicBezTo>
                  <a:pt x="6170313" y="429622"/>
                  <a:pt x="6162755" y="439550"/>
                  <a:pt x="6164809" y="453327"/>
                </a:cubicBezTo>
                <a:cubicBezTo>
                  <a:pt x="6180952" y="440358"/>
                  <a:pt x="6198891" y="439444"/>
                  <a:pt x="6218371" y="448864"/>
                </a:cubicBezTo>
                <a:cubicBezTo>
                  <a:pt x="6209558" y="462500"/>
                  <a:pt x="6196696" y="473220"/>
                  <a:pt x="6185857" y="485398"/>
                </a:cubicBezTo>
                <a:cubicBezTo>
                  <a:pt x="6171998" y="501548"/>
                  <a:pt x="6167234" y="518102"/>
                  <a:pt x="6172084" y="538504"/>
                </a:cubicBezTo>
                <a:cubicBezTo>
                  <a:pt x="6173368" y="547115"/>
                  <a:pt x="6178673" y="546324"/>
                  <a:pt x="6183464" y="542089"/>
                </a:cubicBezTo>
                <a:cubicBezTo>
                  <a:pt x="6189510" y="534146"/>
                  <a:pt x="6195556" y="526203"/>
                  <a:pt x="6201602" y="518260"/>
                </a:cubicBezTo>
                <a:cubicBezTo>
                  <a:pt x="6221252" y="492445"/>
                  <a:pt x="6228326" y="491390"/>
                  <a:pt x="6250116" y="516309"/>
                </a:cubicBezTo>
                <a:cubicBezTo>
                  <a:pt x="6250116" y="516309"/>
                  <a:pt x="6251884" y="516046"/>
                  <a:pt x="6253652" y="515782"/>
                </a:cubicBezTo>
                <a:cubicBezTo>
                  <a:pt x="6265972" y="489299"/>
                  <a:pt x="6288932" y="473554"/>
                  <a:pt x="6316454" y="464170"/>
                </a:cubicBezTo>
                <a:cubicBezTo>
                  <a:pt x="6343341" y="453560"/>
                  <a:pt x="6370807" y="446825"/>
                  <a:pt x="6395299" y="430383"/>
                </a:cubicBezTo>
                <a:lnTo>
                  <a:pt x="6418655" y="410216"/>
                </a:lnTo>
                <a:lnTo>
                  <a:pt x="6419589" y="406589"/>
                </a:lnTo>
                <a:cubicBezTo>
                  <a:pt x="6424414" y="380959"/>
                  <a:pt x="6437958" y="367767"/>
                  <a:pt x="6464272" y="365686"/>
                </a:cubicBezTo>
                <a:cubicBezTo>
                  <a:pt x="6473044" y="364991"/>
                  <a:pt x="6484508" y="365598"/>
                  <a:pt x="6489254" y="359669"/>
                </a:cubicBezTo>
                <a:cubicBezTo>
                  <a:pt x="6498771" y="341242"/>
                  <a:pt x="6531086" y="356863"/>
                  <a:pt x="6535243" y="329266"/>
                </a:cubicBezTo>
                <a:cubicBezTo>
                  <a:pt x="6537936" y="330568"/>
                  <a:pt x="6539963" y="329902"/>
                  <a:pt x="6542656" y="331204"/>
                </a:cubicBezTo>
                <a:cubicBezTo>
                  <a:pt x="6554094" y="338378"/>
                  <a:pt x="6556147" y="331146"/>
                  <a:pt x="6560225" y="323249"/>
                </a:cubicBezTo>
                <a:cubicBezTo>
                  <a:pt x="6567690" y="312054"/>
                  <a:pt x="6571102" y="302190"/>
                  <a:pt x="6589953" y="311303"/>
                </a:cubicBezTo>
                <a:cubicBezTo>
                  <a:pt x="6600058" y="314543"/>
                  <a:pt x="6621653" y="311822"/>
                  <a:pt x="6631785" y="308496"/>
                </a:cubicBezTo>
                <a:cubicBezTo>
                  <a:pt x="6650688" y="304476"/>
                  <a:pt x="6677003" y="302392"/>
                  <a:pt x="6685881" y="275433"/>
                </a:cubicBezTo>
                <a:cubicBezTo>
                  <a:pt x="6688599" y="270167"/>
                  <a:pt x="6698064" y="264874"/>
                  <a:pt x="6704143" y="262879"/>
                </a:cubicBezTo>
                <a:cubicBezTo>
                  <a:pt x="6734536" y="252899"/>
                  <a:pt x="6759571" y="233749"/>
                  <a:pt x="6784605" y="214598"/>
                </a:cubicBezTo>
                <a:cubicBezTo>
                  <a:pt x="6808279" y="198081"/>
                  <a:pt x="6834647" y="182865"/>
                  <a:pt x="6866374" y="176820"/>
                </a:cubicBezTo>
                <a:cubicBezTo>
                  <a:pt x="6875146" y="176125"/>
                  <a:pt x="6874479" y="174159"/>
                  <a:pt x="6876532" y="166926"/>
                </a:cubicBezTo>
                <a:cubicBezTo>
                  <a:pt x="6881330" y="147863"/>
                  <a:pt x="6890741" y="155704"/>
                  <a:pt x="6900154" y="163543"/>
                </a:cubicBezTo>
                <a:cubicBezTo>
                  <a:pt x="6906206" y="168114"/>
                  <a:pt x="6903461" y="179944"/>
                  <a:pt x="6916951" y="179886"/>
                </a:cubicBezTo>
                <a:cubicBezTo>
                  <a:pt x="6914951" y="173986"/>
                  <a:pt x="6916311" y="171352"/>
                  <a:pt x="6914978" y="167419"/>
                </a:cubicBezTo>
                <a:cubicBezTo>
                  <a:pt x="6913004" y="154950"/>
                  <a:pt x="6905644" y="139880"/>
                  <a:pt x="6919828" y="135223"/>
                </a:cubicBezTo>
                <a:cubicBezTo>
                  <a:pt x="6934678" y="132533"/>
                  <a:pt x="6946092" y="146273"/>
                  <a:pt x="6949398" y="162675"/>
                </a:cubicBezTo>
                <a:cubicBezTo>
                  <a:pt x="6953398" y="174476"/>
                  <a:pt x="6952678" y="185643"/>
                  <a:pt x="6936470" y="190965"/>
                </a:cubicBezTo>
                <a:cubicBezTo>
                  <a:pt x="6928364" y="193626"/>
                  <a:pt x="6919566" y="200888"/>
                  <a:pt x="6927618" y="211359"/>
                </a:cubicBezTo>
                <a:cubicBezTo>
                  <a:pt x="6932311" y="218562"/>
                  <a:pt x="6940389" y="222468"/>
                  <a:pt x="6949855" y="217174"/>
                </a:cubicBezTo>
                <a:cubicBezTo>
                  <a:pt x="6955266" y="213211"/>
                  <a:pt x="6960011" y="207280"/>
                  <a:pt x="6966731" y="213818"/>
                </a:cubicBezTo>
                <a:cubicBezTo>
                  <a:pt x="6971425" y="221021"/>
                  <a:pt x="6969371" y="228253"/>
                  <a:pt x="6964627" y="234183"/>
                </a:cubicBezTo>
                <a:cubicBezTo>
                  <a:pt x="6943593" y="265135"/>
                  <a:pt x="6946821" y="301237"/>
                  <a:pt x="6945304" y="343267"/>
                </a:cubicBezTo>
                <a:cubicBezTo>
                  <a:pt x="6975109" y="311621"/>
                  <a:pt x="7006888" y="292443"/>
                  <a:pt x="7025230" y="260189"/>
                </a:cubicBezTo>
                <a:cubicBezTo>
                  <a:pt x="7038799" y="240432"/>
                  <a:pt x="7048880" y="250239"/>
                  <a:pt x="7058958" y="260044"/>
                </a:cubicBezTo>
                <a:cubicBezTo>
                  <a:pt x="7067010" y="270517"/>
                  <a:pt x="7064931" y="284314"/>
                  <a:pt x="7062186" y="296146"/>
                </a:cubicBezTo>
                <a:cubicBezTo>
                  <a:pt x="7054669" y="320474"/>
                  <a:pt x="7047152" y="344800"/>
                  <a:pt x="7040300" y="371097"/>
                </a:cubicBezTo>
                <a:lnTo>
                  <a:pt x="7030219" y="412065"/>
                </a:lnTo>
                <a:lnTo>
                  <a:pt x="7031807" y="410279"/>
                </a:lnTo>
                <a:cubicBezTo>
                  <a:pt x="7055536" y="388966"/>
                  <a:pt x="7063560" y="353278"/>
                  <a:pt x="7094216" y="338705"/>
                </a:cubicBezTo>
                <a:cubicBezTo>
                  <a:pt x="7097002" y="337790"/>
                  <a:pt x="7097478" y="334629"/>
                  <a:pt x="7098412" y="332820"/>
                </a:cubicBezTo>
                <a:cubicBezTo>
                  <a:pt x="7111458" y="316517"/>
                  <a:pt x="7117560" y="297987"/>
                  <a:pt x="7120417" y="279020"/>
                </a:cubicBezTo>
                <a:cubicBezTo>
                  <a:pt x="7123733" y="261404"/>
                  <a:pt x="7133041" y="252338"/>
                  <a:pt x="7151128" y="250908"/>
                </a:cubicBezTo>
                <a:cubicBezTo>
                  <a:pt x="7157156" y="250430"/>
                  <a:pt x="7165035" y="250847"/>
                  <a:pt x="7168298" y="246772"/>
                </a:cubicBezTo>
                <a:cubicBezTo>
                  <a:pt x="7174838" y="234107"/>
                  <a:pt x="7197049" y="244843"/>
                  <a:pt x="7199906" y="225876"/>
                </a:cubicBezTo>
                <a:cubicBezTo>
                  <a:pt x="7201756" y="226771"/>
                  <a:pt x="7203150" y="226313"/>
                  <a:pt x="7205001" y="227208"/>
                </a:cubicBezTo>
                <a:cubicBezTo>
                  <a:pt x="7212863" y="232138"/>
                  <a:pt x="7214273" y="227169"/>
                  <a:pt x="7217076" y="221740"/>
                </a:cubicBezTo>
                <a:cubicBezTo>
                  <a:pt x="7222207" y="214046"/>
                  <a:pt x="7224551" y="207266"/>
                  <a:pt x="7237508" y="213530"/>
                </a:cubicBezTo>
                <a:cubicBezTo>
                  <a:pt x="7244453" y="215757"/>
                  <a:pt x="7259296" y="213887"/>
                  <a:pt x="7266259" y="211601"/>
                </a:cubicBezTo>
                <a:cubicBezTo>
                  <a:pt x="7279251" y="208838"/>
                  <a:pt x="7297338" y="207406"/>
                  <a:pt x="7303439" y="188876"/>
                </a:cubicBezTo>
                <a:cubicBezTo>
                  <a:pt x="7305307" y="185258"/>
                  <a:pt x="7311812" y="181620"/>
                  <a:pt x="7315990" y="180248"/>
                </a:cubicBezTo>
                <a:cubicBezTo>
                  <a:pt x="7336880" y="173389"/>
                  <a:pt x="7354086" y="160227"/>
                  <a:pt x="7371292" y="147065"/>
                </a:cubicBezTo>
                <a:cubicBezTo>
                  <a:pt x="7387564" y="135712"/>
                  <a:pt x="7405685" y="125255"/>
                  <a:pt x="7427491" y="121100"/>
                </a:cubicBezTo>
                <a:cubicBezTo>
                  <a:pt x="7433521" y="120623"/>
                  <a:pt x="7433063" y="119270"/>
                  <a:pt x="7434474" y="114300"/>
                </a:cubicBezTo>
                <a:cubicBezTo>
                  <a:pt x="7437771" y="101198"/>
                  <a:pt x="7444239" y="106587"/>
                  <a:pt x="7450709" y="111975"/>
                </a:cubicBezTo>
                <a:cubicBezTo>
                  <a:pt x="7454868" y="115116"/>
                  <a:pt x="7452982" y="123247"/>
                  <a:pt x="7462254" y="123207"/>
                </a:cubicBezTo>
                <a:cubicBezTo>
                  <a:pt x="7460879" y="119152"/>
                  <a:pt x="7461814" y="117342"/>
                  <a:pt x="7460897" y="114639"/>
                </a:cubicBezTo>
                <a:cubicBezTo>
                  <a:pt x="7459541" y="106069"/>
                  <a:pt x="7454483" y="95711"/>
                  <a:pt x="7464231" y="92510"/>
                </a:cubicBezTo>
                <a:cubicBezTo>
                  <a:pt x="7474438" y="90661"/>
                  <a:pt x="7482281" y="100105"/>
                  <a:pt x="7484554" y="111378"/>
                </a:cubicBezTo>
                <a:cubicBezTo>
                  <a:pt x="7487304" y="119489"/>
                  <a:pt x="7486808" y="127164"/>
                  <a:pt x="7475669" y="130822"/>
                </a:cubicBezTo>
                <a:cubicBezTo>
                  <a:pt x="7470097" y="132651"/>
                  <a:pt x="7464051" y="137642"/>
                  <a:pt x="7469585" y="144839"/>
                </a:cubicBezTo>
                <a:cubicBezTo>
                  <a:pt x="7472810" y="149789"/>
                  <a:pt x="7478362" y="152473"/>
                  <a:pt x="7484868" y="148835"/>
                </a:cubicBezTo>
                <a:cubicBezTo>
                  <a:pt x="7488588" y="146112"/>
                  <a:pt x="7491849" y="142036"/>
                  <a:pt x="7496468" y="146529"/>
                </a:cubicBezTo>
                <a:cubicBezTo>
                  <a:pt x="7499693" y="151479"/>
                  <a:pt x="7498282" y="156450"/>
                  <a:pt x="7495021" y="160525"/>
                </a:cubicBezTo>
                <a:cubicBezTo>
                  <a:pt x="7480564" y="181799"/>
                  <a:pt x="7482783" y="206612"/>
                  <a:pt x="7481740" y="235499"/>
                </a:cubicBezTo>
                <a:cubicBezTo>
                  <a:pt x="7502226" y="213749"/>
                  <a:pt x="7524067" y="200568"/>
                  <a:pt x="7536673" y="178400"/>
                </a:cubicBezTo>
                <a:cubicBezTo>
                  <a:pt x="7546000" y="164820"/>
                  <a:pt x="7552928" y="171561"/>
                  <a:pt x="7559854" y="178300"/>
                </a:cubicBezTo>
                <a:cubicBezTo>
                  <a:pt x="7565389" y="185497"/>
                  <a:pt x="7563961" y="194981"/>
                  <a:pt x="7562073" y="203112"/>
                </a:cubicBezTo>
                <a:cubicBezTo>
                  <a:pt x="7556907" y="219834"/>
                  <a:pt x="7551740" y="236553"/>
                  <a:pt x="7547032" y="254627"/>
                </a:cubicBezTo>
                <a:cubicBezTo>
                  <a:pt x="7540436" y="280831"/>
                  <a:pt x="7537085" y="307472"/>
                  <a:pt x="7519842" y="329659"/>
                </a:cubicBezTo>
                <a:cubicBezTo>
                  <a:pt x="7515646" y="335544"/>
                  <a:pt x="7514694" y="341867"/>
                  <a:pt x="7516527" y="347275"/>
                </a:cubicBezTo>
                <a:lnTo>
                  <a:pt x="7518693" y="380162"/>
                </a:lnTo>
                <a:lnTo>
                  <a:pt x="7553986" y="346739"/>
                </a:lnTo>
                <a:lnTo>
                  <a:pt x="7587210" y="315369"/>
                </a:lnTo>
                <a:lnTo>
                  <a:pt x="7595768" y="302711"/>
                </a:lnTo>
                <a:cubicBezTo>
                  <a:pt x="7604713" y="287382"/>
                  <a:pt x="7613205" y="268759"/>
                  <a:pt x="7616819" y="254835"/>
                </a:cubicBezTo>
                <a:cubicBezTo>
                  <a:pt x="7612121" y="260853"/>
                  <a:pt x="7612121" y="260853"/>
                  <a:pt x="7612121" y="260853"/>
                </a:cubicBezTo>
                <a:cubicBezTo>
                  <a:pt x="7607422" y="266870"/>
                  <a:pt x="7608145" y="272141"/>
                  <a:pt x="7602001" y="267617"/>
                </a:cubicBezTo>
                <a:cubicBezTo>
                  <a:pt x="7602001" y="267617"/>
                  <a:pt x="7606700" y="261599"/>
                  <a:pt x="7605976" y="256330"/>
                </a:cubicBezTo>
                <a:cubicBezTo>
                  <a:pt x="7599832" y="251806"/>
                  <a:pt x="7599832" y="251806"/>
                  <a:pt x="7599832" y="251806"/>
                </a:cubicBezTo>
                <a:cubicBezTo>
                  <a:pt x="7607783" y="229229"/>
                  <a:pt x="7624046" y="226988"/>
                  <a:pt x="7614650" y="239023"/>
                </a:cubicBezTo>
                <a:cubicBezTo>
                  <a:pt x="7619348" y="233005"/>
                  <a:pt x="7619348" y="233005"/>
                  <a:pt x="7619348" y="233005"/>
                </a:cubicBezTo>
                <a:cubicBezTo>
                  <a:pt x="7624046" y="226988"/>
                  <a:pt x="7629468" y="226240"/>
                  <a:pt x="7629468" y="226240"/>
                </a:cubicBezTo>
                <a:cubicBezTo>
                  <a:pt x="7630190" y="231511"/>
                  <a:pt x="7625492" y="237529"/>
                  <a:pt x="7626215" y="242800"/>
                </a:cubicBezTo>
                <a:cubicBezTo>
                  <a:pt x="7628385" y="258611"/>
                  <a:pt x="7625855" y="280440"/>
                  <a:pt x="7643925" y="251099"/>
                </a:cubicBezTo>
                <a:lnTo>
                  <a:pt x="7639274" y="260592"/>
                </a:lnTo>
                <a:lnTo>
                  <a:pt x="7641167" y="257603"/>
                </a:lnTo>
                <a:cubicBezTo>
                  <a:pt x="7643925" y="254917"/>
                  <a:pt x="7647433" y="253035"/>
                  <a:pt x="7652090" y="252275"/>
                </a:cubicBezTo>
                <a:cubicBezTo>
                  <a:pt x="7659198" y="251550"/>
                  <a:pt x="7668232" y="240914"/>
                  <a:pt x="7676458" y="233029"/>
                </a:cubicBezTo>
                <a:cubicBezTo>
                  <a:pt x="7681270" y="230062"/>
                  <a:pt x="7685181" y="226806"/>
                  <a:pt x="7690087" y="226877"/>
                </a:cubicBezTo>
                <a:cubicBezTo>
                  <a:pt x="7694991" y="226949"/>
                  <a:pt x="7705391" y="231792"/>
                  <a:pt x="7701230" y="212408"/>
                </a:cubicBezTo>
                <a:cubicBezTo>
                  <a:pt x="7708433" y="214721"/>
                  <a:pt x="7705793" y="186802"/>
                  <a:pt x="7716472" y="200759"/>
                </a:cubicBezTo>
                <a:cubicBezTo>
                  <a:pt x="7716472" y="200759"/>
                  <a:pt x="7717374" y="201049"/>
                  <a:pt x="7717776" y="199674"/>
                </a:cubicBezTo>
                <a:cubicBezTo>
                  <a:pt x="7732833" y="181949"/>
                  <a:pt x="7752918" y="197424"/>
                  <a:pt x="7767693" y="170584"/>
                </a:cubicBezTo>
                <a:cubicBezTo>
                  <a:pt x="7772722" y="160167"/>
                  <a:pt x="7780948" y="152282"/>
                  <a:pt x="7782779" y="139334"/>
                </a:cubicBezTo>
                <a:cubicBezTo>
                  <a:pt x="7784300" y="130798"/>
                  <a:pt x="7788616" y="126168"/>
                  <a:pt x="7792931" y="121537"/>
                </a:cubicBezTo>
                <a:cubicBezTo>
                  <a:pt x="7807675" y="108225"/>
                  <a:pt x="7822328" y="91874"/>
                  <a:pt x="7837662" y="83264"/>
                </a:cubicBezTo>
                <a:cubicBezTo>
                  <a:pt x="7846883" y="78705"/>
                  <a:pt x="7852811" y="68577"/>
                  <a:pt x="7859237" y="60113"/>
                </a:cubicBezTo>
                <a:cubicBezTo>
                  <a:pt x="7866471" y="48900"/>
                  <a:pt x="7875193" y="42677"/>
                  <a:pt x="7884600" y="44193"/>
                </a:cubicBezTo>
                <a:cubicBezTo>
                  <a:pt x="7903412" y="47227"/>
                  <a:pt x="7920454" y="36157"/>
                  <a:pt x="7936318" y="15682"/>
                </a:cubicBezTo>
                <a:cubicBezTo>
                  <a:pt x="7942945" y="6531"/>
                  <a:pt x="7949387" y="2207"/>
                  <a:pt x="7955746" y="67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0B507E0-F84C-4BED-A79B-B41521B8236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78854" y="206063"/>
            <a:ext cx="8970309" cy="6445874"/>
          </a:xfrm>
          <a:custGeom>
            <a:avLst/>
            <a:gdLst>
              <a:gd name="connsiteX0" fmla="*/ 3453091 w 8970309"/>
              <a:gd name="connsiteY0" fmla="*/ 5945589 h 6445874"/>
              <a:gd name="connsiteX1" fmla="*/ 3452940 w 8970309"/>
              <a:gd name="connsiteY1" fmla="*/ 5951019 h 6445874"/>
              <a:gd name="connsiteX2" fmla="*/ 3452008 w 8970309"/>
              <a:gd name="connsiteY2" fmla="*/ 5949506 h 6445874"/>
              <a:gd name="connsiteX3" fmla="*/ 3217430 w 8970309"/>
              <a:gd name="connsiteY3" fmla="*/ 5821774 h 6445874"/>
              <a:gd name="connsiteX4" fmla="*/ 3217279 w 8970309"/>
              <a:gd name="connsiteY4" fmla="*/ 5827202 h 6445874"/>
              <a:gd name="connsiteX5" fmla="*/ 3216347 w 8970309"/>
              <a:gd name="connsiteY5" fmla="*/ 5825690 h 6445874"/>
              <a:gd name="connsiteX6" fmla="*/ 4264048 w 8970309"/>
              <a:gd name="connsiteY6" fmla="*/ 5267201 h 6445874"/>
              <a:gd name="connsiteX7" fmla="*/ 4259496 w 8970309"/>
              <a:gd name="connsiteY7" fmla="*/ 5269727 h 6445874"/>
              <a:gd name="connsiteX8" fmla="*/ 4237362 w 8970309"/>
              <a:gd name="connsiteY8" fmla="*/ 5270657 h 6445874"/>
              <a:gd name="connsiteX9" fmla="*/ 4224020 w 8970309"/>
              <a:gd name="connsiteY9" fmla="*/ 5278062 h 6445874"/>
              <a:gd name="connsiteX10" fmla="*/ 4078761 w 8970309"/>
              <a:gd name="connsiteY10" fmla="*/ 5394946 h 6445874"/>
              <a:gd name="connsiteX11" fmla="*/ 4008140 w 8970309"/>
              <a:gd name="connsiteY11" fmla="*/ 5456069 h 6445874"/>
              <a:gd name="connsiteX12" fmla="*/ 3989550 w 8970309"/>
              <a:gd name="connsiteY12" fmla="*/ 5446111 h 6445874"/>
              <a:gd name="connsiteX13" fmla="*/ 3903265 w 8970309"/>
              <a:gd name="connsiteY13" fmla="*/ 5538467 h 6445874"/>
              <a:gd name="connsiteX14" fmla="*/ 3915717 w 8970309"/>
              <a:gd name="connsiteY14" fmla="*/ 5562577 h 6445874"/>
              <a:gd name="connsiteX15" fmla="*/ 3960366 w 8970309"/>
              <a:gd name="connsiteY15" fmla="*/ 5532770 h 6445874"/>
              <a:gd name="connsiteX16" fmla="*/ 3962570 w 8970309"/>
              <a:gd name="connsiteY16" fmla="*/ 5574120 h 6445874"/>
              <a:gd name="connsiteX17" fmla="*/ 3940766 w 8970309"/>
              <a:gd name="connsiteY17" fmla="*/ 5619505 h 6445874"/>
              <a:gd name="connsiteX18" fmla="*/ 3964528 w 8970309"/>
              <a:gd name="connsiteY18" fmla="*/ 5616150 h 6445874"/>
              <a:gd name="connsiteX19" fmla="*/ 3986234 w 8970309"/>
              <a:gd name="connsiteY19" fmla="*/ 5580152 h 6445874"/>
              <a:gd name="connsiteX20" fmla="*/ 4009996 w 8970309"/>
              <a:gd name="connsiteY20" fmla="*/ 5576796 h 6445874"/>
              <a:gd name="connsiteX21" fmla="*/ 4077022 w 8970309"/>
              <a:gd name="connsiteY21" fmla="*/ 5492737 h 6445874"/>
              <a:gd name="connsiteX22" fmla="*/ 4090291 w 8970309"/>
              <a:gd name="connsiteY22" fmla="*/ 5507301 h 6445874"/>
              <a:gd name="connsiteX23" fmla="*/ 4095611 w 8970309"/>
              <a:gd name="connsiteY23" fmla="*/ 5502695 h 6445874"/>
              <a:gd name="connsiteX24" fmla="*/ 4281157 w 8970309"/>
              <a:gd name="connsiteY24" fmla="*/ 5303317 h 6445874"/>
              <a:gd name="connsiteX25" fmla="*/ 4295668 w 8970309"/>
              <a:gd name="connsiteY25" fmla="*/ 5292440 h 6445874"/>
              <a:gd name="connsiteX26" fmla="*/ 4286639 w 8970309"/>
              <a:gd name="connsiteY26" fmla="*/ 5286294 h 6445874"/>
              <a:gd name="connsiteX27" fmla="*/ 4364265 w 8970309"/>
              <a:gd name="connsiteY27" fmla="*/ 5244788 h 6445874"/>
              <a:gd name="connsiteX28" fmla="*/ 4336342 w 8970309"/>
              <a:gd name="connsiteY28" fmla="*/ 5259447 h 6445874"/>
              <a:gd name="connsiteX29" fmla="*/ 4322116 w 8970309"/>
              <a:gd name="connsiteY29" fmla="*/ 5270977 h 6445874"/>
              <a:gd name="connsiteX30" fmla="*/ 4320504 w 8970309"/>
              <a:gd name="connsiteY30" fmla="*/ 5273823 h 6445874"/>
              <a:gd name="connsiteX31" fmla="*/ 4330801 w 8970309"/>
              <a:gd name="connsiteY31" fmla="*/ 5266105 h 6445874"/>
              <a:gd name="connsiteX32" fmla="*/ 4382300 w 8970309"/>
              <a:gd name="connsiteY32" fmla="*/ 5103514 h 6445874"/>
              <a:gd name="connsiteX33" fmla="*/ 4363197 w 8970309"/>
              <a:gd name="connsiteY33" fmla="*/ 5111801 h 6445874"/>
              <a:gd name="connsiteX34" fmla="*/ 4342987 w 8970309"/>
              <a:gd name="connsiteY34" fmla="*/ 5131370 h 6445874"/>
              <a:gd name="connsiteX35" fmla="*/ 4340784 w 8970309"/>
              <a:gd name="connsiteY35" fmla="*/ 5148086 h 6445874"/>
              <a:gd name="connsiteX36" fmla="*/ 4800809 w 8970309"/>
              <a:gd name="connsiteY36" fmla="*/ 4684910 h 6445874"/>
              <a:gd name="connsiteX37" fmla="*/ 4719472 w 8970309"/>
              <a:gd name="connsiteY37" fmla="*/ 4744122 h 6445874"/>
              <a:gd name="connsiteX38" fmla="*/ 4654074 w 8970309"/>
              <a:gd name="connsiteY38" fmla="*/ 4810027 h 6445874"/>
              <a:gd name="connsiteX39" fmla="*/ 4627789 w 8970309"/>
              <a:gd name="connsiteY39" fmla="*/ 4843002 h 6445874"/>
              <a:gd name="connsiteX40" fmla="*/ 4618538 w 8970309"/>
              <a:gd name="connsiteY40" fmla="*/ 4852846 h 6445874"/>
              <a:gd name="connsiteX41" fmla="*/ 4649647 w 8970309"/>
              <a:gd name="connsiteY41" fmla="*/ 4861997 h 6445874"/>
              <a:gd name="connsiteX42" fmla="*/ 4679178 w 8970309"/>
              <a:gd name="connsiteY42" fmla="*/ 4855908 h 6445874"/>
              <a:gd name="connsiteX43" fmla="*/ 4768192 w 8970309"/>
              <a:gd name="connsiteY43" fmla="*/ 4731720 h 6445874"/>
              <a:gd name="connsiteX44" fmla="*/ 4800353 w 8970309"/>
              <a:gd name="connsiteY44" fmla="*/ 4688522 h 6445874"/>
              <a:gd name="connsiteX45" fmla="*/ 4803745 w 8970309"/>
              <a:gd name="connsiteY45" fmla="*/ 4684957 h 6445874"/>
              <a:gd name="connsiteX46" fmla="*/ 5001080 w 8970309"/>
              <a:gd name="connsiteY46" fmla="*/ 4519480 h 6445874"/>
              <a:gd name="connsiteX47" fmla="*/ 4994443 w 8970309"/>
              <a:gd name="connsiteY47" fmla="*/ 4521773 h 6445874"/>
              <a:gd name="connsiteX48" fmla="*/ 4971480 w 8970309"/>
              <a:gd name="connsiteY48" fmla="*/ 4526006 h 6445874"/>
              <a:gd name="connsiteX49" fmla="*/ 4968936 w 8970309"/>
              <a:gd name="connsiteY49" fmla="*/ 4563095 h 6445874"/>
              <a:gd name="connsiteX50" fmla="*/ 4933528 w 8970309"/>
              <a:gd name="connsiteY50" fmla="*/ 4603043 h 6445874"/>
              <a:gd name="connsiteX51" fmla="*/ 4920021 w 8970309"/>
              <a:gd name="connsiteY51" fmla="*/ 4588220 h 6445874"/>
              <a:gd name="connsiteX52" fmla="*/ 4873915 w 8970309"/>
              <a:gd name="connsiteY52" fmla="*/ 4640046 h 6445874"/>
              <a:gd name="connsiteX53" fmla="*/ 4847772 w 8970309"/>
              <a:gd name="connsiteY53" fmla="*/ 4665664 h 6445874"/>
              <a:gd name="connsiteX54" fmla="*/ 4856229 w 8970309"/>
              <a:gd name="connsiteY54" fmla="*/ 4666642 h 6445874"/>
              <a:gd name="connsiteX55" fmla="*/ 4899055 w 8970309"/>
              <a:gd name="connsiteY55" fmla="*/ 4630854 h 6445874"/>
              <a:gd name="connsiteX56" fmla="*/ 4982367 w 8970309"/>
              <a:gd name="connsiteY56" fmla="*/ 4552398 h 6445874"/>
              <a:gd name="connsiteX57" fmla="*/ 6156612 w 8970309"/>
              <a:gd name="connsiteY57" fmla="*/ 3497235 h 6445874"/>
              <a:gd name="connsiteX58" fmla="*/ 6125503 w 8970309"/>
              <a:gd name="connsiteY58" fmla="*/ 3547520 h 6445874"/>
              <a:gd name="connsiteX59" fmla="*/ 6106594 w 8970309"/>
              <a:gd name="connsiteY59" fmla="*/ 3569680 h 6445874"/>
              <a:gd name="connsiteX60" fmla="*/ 6059946 w 8970309"/>
              <a:gd name="connsiteY60" fmla="*/ 3581544 h 6445874"/>
              <a:gd name="connsiteX61" fmla="*/ 6044837 w 8970309"/>
              <a:gd name="connsiteY61" fmla="*/ 3588056 h 6445874"/>
              <a:gd name="connsiteX62" fmla="*/ 6017651 w 8970309"/>
              <a:gd name="connsiteY62" fmla="*/ 3613988 h 6445874"/>
              <a:gd name="connsiteX63" fmla="*/ 6021841 w 8970309"/>
              <a:gd name="connsiteY63" fmla="*/ 3595907 h 6445874"/>
              <a:gd name="connsiteX64" fmla="*/ 6019317 w 8970309"/>
              <a:gd name="connsiteY64" fmla="*/ 3581826 h 6445874"/>
              <a:gd name="connsiteX65" fmla="*/ 6013970 w 8970309"/>
              <a:gd name="connsiteY65" fmla="*/ 3580067 h 6445874"/>
              <a:gd name="connsiteX66" fmla="*/ 6003085 w 8970309"/>
              <a:gd name="connsiteY66" fmla="*/ 3589489 h 6445874"/>
              <a:gd name="connsiteX67" fmla="*/ 5992317 w 8970309"/>
              <a:gd name="connsiteY67" fmla="*/ 3583721 h 6445874"/>
              <a:gd name="connsiteX68" fmla="*/ 5990427 w 8970309"/>
              <a:gd name="connsiteY68" fmla="*/ 3592553 h 6445874"/>
              <a:gd name="connsiteX69" fmla="*/ 5971949 w 8970309"/>
              <a:gd name="connsiteY69" fmla="*/ 3659645 h 6445874"/>
              <a:gd name="connsiteX70" fmla="*/ 5958771 w 8970309"/>
              <a:gd name="connsiteY70" fmla="*/ 3677970 h 6445874"/>
              <a:gd name="connsiteX71" fmla="*/ 5955005 w 8970309"/>
              <a:gd name="connsiteY71" fmla="*/ 3680206 h 6445874"/>
              <a:gd name="connsiteX72" fmla="*/ 5954905 w 8970309"/>
              <a:gd name="connsiteY72" fmla="*/ 3684855 h 6445874"/>
              <a:gd name="connsiteX73" fmla="*/ 5957514 w 8970309"/>
              <a:gd name="connsiteY73" fmla="*/ 3707539 h 6445874"/>
              <a:gd name="connsiteX74" fmla="*/ 5935711 w 8970309"/>
              <a:gd name="connsiteY74" fmla="*/ 3752925 h 6445874"/>
              <a:gd name="connsiteX75" fmla="*/ 5959473 w 8970309"/>
              <a:gd name="connsiteY75" fmla="*/ 3749569 h 6445874"/>
              <a:gd name="connsiteX76" fmla="*/ 5981179 w 8970309"/>
              <a:gd name="connsiteY76" fmla="*/ 3713572 h 6445874"/>
              <a:gd name="connsiteX77" fmla="*/ 6004940 w 8970309"/>
              <a:gd name="connsiteY77" fmla="*/ 3710216 h 6445874"/>
              <a:gd name="connsiteX78" fmla="*/ 6071966 w 8970309"/>
              <a:gd name="connsiteY78" fmla="*/ 3626157 h 6445874"/>
              <a:gd name="connsiteX79" fmla="*/ 6085235 w 8970309"/>
              <a:gd name="connsiteY79" fmla="*/ 3640721 h 6445874"/>
              <a:gd name="connsiteX80" fmla="*/ 6090556 w 8970309"/>
              <a:gd name="connsiteY80" fmla="*/ 3636115 h 6445874"/>
              <a:gd name="connsiteX81" fmla="*/ 6135136 w 8970309"/>
              <a:gd name="connsiteY81" fmla="*/ 3568088 h 6445874"/>
              <a:gd name="connsiteX82" fmla="*/ 6187777 w 8970309"/>
              <a:gd name="connsiteY82" fmla="*/ 3516234 h 6445874"/>
              <a:gd name="connsiteX83" fmla="*/ 6183325 w 8970309"/>
              <a:gd name="connsiteY83" fmla="*/ 3516882 h 6445874"/>
              <a:gd name="connsiteX84" fmla="*/ 6156612 w 8970309"/>
              <a:gd name="connsiteY84" fmla="*/ 3497235 h 6445874"/>
              <a:gd name="connsiteX85" fmla="*/ 6269344 w 8970309"/>
              <a:gd name="connsiteY85" fmla="*/ 3442402 h 6445874"/>
              <a:gd name="connsiteX86" fmla="*/ 6267465 w 8970309"/>
              <a:gd name="connsiteY86" fmla="*/ 3442890 h 6445874"/>
              <a:gd name="connsiteX87" fmla="*/ 6237546 w 8970309"/>
              <a:gd name="connsiteY87" fmla="*/ 3462970 h 6445874"/>
              <a:gd name="connsiteX88" fmla="*/ 6227751 w 8970309"/>
              <a:gd name="connsiteY88" fmla="*/ 3477271 h 6445874"/>
              <a:gd name="connsiteX89" fmla="*/ 1448495 w 8970309"/>
              <a:gd name="connsiteY89" fmla="*/ 3333881 h 6445874"/>
              <a:gd name="connsiteX90" fmla="*/ 1434277 w 8970309"/>
              <a:gd name="connsiteY90" fmla="*/ 3345094 h 6445874"/>
              <a:gd name="connsiteX91" fmla="*/ 1435930 w 8970309"/>
              <a:gd name="connsiteY91" fmla="*/ 3350579 h 6445874"/>
              <a:gd name="connsiteX92" fmla="*/ 1443945 w 8970309"/>
              <a:gd name="connsiteY92" fmla="*/ 3348440 h 6445874"/>
              <a:gd name="connsiteX93" fmla="*/ 1462681 w 8970309"/>
              <a:gd name="connsiteY93" fmla="*/ 3351297 h 6445874"/>
              <a:gd name="connsiteX94" fmla="*/ 1449269 w 8970309"/>
              <a:gd name="connsiteY94" fmla="*/ 3337165 h 6445874"/>
              <a:gd name="connsiteX95" fmla="*/ 1225942 w 8970309"/>
              <a:gd name="connsiteY95" fmla="*/ 3295747 h 6445874"/>
              <a:gd name="connsiteX96" fmla="*/ 1183647 w 8970309"/>
              <a:gd name="connsiteY96" fmla="*/ 3327804 h 6445874"/>
              <a:gd name="connsiteX97" fmla="*/ 1068923 w 8970309"/>
              <a:gd name="connsiteY97" fmla="*/ 3434264 h 6445874"/>
              <a:gd name="connsiteX98" fmla="*/ 1054494 w 8970309"/>
              <a:gd name="connsiteY98" fmla="*/ 3448341 h 6445874"/>
              <a:gd name="connsiteX99" fmla="*/ 982701 w 8970309"/>
              <a:gd name="connsiteY99" fmla="*/ 3515647 h 6445874"/>
              <a:gd name="connsiteX100" fmla="*/ 898285 w 8970309"/>
              <a:gd name="connsiteY100" fmla="*/ 3581647 h 6445874"/>
              <a:gd name="connsiteX101" fmla="*/ 893321 w 8970309"/>
              <a:gd name="connsiteY101" fmla="*/ 3596704 h 6445874"/>
              <a:gd name="connsiteX102" fmla="*/ 866267 w 8970309"/>
              <a:gd name="connsiteY102" fmla="*/ 3609475 h 6445874"/>
              <a:gd name="connsiteX103" fmla="*/ 846194 w 8970309"/>
              <a:gd name="connsiteY103" fmla="*/ 3593383 h 6445874"/>
              <a:gd name="connsiteX104" fmla="*/ 844968 w 8970309"/>
              <a:gd name="connsiteY104" fmla="*/ 3593970 h 6445874"/>
              <a:gd name="connsiteX105" fmla="*/ 863018 w 8970309"/>
              <a:gd name="connsiteY105" fmla="*/ 3610117 h 6445874"/>
              <a:gd name="connsiteX106" fmla="*/ 885947 w 8970309"/>
              <a:gd name="connsiteY106" fmla="*/ 3625172 h 6445874"/>
              <a:gd name="connsiteX107" fmla="*/ 921722 w 8970309"/>
              <a:gd name="connsiteY107" fmla="*/ 3617142 h 6445874"/>
              <a:gd name="connsiteX108" fmla="*/ 1020754 w 8970309"/>
              <a:gd name="connsiteY108" fmla="*/ 3653252 h 6445874"/>
              <a:gd name="connsiteX109" fmla="*/ 1033434 w 8970309"/>
              <a:gd name="connsiteY109" fmla="*/ 3637168 h 6445874"/>
              <a:gd name="connsiteX110" fmla="*/ 1019917 w 8970309"/>
              <a:gd name="connsiteY110" fmla="*/ 3558947 h 6445874"/>
              <a:gd name="connsiteX111" fmla="*/ 1025549 w 8970309"/>
              <a:gd name="connsiteY111" fmla="*/ 3555172 h 6445874"/>
              <a:gd name="connsiteX112" fmla="*/ 1048385 w 8970309"/>
              <a:gd name="connsiteY112" fmla="*/ 3587686 h 6445874"/>
              <a:gd name="connsiteX113" fmla="*/ 1111668 w 8970309"/>
              <a:gd name="connsiteY113" fmla="*/ 3601452 h 6445874"/>
              <a:gd name="connsiteX114" fmla="*/ 1133667 w 8970309"/>
              <a:gd name="connsiteY114" fmla="*/ 3546488 h 6445874"/>
              <a:gd name="connsiteX115" fmla="*/ 1073407 w 8970309"/>
              <a:gd name="connsiteY115" fmla="*/ 3483644 h 6445874"/>
              <a:gd name="connsiteX116" fmla="*/ 1197821 w 8970309"/>
              <a:gd name="connsiteY116" fmla="*/ 3416230 h 6445874"/>
              <a:gd name="connsiteX117" fmla="*/ 1230820 w 8970309"/>
              <a:gd name="connsiteY117" fmla="*/ 3323543 h 6445874"/>
              <a:gd name="connsiteX118" fmla="*/ 1193397 w 8970309"/>
              <a:gd name="connsiteY118" fmla="*/ 3334193 h 6445874"/>
              <a:gd name="connsiteX119" fmla="*/ 1209438 w 8970309"/>
              <a:gd name="connsiteY119" fmla="*/ 3317849 h 6445874"/>
              <a:gd name="connsiteX120" fmla="*/ 1247656 w 8970309"/>
              <a:gd name="connsiteY120" fmla="*/ 3258669 h 6445874"/>
              <a:gd name="connsiteX121" fmla="*/ 1247372 w 8970309"/>
              <a:gd name="connsiteY121" fmla="*/ 3259175 h 6445874"/>
              <a:gd name="connsiteX122" fmla="*/ 1247563 w 8970309"/>
              <a:gd name="connsiteY122" fmla="*/ 3259747 h 6445874"/>
              <a:gd name="connsiteX123" fmla="*/ 1247117 w 8970309"/>
              <a:gd name="connsiteY123" fmla="*/ 3264810 h 6445874"/>
              <a:gd name="connsiteX124" fmla="*/ 1251106 w 8970309"/>
              <a:gd name="connsiteY124" fmla="*/ 3270488 h 6445874"/>
              <a:gd name="connsiteX125" fmla="*/ 1247563 w 8970309"/>
              <a:gd name="connsiteY125" fmla="*/ 3259747 h 6445874"/>
              <a:gd name="connsiteX126" fmla="*/ 7039332 w 8970309"/>
              <a:gd name="connsiteY126" fmla="*/ 2595950 h 6445874"/>
              <a:gd name="connsiteX127" fmla="*/ 7031529 w 8970309"/>
              <a:gd name="connsiteY127" fmla="*/ 2602309 h 6445874"/>
              <a:gd name="connsiteX128" fmla="*/ 7005419 w 8970309"/>
              <a:gd name="connsiteY128" fmla="*/ 2643352 h 6445874"/>
              <a:gd name="connsiteX129" fmla="*/ 6966425 w 8970309"/>
              <a:gd name="connsiteY129" fmla="*/ 2659426 h 6445874"/>
              <a:gd name="connsiteX130" fmla="*/ 6963880 w 8970309"/>
              <a:gd name="connsiteY130" fmla="*/ 2696514 h 6445874"/>
              <a:gd name="connsiteX131" fmla="*/ 6928472 w 8970309"/>
              <a:gd name="connsiteY131" fmla="*/ 2736463 h 6445874"/>
              <a:gd name="connsiteX132" fmla="*/ 6914965 w 8970309"/>
              <a:gd name="connsiteY132" fmla="*/ 2721639 h 6445874"/>
              <a:gd name="connsiteX133" fmla="*/ 6822640 w 8970309"/>
              <a:gd name="connsiteY133" fmla="*/ 2818760 h 6445874"/>
              <a:gd name="connsiteX134" fmla="*/ 6714415 w 8970309"/>
              <a:gd name="connsiteY134" fmla="*/ 2877542 h 6445874"/>
              <a:gd name="connsiteX135" fmla="*/ 6649017 w 8970309"/>
              <a:gd name="connsiteY135" fmla="*/ 2943447 h 6445874"/>
              <a:gd name="connsiteX136" fmla="*/ 6629115 w 8970309"/>
              <a:gd name="connsiteY136" fmla="*/ 2968415 h 6445874"/>
              <a:gd name="connsiteX137" fmla="*/ 7076456 w 8970309"/>
              <a:gd name="connsiteY137" fmla="*/ 2648046 h 6445874"/>
              <a:gd name="connsiteX138" fmla="*/ 2260836 w 8970309"/>
              <a:gd name="connsiteY138" fmla="*/ 2465575 h 6445874"/>
              <a:gd name="connsiteX139" fmla="*/ 2187721 w 8970309"/>
              <a:gd name="connsiteY139" fmla="*/ 2545175 h 6445874"/>
              <a:gd name="connsiteX140" fmla="*/ 2188519 w 8970309"/>
              <a:gd name="connsiteY140" fmla="*/ 2550793 h 6445874"/>
              <a:gd name="connsiteX141" fmla="*/ 2178626 w 8970309"/>
              <a:gd name="connsiteY141" fmla="*/ 2570817 h 6445874"/>
              <a:gd name="connsiteX142" fmla="*/ 2155780 w 8970309"/>
              <a:gd name="connsiteY142" fmla="*/ 2579949 h 6445874"/>
              <a:gd name="connsiteX143" fmla="*/ 2149491 w 8970309"/>
              <a:gd name="connsiteY143" fmla="*/ 2586796 h 6445874"/>
              <a:gd name="connsiteX144" fmla="*/ 2155700 w 8970309"/>
              <a:gd name="connsiteY144" fmla="*/ 2599880 h 6445874"/>
              <a:gd name="connsiteX145" fmla="*/ 2164580 w 8970309"/>
              <a:gd name="connsiteY145" fmla="*/ 2600825 h 6445874"/>
              <a:gd name="connsiteX146" fmla="*/ 2219546 w 8970309"/>
              <a:gd name="connsiteY146" fmla="*/ 2528856 h 6445874"/>
              <a:gd name="connsiteX147" fmla="*/ 2231783 w 8970309"/>
              <a:gd name="connsiteY147" fmla="*/ 2513684 h 6445874"/>
              <a:gd name="connsiteX148" fmla="*/ 2250440 w 8970309"/>
              <a:gd name="connsiteY148" fmla="*/ 2501997 h 6445874"/>
              <a:gd name="connsiteX149" fmla="*/ 2264574 w 8970309"/>
              <a:gd name="connsiteY149" fmla="*/ 2469370 h 6445874"/>
              <a:gd name="connsiteX150" fmla="*/ 2618133 w 8970309"/>
              <a:gd name="connsiteY150" fmla="*/ 2308031 h 6445874"/>
              <a:gd name="connsiteX151" fmla="*/ 2607751 w 8970309"/>
              <a:gd name="connsiteY151" fmla="*/ 2314308 h 6445874"/>
              <a:gd name="connsiteX152" fmla="*/ 2595361 w 8970309"/>
              <a:gd name="connsiteY152" fmla="*/ 2319800 h 6445874"/>
              <a:gd name="connsiteX153" fmla="*/ 2593121 w 8970309"/>
              <a:gd name="connsiteY153" fmla="*/ 2322410 h 6445874"/>
              <a:gd name="connsiteX154" fmla="*/ 2618191 w 8970309"/>
              <a:gd name="connsiteY154" fmla="*/ 2310439 h 6445874"/>
              <a:gd name="connsiteX155" fmla="*/ 2618201 w 8970309"/>
              <a:gd name="connsiteY155" fmla="*/ 2308773 h 6445874"/>
              <a:gd name="connsiteX156" fmla="*/ 2810606 w 8970309"/>
              <a:gd name="connsiteY156" fmla="*/ 2204137 h 6445874"/>
              <a:gd name="connsiteX157" fmla="*/ 2777023 w 8970309"/>
              <a:gd name="connsiteY157" fmla="*/ 2221915 h 6445874"/>
              <a:gd name="connsiteX158" fmla="*/ 2737378 w 8970309"/>
              <a:gd name="connsiteY158" fmla="*/ 2239487 h 6445874"/>
              <a:gd name="connsiteX159" fmla="*/ 2733790 w 8970309"/>
              <a:gd name="connsiteY159" fmla="*/ 2238183 h 6445874"/>
              <a:gd name="connsiteX160" fmla="*/ 2711915 w 8970309"/>
              <a:gd name="connsiteY160" fmla="*/ 2252221 h 6445874"/>
              <a:gd name="connsiteX161" fmla="*/ 2694570 w 8970309"/>
              <a:gd name="connsiteY161" fmla="*/ 2259907 h 6445874"/>
              <a:gd name="connsiteX162" fmla="*/ 2653691 w 8970309"/>
              <a:gd name="connsiteY162" fmla="*/ 2286529 h 6445874"/>
              <a:gd name="connsiteX163" fmla="*/ 2637715 w 8970309"/>
              <a:gd name="connsiteY163" fmla="*/ 2296190 h 6445874"/>
              <a:gd name="connsiteX164" fmla="*/ 2639592 w 8970309"/>
              <a:gd name="connsiteY164" fmla="*/ 2297288 h 6445874"/>
              <a:gd name="connsiteX165" fmla="*/ 2640719 w 8970309"/>
              <a:gd name="connsiteY165" fmla="*/ 2299682 h 6445874"/>
              <a:gd name="connsiteX166" fmla="*/ 2659687 w 8970309"/>
              <a:gd name="connsiteY166" fmla="*/ 2290624 h 6445874"/>
              <a:gd name="connsiteX167" fmla="*/ 2744890 w 8970309"/>
              <a:gd name="connsiteY167" fmla="*/ 2259840 h 6445874"/>
              <a:gd name="connsiteX168" fmla="*/ 2777484 w 8970309"/>
              <a:gd name="connsiteY168" fmla="*/ 2231630 h 6445874"/>
              <a:gd name="connsiteX169" fmla="*/ 2784592 w 8970309"/>
              <a:gd name="connsiteY169" fmla="*/ 2221675 h 6445874"/>
              <a:gd name="connsiteX170" fmla="*/ 2796569 w 8970309"/>
              <a:gd name="connsiteY170" fmla="*/ 2215112 h 6445874"/>
              <a:gd name="connsiteX171" fmla="*/ 2805353 w 8970309"/>
              <a:gd name="connsiteY171" fmla="*/ 2207509 h 6445874"/>
              <a:gd name="connsiteX172" fmla="*/ 2812259 w 8970309"/>
              <a:gd name="connsiteY172" fmla="*/ 2205877 h 6445874"/>
              <a:gd name="connsiteX173" fmla="*/ 2976104 w 8970309"/>
              <a:gd name="connsiteY173" fmla="*/ 2142365 h 6445874"/>
              <a:gd name="connsiteX174" fmla="*/ 2906558 w 8970309"/>
              <a:gd name="connsiteY174" fmla="*/ 2163056 h 6445874"/>
              <a:gd name="connsiteX175" fmla="*/ 2872977 w 8970309"/>
              <a:gd name="connsiteY175" fmla="*/ 2180835 h 6445874"/>
              <a:gd name="connsiteX176" fmla="*/ 2834015 w 8970309"/>
              <a:gd name="connsiteY176" fmla="*/ 2196656 h 6445874"/>
              <a:gd name="connsiteX177" fmla="*/ 2847514 w 8970309"/>
              <a:gd name="connsiteY177" fmla="*/ 2193568 h 6445874"/>
              <a:gd name="connsiteX178" fmla="*/ 2845497 w 8970309"/>
              <a:gd name="connsiteY178" fmla="*/ 2198725 h 6445874"/>
              <a:gd name="connsiteX179" fmla="*/ 2869882 w 8970309"/>
              <a:gd name="connsiteY179" fmla="*/ 2196080 h 6445874"/>
              <a:gd name="connsiteX180" fmla="*/ 2950943 w 8970309"/>
              <a:gd name="connsiteY180" fmla="*/ 2150806 h 6445874"/>
              <a:gd name="connsiteX181" fmla="*/ 2980532 w 8970309"/>
              <a:gd name="connsiteY181" fmla="*/ 2156177 h 6445874"/>
              <a:gd name="connsiteX182" fmla="*/ 2987442 w 8970309"/>
              <a:gd name="connsiteY182" fmla="*/ 2146938 h 6445874"/>
              <a:gd name="connsiteX183" fmla="*/ 2988334 w 8970309"/>
              <a:gd name="connsiteY183" fmla="*/ 2145287 h 6445874"/>
              <a:gd name="connsiteX184" fmla="*/ 2976529 w 8970309"/>
              <a:gd name="connsiteY184" fmla="*/ 2146519 h 6445874"/>
              <a:gd name="connsiteX185" fmla="*/ 2976104 w 8970309"/>
              <a:gd name="connsiteY185" fmla="*/ 2142365 h 6445874"/>
              <a:gd name="connsiteX186" fmla="*/ 2994159 w 8970309"/>
              <a:gd name="connsiteY186" fmla="*/ 2134515 h 6445874"/>
              <a:gd name="connsiteX187" fmla="*/ 2986700 w 8970309"/>
              <a:gd name="connsiteY187" fmla="*/ 2136221 h 6445874"/>
              <a:gd name="connsiteX188" fmla="*/ 2990552 w 8970309"/>
              <a:gd name="connsiteY188" fmla="*/ 2140121 h 6445874"/>
              <a:gd name="connsiteX189" fmla="*/ 2990097 w 8970309"/>
              <a:gd name="connsiteY189" fmla="*/ 2142026 h 6445874"/>
              <a:gd name="connsiteX190" fmla="*/ 8057982 w 8970309"/>
              <a:gd name="connsiteY190" fmla="*/ 1943545 h 6445874"/>
              <a:gd name="connsiteX191" fmla="*/ 8044421 w 8970309"/>
              <a:gd name="connsiteY191" fmla="*/ 1950620 h 6445874"/>
              <a:gd name="connsiteX192" fmla="*/ 7985252 w 8970309"/>
              <a:gd name="connsiteY192" fmla="*/ 2011164 h 6445874"/>
              <a:gd name="connsiteX193" fmla="*/ 7961658 w 8970309"/>
              <a:gd name="connsiteY193" fmla="*/ 2031327 h 6445874"/>
              <a:gd name="connsiteX194" fmla="*/ 7968303 w 8970309"/>
              <a:gd name="connsiteY194" fmla="*/ 2030244 h 6445874"/>
              <a:gd name="connsiteX195" fmla="*/ 7996184 w 8970309"/>
              <a:gd name="connsiteY195" fmla="*/ 2017080 h 6445874"/>
              <a:gd name="connsiteX196" fmla="*/ 8022881 w 8970309"/>
              <a:gd name="connsiteY196" fmla="*/ 1980647 h 6445874"/>
              <a:gd name="connsiteX197" fmla="*/ 8071103 w 8970309"/>
              <a:gd name="connsiteY197" fmla="*/ 1949023 h 6445874"/>
              <a:gd name="connsiteX198" fmla="*/ 8074157 w 8970309"/>
              <a:gd name="connsiteY198" fmla="*/ 1946292 h 6445874"/>
              <a:gd name="connsiteX199" fmla="*/ 8072841 w 8970309"/>
              <a:gd name="connsiteY199" fmla="*/ 1947148 h 6445874"/>
              <a:gd name="connsiteX200" fmla="*/ 8057982 w 8970309"/>
              <a:gd name="connsiteY200" fmla="*/ 1943545 h 6445874"/>
              <a:gd name="connsiteX201" fmla="*/ 8120618 w 8970309"/>
              <a:gd name="connsiteY201" fmla="*/ 1936585 h 6445874"/>
              <a:gd name="connsiteX202" fmla="*/ 8104131 w 8970309"/>
              <a:gd name="connsiteY202" fmla="*/ 1947305 h 6445874"/>
              <a:gd name="connsiteX203" fmla="*/ 7993391 w 8970309"/>
              <a:gd name="connsiteY203" fmla="*/ 2027178 h 6445874"/>
              <a:gd name="connsiteX204" fmla="*/ 8008920 w 8970309"/>
              <a:gd name="connsiteY204" fmla="*/ 2031135 h 6445874"/>
              <a:gd name="connsiteX205" fmla="*/ 7949362 w 8970309"/>
              <a:gd name="connsiteY205" fmla="*/ 2086218 h 6445874"/>
              <a:gd name="connsiteX206" fmla="*/ 7897688 w 8970309"/>
              <a:gd name="connsiteY206" fmla="*/ 2120931 h 6445874"/>
              <a:gd name="connsiteX207" fmla="*/ 7893043 w 8970309"/>
              <a:gd name="connsiteY207" fmla="*/ 2124188 h 6445874"/>
              <a:gd name="connsiteX208" fmla="*/ 7879365 w 8970309"/>
              <a:gd name="connsiteY208" fmla="*/ 2102629 h 6445874"/>
              <a:gd name="connsiteX209" fmla="*/ 7861179 w 8970309"/>
              <a:gd name="connsiteY209" fmla="*/ 2115065 h 6445874"/>
              <a:gd name="connsiteX210" fmla="*/ 7817019 w 8970309"/>
              <a:gd name="connsiteY210" fmla="*/ 2133301 h 6445874"/>
              <a:gd name="connsiteX211" fmla="*/ 7788046 w 8970309"/>
              <a:gd name="connsiteY211" fmla="*/ 2161346 h 6445874"/>
              <a:gd name="connsiteX212" fmla="*/ 7680292 w 8970309"/>
              <a:gd name="connsiteY212" fmla="*/ 2311783 h 6445874"/>
              <a:gd name="connsiteX213" fmla="*/ 7748200 w 8970309"/>
              <a:gd name="connsiteY213" fmla="*/ 2331535 h 6445874"/>
              <a:gd name="connsiteX214" fmla="*/ 7777712 w 8970309"/>
              <a:gd name="connsiteY214" fmla="*/ 2325356 h 6445874"/>
              <a:gd name="connsiteX215" fmla="*/ 7866332 w 8970309"/>
              <a:gd name="connsiteY215" fmla="*/ 2200904 h 6445874"/>
              <a:gd name="connsiteX216" fmla="*/ 7954163 w 8970309"/>
              <a:gd name="connsiteY216" fmla="*/ 2135561 h 6445874"/>
              <a:gd name="connsiteX217" fmla="*/ 7996876 w 8970309"/>
              <a:gd name="connsiteY217" fmla="*/ 2099644 h 6445874"/>
              <a:gd name="connsiteX218" fmla="*/ 8107681 w 8970309"/>
              <a:gd name="connsiteY218" fmla="*/ 1971781 h 6445874"/>
              <a:gd name="connsiteX219" fmla="*/ 8159480 w 8970309"/>
              <a:gd name="connsiteY219" fmla="*/ 1881734 h 6445874"/>
              <a:gd name="connsiteX220" fmla="*/ 8156914 w 8970309"/>
              <a:gd name="connsiteY220" fmla="*/ 1885249 h 6445874"/>
              <a:gd name="connsiteX221" fmla="*/ 8160780 w 8970309"/>
              <a:gd name="connsiteY221" fmla="*/ 1882699 h 6445874"/>
              <a:gd name="connsiteX222" fmla="*/ 8161456 w 8970309"/>
              <a:gd name="connsiteY222" fmla="*/ 1882128 h 6445874"/>
              <a:gd name="connsiteX223" fmla="*/ 8128296 w 8970309"/>
              <a:gd name="connsiteY223" fmla="*/ 1875389 h 6445874"/>
              <a:gd name="connsiteX224" fmla="*/ 8124756 w 8970309"/>
              <a:gd name="connsiteY224" fmla="*/ 1883567 h 6445874"/>
              <a:gd name="connsiteX225" fmla="*/ 8093518 w 8970309"/>
              <a:gd name="connsiteY225" fmla="*/ 1913703 h 6445874"/>
              <a:gd name="connsiteX226" fmla="*/ 8082815 w 8970309"/>
              <a:gd name="connsiteY226" fmla="*/ 1921389 h 6445874"/>
              <a:gd name="connsiteX227" fmla="*/ 8082131 w 8970309"/>
              <a:gd name="connsiteY227" fmla="*/ 1932963 h 6445874"/>
              <a:gd name="connsiteX228" fmla="*/ 8080265 w 8970309"/>
              <a:gd name="connsiteY228" fmla="*/ 1940828 h 6445874"/>
              <a:gd name="connsiteX229" fmla="*/ 8098364 w 8970309"/>
              <a:gd name="connsiteY229" fmla="*/ 1924640 h 6445874"/>
              <a:gd name="connsiteX230" fmla="*/ 8128442 w 8970309"/>
              <a:gd name="connsiteY230" fmla="*/ 1899455 h 6445874"/>
              <a:gd name="connsiteX231" fmla="*/ 8141296 w 8970309"/>
              <a:gd name="connsiteY231" fmla="*/ 1895553 h 6445874"/>
              <a:gd name="connsiteX232" fmla="*/ 8144566 w 8970309"/>
              <a:gd name="connsiteY232" fmla="*/ 1893395 h 6445874"/>
              <a:gd name="connsiteX233" fmla="*/ 8146013 w 8970309"/>
              <a:gd name="connsiteY233" fmla="*/ 1891340 h 6445874"/>
              <a:gd name="connsiteX234" fmla="*/ 8146468 w 8970309"/>
              <a:gd name="connsiteY234" fmla="*/ 1891248 h 6445874"/>
              <a:gd name="connsiteX235" fmla="*/ 8144437 w 8970309"/>
              <a:gd name="connsiteY235" fmla="*/ 1889649 h 6445874"/>
              <a:gd name="connsiteX236" fmla="*/ 8135460 w 8970309"/>
              <a:gd name="connsiteY236" fmla="*/ 1875879 h 6445874"/>
              <a:gd name="connsiteX237" fmla="*/ 8128296 w 8970309"/>
              <a:gd name="connsiteY237" fmla="*/ 1875389 h 6445874"/>
              <a:gd name="connsiteX238" fmla="*/ 5470268 w 8970309"/>
              <a:gd name="connsiteY238" fmla="*/ 832283 h 6445874"/>
              <a:gd name="connsiteX239" fmla="*/ 5456727 w 8970309"/>
              <a:gd name="connsiteY239" fmla="*/ 842698 h 6445874"/>
              <a:gd name="connsiteX240" fmla="*/ 5354832 w 8970309"/>
              <a:gd name="connsiteY240" fmla="*/ 903679 h 6445874"/>
              <a:gd name="connsiteX241" fmla="*/ 5354410 w 8970309"/>
              <a:gd name="connsiteY241" fmla="*/ 904008 h 6445874"/>
              <a:gd name="connsiteX242" fmla="*/ 5356672 w 8970309"/>
              <a:gd name="connsiteY242" fmla="*/ 910041 h 6445874"/>
              <a:gd name="connsiteX243" fmla="*/ 5352465 w 8970309"/>
              <a:gd name="connsiteY243" fmla="*/ 921231 h 6445874"/>
              <a:gd name="connsiteX244" fmla="*/ 5350470 w 8970309"/>
              <a:gd name="connsiteY244" fmla="*/ 932093 h 6445874"/>
              <a:gd name="connsiteX245" fmla="*/ 5362590 w 8970309"/>
              <a:gd name="connsiteY245" fmla="*/ 928524 h 6445874"/>
              <a:gd name="connsiteX246" fmla="*/ 5444814 w 8970309"/>
              <a:gd name="connsiteY246" fmla="*/ 861693 h 6445874"/>
              <a:gd name="connsiteX247" fmla="*/ 8352074 w 8970309"/>
              <a:gd name="connsiteY247" fmla="*/ 582312 h 6445874"/>
              <a:gd name="connsiteX248" fmla="*/ 8349768 w 8970309"/>
              <a:gd name="connsiteY248" fmla="*/ 586361 h 6445874"/>
              <a:gd name="connsiteX249" fmla="*/ 8347451 w 8970309"/>
              <a:gd name="connsiteY249" fmla="*/ 585864 h 6445874"/>
              <a:gd name="connsiteX250" fmla="*/ 7491121 w 8970309"/>
              <a:gd name="connsiteY250" fmla="*/ 447958 h 6445874"/>
              <a:gd name="connsiteX251" fmla="*/ 7480642 w 8970309"/>
              <a:gd name="connsiteY251" fmla="*/ 470179 h 6445874"/>
              <a:gd name="connsiteX252" fmla="*/ 7483127 w 8970309"/>
              <a:gd name="connsiteY252" fmla="*/ 468731 h 6445874"/>
              <a:gd name="connsiteX253" fmla="*/ 7487845 w 8970309"/>
              <a:gd name="connsiteY253" fmla="*/ 462726 h 6445874"/>
              <a:gd name="connsiteX254" fmla="*/ 6410322 w 8970309"/>
              <a:gd name="connsiteY254" fmla="*/ 442591 h 6445874"/>
              <a:gd name="connsiteX255" fmla="*/ 6409401 w 8970309"/>
              <a:gd name="connsiteY255" fmla="*/ 445032 h 6445874"/>
              <a:gd name="connsiteX256" fmla="*/ 6409400 w 8970309"/>
              <a:gd name="connsiteY256" fmla="*/ 446171 h 6445874"/>
              <a:gd name="connsiteX257" fmla="*/ 7544902 w 8970309"/>
              <a:gd name="connsiteY257" fmla="*/ 375198 h 6445874"/>
              <a:gd name="connsiteX258" fmla="*/ 7542222 w 8970309"/>
              <a:gd name="connsiteY258" fmla="*/ 377295 h 6445874"/>
              <a:gd name="connsiteX259" fmla="*/ 7507021 w 8970309"/>
              <a:gd name="connsiteY259" fmla="*/ 413676 h 6445874"/>
              <a:gd name="connsiteX260" fmla="*/ 7507019 w 8970309"/>
              <a:gd name="connsiteY260" fmla="*/ 413678 h 6445874"/>
              <a:gd name="connsiteX261" fmla="*/ 7503246 w 8970309"/>
              <a:gd name="connsiteY261" fmla="*/ 422249 h 6445874"/>
              <a:gd name="connsiteX262" fmla="*/ 7491571 w 8970309"/>
              <a:gd name="connsiteY262" fmla="*/ 447005 h 6445874"/>
              <a:gd name="connsiteX263" fmla="*/ 7500913 w 8970309"/>
              <a:gd name="connsiteY263" fmla="*/ 438348 h 6445874"/>
              <a:gd name="connsiteX264" fmla="*/ 7541362 w 8970309"/>
              <a:gd name="connsiteY264" fmla="*/ 391178 h 6445874"/>
              <a:gd name="connsiteX265" fmla="*/ 7543945 w 8970309"/>
              <a:gd name="connsiteY265" fmla="*/ 376192 h 6445874"/>
              <a:gd name="connsiteX266" fmla="*/ 8337383 w 8970309"/>
              <a:gd name="connsiteY266" fmla="*/ 373707 h 6445874"/>
              <a:gd name="connsiteX267" fmla="*/ 8344245 w 8970309"/>
              <a:gd name="connsiteY267" fmla="*/ 374104 h 6445874"/>
              <a:gd name="connsiteX268" fmla="*/ 8327991 w 8970309"/>
              <a:gd name="connsiteY268" fmla="*/ 385161 h 6445874"/>
              <a:gd name="connsiteX269" fmla="*/ 8321304 w 8970309"/>
              <a:gd name="connsiteY269" fmla="*/ 388917 h 6445874"/>
              <a:gd name="connsiteX270" fmla="*/ 8321498 w 8970309"/>
              <a:gd name="connsiteY270" fmla="*/ 388398 h 6445874"/>
              <a:gd name="connsiteX271" fmla="*/ 8337383 w 8970309"/>
              <a:gd name="connsiteY271" fmla="*/ 373707 h 6445874"/>
              <a:gd name="connsiteX272" fmla="*/ 7553100 w 8970309"/>
              <a:gd name="connsiteY272" fmla="*/ 368781 h 6445874"/>
              <a:gd name="connsiteX273" fmla="*/ 7550263 w 8970309"/>
              <a:gd name="connsiteY273" fmla="*/ 371001 h 6445874"/>
              <a:gd name="connsiteX274" fmla="*/ 7551923 w 8970309"/>
              <a:gd name="connsiteY274" fmla="*/ 371144 h 6445874"/>
              <a:gd name="connsiteX275" fmla="*/ 7604798 w 8970309"/>
              <a:gd name="connsiteY275" fmla="*/ 329686 h 6445874"/>
              <a:gd name="connsiteX276" fmla="*/ 7594514 w 8970309"/>
              <a:gd name="connsiteY276" fmla="*/ 345318 h 6445874"/>
              <a:gd name="connsiteX277" fmla="*/ 7600125 w 8970309"/>
              <a:gd name="connsiteY277" fmla="*/ 345378 h 6445874"/>
              <a:gd name="connsiteX278" fmla="*/ 7606335 w 8970309"/>
              <a:gd name="connsiteY278" fmla="*/ 344364 h 6445874"/>
              <a:gd name="connsiteX279" fmla="*/ 7608352 w 8970309"/>
              <a:gd name="connsiteY279" fmla="*/ 337492 h 6445874"/>
              <a:gd name="connsiteX280" fmla="*/ 8379479 w 8970309"/>
              <a:gd name="connsiteY280" fmla="*/ 328701 h 6445874"/>
              <a:gd name="connsiteX281" fmla="*/ 8387201 w 8970309"/>
              <a:gd name="connsiteY281" fmla="*/ 344818 h 6445874"/>
              <a:gd name="connsiteX282" fmla="*/ 8379225 w 8970309"/>
              <a:gd name="connsiteY282" fmla="*/ 350272 h 6445874"/>
              <a:gd name="connsiteX283" fmla="*/ 8379276 w 8970309"/>
              <a:gd name="connsiteY283" fmla="*/ 350077 h 6445874"/>
              <a:gd name="connsiteX284" fmla="*/ 8379479 w 8970309"/>
              <a:gd name="connsiteY284" fmla="*/ 328701 h 6445874"/>
              <a:gd name="connsiteX285" fmla="*/ 8475906 w 8970309"/>
              <a:gd name="connsiteY285" fmla="*/ 284399 h 6445874"/>
              <a:gd name="connsiteX286" fmla="*/ 8476842 w 8970309"/>
              <a:gd name="connsiteY286" fmla="*/ 286049 h 6445874"/>
              <a:gd name="connsiteX287" fmla="*/ 8475379 w 8970309"/>
              <a:gd name="connsiteY287" fmla="*/ 287542 h 6445874"/>
              <a:gd name="connsiteX288" fmla="*/ 8474724 w 8970309"/>
              <a:gd name="connsiteY288" fmla="*/ 287891 h 6445874"/>
              <a:gd name="connsiteX289" fmla="*/ 7955746 w 8970309"/>
              <a:gd name="connsiteY289" fmla="*/ 678 h 6445874"/>
              <a:gd name="connsiteX290" fmla="*/ 7974687 w 8970309"/>
              <a:gd name="connsiteY290" fmla="*/ 2437 h 6445874"/>
              <a:gd name="connsiteX291" fmla="*/ 7983225 w 8970309"/>
              <a:gd name="connsiteY291" fmla="*/ 33754 h 6445874"/>
              <a:gd name="connsiteX292" fmla="*/ 7988690 w 8970309"/>
              <a:gd name="connsiteY292" fmla="*/ 52053 h 6445874"/>
              <a:gd name="connsiteX293" fmla="*/ 7980060 w 8970309"/>
              <a:gd name="connsiteY293" fmla="*/ 61313 h 6445874"/>
              <a:gd name="connsiteX294" fmla="*/ 7975341 w 8970309"/>
              <a:gd name="connsiteY294" fmla="*/ 67317 h 6445874"/>
              <a:gd name="connsiteX295" fmla="*/ 7962925 w 8970309"/>
              <a:gd name="connsiteY295" fmla="*/ 112961 h 6445874"/>
              <a:gd name="connsiteX296" fmla="*/ 7961001 w 8970309"/>
              <a:gd name="connsiteY296" fmla="*/ 122872 h 6445874"/>
              <a:gd name="connsiteX297" fmla="*/ 7974009 w 8970309"/>
              <a:gd name="connsiteY297" fmla="*/ 125544 h 6445874"/>
              <a:gd name="connsiteX298" fmla="*/ 7964294 w 8970309"/>
              <a:gd name="connsiteY298" fmla="*/ 172055 h 6445874"/>
              <a:gd name="connsiteX299" fmla="*/ 7925335 w 8970309"/>
              <a:gd name="connsiteY299" fmla="*/ 224216 h 6445874"/>
              <a:gd name="connsiteX300" fmla="*/ 7919997 w 8970309"/>
              <a:gd name="connsiteY300" fmla="*/ 239045 h 6445874"/>
              <a:gd name="connsiteX301" fmla="*/ 7933501 w 8970309"/>
              <a:gd name="connsiteY301" fmla="*/ 243382 h 6445874"/>
              <a:gd name="connsiteX302" fmla="*/ 7953864 w 8970309"/>
              <a:gd name="connsiteY302" fmla="*/ 224353 h 6445874"/>
              <a:gd name="connsiteX303" fmla="*/ 7995400 w 8970309"/>
              <a:gd name="connsiteY303" fmla="*/ 183549 h 6445874"/>
              <a:gd name="connsiteX304" fmla="*/ 7999312 w 8970309"/>
              <a:gd name="connsiteY304" fmla="*/ 180292 h 6445874"/>
              <a:gd name="connsiteX305" fmla="*/ 8028988 w 8970309"/>
              <a:gd name="connsiteY305" fmla="*/ 159743 h 6445874"/>
              <a:gd name="connsiteX306" fmla="*/ 8153810 w 8970309"/>
              <a:gd name="connsiteY306" fmla="*/ 29879 h 6445874"/>
              <a:gd name="connsiteX307" fmla="*/ 8165327 w 8970309"/>
              <a:gd name="connsiteY307" fmla="*/ 27561 h 6445874"/>
              <a:gd name="connsiteX308" fmla="*/ 8163993 w 8970309"/>
              <a:gd name="connsiteY308" fmla="*/ 42172 h 6445874"/>
              <a:gd name="connsiteX309" fmla="*/ 8148193 w 8970309"/>
              <a:gd name="connsiteY309" fmla="*/ 79210 h 6445874"/>
              <a:gd name="connsiteX310" fmla="*/ 8126587 w 8970309"/>
              <a:gd name="connsiteY310" fmla="*/ 115886 h 6445874"/>
              <a:gd name="connsiteX311" fmla="*/ 8103089 w 8970309"/>
              <a:gd name="connsiteY311" fmla="*/ 148948 h 6445874"/>
              <a:gd name="connsiteX312" fmla="*/ 8106225 w 8970309"/>
              <a:gd name="connsiteY312" fmla="*/ 178531 h 6445874"/>
              <a:gd name="connsiteX313" fmla="*/ 8110913 w 8970309"/>
              <a:gd name="connsiteY313" fmla="*/ 186052 h 6445874"/>
              <a:gd name="connsiteX314" fmla="*/ 8103897 w 8970309"/>
              <a:gd name="connsiteY314" fmla="*/ 189815 h 6445874"/>
              <a:gd name="connsiteX315" fmla="*/ 8087632 w 8970309"/>
              <a:gd name="connsiteY315" fmla="*/ 211663 h 6445874"/>
              <a:gd name="connsiteX316" fmla="*/ 8099118 w 8970309"/>
              <a:gd name="connsiteY316" fmla="*/ 222872 h 6445874"/>
              <a:gd name="connsiteX317" fmla="*/ 8125381 w 8970309"/>
              <a:gd name="connsiteY317" fmla="*/ 207241 h 6445874"/>
              <a:gd name="connsiteX318" fmla="*/ 8133203 w 8970309"/>
              <a:gd name="connsiteY318" fmla="*/ 200730 h 6445874"/>
              <a:gd name="connsiteX319" fmla="*/ 8133483 w 8970309"/>
              <a:gd name="connsiteY319" fmla="*/ 209843 h 6445874"/>
              <a:gd name="connsiteX320" fmla="*/ 8139071 w 8970309"/>
              <a:gd name="connsiteY320" fmla="*/ 217654 h 6445874"/>
              <a:gd name="connsiteX321" fmla="*/ 8187280 w 8970309"/>
              <a:gd name="connsiteY321" fmla="*/ 191024 h 6445874"/>
              <a:gd name="connsiteX322" fmla="*/ 8196936 w 8970309"/>
              <a:gd name="connsiteY322" fmla="*/ 181575 h 6445874"/>
              <a:gd name="connsiteX323" fmla="*/ 8204864 w 8970309"/>
              <a:gd name="connsiteY323" fmla="*/ 175746 h 6445874"/>
              <a:gd name="connsiteX324" fmla="*/ 8230483 w 8970309"/>
              <a:gd name="connsiteY324" fmla="*/ 148951 h 6445874"/>
              <a:gd name="connsiteX325" fmla="*/ 8230970 w 8970309"/>
              <a:gd name="connsiteY325" fmla="*/ 143732 h 6445874"/>
              <a:gd name="connsiteX326" fmla="*/ 8234619 w 8970309"/>
              <a:gd name="connsiteY326" fmla="*/ 143305 h 6445874"/>
              <a:gd name="connsiteX327" fmla="*/ 8242888 w 8970309"/>
              <a:gd name="connsiteY327" fmla="*/ 132014 h 6445874"/>
              <a:gd name="connsiteX328" fmla="*/ 8242403 w 8970309"/>
              <a:gd name="connsiteY328" fmla="*/ 137233 h 6445874"/>
              <a:gd name="connsiteX329" fmla="*/ 8241963 w 8970309"/>
              <a:gd name="connsiteY329" fmla="*/ 139536 h 6445874"/>
              <a:gd name="connsiteX330" fmla="*/ 8238268 w 8970309"/>
              <a:gd name="connsiteY330" fmla="*/ 142879 h 6445874"/>
              <a:gd name="connsiteX331" fmla="*/ 8241521 w 8970309"/>
              <a:gd name="connsiteY331" fmla="*/ 141854 h 6445874"/>
              <a:gd name="connsiteX332" fmla="*/ 8241963 w 8970309"/>
              <a:gd name="connsiteY332" fmla="*/ 139536 h 6445874"/>
              <a:gd name="connsiteX333" fmla="*/ 8247075 w 8970309"/>
              <a:gd name="connsiteY333" fmla="*/ 134913 h 6445874"/>
              <a:gd name="connsiteX334" fmla="*/ 8269889 w 8970309"/>
              <a:gd name="connsiteY334" fmla="*/ 113370 h 6445874"/>
              <a:gd name="connsiteX335" fmla="*/ 8221973 w 8970309"/>
              <a:gd name="connsiteY335" fmla="*/ 208272 h 6445874"/>
              <a:gd name="connsiteX336" fmla="*/ 8212392 w 8970309"/>
              <a:gd name="connsiteY336" fmla="*/ 222061 h 6445874"/>
              <a:gd name="connsiteX337" fmla="*/ 8206096 w 8970309"/>
              <a:gd name="connsiteY337" fmla="*/ 237673 h 6445874"/>
              <a:gd name="connsiteX338" fmla="*/ 8182567 w 8970309"/>
              <a:gd name="connsiteY338" fmla="*/ 284260 h 6445874"/>
              <a:gd name="connsiteX339" fmla="*/ 8210909 w 8970309"/>
              <a:gd name="connsiteY339" fmla="*/ 278321 h 6445874"/>
              <a:gd name="connsiteX340" fmla="*/ 8220005 w 8970309"/>
              <a:gd name="connsiteY340" fmla="*/ 284250 h 6445874"/>
              <a:gd name="connsiteX341" fmla="*/ 8211530 w 8970309"/>
              <a:gd name="connsiteY341" fmla="*/ 313112 h 6445874"/>
              <a:gd name="connsiteX342" fmla="*/ 8197035 w 8970309"/>
              <a:gd name="connsiteY342" fmla="*/ 349065 h 6445874"/>
              <a:gd name="connsiteX343" fmla="*/ 8194706 w 8970309"/>
              <a:gd name="connsiteY343" fmla="*/ 360350 h 6445874"/>
              <a:gd name="connsiteX344" fmla="*/ 8204020 w 8970309"/>
              <a:gd name="connsiteY344" fmla="*/ 358828 h 6445874"/>
              <a:gd name="connsiteX345" fmla="*/ 8212246 w 8970309"/>
              <a:gd name="connsiteY345" fmla="*/ 350942 h 6445874"/>
              <a:gd name="connsiteX346" fmla="*/ 8273648 w 8970309"/>
              <a:gd name="connsiteY346" fmla="*/ 289446 h 6445874"/>
              <a:gd name="connsiteX347" fmla="*/ 8299973 w 8970309"/>
              <a:gd name="connsiteY347" fmla="*/ 290379 h 6445874"/>
              <a:gd name="connsiteX348" fmla="*/ 8311677 w 8970309"/>
              <a:gd name="connsiteY348" fmla="*/ 294138 h 6445874"/>
              <a:gd name="connsiteX349" fmla="*/ 8316489 w 8970309"/>
              <a:gd name="connsiteY349" fmla="*/ 291171 h 6445874"/>
              <a:gd name="connsiteX350" fmla="*/ 8332477 w 8970309"/>
              <a:gd name="connsiteY350" fmla="*/ 303825 h 6445874"/>
              <a:gd name="connsiteX351" fmla="*/ 8320619 w 8970309"/>
              <a:gd name="connsiteY351" fmla="*/ 324080 h 6445874"/>
              <a:gd name="connsiteX352" fmla="*/ 8263811 w 8970309"/>
              <a:gd name="connsiteY352" fmla="*/ 390060 h 6445874"/>
              <a:gd name="connsiteX353" fmla="*/ 8261267 w 8970309"/>
              <a:gd name="connsiteY353" fmla="*/ 408795 h 6445874"/>
              <a:gd name="connsiteX354" fmla="*/ 8272379 w 8970309"/>
              <a:gd name="connsiteY354" fmla="*/ 407852 h 6445874"/>
              <a:gd name="connsiteX355" fmla="*/ 8299356 w 8970309"/>
              <a:gd name="connsiteY355" fmla="*/ 386435 h 6445874"/>
              <a:gd name="connsiteX356" fmla="*/ 8310160 w 8970309"/>
              <a:gd name="connsiteY356" fmla="*/ 389904 h 6445874"/>
              <a:gd name="connsiteX357" fmla="*/ 8300629 w 8970309"/>
              <a:gd name="connsiteY357" fmla="*/ 398876 h 6445874"/>
              <a:gd name="connsiteX358" fmla="*/ 8293614 w 8970309"/>
              <a:gd name="connsiteY358" fmla="*/ 402639 h 6445874"/>
              <a:gd name="connsiteX359" fmla="*/ 8289755 w 8970309"/>
              <a:gd name="connsiteY359" fmla="*/ 406639 h 6445874"/>
              <a:gd name="connsiteX360" fmla="*/ 8283548 w 8970309"/>
              <a:gd name="connsiteY360" fmla="*/ 410126 h 6445874"/>
              <a:gd name="connsiteX361" fmla="*/ 8280902 w 8970309"/>
              <a:gd name="connsiteY361" fmla="*/ 415817 h 6445874"/>
              <a:gd name="connsiteX362" fmla="*/ 8279629 w 8970309"/>
              <a:gd name="connsiteY362" fmla="*/ 417136 h 6445874"/>
              <a:gd name="connsiteX363" fmla="*/ 8280031 w 8970309"/>
              <a:gd name="connsiteY363" fmla="*/ 417692 h 6445874"/>
              <a:gd name="connsiteX364" fmla="*/ 8276592 w 8970309"/>
              <a:gd name="connsiteY364" fmla="*/ 425089 h 6445874"/>
              <a:gd name="connsiteX365" fmla="*/ 8290586 w 8970309"/>
              <a:gd name="connsiteY365" fmla="*/ 430247 h 6445874"/>
              <a:gd name="connsiteX366" fmla="*/ 8331262 w 8970309"/>
              <a:gd name="connsiteY366" fmla="*/ 425986 h 6445874"/>
              <a:gd name="connsiteX367" fmla="*/ 8354508 w 8970309"/>
              <a:gd name="connsiteY367" fmla="*/ 423526 h 6445874"/>
              <a:gd name="connsiteX368" fmla="*/ 8372129 w 8970309"/>
              <a:gd name="connsiteY368" fmla="*/ 414436 h 6445874"/>
              <a:gd name="connsiteX369" fmla="*/ 8378166 w 8970309"/>
              <a:gd name="connsiteY369" fmla="*/ 417084 h 6445874"/>
              <a:gd name="connsiteX370" fmla="*/ 8409124 w 8970309"/>
              <a:gd name="connsiteY370" fmla="*/ 408398 h 6445874"/>
              <a:gd name="connsiteX371" fmla="*/ 8416451 w 8970309"/>
              <a:gd name="connsiteY371" fmla="*/ 396739 h 6445874"/>
              <a:gd name="connsiteX372" fmla="*/ 8433229 w 8970309"/>
              <a:gd name="connsiteY372" fmla="*/ 398341 h 6445874"/>
              <a:gd name="connsiteX373" fmla="*/ 8440173 w 8970309"/>
              <a:gd name="connsiteY373" fmla="*/ 415123 h 6445874"/>
              <a:gd name="connsiteX374" fmla="*/ 8445125 w 8970309"/>
              <a:gd name="connsiteY374" fmla="*/ 425281 h 6445874"/>
              <a:gd name="connsiteX375" fmla="*/ 8451525 w 8970309"/>
              <a:gd name="connsiteY375" fmla="*/ 417295 h 6445874"/>
              <a:gd name="connsiteX376" fmla="*/ 8478429 w 8970309"/>
              <a:gd name="connsiteY376" fmla="*/ 405087 h 6445874"/>
              <a:gd name="connsiteX377" fmla="*/ 8483923 w 8970309"/>
              <a:gd name="connsiteY377" fmla="*/ 426507 h 6445874"/>
              <a:gd name="connsiteX378" fmla="*/ 8458549 w 8970309"/>
              <a:gd name="connsiteY378" fmla="*/ 455656 h 6445874"/>
              <a:gd name="connsiteX379" fmla="*/ 8449284 w 8970309"/>
              <a:gd name="connsiteY379" fmla="*/ 463448 h 6445874"/>
              <a:gd name="connsiteX380" fmla="*/ 8457548 w 8970309"/>
              <a:gd name="connsiteY380" fmla="*/ 468216 h 6445874"/>
              <a:gd name="connsiteX381" fmla="*/ 8462389 w 8970309"/>
              <a:gd name="connsiteY381" fmla="*/ 479769 h 6445874"/>
              <a:gd name="connsiteX382" fmla="*/ 8417704 w 8970309"/>
              <a:gd name="connsiteY382" fmla="*/ 534271 h 6445874"/>
              <a:gd name="connsiteX383" fmla="*/ 8404972 w 8970309"/>
              <a:gd name="connsiteY383" fmla="*/ 543209 h 6445874"/>
              <a:gd name="connsiteX384" fmla="*/ 8396289 w 8970309"/>
              <a:gd name="connsiteY384" fmla="*/ 551473 h 6445874"/>
              <a:gd name="connsiteX385" fmla="*/ 8360918 w 8970309"/>
              <a:gd name="connsiteY385" fmla="*/ 574364 h 6445874"/>
              <a:gd name="connsiteX386" fmla="*/ 8355916 w 8970309"/>
              <a:gd name="connsiteY386" fmla="*/ 572535 h 6445874"/>
              <a:gd name="connsiteX387" fmla="*/ 8353994 w 8970309"/>
              <a:gd name="connsiteY387" fmla="*/ 577424 h 6445874"/>
              <a:gd name="connsiteX388" fmla="*/ 8340147 w 8970309"/>
              <a:gd name="connsiteY388" fmla="*/ 583541 h 6445874"/>
              <a:gd name="connsiteX389" fmla="*/ 8345150 w 8970309"/>
              <a:gd name="connsiteY389" fmla="*/ 585371 h 6445874"/>
              <a:gd name="connsiteX390" fmla="*/ 8347451 w 8970309"/>
              <a:gd name="connsiteY390" fmla="*/ 585864 h 6445874"/>
              <a:gd name="connsiteX391" fmla="*/ 8341060 w 8970309"/>
              <a:gd name="connsiteY391" fmla="*/ 590777 h 6445874"/>
              <a:gd name="connsiteX392" fmla="*/ 8311692 w 8970309"/>
              <a:gd name="connsiteY392" fmla="*/ 612273 h 6445874"/>
              <a:gd name="connsiteX393" fmla="*/ 8419031 w 8970309"/>
              <a:gd name="connsiteY393" fmla="*/ 590985 h 6445874"/>
              <a:gd name="connsiteX394" fmla="*/ 8435725 w 8970309"/>
              <a:gd name="connsiteY394" fmla="*/ 584235 h 6445874"/>
              <a:gd name="connsiteX395" fmla="*/ 8452719 w 8970309"/>
              <a:gd name="connsiteY395" fmla="*/ 582947 h 6445874"/>
              <a:gd name="connsiteX396" fmla="*/ 8505414 w 8970309"/>
              <a:gd name="connsiteY396" fmla="*/ 572486 h 6445874"/>
              <a:gd name="connsiteX397" fmla="*/ 8488079 w 8970309"/>
              <a:gd name="connsiteY397" fmla="*/ 609196 h 6445874"/>
              <a:gd name="connsiteX398" fmla="*/ 8489722 w 8970309"/>
              <a:gd name="connsiteY398" fmla="*/ 624742 h 6445874"/>
              <a:gd name="connsiteX399" fmla="*/ 8519810 w 8970309"/>
              <a:gd name="connsiteY399" fmla="*/ 626780 h 6445874"/>
              <a:gd name="connsiteX400" fmla="*/ 8558943 w 8970309"/>
              <a:gd name="connsiteY400" fmla="*/ 623818 h 6445874"/>
              <a:gd name="connsiteX401" fmla="*/ 8570294 w 8970309"/>
              <a:gd name="connsiteY401" fmla="*/ 625991 h 6445874"/>
              <a:gd name="connsiteX402" fmla="*/ 8564993 w 8970309"/>
              <a:gd name="connsiteY402" fmla="*/ 638259 h 6445874"/>
              <a:gd name="connsiteX403" fmla="*/ 8554296 w 8970309"/>
              <a:gd name="connsiteY403" fmla="*/ 645954 h 6445874"/>
              <a:gd name="connsiteX404" fmla="*/ 8472025 w 8970309"/>
              <a:gd name="connsiteY404" fmla="*/ 702118 h 6445874"/>
              <a:gd name="connsiteX405" fmla="*/ 8461855 w 8970309"/>
              <a:gd name="connsiteY405" fmla="*/ 739314 h 6445874"/>
              <a:gd name="connsiteX406" fmla="*/ 8460408 w 8970309"/>
              <a:gd name="connsiteY406" fmla="*/ 757457 h 6445874"/>
              <a:gd name="connsiteX407" fmla="*/ 8455664 w 8970309"/>
              <a:gd name="connsiteY407" fmla="*/ 762749 h 6445874"/>
              <a:gd name="connsiteX408" fmla="*/ 8460603 w 8970309"/>
              <a:gd name="connsiteY408" fmla="*/ 791147 h 6445874"/>
              <a:gd name="connsiteX409" fmla="*/ 8484195 w 8970309"/>
              <a:gd name="connsiteY409" fmla="*/ 784325 h 6445874"/>
              <a:gd name="connsiteX410" fmla="*/ 8568665 w 8970309"/>
              <a:gd name="connsiteY410" fmla="*/ 736728 h 6445874"/>
              <a:gd name="connsiteX411" fmla="*/ 8586957 w 8970309"/>
              <a:gd name="connsiteY411" fmla="*/ 742177 h 6445874"/>
              <a:gd name="connsiteX412" fmla="*/ 8581435 w 8970309"/>
              <a:gd name="connsiteY412" fmla="*/ 757237 h 6445874"/>
              <a:gd name="connsiteX413" fmla="*/ 8550441 w 8970309"/>
              <a:gd name="connsiteY413" fmla="*/ 784603 h 6445874"/>
              <a:gd name="connsiteX414" fmla="*/ 8549104 w 8970309"/>
              <a:gd name="connsiteY414" fmla="*/ 801351 h 6445874"/>
              <a:gd name="connsiteX415" fmla="*/ 8561346 w 8970309"/>
              <a:gd name="connsiteY415" fmla="*/ 792358 h 6445874"/>
              <a:gd name="connsiteX416" fmla="*/ 8567746 w 8970309"/>
              <a:gd name="connsiteY416" fmla="*/ 784373 h 6445874"/>
              <a:gd name="connsiteX417" fmla="*/ 8595847 w 8970309"/>
              <a:gd name="connsiteY417" fmla="*/ 793292 h 6445874"/>
              <a:gd name="connsiteX418" fmla="*/ 8606864 w 8970309"/>
              <a:gd name="connsiteY418" fmla="*/ 799651 h 6445874"/>
              <a:gd name="connsiteX419" fmla="*/ 8678534 w 8970309"/>
              <a:gd name="connsiteY419" fmla="*/ 768025 h 6445874"/>
              <a:gd name="connsiteX420" fmla="*/ 8745809 w 8970309"/>
              <a:gd name="connsiteY420" fmla="*/ 719263 h 6445874"/>
              <a:gd name="connsiteX421" fmla="*/ 8824436 w 8970309"/>
              <a:gd name="connsiteY421" fmla="*/ 672673 h 6445874"/>
              <a:gd name="connsiteX422" fmla="*/ 8833701 w 8970309"/>
              <a:gd name="connsiteY422" fmla="*/ 664881 h 6445874"/>
              <a:gd name="connsiteX423" fmla="*/ 8941347 w 8970309"/>
              <a:gd name="connsiteY423" fmla="*/ 579567 h 6445874"/>
              <a:gd name="connsiteX424" fmla="*/ 8966039 w 8970309"/>
              <a:gd name="connsiteY424" fmla="*/ 577031 h 6445874"/>
              <a:gd name="connsiteX425" fmla="*/ 8959737 w 8970309"/>
              <a:gd name="connsiteY425" fmla="*/ 601859 h 6445874"/>
              <a:gd name="connsiteX426" fmla="*/ 8932075 w 8970309"/>
              <a:gd name="connsiteY426" fmla="*/ 630329 h 6445874"/>
              <a:gd name="connsiteX427" fmla="*/ 8928945 w 8970309"/>
              <a:gd name="connsiteY427" fmla="*/ 632665 h 6445874"/>
              <a:gd name="connsiteX428" fmla="*/ 8926532 w 8970309"/>
              <a:gd name="connsiteY428" fmla="*/ 633143 h 6445874"/>
              <a:gd name="connsiteX429" fmla="*/ 8909694 w 8970309"/>
              <a:gd name="connsiteY429" fmla="*/ 644966 h 6445874"/>
              <a:gd name="connsiteX430" fmla="*/ 8895327 w 8970309"/>
              <a:gd name="connsiteY430" fmla="*/ 650816 h 6445874"/>
              <a:gd name="connsiteX431" fmla="*/ 8882975 w 8970309"/>
              <a:gd name="connsiteY431" fmla="*/ 661205 h 6445874"/>
              <a:gd name="connsiteX432" fmla="*/ 8883439 w 8970309"/>
              <a:gd name="connsiteY432" fmla="*/ 663505 h 6445874"/>
              <a:gd name="connsiteX433" fmla="*/ 8851483 w 8970309"/>
              <a:gd name="connsiteY433" fmla="*/ 684321 h 6445874"/>
              <a:gd name="connsiteX434" fmla="*/ 8791965 w 8970309"/>
              <a:gd name="connsiteY434" fmla="*/ 739444 h 6445874"/>
              <a:gd name="connsiteX435" fmla="*/ 8807496 w 8970309"/>
              <a:gd name="connsiteY435" fmla="*/ 743390 h 6445874"/>
              <a:gd name="connsiteX436" fmla="*/ 8696815 w 8970309"/>
              <a:gd name="connsiteY436" fmla="*/ 823339 h 6445874"/>
              <a:gd name="connsiteX437" fmla="*/ 8576778 w 8970309"/>
              <a:gd name="connsiteY437" fmla="*/ 917121 h 6445874"/>
              <a:gd name="connsiteX438" fmla="*/ 8589525 w 8970309"/>
              <a:gd name="connsiteY438" fmla="*/ 931167 h 6445874"/>
              <a:gd name="connsiteX439" fmla="*/ 8580170 w 8970309"/>
              <a:gd name="connsiteY439" fmla="*/ 945000 h 6445874"/>
              <a:gd name="connsiteX440" fmla="*/ 8591917 w 8970309"/>
              <a:gd name="connsiteY440" fmla="*/ 942582 h 6445874"/>
              <a:gd name="connsiteX441" fmla="*/ 8598486 w 8970309"/>
              <a:gd name="connsiteY441" fmla="*/ 938847 h 6445874"/>
              <a:gd name="connsiteX442" fmla="*/ 8616802 w 8970309"/>
              <a:gd name="connsiteY442" fmla="*/ 932693 h 6445874"/>
              <a:gd name="connsiteX443" fmla="*/ 8613018 w 8970309"/>
              <a:gd name="connsiteY443" fmla="*/ 926328 h 6445874"/>
              <a:gd name="connsiteX444" fmla="*/ 8620980 w 8970309"/>
              <a:gd name="connsiteY444" fmla="*/ 917544 h 6445874"/>
              <a:gd name="connsiteX445" fmla="*/ 8609233 w 8970309"/>
              <a:gd name="connsiteY445" fmla="*/ 919964 h 6445874"/>
              <a:gd name="connsiteX446" fmla="*/ 8602663 w 8970309"/>
              <a:gd name="connsiteY446" fmla="*/ 923698 h 6445874"/>
              <a:gd name="connsiteX447" fmla="*/ 8672537 w 8970309"/>
              <a:gd name="connsiteY447" fmla="*/ 871204 h 6445874"/>
              <a:gd name="connsiteX448" fmla="*/ 8778041 w 8970309"/>
              <a:gd name="connsiteY448" fmla="*/ 789941 h 6445874"/>
              <a:gd name="connsiteX449" fmla="*/ 8804711 w 8970309"/>
              <a:gd name="connsiteY449" fmla="*/ 753489 h 6445874"/>
              <a:gd name="connsiteX450" fmla="*/ 8854483 w 8970309"/>
              <a:gd name="connsiteY450" fmla="*/ 733714 h 6445874"/>
              <a:gd name="connsiteX451" fmla="*/ 8873511 w 8970309"/>
              <a:gd name="connsiteY451" fmla="*/ 713051 h 6445874"/>
              <a:gd name="connsiteX452" fmla="*/ 8880509 w 8970309"/>
              <a:gd name="connsiteY452" fmla="*/ 707178 h 6445874"/>
              <a:gd name="connsiteX453" fmla="*/ 8832858 w 8970309"/>
              <a:gd name="connsiteY453" fmla="*/ 756730 h 6445874"/>
              <a:gd name="connsiteX454" fmla="*/ 8769985 w 8970309"/>
              <a:gd name="connsiteY454" fmla="*/ 813508 h 6445874"/>
              <a:gd name="connsiteX455" fmla="*/ 8728932 w 8970309"/>
              <a:gd name="connsiteY455" fmla="*/ 876675 h 6445874"/>
              <a:gd name="connsiteX456" fmla="*/ 8719111 w 8970309"/>
              <a:gd name="connsiteY456" fmla="*/ 891444 h 6445874"/>
              <a:gd name="connsiteX457" fmla="*/ 8665497 w 8970309"/>
              <a:gd name="connsiteY457" fmla="*/ 949550 h 6445874"/>
              <a:gd name="connsiteX458" fmla="*/ 8631956 w 8970309"/>
              <a:gd name="connsiteY458" fmla="*/ 990775 h 6445874"/>
              <a:gd name="connsiteX459" fmla="*/ 8624332 w 8970309"/>
              <a:gd name="connsiteY459" fmla="*/ 1014112 h 6445874"/>
              <a:gd name="connsiteX460" fmla="*/ 8645268 w 8970309"/>
              <a:gd name="connsiteY460" fmla="*/ 1022546 h 6445874"/>
              <a:gd name="connsiteX461" fmla="*/ 8716938 w 8970309"/>
              <a:gd name="connsiteY461" fmla="*/ 990919 h 6445874"/>
              <a:gd name="connsiteX462" fmla="*/ 8675886 w 8970309"/>
              <a:gd name="connsiteY462" fmla="*/ 1054086 h 6445874"/>
              <a:gd name="connsiteX463" fmla="*/ 8669153 w 8970309"/>
              <a:gd name="connsiteY463" fmla="*/ 1066258 h 6445874"/>
              <a:gd name="connsiteX464" fmla="*/ 8680505 w 8970309"/>
              <a:gd name="connsiteY464" fmla="*/ 1068430 h 6445874"/>
              <a:gd name="connsiteX465" fmla="*/ 8692732 w 8970309"/>
              <a:gd name="connsiteY465" fmla="*/ 1077678 h 6445874"/>
              <a:gd name="connsiteX466" fmla="*/ 8681811 w 8970309"/>
              <a:gd name="connsiteY466" fmla="*/ 1088163 h 6445874"/>
              <a:gd name="connsiteX467" fmla="*/ 8666260 w 8970309"/>
              <a:gd name="connsiteY467" fmla="*/ 1102543 h 6445874"/>
              <a:gd name="connsiteX468" fmla="*/ 8677262 w 8970309"/>
              <a:gd name="connsiteY468" fmla="*/ 1127143 h 6445874"/>
              <a:gd name="connsiteX469" fmla="*/ 8688851 w 8970309"/>
              <a:gd name="connsiteY469" fmla="*/ 1108284 h 6445874"/>
              <a:gd name="connsiteX470" fmla="*/ 8690952 w 8970309"/>
              <a:gd name="connsiteY470" fmla="*/ 1100007 h 6445874"/>
              <a:gd name="connsiteX471" fmla="*/ 8697002 w 8970309"/>
              <a:gd name="connsiteY471" fmla="*/ 1114448 h 6445874"/>
              <a:gd name="connsiteX472" fmla="*/ 8712541 w 8970309"/>
              <a:gd name="connsiteY472" fmla="*/ 1118308 h 6445874"/>
              <a:gd name="connsiteX473" fmla="*/ 8721472 w 8970309"/>
              <a:gd name="connsiteY473" fmla="*/ 1114703 h 6445874"/>
              <a:gd name="connsiteX474" fmla="*/ 8782208 w 8970309"/>
              <a:gd name="connsiteY474" fmla="*/ 1111802 h 6445874"/>
              <a:gd name="connsiteX475" fmla="*/ 8844933 w 8970309"/>
              <a:gd name="connsiteY475" fmla="*/ 1102019 h 6445874"/>
              <a:gd name="connsiteX476" fmla="*/ 8850173 w 8970309"/>
              <a:gd name="connsiteY476" fmla="*/ 1100869 h 6445874"/>
              <a:gd name="connsiteX477" fmla="*/ 8840982 w 8970309"/>
              <a:gd name="connsiteY477" fmla="*/ 1111627 h 6445874"/>
              <a:gd name="connsiteX478" fmla="*/ 8853779 w 8970309"/>
              <a:gd name="connsiteY478" fmla="*/ 1124581 h 6445874"/>
              <a:gd name="connsiteX479" fmla="*/ 8885108 w 8970309"/>
              <a:gd name="connsiteY479" fmla="*/ 1143278 h 6445874"/>
              <a:gd name="connsiteX480" fmla="*/ 8773436 w 8970309"/>
              <a:gd name="connsiteY480" fmla="*/ 1174302 h 6445874"/>
              <a:gd name="connsiteX481" fmla="*/ 8691753 w 8970309"/>
              <a:gd name="connsiteY481" fmla="*/ 1180101 h 6445874"/>
              <a:gd name="connsiteX482" fmla="*/ 8688838 w 8970309"/>
              <a:gd name="connsiteY482" fmla="*/ 1182138 h 6445874"/>
              <a:gd name="connsiteX483" fmla="*/ 8652596 w 8970309"/>
              <a:gd name="connsiteY483" fmla="*/ 1213866 h 6445874"/>
              <a:gd name="connsiteX484" fmla="*/ 8622686 w 8970309"/>
              <a:gd name="connsiteY484" fmla="*/ 1209129 h 6445874"/>
              <a:gd name="connsiteX485" fmla="*/ 8617047 w 8970309"/>
              <a:gd name="connsiteY485" fmla="*/ 1219477 h 6445874"/>
              <a:gd name="connsiteX486" fmla="*/ 8664559 w 8970309"/>
              <a:gd name="connsiteY486" fmla="*/ 1248230 h 6445874"/>
              <a:gd name="connsiteX487" fmla="*/ 8713798 w 8970309"/>
              <a:gd name="connsiteY487" fmla="*/ 1252279 h 6445874"/>
              <a:gd name="connsiteX488" fmla="*/ 8672150 w 8970309"/>
              <a:gd name="connsiteY488" fmla="*/ 1285649 h 6445874"/>
              <a:gd name="connsiteX489" fmla="*/ 8704936 w 8970309"/>
              <a:gd name="connsiteY489" fmla="*/ 1303328 h 6445874"/>
              <a:gd name="connsiteX490" fmla="*/ 8731702 w 8970309"/>
              <a:gd name="connsiteY490" fmla="*/ 1318806 h 6445874"/>
              <a:gd name="connsiteX491" fmla="*/ 8734640 w 8970309"/>
              <a:gd name="connsiteY491" fmla="*/ 1327701 h 6445874"/>
              <a:gd name="connsiteX492" fmla="*/ 8726677 w 8970309"/>
              <a:gd name="connsiteY492" fmla="*/ 1332996 h 6445874"/>
              <a:gd name="connsiteX493" fmla="*/ 8667890 w 8970309"/>
              <a:gd name="connsiteY493" fmla="*/ 1324938 h 6445874"/>
              <a:gd name="connsiteX494" fmla="*/ 8610599 w 8970309"/>
              <a:gd name="connsiteY494" fmla="*/ 1300881 h 6445874"/>
              <a:gd name="connsiteX495" fmla="*/ 8631114 w 8970309"/>
              <a:gd name="connsiteY495" fmla="*/ 1322861 h 6445874"/>
              <a:gd name="connsiteX496" fmla="*/ 8634180 w 8970309"/>
              <a:gd name="connsiteY496" fmla="*/ 1342079 h 6445874"/>
              <a:gd name="connsiteX497" fmla="*/ 8607988 w 8970309"/>
              <a:gd name="connsiteY497" fmla="*/ 1345425 h 6445874"/>
              <a:gd name="connsiteX498" fmla="*/ 8579190 w 8970309"/>
              <a:gd name="connsiteY498" fmla="*/ 1312142 h 6445874"/>
              <a:gd name="connsiteX499" fmla="*/ 8573171 w 8970309"/>
              <a:gd name="connsiteY499" fmla="*/ 1309939 h 6445874"/>
              <a:gd name="connsiteX500" fmla="*/ 8565062 w 8970309"/>
              <a:gd name="connsiteY500" fmla="*/ 1313196 h 6445874"/>
              <a:gd name="connsiteX501" fmla="*/ 8560471 w 8970309"/>
              <a:gd name="connsiteY501" fmla="*/ 1316315 h 6445874"/>
              <a:gd name="connsiteX502" fmla="*/ 8475483 w 8970309"/>
              <a:gd name="connsiteY502" fmla="*/ 1374345 h 6445874"/>
              <a:gd name="connsiteX503" fmla="*/ 8444133 w 8970309"/>
              <a:gd name="connsiteY503" fmla="*/ 1405876 h 6445874"/>
              <a:gd name="connsiteX504" fmla="*/ 8439497 w 8970309"/>
              <a:gd name="connsiteY504" fmla="*/ 1409769 h 6445874"/>
              <a:gd name="connsiteX505" fmla="*/ 8384548 w 8970309"/>
              <a:gd name="connsiteY505" fmla="*/ 1448105 h 6445874"/>
              <a:gd name="connsiteX506" fmla="*/ 8358506 w 8970309"/>
              <a:gd name="connsiteY506" fmla="*/ 1467372 h 6445874"/>
              <a:gd name="connsiteX507" fmla="*/ 8356822 w 8970309"/>
              <a:gd name="connsiteY507" fmla="*/ 1488304 h 6445874"/>
              <a:gd name="connsiteX508" fmla="*/ 8372693 w 8970309"/>
              <a:gd name="connsiteY508" fmla="*/ 1487988 h 6445874"/>
              <a:gd name="connsiteX509" fmla="*/ 8436999 w 8970309"/>
              <a:gd name="connsiteY509" fmla="*/ 1458711 h 6445874"/>
              <a:gd name="connsiteX510" fmla="*/ 8483831 w 8970309"/>
              <a:gd name="connsiteY510" fmla="*/ 1467528 h 6445874"/>
              <a:gd name="connsiteX511" fmla="*/ 8480825 w 8970309"/>
              <a:gd name="connsiteY511" fmla="*/ 1486969 h 6445874"/>
              <a:gd name="connsiteX512" fmla="*/ 8490742 w 8970309"/>
              <a:gd name="connsiteY512" fmla="*/ 1489051 h 6445874"/>
              <a:gd name="connsiteX513" fmla="*/ 8537912 w 8970309"/>
              <a:gd name="connsiteY513" fmla="*/ 1493680 h 6445874"/>
              <a:gd name="connsiteX514" fmla="*/ 8545412 w 8970309"/>
              <a:gd name="connsiteY514" fmla="*/ 1489984 h 6445874"/>
              <a:gd name="connsiteX515" fmla="*/ 8557549 w 8970309"/>
              <a:gd name="connsiteY515" fmla="*/ 1482397 h 6445874"/>
              <a:gd name="connsiteX516" fmla="*/ 8572074 w 8970309"/>
              <a:gd name="connsiteY516" fmla="*/ 1498825 h 6445874"/>
              <a:gd name="connsiteX517" fmla="*/ 8597273 w 8970309"/>
              <a:gd name="connsiteY517" fmla="*/ 1525807 h 6445874"/>
              <a:gd name="connsiteX518" fmla="*/ 8568985 w 8970309"/>
              <a:gd name="connsiteY518" fmla="*/ 1572984 h 6445874"/>
              <a:gd name="connsiteX519" fmla="*/ 8521060 w 8970309"/>
              <a:gd name="connsiteY519" fmla="*/ 1631446 h 6445874"/>
              <a:gd name="connsiteX520" fmla="*/ 8495777 w 8970309"/>
              <a:gd name="connsiteY520" fmla="*/ 1659184 h 6445874"/>
              <a:gd name="connsiteX521" fmla="*/ 8465437 w 8970309"/>
              <a:gd name="connsiteY521" fmla="*/ 1678156 h 6445874"/>
              <a:gd name="connsiteX522" fmla="*/ 8411472 w 8970309"/>
              <a:gd name="connsiteY522" fmla="*/ 1722172 h 6445874"/>
              <a:gd name="connsiteX523" fmla="*/ 8390850 w 8970309"/>
              <a:gd name="connsiteY523" fmla="*/ 1727778 h 6445874"/>
              <a:gd name="connsiteX524" fmla="*/ 8355791 w 8970309"/>
              <a:gd name="connsiteY524" fmla="*/ 1733798 h 6445874"/>
              <a:gd name="connsiteX525" fmla="*/ 8308091 w 8970309"/>
              <a:gd name="connsiteY525" fmla="*/ 1789468 h 6445874"/>
              <a:gd name="connsiteX526" fmla="*/ 8306545 w 8970309"/>
              <a:gd name="connsiteY526" fmla="*/ 1790765 h 6445874"/>
              <a:gd name="connsiteX527" fmla="*/ 8289437 w 8970309"/>
              <a:gd name="connsiteY527" fmla="*/ 1806434 h 6445874"/>
              <a:gd name="connsiteX528" fmla="*/ 8271458 w 8970309"/>
              <a:gd name="connsiteY528" fmla="*/ 1815026 h 6445874"/>
              <a:gd name="connsiteX529" fmla="*/ 8260081 w 8970309"/>
              <a:gd name="connsiteY529" fmla="*/ 1831085 h 6445874"/>
              <a:gd name="connsiteX530" fmla="*/ 8232157 w 8970309"/>
              <a:gd name="connsiteY530" fmla="*/ 1855836 h 6445874"/>
              <a:gd name="connsiteX531" fmla="*/ 8210639 w 8970309"/>
              <a:gd name="connsiteY531" fmla="*/ 1872606 h 6445874"/>
              <a:gd name="connsiteX532" fmla="*/ 8201229 w 8970309"/>
              <a:gd name="connsiteY532" fmla="*/ 1874640 h 6445874"/>
              <a:gd name="connsiteX533" fmla="*/ 8192021 w 8970309"/>
              <a:gd name="connsiteY533" fmla="*/ 1883059 h 6445874"/>
              <a:gd name="connsiteX534" fmla="*/ 8176785 w 8970309"/>
              <a:gd name="connsiteY534" fmla="*/ 1895400 h 6445874"/>
              <a:gd name="connsiteX535" fmla="*/ 8178848 w 8970309"/>
              <a:gd name="connsiteY535" fmla="*/ 1940038 h 6445874"/>
              <a:gd name="connsiteX536" fmla="*/ 8150623 w 8970309"/>
              <a:gd name="connsiteY536" fmla="*/ 1991528 h 6445874"/>
              <a:gd name="connsiteX537" fmla="*/ 8082218 w 8970309"/>
              <a:gd name="connsiteY537" fmla="*/ 2133728 h 6445874"/>
              <a:gd name="connsiteX538" fmla="*/ 8011821 w 8970309"/>
              <a:gd name="connsiteY538" fmla="*/ 2213405 h 6445874"/>
              <a:gd name="connsiteX539" fmla="*/ 7896676 w 8970309"/>
              <a:gd name="connsiteY539" fmla="*/ 2319434 h 6445874"/>
              <a:gd name="connsiteX540" fmla="*/ 7882190 w 8970309"/>
              <a:gd name="connsiteY540" fmla="*/ 2333456 h 6445874"/>
              <a:gd name="connsiteX541" fmla="*/ 7810132 w 8970309"/>
              <a:gd name="connsiteY541" fmla="*/ 2400493 h 6445874"/>
              <a:gd name="connsiteX542" fmla="*/ 7725455 w 8970309"/>
              <a:gd name="connsiteY542" fmla="*/ 2466174 h 6445874"/>
              <a:gd name="connsiteX543" fmla="*/ 7720432 w 8970309"/>
              <a:gd name="connsiteY543" fmla="*/ 2481213 h 6445874"/>
              <a:gd name="connsiteX544" fmla="*/ 7693328 w 8970309"/>
              <a:gd name="connsiteY544" fmla="*/ 2493881 h 6445874"/>
              <a:gd name="connsiteX545" fmla="*/ 7652317 w 8970309"/>
              <a:gd name="connsiteY545" fmla="*/ 2489478 h 6445874"/>
              <a:gd name="connsiteX546" fmla="*/ 7578971 w 8970309"/>
              <a:gd name="connsiteY546" fmla="*/ 2540799 h 6445874"/>
              <a:gd name="connsiteX547" fmla="*/ 7566520 w 8970309"/>
              <a:gd name="connsiteY547" fmla="*/ 2564386 h 6445874"/>
              <a:gd name="connsiteX548" fmla="*/ 7532897 w 8970309"/>
              <a:gd name="connsiteY548" fmla="*/ 2604393 h 6445874"/>
              <a:gd name="connsiteX549" fmla="*/ 7487778 w 8970309"/>
              <a:gd name="connsiteY549" fmla="*/ 2633821 h 6445874"/>
              <a:gd name="connsiteX550" fmla="*/ 7481055 w 8970309"/>
              <a:gd name="connsiteY550" fmla="*/ 2689178 h 6445874"/>
              <a:gd name="connsiteX551" fmla="*/ 7468602 w 8970309"/>
              <a:gd name="connsiteY551" fmla="*/ 2712764 h 6445874"/>
              <a:gd name="connsiteX552" fmla="*/ 7411777 w 8970309"/>
              <a:gd name="connsiteY552" fmla="*/ 2759628 h 6445874"/>
              <a:gd name="connsiteX553" fmla="*/ 7407099 w 8970309"/>
              <a:gd name="connsiteY553" fmla="*/ 2765259 h 6445874"/>
              <a:gd name="connsiteX554" fmla="*/ 7386541 w 8970309"/>
              <a:gd name="connsiteY554" fmla="*/ 2756918 h 6445874"/>
              <a:gd name="connsiteX555" fmla="*/ 7345962 w 8970309"/>
              <a:gd name="connsiteY555" fmla="*/ 2722841 h 6445874"/>
              <a:gd name="connsiteX556" fmla="*/ 7371331 w 8970309"/>
              <a:gd name="connsiteY556" fmla="*/ 2756597 h 6445874"/>
              <a:gd name="connsiteX557" fmla="*/ 7359465 w 8970309"/>
              <a:gd name="connsiteY557" fmla="*/ 2755196 h 6445874"/>
              <a:gd name="connsiteX558" fmla="*/ 7351018 w 8970309"/>
              <a:gd name="connsiteY558" fmla="*/ 2779724 h 6445874"/>
              <a:gd name="connsiteX559" fmla="*/ 7329185 w 8970309"/>
              <a:gd name="connsiteY559" fmla="*/ 2819293 h 6445874"/>
              <a:gd name="connsiteX560" fmla="*/ 7317537 w 8970309"/>
              <a:gd name="connsiteY560" fmla="*/ 2820938 h 6445874"/>
              <a:gd name="connsiteX561" fmla="*/ 7256563 w 8970309"/>
              <a:gd name="connsiteY561" fmla="*/ 2834443 h 6445874"/>
              <a:gd name="connsiteX562" fmla="*/ 7222669 w 8970309"/>
              <a:gd name="connsiteY562" fmla="*/ 2854408 h 6445874"/>
              <a:gd name="connsiteX563" fmla="*/ 7204813 w 8970309"/>
              <a:gd name="connsiteY563" fmla="*/ 2877968 h 6445874"/>
              <a:gd name="connsiteX564" fmla="*/ 7197072 w 8970309"/>
              <a:gd name="connsiteY564" fmla="*/ 2894285 h 6445874"/>
              <a:gd name="connsiteX565" fmla="*/ 7178661 w 8970309"/>
              <a:gd name="connsiteY565" fmla="*/ 2881617 h 6445874"/>
              <a:gd name="connsiteX566" fmla="*/ 7175092 w 8970309"/>
              <a:gd name="connsiteY566" fmla="*/ 2856166 h 6445874"/>
              <a:gd name="connsiteX567" fmla="*/ 7117774 w 8970309"/>
              <a:gd name="connsiteY567" fmla="*/ 2839046 h 6445874"/>
              <a:gd name="connsiteX568" fmla="*/ 7103593 w 8970309"/>
              <a:gd name="connsiteY568" fmla="*/ 2855665 h 6445874"/>
              <a:gd name="connsiteX569" fmla="*/ 7086646 w 8970309"/>
              <a:gd name="connsiteY569" fmla="*/ 2865648 h 6445874"/>
              <a:gd name="connsiteX570" fmla="*/ 7006640 w 8970309"/>
              <a:gd name="connsiteY570" fmla="*/ 2910019 h 6445874"/>
              <a:gd name="connsiteX571" fmla="*/ 7006516 w 8970309"/>
              <a:gd name="connsiteY571" fmla="*/ 2918726 h 6445874"/>
              <a:gd name="connsiteX572" fmla="*/ 7022820 w 8970309"/>
              <a:gd name="connsiteY572" fmla="*/ 2928594 h 6445874"/>
              <a:gd name="connsiteX573" fmla="*/ 7026495 w 8970309"/>
              <a:gd name="connsiteY573" fmla="*/ 2921651 h 6445874"/>
              <a:gd name="connsiteX574" fmla="*/ 7060513 w 8970309"/>
              <a:gd name="connsiteY574" fmla="*/ 2892981 h 6445874"/>
              <a:gd name="connsiteX575" fmla="*/ 7102329 w 8970309"/>
              <a:gd name="connsiteY575" fmla="*/ 2919048 h 6445874"/>
              <a:gd name="connsiteX576" fmla="*/ 7092875 w 8970309"/>
              <a:gd name="connsiteY576" fmla="*/ 2930127 h 6445874"/>
              <a:gd name="connsiteX577" fmla="*/ 7070024 w 8970309"/>
              <a:gd name="connsiteY577" fmla="*/ 2952956 h 6445874"/>
              <a:gd name="connsiteX578" fmla="*/ 7022484 w 8970309"/>
              <a:gd name="connsiteY578" fmla="*/ 3002082 h 6445874"/>
              <a:gd name="connsiteX579" fmla="*/ 6993710 w 8970309"/>
              <a:gd name="connsiteY579" fmla="*/ 3014072 h 6445874"/>
              <a:gd name="connsiteX580" fmla="*/ 6955999 w 8970309"/>
              <a:gd name="connsiteY580" fmla="*/ 3025998 h 6445874"/>
              <a:gd name="connsiteX581" fmla="*/ 6933665 w 8970309"/>
              <a:gd name="connsiteY581" fmla="*/ 3037684 h 6445874"/>
              <a:gd name="connsiteX582" fmla="*/ 6915149 w 8970309"/>
              <a:gd name="connsiteY582" fmla="*/ 3057407 h 6445874"/>
              <a:gd name="connsiteX583" fmla="*/ 6886748 w 8970309"/>
              <a:gd name="connsiteY583" fmla="*/ 3043277 h 6445874"/>
              <a:gd name="connsiteX584" fmla="*/ 6858549 w 8970309"/>
              <a:gd name="connsiteY584" fmla="*/ 3115179 h 6445874"/>
              <a:gd name="connsiteX585" fmla="*/ 6855906 w 8970309"/>
              <a:gd name="connsiteY585" fmla="*/ 3099835 h 6445874"/>
              <a:gd name="connsiteX586" fmla="*/ 6813574 w 8970309"/>
              <a:gd name="connsiteY586" fmla="*/ 3084910 h 6445874"/>
              <a:gd name="connsiteX587" fmla="*/ 6767336 w 8970309"/>
              <a:gd name="connsiteY587" fmla="*/ 3118024 h 6445874"/>
              <a:gd name="connsiteX588" fmla="*/ 6679427 w 8970309"/>
              <a:gd name="connsiteY588" fmla="*/ 3140048 h 6445874"/>
              <a:gd name="connsiteX589" fmla="*/ 6656843 w 8970309"/>
              <a:gd name="connsiteY589" fmla="*/ 3169149 h 6445874"/>
              <a:gd name="connsiteX590" fmla="*/ 6638346 w 8970309"/>
              <a:gd name="connsiteY590" fmla="*/ 3212556 h 6445874"/>
              <a:gd name="connsiteX591" fmla="*/ 6600118 w 8970309"/>
              <a:gd name="connsiteY591" fmla="*/ 3235625 h 6445874"/>
              <a:gd name="connsiteX592" fmla="*/ 6573966 w 8970309"/>
              <a:gd name="connsiteY592" fmla="*/ 3239274 h 6445874"/>
              <a:gd name="connsiteX593" fmla="*/ 6569529 w 8970309"/>
              <a:gd name="connsiteY593" fmla="*/ 3237066 h 6445874"/>
              <a:gd name="connsiteX594" fmla="*/ 6567138 w 8970309"/>
              <a:gd name="connsiteY594" fmla="*/ 3239524 h 6445874"/>
              <a:gd name="connsiteX595" fmla="*/ 6570687 w 8970309"/>
              <a:gd name="connsiteY595" fmla="*/ 3238235 h 6445874"/>
              <a:gd name="connsiteX596" fmla="*/ 6389173 w 8970309"/>
              <a:gd name="connsiteY596" fmla="*/ 3430222 h 6445874"/>
              <a:gd name="connsiteX597" fmla="*/ 6232030 w 8970309"/>
              <a:gd name="connsiteY597" fmla="*/ 3583441 h 6445874"/>
              <a:gd name="connsiteX598" fmla="*/ 6032105 w 8970309"/>
              <a:gd name="connsiteY598" fmla="*/ 3794153 h 6445874"/>
              <a:gd name="connsiteX599" fmla="*/ 5920512 w 8970309"/>
              <a:gd name="connsiteY599" fmla="*/ 3923299 h 6445874"/>
              <a:gd name="connsiteX600" fmla="*/ 5767824 w 8970309"/>
              <a:gd name="connsiteY600" fmla="*/ 3994052 h 6445874"/>
              <a:gd name="connsiteX601" fmla="*/ 5760108 w 8970309"/>
              <a:gd name="connsiteY601" fmla="*/ 4044453 h 6445874"/>
              <a:gd name="connsiteX602" fmla="*/ 5704148 w 8970309"/>
              <a:gd name="connsiteY602" fmla="*/ 4101726 h 6445874"/>
              <a:gd name="connsiteX603" fmla="*/ 5627067 w 8970309"/>
              <a:gd name="connsiteY603" fmla="*/ 4115879 h 6445874"/>
              <a:gd name="connsiteX604" fmla="*/ 5625429 w 8970309"/>
              <a:gd name="connsiteY604" fmla="*/ 4134971 h 6445874"/>
              <a:gd name="connsiteX605" fmla="*/ 5574891 w 8970309"/>
              <a:gd name="connsiteY605" fmla="*/ 4108940 h 6445874"/>
              <a:gd name="connsiteX606" fmla="*/ 5571878 w 8970309"/>
              <a:gd name="connsiteY606" fmla="*/ 4076197 h 6445874"/>
              <a:gd name="connsiteX607" fmla="*/ 5549841 w 8970309"/>
              <a:gd name="connsiteY607" fmla="*/ 4052011 h 6445874"/>
              <a:gd name="connsiteX608" fmla="*/ 5515350 w 8970309"/>
              <a:gd name="connsiteY608" fmla="*/ 4073027 h 6445874"/>
              <a:gd name="connsiteX609" fmla="*/ 5501718 w 8970309"/>
              <a:gd name="connsiteY609" fmla="*/ 4067207 h 6445874"/>
              <a:gd name="connsiteX610" fmla="*/ 5497036 w 8970309"/>
              <a:gd name="connsiteY610" fmla="*/ 4062712 h 6445874"/>
              <a:gd name="connsiteX611" fmla="*/ 5495903 w 8970309"/>
              <a:gd name="connsiteY611" fmla="*/ 4063744 h 6445874"/>
              <a:gd name="connsiteX612" fmla="*/ 5457145 w 8970309"/>
              <a:gd name="connsiteY612" fmla="*/ 4080078 h 6445874"/>
              <a:gd name="connsiteX613" fmla="*/ 5171696 w 8970309"/>
              <a:gd name="connsiteY613" fmla="*/ 4379233 h 6445874"/>
              <a:gd name="connsiteX614" fmla="*/ 5152869 w 8970309"/>
              <a:gd name="connsiteY614" fmla="*/ 4369014 h 6445874"/>
              <a:gd name="connsiteX615" fmla="*/ 5092406 w 8970309"/>
              <a:gd name="connsiteY615" fmla="*/ 4421345 h 6445874"/>
              <a:gd name="connsiteX616" fmla="*/ 5105912 w 8970309"/>
              <a:gd name="connsiteY616" fmla="*/ 4436168 h 6445874"/>
              <a:gd name="connsiteX617" fmla="*/ 5080525 w 8970309"/>
              <a:gd name="connsiteY617" fmla="*/ 4448406 h 6445874"/>
              <a:gd name="connsiteX618" fmla="*/ 5081531 w 8970309"/>
              <a:gd name="connsiteY618" fmla="*/ 4471795 h 6445874"/>
              <a:gd name="connsiteX619" fmla="*/ 5053143 w 8970309"/>
              <a:gd name="connsiteY619" fmla="*/ 4523201 h 6445874"/>
              <a:gd name="connsiteX620" fmla="*/ 4984285 w 8970309"/>
              <a:gd name="connsiteY620" fmla="*/ 4665198 h 6445874"/>
              <a:gd name="connsiteX621" fmla="*/ 4913635 w 8970309"/>
              <a:gd name="connsiteY621" fmla="*/ 4744662 h 6445874"/>
              <a:gd name="connsiteX622" fmla="*/ 4798156 w 8970309"/>
              <a:gd name="connsiteY622" fmla="*/ 4850344 h 6445874"/>
              <a:gd name="connsiteX623" fmla="*/ 4783626 w 8970309"/>
              <a:gd name="connsiteY623" fmla="*/ 4864323 h 6445874"/>
              <a:gd name="connsiteX624" fmla="*/ 4711356 w 8970309"/>
              <a:gd name="connsiteY624" fmla="*/ 4931143 h 6445874"/>
              <a:gd name="connsiteX625" fmla="*/ 4626473 w 8970309"/>
              <a:gd name="connsiteY625" fmla="*/ 4996569 h 6445874"/>
              <a:gd name="connsiteX626" fmla="*/ 4621401 w 8970309"/>
              <a:gd name="connsiteY626" fmla="*/ 5011593 h 6445874"/>
              <a:gd name="connsiteX627" fmla="*/ 4594258 w 8970309"/>
              <a:gd name="connsiteY627" fmla="*/ 5024179 h 6445874"/>
              <a:gd name="connsiteX628" fmla="*/ 4553262 w 8970309"/>
              <a:gd name="connsiteY628" fmla="*/ 5019653 h 6445874"/>
              <a:gd name="connsiteX629" fmla="*/ 4479754 w 8970309"/>
              <a:gd name="connsiteY629" fmla="*/ 5070753 h 6445874"/>
              <a:gd name="connsiteX630" fmla="*/ 4467227 w 8970309"/>
              <a:gd name="connsiteY630" fmla="*/ 5094302 h 6445874"/>
              <a:gd name="connsiteX631" fmla="*/ 4433479 w 8970309"/>
              <a:gd name="connsiteY631" fmla="*/ 5134209 h 6445874"/>
              <a:gd name="connsiteX632" fmla="*/ 4388267 w 8970309"/>
              <a:gd name="connsiteY632" fmla="*/ 5163500 h 6445874"/>
              <a:gd name="connsiteX633" fmla="*/ 4381367 w 8970309"/>
              <a:gd name="connsiteY633" fmla="*/ 5218838 h 6445874"/>
              <a:gd name="connsiteX634" fmla="*/ 4381016 w 8970309"/>
              <a:gd name="connsiteY634" fmla="*/ 5231265 h 6445874"/>
              <a:gd name="connsiteX635" fmla="*/ 4370694 w 8970309"/>
              <a:gd name="connsiteY635" fmla="*/ 5240693 h 6445874"/>
              <a:gd name="connsiteX636" fmla="*/ 4374647 w 8970309"/>
              <a:gd name="connsiteY636" fmla="*/ 5238175 h 6445874"/>
              <a:gd name="connsiteX637" fmla="*/ 4408418 w 8970309"/>
              <a:gd name="connsiteY637" fmla="*/ 5223122 h 6445874"/>
              <a:gd name="connsiteX638" fmla="*/ 4575742 w 8970309"/>
              <a:gd name="connsiteY638" fmla="*/ 5104815 h 6445874"/>
              <a:gd name="connsiteX639" fmla="*/ 4394228 w 8970309"/>
              <a:gd name="connsiteY639" fmla="*/ 5296803 h 6445874"/>
              <a:gd name="connsiteX640" fmla="*/ 4237086 w 8970309"/>
              <a:gd name="connsiteY640" fmla="*/ 5450021 h 6445874"/>
              <a:gd name="connsiteX641" fmla="*/ 4037162 w 8970309"/>
              <a:gd name="connsiteY641" fmla="*/ 5660733 h 6445874"/>
              <a:gd name="connsiteX642" fmla="*/ 3925567 w 8970309"/>
              <a:gd name="connsiteY642" fmla="*/ 5789879 h 6445874"/>
              <a:gd name="connsiteX643" fmla="*/ 3772880 w 8970309"/>
              <a:gd name="connsiteY643" fmla="*/ 5860631 h 6445874"/>
              <a:gd name="connsiteX644" fmla="*/ 3765164 w 8970309"/>
              <a:gd name="connsiteY644" fmla="*/ 5911033 h 6445874"/>
              <a:gd name="connsiteX645" fmla="*/ 3709203 w 8970309"/>
              <a:gd name="connsiteY645" fmla="*/ 5968306 h 6445874"/>
              <a:gd name="connsiteX646" fmla="*/ 3632123 w 8970309"/>
              <a:gd name="connsiteY646" fmla="*/ 5982458 h 6445874"/>
              <a:gd name="connsiteX647" fmla="*/ 3630485 w 8970309"/>
              <a:gd name="connsiteY647" fmla="*/ 6001551 h 6445874"/>
              <a:gd name="connsiteX648" fmla="*/ 3579947 w 8970309"/>
              <a:gd name="connsiteY648" fmla="*/ 5975519 h 6445874"/>
              <a:gd name="connsiteX649" fmla="*/ 3576934 w 8970309"/>
              <a:gd name="connsiteY649" fmla="*/ 5942777 h 6445874"/>
              <a:gd name="connsiteX650" fmla="*/ 3554897 w 8970309"/>
              <a:gd name="connsiteY650" fmla="*/ 5918591 h 6445874"/>
              <a:gd name="connsiteX651" fmla="*/ 3520405 w 8970309"/>
              <a:gd name="connsiteY651" fmla="*/ 5939606 h 6445874"/>
              <a:gd name="connsiteX652" fmla="*/ 3497313 w 8970309"/>
              <a:gd name="connsiteY652" fmla="*/ 5924707 h 6445874"/>
              <a:gd name="connsiteX653" fmla="*/ 3495020 w 8970309"/>
              <a:gd name="connsiteY653" fmla="*/ 5891806 h 6445874"/>
              <a:gd name="connsiteX654" fmla="*/ 3474705 w 8970309"/>
              <a:gd name="connsiteY654" fmla="*/ 5909389 h 6445874"/>
              <a:gd name="connsiteX655" fmla="*/ 3456511 w 8970309"/>
              <a:gd name="connsiteY655" fmla="*/ 5933217 h 6445874"/>
              <a:gd name="connsiteX656" fmla="*/ 3453091 w 8970309"/>
              <a:gd name="connsiteY656" fmla="*/ 5945589 h 6445874"/>
              <a:gd name="connsiteX657" fmla="*/ 3453127 w 8970309"/>
              <a:gd name="connsiteY657" fmla="*/ 5944297 h 6445874"/>
              <a:gd name="connsiteX658" fmla="*/ 3456870 w 8970309"/>
              <a:gd name="connsiteY658" fmla="*/ 5848893 h 6445874"/>
              <a:gd name="connsiteX659" fmla="*/ 3458250 w 8970309"/>
              <a:gd name="connsiteY659" fmla="*/ 5842369 h 6445874"/>
              <a:gd name="connsiteX660" fmla="*/ 3437643 w 8970309"/>
              <a:gd name="connsiteY660" fmla="*/ 5839512 h 6445874"/>
              <a:gd name="connsiteX661" fmla="*/ 3396460 w 8970309"/>
              <a:gd name="connsiteY661" fmla="*/ 5858642 h 6445874"/>
              <a:gd name="connsiteX662" fmla="*/ 3394822 w 8970309"/>
              <a:gd name="connsiteY662" fmla="*/ 5877736 h 6445874"/>
              <a:gd name="connsiteX663" fmla="*/ 3344284 w 8970309"/>
              <a:gd name="connsiteY663" fmla="*/ 5851704 h 6445874"/>
              <a:gd name="connsiteX664" fmla="*/ 3341270 w 8970309"/>
              <a:gd name="connsiteY664" fmla="*/ 5818961 h 6445874"/>
              <a:gd name="connsiteX665" fmla="*/ 3319234 w 8970309"/>
              <a:gd name="connsiteY665" fmla="*/ 5794776 h 6445874"/>
              <a:gd name="connsiteX666" fmla="*/ 3284743 w 8970309"/>
              <a:gd name="connsiteY666" fmla="*/ 5815791 h 6445874"/>
              <a:gd name="connsiteX667" fmla="*/ 3261650 w 8970309"/>
              <a:gd name="connsiteY667" fmla="*/ 5800892 h 6445874"/>
              <a:gd name="connsiteX668" fmla="*/ 3259358 w 8970309"/>
              <a:gd name="connsiteY668" fmla="*/ 5767990 h 6445874"/>
              <a:gd name="connsiteX669" fmla="*/ 3239042 w 8970309"/>
              <a:gd name="connsiteY669" fmla="*/ 5785573 h 6445874"/>
              <a:gd name="connsiteX670" fmla="*/ 3220850 w 8970309"/>
              <a:gd name="connsiteY670" fmla="*/ 5809401 h 6445874"/>
              <a:gd name="connsiteX671" fmla="*/ 3217430 w 8970309"/>
              <a:gd name="connsiteY671" fmla="*/ 5821774 h 6445874"/>
              <a:gd name="connsiteX672" fmla="*/ 3217468 w 8970309"/>
              <a:gd name="connsiteY672" fmla="*/ 5820481 h 6445874"/>
              <a:gd name="connsiteX673" fmla="*/ 3222983 w 8970309"/>
              <a:gd name="connsiteY673" fmla="*/ 5716675 h 6445874"/>
              <a:gd name="connsiteX674" fmla="*/ 3214577 w 8970309"/>
              <a:gd name="connsiteY674" fmla="*/ 5649528 h 6445874"/>
              <a:gd name="connsiteX675" fmla="*/ 3151339 w 8970309"/>
              <a:gd name="connsiteY675" fmla="*/ 5669375 h 6445874"/>
              <a:gd name="connsiteX676" fmla="*/ 3171985 w 8970309"/>
              <a:gd name="connsiteY676" fmla="*/ 5711975 h 6445874"/>
              <a:gd name="connsiteX677" fmla="*/ 3167150 w 8970309"/>
              <a:gd name="connsiteY677" fmla="*/ 5716161 h 6445874"/>
              <a:gd name="connsiteX678" fmla="*/ 3162885 w 8970309"/>
              <a:gd name="connsiteY678" fmla="*/ 5711480 h 6445874"/>
              <a:gd name="connsiteX679" fmla="*/ 3137543 w 8970309"/>
              <a:gd name="connsiteY679" fmla="*/ 5697866 h 6445874"/>
              <a:gd name="connsiteX680" fmla="*/ 3117329 w 8970309"/>
              <a:gd name="connsiteY680" fmla="*/ 5678747 h 6445874"/>
              <a:gd name="connsiteX681" fmla="*/ 3107770 w 8970309"/>
              <a:gd name="connsiteY681" fmla="*/ 5689912 h 6445874"/>
              <a:gd name="connsiteX682" fmla="*/ 3100822 w 8970309"/>
              <a:gd name="connsiteY682" fmla="*/ 5725978 h 6445874"/>
              <a:gd name="connsiteX683" fmla="*/ 3102446 w 8970309"/>
              <a:gd name="connsiteY683" fmla="*/ 5777135 h 6445874"/>
              <a:gd name="connsiteX684" fmla="*/ 3067716 w 8970309"/>
              <a:gd name="connsiteY684" fmla="*/ 5797890 h 6445874"/>
              <a:gd name="connsiteX685" fmla="*/ 3075902 w 8970309"/>
              <a:gd name="connsiteY685" fmla="*/ 5817319 h 6445874"/>
              <a:gd name="connsiteX686" fmla="*/ 2987509 w 8970309"/>
              <a:gd name="connsiteY686" fmla="*/ 5858936 h 6445874"/>
              <a:gd name="connsiteX687" fmla="*/ 2924290 w 8970309"/>
              <a:gd name="connsiteY687" fmla="*/ 5739225 h 6445874"/>
              <a:gd name="connsiteX688" fmla="*/ 2931768 w 8970309"/>
              <a:gd name="connsiteY688" fmla="*/ 5688563 h 6445874"/>
              <a:gd name="connsiteX689" fmla="*/ 2918499 w 8970309"/>
              <a:gd name="connsiteY689" fmla="*/ 5674000 h 6445874"/>
              <a:gd name="connsiteX690" fmla="*/ 2911938 w 8970309"/>
              <a:gd name="connsiteY690" fmla="*/ 5676753 h 6445874"/>
              <a:gd name="connsiteX691" fmla="*/ 2911939 w 8970309"/>
              <a:gd name="connsiteY691" fmla="*/ 5676757 h 6445874"/>
              <a:gd name="connsiteX692" fmla="*/ 2911935 w 8970309"/>
              <a:gd name="connsiteY692" fmla="*/ 5676755 h 6445874"/>
              <a:gd name="connsiteX693" fmla="*/ 2876042 w 8970309"/>
              <a:gd name="connsiteY693" fmla="*/ 5691821 h 6445874"/>
              <a:gd name="connsiteX694" fmla="*/ 2759485 w 8970309"/>
              <a:gd name="connsiteY694" fmla="*/ 5776741 h 6445874"/>
              <a:gd name="connsiteX695" fmla="*/ 2636239 w 8970309"/>
              <a:gd name="connsiteY695" fmla="*/ 5621534 h 6445874"/>
              <a:gd name="connsiteX696" fmla="*/ 2599477 w 8970309"/>
              <a:gd name="connsiteY696" fmla="*/ 5598013 h 6445874"/>
              <a:gd name="connsiteX697" fmla="*/ 2599242 w 8970309"/>
              <a:gd name="connsiteY697" fmla="*/ 5596553 h 6445874"/>
              <a:gd name="connsiteX698" fmla="*/ 2580697 w 8970309"/>
              <a:gd name="connsiteY698" fmla="*/ 5609424 h 6445874"/>
              <a:gd name="connsiteX699" fmla="*/ 2523822 w 8970309"/>
              <a:gd name="connsiteY699" fmla="*/ 5652925 h 6445874"/>
              <a:gd name="connsiteX700" fmla="*/ 2479378 w 8970309"/>
              <a:gd name="connsiteY700" fmla="*/ 5610673 h 6445874"/>
              <a:gd name="connsiteX701" fmla="*/ 2474438 w 8970309"/>
              <a:gd name="connsiteY701" fmla="*/ 5635835 h 6445874"/>
              <a:gd name="connsiteX702" fmla="*/ 2490120 w 8970309"/>
              <a:gd name="connsiteY702" fmla="*/ 5708482 h 6445874"/>
              <a:gd name="connsiteX703" fmla="*/ 2523667 w 8970309"/>
              <a:gd name="connsiteY703" fmla="*/ 5747637 h 6445874"/>
              <a:gd name="connsiteX704" fmla="*/ 2509168 w 8970309"/>
              <a:gd name="connsiteY704" fmla="*/ 5784677 h 6445874"/>
              <a:gd name="connsiteX705" fmla="*/ 2527919 w 8970309"/>
              <a:gd name="connsiteY705" fmla="*/ 5795023 h 6445874"/>
              <a:gd name="connsiteX706" fmla="*/ 2483948 w 8970309"/>
              <a:gd name="connsiteY706" fmla="*/ 5880507 h 6445874"/>
              <a:gd name="connsiteX707" fmla="*/ 2358245 w 8970309"/>
              <a:gd name="connsiteY707" fmla="*/ 5824403 h 6445874"/>
              <a:gd name="connsiteX708" fmla="*/ 2332241 w 8970309"/>
              <a:gd name="connsiteY708" fmla="*/ 5780194 h 6445874"/>
              <a:gd name="connsiteX709" fmla="*/ 2313474 w 8970309"/>
              <a:gd name="connsiteY709" fmla="*/ 5776873 h 6445874"/>
              <a:gd name="connsiteX710" fmla="*/ 2317038 w 8970309"/>
              <a:gd name="connsiteY710" fmla="*/ 5781809 h 6445874"/>
              <a:gd name="connsiteX711" fmla="*/ 2332270 w 8970309"/>
              <a:gd name="connsiteY711" fmla="*/ 5812058 h 6445874"/>
              <a:gd name="connsiteX712" fmla="*/ 2308340 w 8970309"/>
              <a:gd name="connsiteY712" fmla="*/ 5796953 h 6445874"/>
              <a:gd name="connsiteX713" fmla="*/ 2303159 w 8970309"/>
              <a:gd name="connsiteY713" fmla="*/ 5793080 h 6445874"/>
              <a:gd name="connsiteX714" fmla="*/ 2290029 w 8970309"/>
              <a:gd name="connsiteY714" fmla="*/ 5816063 h 6445874"/>
              <a:gd name="connsiteX715" fmla="*/ 2250985 w 8970309"/>
              <a:gd name="connsiteY715" fmla="*/ 5952348 h 6445874"/>
              <a:gd name="connsiteX716" fmla="*/ 2055220 w 8970309"/>
              <a:gd name="connsiteY716" fmla="*/ 5904286 h 6445874"/>
              <a:gd name="connsiteX717" fmla="*/ 1995700 w 8970309"/>
              <a:gd name="connsiteY717" fmla="*/ 5893751 h 6445874"/>
              <a:gd name="connsiteX718" fmla="*/ 1992737 w 8970309"/>
              <a:gd name="connsiteY718" fmla="*/ 5873422 h 6445874"/>
              <a:gd name="connsiteX719" fmla="*/ 1978150 w 8970309"/>
              <a:gd name="connsiteY719" fmla="*/ 5877230 h 6445874"/>
              <a:gd name="connsiteX720" fmla="*/ 1967522 w 8970309"/>
              <a:gd name="connsiteY720" fmla="*/ 5862573 h 6445874"/>
              <a:gd name="connsiteX721" fmla="*/ 1951375 w 8970309"/>
              <a:gd name="connsiteY721" fmla="*/ 5979173 h 6445874"/>
              <a:gd name="connsiteX722" fmla="*/ 1887361 w 8970309"/>
              <a:gd name="connsiteY722" fmla="*/ 6027253 h 6445874"/>
              <a:gd name="connsiteX723" fmla="*/ 1877698 w 8970309"/>
              <a:gd name="connsiteY723" fmla="*/ 6112421 h 6445874"/>
              <a:gd name="connsiteX724" fmla="*/ 1871005 w 8970309"/>
              <a:gd name="connsiteY724" fmla="*/ 6111237 h 6445874"/>
              <a:gd name="connsiteX725" fmla="*/ 1869682 w 8970309"/>
              <a:gd name="connsiteY725" fmla="*/ 6118030 h 6445874"/>
              <a:gd name="connsiteX726" fmla="*/ 1815650 w 8970309"/>
              <a:gd name="connsiteY726" fmla="*/ 6114855 h 6445874"/>
              <a:gd name="connsiteX727" fmla="*/ 1818262 w 8970309"/>
              <a:gd name="connsiteY727" fmla="*/ 6135121 h 6445874"/>
              <a:gd name="connsiteX728" fmla="*/ 1891606 w 8970309"/>
              <a:gd name="connsiteY728" fmla="*/ 6181319 h 6445874"/>
              <a:gd name="connsiteX729" fmla="*/ 1865629 w 8970309"/>
              <a:gd name="connsiteY729" fmla="*/ 6209940 h 6445874"/>
              <a:gd name="connsiteX730" fmla="*/ 1933895 w 8970309"/>
              <a:gd name="connsiteY730" fmla="*/ 6235439 h 6445874"/>
              <a:gd name="connsiteX731" fmla="*/ 1885439 w 8970309"/>
              <a:gd name="connsiteY731" fmla="*/ 6246665 h 6445874"/>
              <a:gd name="connsiteX732" fmla="*/ 1855646 w 8970309"/>
              <a:gd name="connsiteY732" fmla="*/ 6261196 h 6445874"/>
              <a:gd name="connsiteX733" fmla="*/ 1815908 w 8970309"/>
              <a:gd name="connsiteY733" fmla="*/ 6293131 h 6445874"/>
              <a:gd name="connsiteX734" fmla="*/ 1781856 w 8970309"/>
              <a:gd name="connsiteY734" fmla="*/ 6288382 h 6445874"/>
              <a:gd name="connsiteX735" fmla="*/ 1742058 w 8970309"/>
              <a:gd name="connsiteY735" fmla="*/ 6281338 h 6445874"/>
              <a:gd name="connsiteX736" fmla="*/ 1692628 w 8970309"/>
              <a:gd name="connsiteY736" fmla="*/ 6351803 h 6445874"/>
              <a:gd name="connsiteX737" fmla="*/ 1684311 w 8970309"/>
              <a:gd name="connsiteY737" fmla="*/ 6310564 h 6445874"/>
              <a:gd name="connsiteX738" fmla="*/ 1683477 w 8970309"/>
              <a:gd name="connsiteY738" fmla="*/ 6300053 h 6445874"/>
              <a:gd name="connsiteX739" fmla="*/ 1684497 w 8970309"/>
              <a:gd name="connsiteY739" fmla="*/ 6291832 h 6445874"/>
              <a:gd name="connsiteX740" fmla="*/ 1682487 w 8970309"/>
              <a:gd name="connsiteY740" fmla="*/ 6288220 h 6445874"/>
              <a:gd name="connsiteX741" fmla="*/ 1681334 w 8970309"/>
              <a:gd name="connsiteY741" fmla="*/ 6276978 h 6445874"/>
              <a:gd name="connsiteX742" fmla="*/ 1680010 w 8970309"/>
              <a:gd name="connsiteY742" fmla="*/ 6283771 h 6445874"/>
              <a:gd name="connsiteX743" fmla="*/ 1682487 w 8970309"/>
              <a:gd name="connsiteY743" fmla="*/ 6288220 h 6445874"/>
              <a:gd name="connsiteX744" fmla="*/ 1682709 w 8970309"/>
              <a:gd name="connsiteY744" fmla="*/ 6290398 h 6445874"/>
              <a:gd name="connsiteX745" fmla="*/ 1683477 w 8970309"/>
              <a:gd name="connsiteY745" fmla="*/ 6300053 h 6445874"/>
              <a:gd name="connsiteX746" fmla="*/ 1682973 w 8970309"/>
              <a:gd name="connsiteY746" fmla="*/ 6304099 h 6445874"/>
              <a:gd name="connsiteX747" fmla="*/ 1643528 w 8970309"/>
              <a:gd name="connsiteY747" fmla="*/ 6297118 h 6445874"/>
              <a:gd name="connsiteX748" fmla="*/ 1633520 w 8970309"/>
              <a:gd name="connsiteY748" fmla="*/ 6275543 h 6445874"/>
              <a:gd name="connsiteX749" fmla="*/ 1649781 w 8970309"/>
              <a:gd name="connsiteY749" fmla="*/ 6265006 h 6445874"/>
              <a:gd name="connsiteX750" fmla="*/ 1602533 w 8970309"/>
              <a:gd name="connsiteY750" fmla="*/ 6241951 h 6445874"/>
              <a:gd name="connsiteX751" fmla="*/ 1641095 w 8970309"/>
              <a:gd name="connsiteY751" fmla="*/ 6236638 h 6445874"/>
              <a:gd name="connsiteX752" fmla="*/ 1573032 w 8970309"/>
              <a:gd name="connsiteY752" fmla="*/ 6165184 h 6445874"/>
              <a:gd name="connsiteX753" fmla="*/ 1431740 w 8970309"/>
              <a:gd name="connsiteY753" fmla="*/ 6153592 h 6445874"/>
              <a:gd name="connsiteX754" fmla="*/ 1461125 w 8970309"/>
              <a:gd name="connsiteY754" fmla="*/ 6071914 h 6445874"/>
              <a:gd name="connsiteX755" fmla="*/ 1418544 w 8970309"/>
              <a:gd name="connsiteY755" fmla="*/ 6030521 h 6445874"/>
              <a:gd name="connsiteX756" fmla="*/ 1366324 w 8970309"/>
              <a:gd name="connsiteY756" fmla="*/ 6068550 h 6445874"/>
              <a:gd name="connsiteX757" fmla="*/ 1358746 w 8970309"/>
              <a:gd name="connsiteY757" fmla="*/ 6107456 h 6445874"/>
              <a:gd name="connsiteX758" fmla="*/ 1352054 w 8970309"/>
              <a:gd name="connsiteY758" fmla="*/ 6106270 h 6445874"/>
              <a:gd name="connsiteX759" fmla="*/ 1332424 w 8970309"/>
              <a:gd name="connsiteY759" fmla="*/ 6029333 h 6445874"/>
              <a:gd name="connsiteX760" fmla="*/ 1314256 w 8970309"/>
              <a:gd name="connsiteY760" fmla="*/ 6019729 h 6445874"/>
              <a:gd name="connsiteX761" fmla="*/ 1238499 w 8970309"/>
              <a:gd name="connsiteY761" fmla="*/ 6092561 h 6445874"/>
              <a:gd name="connsiteX762" fmla="*/ 1202514 w 8970309"/>
              <a:gd name="connsiteY762" fmla="*/ 6099609 h 6445874"/>
              <a:gd name="connsiteX763" fmla="*/ 1140141 w 8970309"/>
              <a:gd name="connsiteY763" fmla="*/ 6174809 h 6445874"/>
              <a:gd name="connsiteX764" fmla="*/ 1017780 w 8970309"/>
              <a:gd name="connsiteY764" fmla="*/ 6133350 h 6445874"/>
              <a:gd name="connsiteX765" fmla="*/ 1024146 w 8970309"/>
              <a:gd name="connsiteY765" fmla="*/ 6207302 h 6445874"/>
              <a:gd name="connsiteX766" fmla="*/ 1044221 w 8970309"/>
              <a:gd name="connsiteY766" fmla="*/ 6210855 h 6445874"/>
              <a:gd name="connsiteX767" fmla="*/ 1066471 w 8970309"/>
              <a:gd name="connsiteY767" fmla="*/ 6201377 h 6445874"/>
              <a:gd name="connsiteX768" fmla="*/ 1062743 w 8970309"/>
              <a:gd name="connsiteY768" fmla="*/ 6220521 h 6445874"/>
              <a:gd name="connsiteX769" fmla="*/ 1026225 w 8970309"/>
              <a:gd name="connsiteY769" fmla="*/ 6267718 h 6445874"/>
              <a:gd name="connsiteX770" fmla="*/ 1008463 w 8970309"/>
              <a:gd name="connsiteY770" fmla="*/ 6377644 h 6445874"/>
              <a:gd name="connsiteX771" fmla="*/ 899872 w 8970309"/>
              <a:gd name="connsiteY771" fmla="*/ 6383339 h 6445874"/>
              <a:gd name="connsiteX772" fmla="*/ 848615 w 8970309"/>
              <a:gd name="connsiteY772" fmla="*/ 6442620 h 6445874"/>
              <a:gd name="connsiteX773" fmla="*/ 723848 w 8970309"/>
              <a:gd name="connsiteY773" fmla="*/ 6413513 h 6445874"/>
              <a:gd name="connsiteX774" fmla="*/ 776911 w 8970309"/>
              <a:gd name="connsiteY774" fmla="*/ 6397351 h 6445874"/>
              <a:gd name="connsiteX775" fmla="*/ 771343 w 8970309"/>
              <a:gd name="connsiteY775" fmla="*/ 6276268 h 6445874"/>
              <a:gd name="connsiteX776" fmla="*/ 810480 w 8970309"/>
              <a:gd name="connsiteY776" fmla="*/ 6247421 h 6445874"/>
              <a:gd name="connsiteX777" fmla="*/ 779002 w 8970309"/>
              <a:gd name="connsiteY777" fmla="*/ 6061066 h 6445874"/>
              <a:gd name="connsiteX778" fmla="*/ 669338 w 8970309"/>
              <a:gd name="connsiteY778" fmla="*/ 5991829 h 6445874"/>
              <a:gd name="connsiteX779" fmla="*/ 661004 w 8970309"/>
              <a:gd name="connsiteY779" fmla="*/ 5963525 h 6445874"/>
              <a:gd name="connsiteX780" fmla="*/ 515544 w 8970309"/>
              <a:gd name="connsiteY780" fmla="*/ 5937781 h 6445874"/>
              <a:gd name="connsiteX781" fmla="*/ 490007 w 8970309"/>
              <a:gd name="connsiteY781" fmla="*/ 5999699 h 6445874"/>
              <a:gd name="connsiteX782" fmla="*/ 477825 w 8970309"/>
              <a:gd name="connsiteY782" fmla="*/ 5991154 h 6445874"/>
              <a:gd name="connsiteX783" fmla="*/ 369645 w 8970309"/>
              <a:gd name="connsiteY783" fmla="*/ 5878741 h 6445874"/>
              <a:gd name="connsiteX784" fmla="*/ 278218 w 8970309"/>
              <a:gd name="connsiteY784" fmla="*/ 5856171 h 6445874"/>
              <a:gd name="connsiteX785" fmla="*/ 208277 w 8970309"/>
              <a:gd name="connsiteY785" fmla="*/ 5863597 h 6445874"/>
              <a:gd name="connsiteX786" fmla="*/ 194806 w 8970309"/>
              <a:gd name="connsiteY786" fmla="*/ 5827994 h 6445874"/>
              <a:gd name="connsiteX787" fmla="*/ 273647 w 8970309"/>
              <a:gd name="connsiteY787" fmla="*/ 5774872 h 6445874"/>
              <a:gd name="connsiteX788" fmla="*/ 347643 w 8970309"/>
              <a:gd name="connsiteY788" fmla="*/ 5675538 h 6445874"/>
              <a:gd name="connsiteX789" fmla="*/ 360676 w 8970309"/>
              <a:gd name="connsiteY789" fmla="*/ 5677844 h 6445874"/>
              <a:gd name="connsiteX790" fmla="*/ 355745 w 8970309"/>
              <a:gd name="connsiteY790" fmla="*/ 5703162 h 6445874"/>
              <a:gd name="connsiteX791" fmla="*/ 362437 w 8970309"/>
              <a:gd name="connsiteY791" fmla="*/ 5704347 h 6445874"/>
              <a:gd name="connsiteX792" fmla="*/ 364963 w 8970309"/>
              <a:gd name="connsiteY792" fmla="*/ 5691379 h 6445874"/>
              <a:gd name="connsiteX793" fmla="*/ 365726 w 8970309"/>
              <a:gd name="connsiteY793" fmla="*/ 5651908 h 6445874"/>
              <a:gd name="connsiteX794" fmla="*/ 336785 w 8970309"/>
              <a:gd name="connsiteY794" fmla="*/ 5660201 h 6445874"/>
              <a:gd name="connsiteX795" fmla="*/ 335144 w 8970309"/>
              <a:gd name="connsiteY795" fmla="*/ 5633081 h 6445874"/>
              <a:gd name="connsiteX796" fmla="*/ 223668 w 8970309"/>
              <a:gd name="connsiteY796" fmla="*/ 5679787 h 6445874"/>
              <a:gd name="connsiteX797" fmla="*/ 150762 w 8970309"/>
              <a:gd name="connsiteY797" fmla="*/ 5666884 h 6445874"/>
              <a:gd name="connsiteX798" fmla="*/ 118771 w 8970309"/>
              <a:gd name="connsiteY798" fmla="*/ 5621616 h 6445874"/>
              <a:gd name="connsiteX799" fmla="*/ 146396 w 8970309"/>
              <a:gd name="connsiteY799" fmla="*/ 5513435 h 6445874"/>
              <a:gd name="connsiteX800" fmla="*/ 186959 w 8970309"/>
              <a:gd name="connsiteY800" fmla="*/ 5481007 h 6445874"/>
              <a:gd name="connsiteX801" fmla="*/ 174581 w 8970309"/>
              <a:gd name="connsiteY801" fmla="*/ 5437932 h 6445874"/>
              <a:gd name="connsiteX802" fmla="*/ 30993 w 8970309"/>
              <a:gd name="connsiteY802" fmla="*/ 5439989 h 6445874"/>
              <a:gd name="connsiteX803" fmla="*/ 8306 w 8970309"/>
              <a:gd name="connsiteY803" fmla="*/ 5416170 h 6445874"/>
              <a:gd name="connsiteX804" fmla="*/ 25193 w 8970309"/>
              <a:gd name="connsiteY804" fmla="*/ 5292035 h 6445874"/>
              <a:gd name="connsiteX805" fmla="*/ 36853 w 8970309"/>
              <a:gd name="connsiteY805" fmla="*/ 5277254 h 6445874"/>
              <a:gd name="connsiteX806" fmla="*/ 195135 w 8970309"/>
              <a:gd name="connsiteY806" fmla="*/ 5229483 h 6445874"/>
              <a:gd name="connsiteX807" fmla="*/ 214498 w 8970309"/>
              <a:gd name="connsiteY807" fmla="*/ 5228018 h 6445874"/>
              <a:gd name="connsiteX808" fmla="*/ 227624 w 8970309"/>
              <a:gd name="connsiteY808" fmla="*/ 5216199 h 6445874"/>
              <a:gd name="connsiteX809" fmla="*/ 211575 w 8970309"/>
              <a:gd name="connsiteY809" fmla="*/ 5215257 h 6445874"/>
              <a:gd name="connsiteX810" fmla="*/ 209712 w 8970309"/>
              <a:gd name="connsiteY810" fmla="*/ 5203449 h 6445874"/>
              <a:gd name="connsiteX811" fmla="*/ 242260 w 8970309"/>
              <a:gd name="connsiteY811" fmla="*/ 5141008 h 6445874"/>
              <a:gd name="connsiteX812" fmla="*/ 297828 w 8970309"/>
              <a:gd name="connsiteY812" fmla="*/ 5056514 h 6445874"/>
              <a:gd name="connsiteX813" fmla="*/ 310386 w 8970309"/>
              <a:gd name="connsiteY813" fmla="*/ 5054001 h 6445874"/>
              <a:gd name="connsiteX814" fmla="*/ 306205 w 8970309"/>
              <a:gd name="connsiteY814" fmla="*/ 5079756 h 6445874"/>
              <a:gd name="connsiteX815" fmla="*/ 312022 w 8970309"/>
              <a:gd name="connsiteY815" fmla="*/ 5090497 h 6445874"/>
              <a:gd name="connsiteX816" fmla="*/ 327485 w 8970309"/>
              <a:gd name="connsiteY816" fmla="*/ 5078403 h 6445874"/>
              <a:gd name="connsiteX817" fmla="*/ 343062 w 8970309"/>
              <a:gd name="connsiteY817" fmla="*/ 5053966 h 6445874"/>
              <a:gd name="connsiteX818" fmla="*/ 356432 w 8970309"/>
              <a:gd name="connsiteY818" fmla="*/ 5039800 h 6445874"/>
              <a:gd name="connsiteX819" fmla="*/ 362249 w 8970309"/>
              <a:gd name="connsiteY819" fmla="*/ 5050541 h 6445874"/>
              <a:gd name="connsiteX820" fmla="*/ 363879 w 8970309"/>
              <a:gd name="connsiteY820" fmla="*/ 5057136 h 6445874"/>
              <a:gd name="connsiteX821" fmla="*/ 372133 w 8970309"/>
              <a:gd name="connsiteY821" fmla="*/ 5047870 h 6445874"/>
              <a:gd name="connsiteX822" fmla="*/ 407468 w 8970309"/>
              <a:gd name="connsiteY822" fmla="*/ 4979865 h 6445874"/>
              <a:gd name="connsiteX823" fmla="*/ 332463 w 8970309"/>
              <a:gd name="connsiteY823" fmla="*/ 4909039 h 6445874"/>
              <a:gd name="connsiteX824" fmla="*/ 334866 w 8970309"/>
              <a:gd name="connsiteY824" fmla="*/ 4909496 h 6445874"/>
              <a:gd name="connsiteX825" fmla="*/ 371626 w 8970309"/>
              <a:gd name="connsiteY825" fmla="*/ 4913456 h 6445874"/>
              <a:gd name="connsiteX826" fmla="*/ 419410 w 8970309"/>
              <a:gd name="connsiteY826" fmla="*/ 4913373 h 6445874"/>
              <a:gd name="connsiteX827" fmla="*/ 430907 w 8970309"/>
              <a:gd name="connsiteY827" fmla="*/ 4902334 h 6445874"/>
              <a:gd name="connsiteX828" fmla="*/ 439971 w 8970309"/>
              <a:gd name="connsiteY828" fmla="*/ 4897512 h 6445874"/>
              <a:gd name="connsiteX829" fmla="*/ 452359 w 8970309"/>
              <a:gd name="connsiteY829" fmla="*/ 4866893 h 6445874"/>
              <a:gd name="connsiteX830" fmla="*/ 439982 w 8970309"/>
              <a:gd name="connsiteY830" fmla="*/ 4852601 h 6445874"/>
              <a:gd name="connsiteX831" fmla="*/ 412085 w 8970309"/>
              <a:gd name="connsiteY831" fmla="*/ 4804031 h 6445874"/>
              <a:gd name="connsiteX832" fmla="*/ 397225 w 8970309"/>
              <a:gd name="connsiteY832" fmla="*/ 4782869 h 6445874"/>
              <a:gd name="connsiteX833" fmla="*/ 320903 w 8970309"/>
              <a:gd name="connsiteY833" fmla="*/ 4825655 h 6445874"/>
              <a:gd name="connsiteX834" fmla="*/ 156685 w 8970309"/>
              <a:gd name="connsiteY834" fmla="*/ 4845640 h 6445874"/>
              <a:gd name="connsiteX835" fmla="*/ 139983 w 8970309"/>
              <a:gd name="connsiteY835" fmla="*/ 4836816 h 6445874"/>
              <a:gd name="connsiteX836" fmla="*/ 73788 w 8970309"/>
              <a:gd name="connsiteY836" fmla="*/ 4730136 h 6445874"/>
              <a:gd name="connsiteX837" fmla="*/ 84787 w 8970309"/>
              <a:gd name="connsiteY837" fmla="*/ 4699240 h 6445874"/>
              <a:gd name="connsiteX838" fmla="*/ 189060 w 8970309"/>
              <a:gd name="connsiteY838" fmla="*/ 4643364 h 6445874"/>
              <a:gd name="connsiteX839" fmla="*/ 209828 w 8970309"/>
              <a:gd name="connsiteY839" fmla="*/ 4643375 h 6445874"/>
              <a:gd name="connsiteX840" fmla="*/ 216036 w 8970309"/>
              <a:gd name="connsiteY840" fmla="*/ 4637426 h 6445874"/>
              <a:gd name="connsiteX841" fmla="*/ 210583 w 8970309"/>
              <a:gd name="connsiteY841" fmla="*/ 4599026 h 6445874"/>
              <a:gd name="connsiteX842" fmla="*/ 160244 w 8970309"/>
              <a:gd name="connsiteY842" fmla="*/ 4585696 h 6445874"/>
              <a:gd name="connsiteX843" fmla="*/ 90757 w 8970309"/>
              <a:gd name="connsiteY843" fmla="*/ 4497917 h 6445874"/>
              <a:gd name="connsiteX844" fmla="*/ 101489 w 8970309"/>
              <a:gd name="connsiteY844" fmla="*/ 4443673 h 6445874"/>
              <a:gd name="connsiteX845" fmla="*/ 162856 w 8970309"/>
              <a:gd name="connsiteY845" fmla="*/ 4402561 h 6445874"/>
              <a:gd name="connsiteX846" fmla="*/ 283855 w 8970309"/>
              <a:gd name="connsiteY846" fmla="*/ 4400426 h 6445874"/>
              <a:gd name="connsiteX847" fmla="*/ 274265 w 8970309"/>
              <a:gd name="connsiteY847" fmla="*/ 4374975 h 6445874"/>
              <a:gd name="connsiteX848" fmla="*/ 304111 w 8970309"/>
              <a:gd name="connsiteY848" fmla="*/ 4370918 h 6445874"/>
              <a:gd name="connsiteX849" fmla="*/ 287272 w 8970309"/>
              <a:gd name="connsiteY849" fmla="*/ 4335144 h 6445874"/>
              <a:gd name="connsiteX850" fmla="*/ 279661 w 8970309"/>
              <a:gd name="connsiteY850" fmla="*/ 4324307 h 6445874"/>
              <a:gd name="connsiteX851" fmla="*/ 274029 w 8970309"/>
              <a:gd name="connsiteY851" fmla="*/ 4328080 h 6445874"/>
              <a:gd name="connsiteX852" fmla="*/ 288888 w 8970309"/>
              <a:gd name="connsiteY852" fmla="*/ 4349241 h 6445874"/>
              <a:gd name="connsiteX853" fmla="*/ 277919 w 8970309"/>
              <a:gd name="connsiteY853" fmla="*/ 4356589 h 6445874"/>
              <a:gd name="connsiteX854" fmla="*/ 169662 w 8970309"/>
              <a:gd name="connsiteY854" fmla="*/ 4295545 h 6445874"/>
              <a:gd name="connsiteX855" fmla="*/ 75871 w 8970309"/>
              <a:gd name="connsiteY855" fmla="*/ 4278692 h 6445874"/>
              <a:gd name="connsiteX856" fmla="*/ 73628 w 8970309"/>
              <a:gd name="connsiteY856" fmla="*/ 4240731 h 6445874"/>
              <a:gd name="connsiteX857" fmla="*/ 140597 w 8970309"/>
              <a:gd name="connsiteY857" fmla="*/ 4219391 h 6445874"/>
              <a:gd name="connsiteX858" fmla="*/ 214941 w 8970309"/>
              <a:gd name="connsiteY858" fmla="*/ 4161995 h 6445874"/>
              <a:gd name="connsiteX859" fmla="*/ 267861 w 8970309"/>
              <a:gd name="connsiteY859" fmla="*/ 4015736 h 6445874"/>
              <a:gd name="connsiteX860" fmla="*/ 275502 w 8970309"/>
              <a:gd name="connsiteY860" fmla="*/ 4003026 h 6445874"/>
              <a:gd name="connsiteX861" fmla="*/ 324165 w 8970309"/>
              <a:gd name="connsiteY861" fmla="*/ 4049355 h 6445874"/>
              <a:gd name="connsiteX862" fmla="*/ 446602 w 8970309"/>
              <a:gd name="connsiteY862" fmla="*/ 3967327 h 6445874"/>
              <a:gd name="connsiteX863" fmla="*/ 442645 w 8970309"/>
              <a:gd name="connsiteY863" fmla="*/ 3938103 h 6445874"/>
              <a:gd name="connsiteX864" fmla="*/ 514579 w 8970309"/>
              <a:gd name="connsiteY864" fmla="*/ 3830713 h 6445874"/>
              <a:gd name="connsiteX865" fmla="*/ 467151 w 8970309"/>
              <a:gd name="connsiteY865" fmla="*/ 3647710 h 6445874"/>
              <a:gd name="connsiteX866" fmla="*/ 419580 w 8970309"/>
              <a:gd name="connsiteY866" fmla="*/ 3637079 h 6445874"/>
              <a:gd name="connsiteX867" fmla="*/ 375159 w 8970309"/>
              <a:gd name="connsiteY867" fmla="*/ 3524160 h 6445874"/>
              <a:gd name="connsiteX868" fmla="*/ 320047 w 8970309"/>
              <a:gd name="connsiteY868" fmla="*/ 3530725 h 6445874"/>
              <a:gd name="connsiteX869" fmla="*/ 422193 w 8970309"/>
              <a:gd name="connsiteY869" fmla="*/ 3453944 h 6445874"/>
              <a:gd name="connsiteX870" fmla="*/ 493286 w 8970309"/>
              <a:gd name="connsiteY870" fmla="*/ 3487520 h 6445874"/>
              <a:gd name="connsiteX871" fmla="*/ 594877 w 8970309"/>
              <a:gd name="connsiteY871" fmla="*/ 3449057 h 6445874"/>
              <a:gd name="connsiteX872" fmla="*/ 656062 w 8970309"/>
              <a:gd name="connsiteY872" fmla="*/ 3542396 h 6445874"/>
              <a:gd name="connsiteX873" fmla="*/ 708742 w 8970309"/>
              <a:gd name="connsiteY873" fmla="*/ 3570855 h 6445874"/>
              <a:gd name="connsiteX874" fmla="*/ 719978 w 8970309"/>
              <a:gd name="connsiteY874" fmla="*/ 3586854 h 6445874"/>
              <a:gd name="connsiteX875" fmla="*/ 695764 w 8970309"/>
              <a:gd name="connsiteY875" fmla="*/ 3587139 h 6445874"/>
              <a:gd name="connsiteX876" fmla="*/ 678867 w 8970309"/>
              <a:gd name="connsiteY876" fmla="*/ 3598459 h 6445874"/>
              <a:gd name="connsiteX877" fmla="*/ 689211 w 8970309"/>
              <a:gd name="connsiteY877" fmla="*/ 3635074 h 6445874"/>
              <a:gd name="connsiteX878" fmla="*/ 694335 w 8970309"/>
              <a:gd name="connsiteY878" fmla="*/ 3647285 h 6445874"/>
              <a:gd name="connsiteX879" fmla="*/ 887147 w 8970309"/>
              <a:gd name="connsiteY879" fmla="*/ 3437367 h 6445874"/>
              <a:gd name="connsiteX880" fmla="*/ 920492 w 8970309"/>
              <a:gd name="connsiteY880" fmla="*/ 3446927 h 6445874"/>
              <a:gd name="connsiteX881" fmla="*/ 949980 w 8970309"/>
              <a:gd name="connsiteY881" fmla="*/ 3440638 h 6445874"/>
              <a:gd name="connsiteX882" fmla="*/ 1038108 w 8970309"/>
              <a:gd name="connsiteY882" fmla="*/ 3315854 h 6445874"/>
              <a:gd name="connsiteX883" fmla="*/ 1125678 w 8970309"/>
              <a:gd name="connsiteY883" fmla="*/ 3250180 h 6445874"/>
              <a:gd name="connsiteX884" fmla="*/ 1168249 w 8970309"/>
              <a:gd name="connsiteY884" fmla="*/ 3214103 h 6445874"/>
              <a:gd name="connsiteX885" fmla="*/ 1298316 w 8970309"/>
              <a:gd name="connsiteY885" fmla="*/ 3031381 h 6445874"/>
              <a:gd name="connsiteX886" fmla="*/ 1346835 w 8970309"/>
              <a:gd name="connsiteY886" fmla="*/ 2999034 h 6445874"/>
              <a:gd name="connsiteX887" fmla="*/ 1321569 w 8970309"/>
              <a:gd name="connsiteY887" fmla="*/ 3105410 h 6445874"/>
              <a:gd name="connsiteX888" fmla="*/ 1283186 w 8970309"/>
              <a:gd name="connsiteY888" fmla="*/ 3173839 h 6445874"/>
              <a:gd name="connsiteX889" fmla="*/ 1266439 w 8970309"/>
              <a:gd name="connsiteY889" fmla="*/ 3215922 h 6445874"/>
              <a:gd name="connsiteX890" fmla="*/ 1270057 w 8970309"/>
              <a:gd name="connsiteY890" fmla="*/ 3218326 h 6445874"/>
              <a:gd name="connsiteX891" fmla="*/ 1304829 w 8970309"/>
              <a:gd name="connsiteY891" fmla="*/ 3242083 h 6445874"/>
              <a:gd name="connsiteX892" fmla="*/ 1338330 w 8970309"/>
              <a:gd name="connsiteY892" fmla="*/ 3219638 h 6445874"/>
              <a:gd name="connsiteX893" fmla="*/ 1367517 w 8970309"/>
              <a:gd name="connsiteY893" fmla="*/ 3201603 h 6445874"/>
              <a:gd name="connsiteX894" fmla="*/ 1416897 w 8970309"/>
              <a:gd name="connsiteY894" fmla="*/ 3214816 h 6445874"/>
              <a:gd name="connsiteX895" fmla="*/ 1450071 w 8970309"/>
              <a:gd name="connsiteY895" fmla="*/ 3216117 h 6445874"/>
              <a:gd name="connsiteX896" fmla="*/ 1498955 w 8970309"/>
              <a:gd name="connsiteY896" fmla="*/ 3206892 h 6445874"/>
              <a:gd name="connsiteX897" fmla="*/ 1446979 w 8970309"/>
              <a:gd name="connsiteY897" fmla="*/ 3257653 h 6445874"/>
              <a:gd name="connsiteX898" fmla="*/ 1447725 w 8970309"/>
              <a:gd name="connsiteY898" fmla="*/ 3258230 h 6445874"/>
              <a:gd name="connsiteX899" fmla="*/ 1464316 w 8970309"/>
              <a:gd name="connsiteY899" fmla="*/ 3260426 h 6445874"/>
              <a:gd name="connsiteX900" fmla="*/ 1475300 w 8970309"/>
              <a:gd name="connsiteY900" fmla="*/ 3271651 h 6445874"/>
              <a:gd name="connsiteX901" fmla="*/ 1482429 w 8970309"/>
              <a:gd name="connsiteY901" fmla="*/ 3273369 h 6445874"/>
              <a:gd name="connsiteX902" fmla="*/ 1483203 w 8970309"/>
              <a:gd name="connsiteY902" fmla="*/ 3279255 h 6445874"/>
              <a:gd name="connsiteX903" fmla="*/ 1489993 w 8970309"/>
              <a:gd name="connsiteY903" fmla="*/ 3285763 h 6445874"/>
              <a:gd name="connsiteX904" fmla="*/ 1507469 w 8970309"/>
              <a:gd name="connsiteY904" fmla="*/ 3277195 h 6445874"/>
              <a:gd name="connsiteX905" fmla="*/ 1531574 w 8970309"/>
              <a:gd name="connsiteY905" fmla="*/ 3250708 h 6445874"/>
              <a:gd name="connsiteX906" fmla="*/ 1540937 w 8970309"/>
              <a:gd name="connsiteY906" fmla="*/ 3228098 h 6445874"/>
              <a:gd name="connsiteX907" fmla="*/ 1524208 w 8970309"/>
              <a:gd name="connsiteY907" fmla="*/ 3213315 h 6445874"/>
              <a:gd name="connsiteX908" fmla="*/ 1544045 w 8970309"/>
              <a:gd name="connsiteY908" fmla="*/ 3220590 h 6445874"/>
              <a:gd name="connsiteX909" fmla="*/ 1545077 w 8970309"/>
              <a:gd name="connsiteY909" fmla="*/ 3218100 h 6445874"/>
              <a:gd name="connsiteX910" fmla="*/ 1540713 w 8970309"/>
              <a:gd name="connsiteY910" fmla="*/ 3197308 h 6445874"/>
              <a:gd name="connsiteX911" fmla="*/ 1540045 w 8970309"/>
              <a:gd name="connsiteY911" fmla="*/ 3172700 h 6445874"/>
              <a:gd name="connsiteX912" fmla="*/ 1559463 w 8970309"/>
              <a:gd name="connsiteY912" fmla="*/ 3142519 h 6445874"/>
              <a:gd name="connsiteX913" fmla="*/ 1567543 w 8970309"/>
              <a:gd name="connsiteY913" fmla="*/ 3132159 h 6445874"/>
              <a:gd name="connsiteX914" fmla="*/ 1563148 w 8970309"/>
              <a:gd name="connsiteY914" fmla="*/ 3128071 h 6445874"/>
              <a:gd name="connsiteX915" fmla="*/ 1543404 w 8970309"/>
              <a:gd name="connsiteY915" fmla="*/ 3102508 h 6445874"/>
              <a:gd name="connsiteX916" fmla="*/ 1566814 w 8970309"/>
              <a:gd name="connsiteY916" fmla="*/ 3113238 h 6445874"/>
              <a:gd name="connsiteX917" fmla="*/ 1583510 w 8970309"/>
              <a:gd name="connsiteY917" fmla="*/ 3117260 h 6445874"/>
              <a:gd name="connsiteX918" fmla="*/ 1592758 w 8970309"/>
              <a:gd name="connsiteY918" fmla="*/ 3110965 h 6445874"/>
              <a:gd name="connsiteX919" fmla="*/ 1605989 w 8970309"/>
              <a:gd name="connsiteY919" fmla="*/ 3107564 h 6445874"/>
              <a:gd name="connsiteX920" fmla="*/ 1605858 w 8970309"/>
              <a:gd name="connsiteY920" fmla="*/ 3093857 h 6445874"/>
              <a:gd name="connsiteX921" fmla="*/ 1624815 w 8970309"/>
              <a:gd name="connsiteY921" fmla="*/ 3044275 h 6445874"/>
              <a:gd name="connsiteX922" fmla="*/ 1661339 w 8970309"/>
              <a:gd name="connsiteY922" fmla="*/ 3023033 h 6445874"/>
              <a:gd name="connsiteX923" fmla="*/ 1666178 w 8970309"/>
              <a:gd name="connsiteY923" fmla="*/ 3020584 h 6445874"/>
              <a:gd name="connsiteX924" fmla="*/ 1662514 w 8970309"/>
              <a:gd name="connsiteY924" fmla="*/ 3009284 h 6445874"/>
              <a:gd name="connsiteX925" fmla="*/ 1651098 w 8970309"/>
              <a:gd name="connsiteY925" fmla="*/ 2974561 h 6445874"/>
              <a:gd name="connsiteX926" fmla="*/ 1661259 w 8970309"/>
              <a:gd name="connsiteY926" fmla="*/ 2965768 h 6445874"/>
              <a:gd name="connsiteX927" fmla="*/ 1684439 w 8970309"/>
              <a:gd name="connsiteY927" fmla="*/ 2972220 h 6445874"/>
              <a:gd name="connsiteX928" fmla="*/ 1804455 w 8970309"/>
              <a:gd name="connsiteY928" fmla="*/ 2885553 h 6445874"/>
              <a:gd name="connsiteX929" fmla="*/ 1839768 w 8970309"/>
              <a:gd name="connsiteY929" fmla="*/ 2854991 h 6445874"/>
              <a:gd name="connsiteX930" fmla="*/ 1901950 w 8970309"/>
              <a:gd name="connsiteY930" fmla="*/ 2844429 h 6445874"/>
              <a:gd name="connsiteX931" fmla="*/ 1913500 w 8970309"/>
              <a:gd name="connsiteY931" fmla="*/ 2817224 h 6445874"/>
              <a:gd name="connsiteX932" fmla="*/ 1920104 w 8970309"/>
              <a:gd name="connsiteY932" fmla="*/ 2815332 h 6445874"/>
              <a:gd name="connsiteX933" fmla="*/ 1923507 w 8970309"/>
              <a:gd name="connsiteY933" fmla="*/ 2806881 h 6445874"/>
              <a:gd name="connsiteX934" fmla="*/ 1962882 w 8970309"/>
              <a:gd name="connsiteY934" fmla="*/ 2766201 h 6445874"/>
              <a:gd name="connsiteX935" fmla="*/ 1952859 w 8970309"/>
              <a:gd name="connsiteY935" fmla="*/ 2723426 h 6445874"/>
              <a:gd name="connsiteX936" fmla="*/ 1937559 w 8970309"/>
              <a:gd name="connsiteY936" fmla="*/ 2718994 h 6445874"/>
              <a:gd name="connsiteX937" fmla="*/ 2014225 w 8970309"/>
              <a:gd name="connsiteY937" fmla="*/ 2700507 h 6445874"/>
              <a:gd name="connsiteX938" fmla="*/ 2003307 w 8970309"/>
              <a:gd name="connsiteY938" fmla="*/ 2671307 h 6445874"/>
              <a:gd name="connsiteX939" fmla="*/ 2025657 w 8970309"/>
              <a:gd name="connsiteY939" fmla="*/ 2655806 h 6445874"/>
              <a:gd name="connsiteX940" fmla="*/ 2040286 w 8970309"/>
              <a:gd name="connsiteY940" fmla="*/ 2635630 h 6445874"/>
              <a:gd name="connsiteX941" fmla="*/ 2057044 w 8970309"/>
              <a:gd name="connsiteY941" fmla="*/ 2600609 h 6445874"/>
              <a:gd name="connsiteX942" fmla="*/ 2072770 w 8970309"/>
              <a:gd name="connsiteY942" fmla="*/ 2574240 h 6445874"/>
              <a:gd name="connsiteX943" fmla="*/ 2109299 w 8970309"/>
              <a:gd name="connsiteY943" fmla="*/ 2537212 h 6445874"/>
              <a:gd name="connsiteX944" fmla="*/ 2112083 w 8970309"/>
              <a:gd name="connsiteY944" fmla="*/ 2536787 h 6445874"/>
              <a:gd name="connsiteX945" fmla="*/ 2114255 w 8970309"/>
              <a:gd name="connsiteY945" fmla="*/ 2503926 h 6445874"/>
              <a:gd name="connsiteX946" fmla="*/ 2141131 w 8970309"/>
              <a:gd name="connsiteY946" fmla="*/ 2454615 h 6445874"/>
              <a:gd name="connsiteX947" fmla="*/ 2156140 w 8970309"/>
              <a:gd name="connsiteY947" fmla="*/ 2371387 h 6445874"/>
              <a:gd name="connsiteX948" fmla="*/ 2509229 w 8970309"/>
              <a:gd name="connsiteY948" fmla="*/ 2136026 h 6445874"/>
              <a:gd name="connsiteX949" fmla="*/ 2569691 w 8970309"/>
              <a:gd name="connsiteY949" fmla="*/ 2083692 h 6445874"/>
              <a:gd name="connsiteX950" fmla="*/ 2715281 w 8970309"/>
              <a:gd name="connsiteY950" fmla="*/ 2026990 h 6445874"/>
              <a:gd name="connsiteX951" fmla="*/ 2747150 w 8970309"/>
              <a:gd name="connsiteY951" fmla="*/ 2032776 h 6445874"/>
              <a:gd name="connsiteX952" fmla="*/ 2702852 w 8970309"/>
              <a:gd name="connsiteY952" fmla="*/ 2067117 h 6445874"/>
              <a:gd name="connsiteX953" fmla="*/ 2660286 w 8970309"/>
              <a:gd name="connsiteY953" fmla="*/ 2103194 h 6445874"/>
              <a:gd name="connsiteX954" fmla="*/ 2572712 w 8970309"/>
              <a:gd name="connsiteY954" fmla="*/ 2168868 h 6445874"/>
              <a:gd name="connsiteX955" fmla="*/ 2484589 w 8970309"/>
              <a:gd name="connsiteY955" fmla="*/ 2293650 h 6445874"/>
              <a:gd name="connsiteX956" fmla="*/ 2455099 w 8970309"/>
              <a:gd name="connsiteY956" fmla="*/ 2299941 h 6445874"/>
              <a:gd name="connsiteX957" fmla="*/ 2421754 w 8970309"/>
              <a:gd name="connsiteY957" fmla="*/ 2290380 h 6445874"/>
              <a:gd name="connsiteX958" fmla="*/ 2407754 w 8970309"/>
              <a:gd name="connsiteY958" fmla="*/ 2305623 h 6445874"/>
              <a:gd name="connsiteX959" fmla="*/ 2462295 w 8970309"/>
              <a:gd name="connsiteY959" fmla="*/ 2355626 h 6445874"/>
              <a:gd name="connsiteX960" fmla="*/ 2462755 w 8970309"/>
              <a:gd name="connsiteY960" fmla="*/ 2352948 h 6445874"/>
              <a:gd name="connsiteX961" fmla="*/ 2479803 w 8970309"/>
              <a:gd name="connsiteY961" fmla="*/ 2336861 h 6445874"/>
              <a:gd name="connsiteX962" fmla="*/ 2493047 w 8970309"/>
              <a:gd name="connsiteY962" fmla="*/ 2339623 h 6445874"/>
              <a:gd name="connsiteX963" fmla="*/ 2513448 w 8970309"/>
              <a:gd name="connsiteY963" fmla="*/ 2352809 h 6445874"/>
              <a:gd name="connsiteX964" fmla="*/ 2524945 w 8970309"/>
              <a:gd name="connsiteY964" fmla="*/ 2355402 h 6445874"/>
              <a:gd name="connsiteX965" fmla="*/ 2529848 w 8970309"/>
              <a:gd name="connsiteY965" fmla="*/ 2346893 h 6445874"/>
              <a:gd name="connsiteX966" fmla="*/ 2589100 w 8970309"/>
              <a:gd name="connsiteY966" fmla="*/ 2301353 h 6445874"/>
              <a:gd name="connsiteX967" fmla="*/ 2603532 w 8970309"/>
              <a:gd name="connsiteY967" fmla="*/ 2287277 h 6445874"/>
              <a:gd name="connsiteX968" fmla="*/ 2718251 w 8970309"/>
              <a:gd name="connsiteY968" fmla="*/ 2180816 h 6445874"/>
              <a:gd name="connsiteX969" fmla="*/ 2788333 w 8970309"/>
              <a:gd name="connsiteY969" fmla="*/ 2100877 h 6445874"/>
              <a:gd name="connsiteX970" fmla="*/ 2803160 w 8970309"/>
              <a:gd name="connsiteY970" fmla="*/ 2063620 h 6445874"/>
              <a:gd name="connsiteX971" fmla="*/ 2803571 w 8970309"/>
              <a:gd name="connsiteY971" fmla="*/ 2064072 h 6445874"/>
              <a:gd name="connsiteX972" fmla="*/ 2847550 w 8970309"/>
              <a:gd name="connsiteY972" fmla="*/ 2052519 h 6445874"/>
              <a:gd name="connsiteX973" fmla="*/ 2732750 w 8970309"/>
              <a:gd name="connsiteY973" fmla="*/ 2213280 h 6445874"/>
              <a:gd name="connsiteX974" fmla="*/ 2718513 w 8970309"/>
              <a:gd name="connsiteY974" fmla="*/ 2230156 h 6445874"/>
              <a:gd name="connsiteX975" fmla="*/ 2725275 w 8970309"/>
              <a:gd name="connsiteY975" fmla="*/ 2226380 h 6445874"/>
              <a:gd name="connsiteX976" fmla="*/ 2727560 w 8970309"/>
              <a:gd name="connsiteY976" fmla="*/ 2227916 h 6445874"/>
              <a:gd name="connsiteX977" fmla="*/ 2780965 w 8970309"/>
              <a:gd name="connsiteY977" fmla="*/ 2201352 h 6445874"/>
              <a:gd name="connsiteX978" fmla="*/ 2796941 w 8970309"/>
              <a:gd name="connsiteY978" fmla="*/ 2197166 h 6445874"/>
              <a:gd name="connsiteX979" fmla="*/ 2870594 w 8970309"/>
              <a:gd name="connsiteY979" fmla="*/ 2165970 h 6445874"/>
              <a:gd name="connsiteX980" fmla="*/ 2906254 w 8970309"/>
              <a:gd name="connsiteY980" fmla="*/ 2152698 h 6445874"/>
              <a:gd name="connsiteX981" fmla="*/ 2938526 w 8970309"/>
              <a:gd name="connsiteY981" fmla="*/ 2138729 h 6445874"/>
              <a:gd name="connsiteX982" fmla="*/ 2938606 w 8970309"/>
              <a:gd name="connsiteY982" fmla="*/ 2138720 h 6445874"/>
              <a:gd name="connsiteX983" fmla="*/ 2941084 w 8970309"/>
              <a:gd name="connsiteY983" fmla="*/ 2137622 h 6445874"/>
              <a:gd name="connsiteX984" fmla="*/ 2938526 w 8970309"/>
              <a:gd name="connsiteY984" fmla="*/ 2138729 h 6445874"/>
              <a:gd name="connsiteX985" fmla="*/ 2934334 w 8970309"/>
              <a:gd name="connsiteY985" fmla="*/ 2139166 h 6445874"/>
              <a:gd name="connsiteX986" fmla="*/ 2939975 w 8970309"/>
              <a:gd name="connsiteY986" fmla="*/ 2135219 h 6445874"/>
              <a:gd name="connsiteX987" fmla="*/ 2942452 w 8970309"/>
              <a:gd name="connsiteY987" fmla="*/ 2134121 h 6445874"/>
              <a:gd name="connsiteX988" fmla="*/ 2940659 w 8970309"/>
              <a:gd name="connsiteY988" fmla="*/ 2133468 h 6445874"/>
              <a:gd name="connsiteX989" fmla="*/ 2874017 w 8970309"/>
              <a:gd name="connsiteY989" fmla="*/ 2157215 h 6445874"/>
              <a:gd name="connsiteX990" fmla="*/ 2874275 w 8970309"/>
              <a:gd name="connsiteY990" fmla="*/ 2151310 h 6445874"/>
              <a:gd name="connsiteX991" fmla="*/ 2892729 w 8970309"/>
              <a:gd name="connsiteY991" fmla="*/ 2146026 h 6445874"/>
              <a:gd name="connsiteX992" fmla="*/ 2921096 w 8970309"/>
              <a:gd name="connsiteY992" fmla="*/ 2136349 h 6445874"/>
              <a:gd name="connsiteX993" fmla="*/ 3017898 w 8970309"/>
              <a:gd name="connsiteY993" fmla="*/ 2103577 h 6445874"/>
              <a:gd name="connsiteX994" fmla="*/ 3028234 w 8970309"/>
              <a:gd name="connsiteY994" fmla="*/ 2103338 h 6445874"/>
              <a:gd name="connsiteX995" fmla="*/ 3068729 w 8970309"/>
              <a:gd name="connsiteY995" fmla="*/ 2094075 h 6445874"/>
              <a:gd name="connsiteX996" fmla="*/ 3074370 w 8970309"/>
              <a:gd name="connsiteY996" fmla="*/ 2090127 h 6445874"/>
              <a:gd name="connsiteX997" fmla="*/ 3093933 w 8970309"/>
              <a:gd name="connsiteY997" fmla="*/ 2087245 h 6445874"/>
              <a:gd name="connsiteX998" fmla="*/ 3090346 w 8970309"/>
              <a:gd name="connsiteY998" fmla="*/ 2085941 h 6445874"/>
              <a:gd name="connsiteX999" fmla="*/ 3135538 w 8970309"/>
              <a:gd name="connsiteY999" fmla="*/ 2080386 h 6445874"/>
              <a:gd name="connsiteX1000" fmla="*/ 3101108 w 8970309"/>
              <a:gd name="connsiteY1000" fmla="*/ 2089856 h 6445874"/>
              <a:gd name="connsiteX1001" fmla="*/ 3070745 w 8970309"/>
              <a:gd name="connsiteY1001" fmla="*/ 2100057 h 6445874"/>
              <a:gd name="connsiteX1002" fmla="*/ 3041345 w 8970309"/>
              <a:gd name="connsiteY1002" fmla="*/ 2108517 h 6445874"/>
              <a:gd name="connsiteX1003" fmla="*/ 3036518 w 8970309"/>
              <a:gd name="connsiteY1003" fmla="*/ 2108351 h 6445874"/>
              <a:gd name="connsiteX1004" fmla="*/ 3035833 w 8970309"/>
              <a:gd name="connsiteY1004" fmla="*/ 2110102 h 6445874"/>
              <a:gd name="connsiteX1005" fmla="*/ 3041345 w 8970309"/>
              <a:gd name="connsiteY1005" fmla="*/ 2108517 h 6445874"/>
              <a:gd name="connsiteX1006" fmla="*/ 3042582 w 8970309"/>
              <a:gd name="connsiteY1006" fmla="*/ 2108557 h 6445874"/>
              <a:gd name="connsiteX1007" fmla="*/ 3039419 w 8970309"/>
              <a:gd name="connsiteY1007" fmla="*/ 2111406 h 6445874"/>
              <a:gd name="connsiteX1008" fmla="*/ 3038735 w 8970309"/>
              <a:gd name="connsiteY1008" fmla="*/ 2113158 h 6445874"/>
              <a:gd name="connsiteX1009" fmla="*/ 3112293 w 8970309"/>
              <a:gd name="connsiteY1009" fmla="*/ 2097925 h 6445874"/>
              <a:gd name="connsiteX1010" fmla="*/ 3154747 w 8970309"/>
              <a:gd name="connsiteY1010" fmla="*/ 2099372 h 6445874"/>
              <a:gd name="connsiteX1011" fmla="*/ 3027195 w 8970309"/>
              <a:gd name="connsiteY1011" fmla="*/ 2126957 h 6445874"/>
              <a:gd name="connsiteX1012" fmla="*/ 2999273 w 8970309"/>
              <a:gd name="connsiteY1012" fmla="*/ 2133344 h 6445874"/>
              <a:gd name="connsiteX1013" fmla="*/ 3000601 w 8970309"/>
              <a:gd name="connsiteY1013" fmla="*/ 2140595 h 6445874"/>
              <a:gd name="connsiteX1014" fmla="*/ 3002286 w 8970309"/>
              <a:gd name="connsiteY1014" fmla="*/ 2149790 h 6445874"/>
              <a:gd name="connsiteX1015" fmla="*/ 3005105 w 8970309"/>
              <a:gd name="connsiteY1015" fmla="*/ 2158230 h 6445874"/>
              <a:gd name="connsiteX1016" fmla="*/ 3012694 w 8970309"/>
              <a:gd name="connsiteY1016" fmla="*/ 2158760 h 6445874"/>
              <a:gd name="connsiteX1017" fmla="*/ 3039233 w 8970309"/>
              <a:gd name="connsiteY1017" fmla="*/ 2187887 h 6445874"/>
              <a:gd name="connsiteX1018" fmla="*/ 3061583 w 8970309"/>
              <a:gd name="connsiteY1018" fmla="*/ 2182149 h 6445874"/>
              <a:gd name="connsiteX1019" fmla="*/ 3069337 w 8970309"/>
              <a:gd name="connsiteY1019" fmla="*/ 2180065 h 6445874"/>
              <a:gd name="connsiteX1020" fmla="*/ 3102558 w 8970309"/>
              <a:gd name="connsiteY1020" fmla="*/ 2162831 h 6445874"/>
              <a:gd name="connsiteX1021" fmla="*/ 3201794 w 8970309"/>
              <a:gd name="connsiteY1021" fmla="*/ 2170214 h 6445874"/>
              <a:gd name="connsiteX1022" fmla="*/ 3225583 w 8970309"/>
              <a:gd name="connsiteY1022" fmla="*/ 2139281 h 6445874"/>
              <a:gd name="connsiteX1023" fmla="*/ 3243645 w 8970309"/>
              <a:gd name="connsiteY1023" fmla="*/ 2086538 h 6445874"/>
              <a:gd name="connsiteX1024" fmla="*/ 3285818 w 8970309"/>
              <a:gd name="connsiteY1024" fmla="*/ 2070854 h 6445874"/>
              <a:gd name="connsiteX1025" fmla="*/ 3315551 w 8970309"/>
              <a:gd name="connsiteY1025" fmla="*/ 2077116 h 6445874"/>
              <a:gd name="connsiteX1026" fmla="*/ 3324498 w 8970309"/>
              <a:gd name="connsiteY1026" fmla="*/ 2078671 h 6445874"/>
              <a:gd name="connsiteX1027" fmla="*/ 3378350 w 8970309"/>
              <a:gd name="connsiteY1027" fmla="*/ 2032146 h 6445874"/>
              <a:gd name="connsiteX1028" fmla="*/ 3420635 w 8970309"/>
              <a:gd name="connsiteY1028" fmla="*/ 1979226 h 6445874"/>
              <a:gd name="connsiteX1029" fmla="*/ 3439074 w 8970309"/>
              <a:gd name="connsiteY1029" fmla="*/ 1975854 h 6445874"/>
              <a:gd name="connsiteX1030" fmla="*/ 3466735 w 8970309"/>
              <a:gd name="connsiteY1030" fmla="*/ 1970800 h 6445874"/>
              <a:gd name="connsiteX1031" fmla="*/ 3523043 w 8970309"/>
              <a:gd name="connsiteY1031" fmla="*/ 1895116 h 6445874"/>
              <a:gd name="connsiteX1032" fmla="*/ 3559923 w 8970309"/>
              <a:gd name="connsiteY1032" fmla="*/ 1888375 h 6445874"/>
              <a:gd name="connsiteX1033" fmla="*/ 3588836 w 8970309"/>
              <a:gd name="connsiteY1033" fmla="*/ 1904356 h 6445874"/>
              <a:gd name="connsiteX1034" fmla="*/ 3613003 w 8970309"/>
              <a:gd name="connsiteY1034" fmla="*/ 1922800 h 6445874"/>
              <a:gd name="connsiteX1035" fmla="*/ 3685182 w 8970309"/>
              <a:gd name="connsiteY1035" fmla="*/ 1910141 h 6445874"/>
              <a:gd name="connsiteX1036" fmla="*/ 3681367 w 8970309"/>
              <a:gd name="connsiteY1036" fmla="*/ 1865647 h 6445874"/>
              <a:gd name="connsiteX1037" fmla="*/ 3667022 w 8970309"/>
              <a:gd name="connsiteY1037" fmla="*/ 1820421 h 6445874"/>
              <a:gd name="connsiteX1038" fmla="*/ 3709300 w 8970309"/>
              <a:gd name="connsiteY1038" fmla="*/ 1857350 h 6445874"/>
              <a:gd name="connsiteX1039" fmla="*/ 3775528 w 8970309"/>
              <a:gd name="connsiteY1039" fmla="*/ 1897349 h 6445874"/>
              <a:gd name="connsiteX1040" fmla="*/ 3807557 w 8970309"/>
              <a:gd name="connsiteY1040" fmla="*/ 1840457 h 6445874"/>
              <a:gd name="connsiteX1041" fmla="*/ 3827635 w 8970309"/>
              <a:gd name="connsiteY1041" fmla="*/ 1817647 h 6445874"/>
              <a:gd name="connsiteX1042" fmla="*/ 3833926 w 8970309"/>
              <a:gd name="connsiteY1042" fmla="*/ 1806523 h 6445874"/>
              <a:gd name="connsiteX1043" fmla="*/ 3828666 w 8970309"/>
              <a:gd name="connsiteY1043" fmla="*/ 1767036 h 6445874"/>
              <a:gd name="connsiteX1044" fmla="*/ 3833504 w 8970309"/>
              <a:gd name="connsiteY1044" fmla="*/ 1762849 h 6445874"/>
              <a:gd name="connsiteX1045" fmla="*/ 3847009 w 8970309"/>
              <a:gd name="connsiteY1045" fmla="*/ 1777674 h 6445874"/>
              <a:gd name="connsiteX1046" fmla="*/ 3852498 w 8970309"/>
              <a:gd name="connsiteY1046" fmla="*/ 1785714 h 6445874"/>
              <a:gd name="connsiteX1047" fmla="*/ 3850986 w 8970309"/>
              <a:gd name="connsiteY1047" fmla="*/ 1796102 h 6445874"/>
              <a:gd name="connsiteX1048" fmla="*/ 3855042 w 8970309"/>
              <a:gd name="connsiteY1048" fmla="*/ 1798072 h 6445874"/>
              <a:gd name="connsiteX1049" fmla="*/ 3887747 w 8970309"/>
              <a:gd name="connsiteY1049" fmla="*/ 1782133 h 6445874"/>
              <a:gd name="connsiteX1050" fmla="*/ 3955557 w 8970309"/>
              <a:gd name="connsiteY1050" fmla="*/ 1774392 h 6445874"/>
              <a:gd name="connsiteX1051" fmla="*/ 3966540 w 8970309"/>
              <a:gd name="connsiteY1051" fmla="*/ 1778790 h 6445874"/>
              <a:gd name="connsiteX1052" fmla="*/ 3975542 w 8970309"/>
              <a:gd name="connsiteY1052" fmla="*/ 1750208 h 6445874"/>
              <a:gd name="connsiteX1053" fmla="*/ 4011170 w 8970309"/>
              <a:gd name="connsiteY1053" fmla="*/ 1722432 h 6445874"/>
              <a:gd name="connsiteX1054" fmla="*/ 4056507 w 8970309"/>
              <a:gd name="connsiteY1054" fmla="*/ 1705106 h 6445874"/>
              <a:gd name="connsiteX1055" fmla="*/ 4108936 w 8970309"/>
              <a:gd name="connsiteY1055" fmla="*/ 1693398 h 6445874"/>
              <a:gd name="connsiteX1056" fmla="*/ 4109193 w 8970309"/>
              <a:gd name="connsiteY1056" fmla="*/ 1693479 h 6445874"/>
              <a:gd name="connsiteX1057" fmla="*/ 4100637 w 8970309"/>
              <a:gd name="connsiteY1057" fmla="*/ 1680025 h 6445874"/>
              <a:gd name="connsiteX1058" fmla="*/ 3946243 w 8970309"/>
              <a:gd name="connsiteY1058" fmla="*/ 1638760 h 6445874"/>
              <a:gd name="connsiteX1059" fmla="*/ 3946960 w 8970309"/>
              <a:gd name="connsiteY1059" fmla="*/ 1614933 h 6445874"/>
              <a:gd name="connsiteX1060" fmla="*/ 3949621 w 8970309"/>
              <a:gd name="connsiteY1060" fmla="*/ 1600660 h 6445874"/>
              <a:gd name="connsiteX1061" fmla="*/ 3920193 w 8970309"/>
              <a:gd name="connsiteY1061" fmla="*/ 1614409 h 6445874"/>
              <a:gd name="connsiteX1062" fmla="*/ 3862715 w 8970309"/>
              <a:gd name="connsiteY1062" fmla="*/ 1603842 h 6445874"/>
              <a:gd name="connsiteX1063" fmla="*/ 3957921 w 8970309"/>
              <a:gd name="connsiteY1063" fmla="*/ 1545766 h 6445874"/>
              <a:gd name="connsiteX1064" fmla="*/ 4109168 w 8970309"/>
              <a:gd name="connsiteY1064" fmla="*/ 1491497 h 6445874"/>
              <a:gd name="connsiteX1065" fmla="*/ 4216406 w 8970309"/>
              <a:gd name="connsiteY1065" fmla="*/ 1483171 h 6445874"/>
              <a:gd name="connsiteX1066" fmla="*/ 4374166 w 8970309"/>
              <a:gd name="connsiteY1066" fmla="*/ 1486867 h 6445874"/>
              <a:gd name="connsiteX1067" fmla="*/ 4385471 w 8970309"/>
              <a:gd name="connsiteY1067" fmla="*/ 1484499 h 6445874"/>
              <a:gd name="connsiteX1068" fmla="*/ 4392333 w 8970309"/>
              <a:gd name="connsiteY1068" fmla="*/ 1486279 h 6445874"/>
              <a:gd name="connsiteX1069" fmla="*/ 4412311 w 8970309"/>
              <a:gd name="connsiteY1069" fmla="*/ 1479961 h 6445874"/>
              <a:gd name="connsiteX1070" fmla="*/ 4413062 w 8970309"/>
              <a:gd name="connsiteY1070" fmla="*/ 1471911 h 6445874"/>
              <a:gd name="connsiteX1071" fmla="*/ 4418352 w 8970309"/>
              <a:gd name="connsiteY1071" fmla="*/ 1453028 h 6445874"/>
              <a:gd name="connsiteX1072" fmla="*/ 4559259 w 8970309"/>
              <a:gd name="connsiteY1072" fmla="*/ 1339912 h 6445874"/>
              <a:gd name="connsiteX1073" fmla="*/ 4645679 w 8970309"/>
              <a:gd name="connsiteY1073" fmla="*/ 1326513 h 6445874"/>
              <a:gd name="connsiteX1074" fmla="*/ 4729904 w 8970309"/>
              <a:gd name="connsiteY1074" fmla="*/ 1270828 h 6445874"/>
              <a:gd name="connsiteX1075" fmla="*/ 4709255 w 8970309"/>
              <a:gd name="connsiteY1075" fmla="*/ 1297539 h 6445874"/>
              <a:gd name="connsiteX1076" fmla="*/ 4713754 w 8970309"/>
              <a:gd name="connsiteY1076" fmla="*/ 1302480 h 6445874"/>
              <a:gd name="connsiteX1077" fmla="*/ 4738908 w 8970309"/>
              <a:gd name="connsiteY1077" fmla="*/ 1280708 h 6445874"/>
              <a:gd name="connsiteX1078" fmla="*/ 4789548 w 8970309"/>
              <a:gd name="connsiteY1078" fmla="*/ 1228043 h 6445874"/>
              <a:gd name="connsiteX1079" fmla="*/ 4825160 w 8970309"/>
              <a:gd name="connsiteY1079" fmla="*/ 1222367 h 6445874"/>
              <a:gd name="connsiteX1080" fmla="*/ 4836421 w 8970309"/>
              <a:gd name="connsiteY1080" fmla="*/ 1214639 h 6445874"/>
              <a:gd name="connsiteX1081" fmla="*/ 4837067 w 8970309"/>
              <a:gd name="connsiteY1081" fmla="*/ 1208762 h 6445874"/>
              <a:gd name="connsiteX1082" fmla="*/ 4844991 w 8970309"/>
              <a:gd name="connsiteY1082" fmla="*/ 1200002 h 6445874"/>
              <a:gd name="connsiteX1083" fmla="*/ 4851094 w 8970309"/>
              <a:gd name="connsiteY1083" fmla="*/ 1199402 h 6445874"/>
              <a:gd name="connsiteX1084" fmla="*/ 4854425 w 8970309"/>
              <a:gd name="connsiteY1084" fmla="*/ 1202282 h 6445874"/>
              <a:gd name="connsiteX1085" fmla="*/ 4855493 w 8970309"/>
              <a:gd name="connsiteY1085" fmla="*/ 1201550 h 6445874"/>
              <a:gd name="connsiteX1086" fmla="*/ 4908651 w 8970309"/>
              <a:gd name="connsiteY1086" fmla="*/ 1160310 h 6445874"/>
              <a:gd name="connsiteX1087" fmla="*/ 4895144 w 8970309"/>
              <a:gd name="connsiteY1087" fmla="*/ 1145485 h 6445874"/>
              <a:gd name="connsiteX1088" fmla="*/ 4924562 w 8970309"/>
              <a:gd name="connsiteY1088" fmla="*/ 1128398 h 6445874"/>
              <a:gd name="connsiteX1089" fmla="*/ 4938067 w 8970309"/>
              <a:gd name="connsiteY1089" fmla="*/ 1143221 h 6445874"/>
              <a:gd name="connsiteX1090" fmla="*/ 4970029 w 8970309"/>
              <a:gd name="connsiteY1090" fmla="*/ 1089044 h 6445874"/>
              <a:gd name="connsiteX1091" fmla="*/ 4993209 w 8970309"/>
              <a:gd name="connsiteY1091" fmla="*/ 1095495 h 6445874"/>
              <a:gd name="connsiteX1092" fmla="*/ 5165497 w 8970309"/>
              <a:gd name="connsiteY1092" fmla="*/ 938008 h 6445874"/>
              <a:gd name="connsiteX1093" fmla="*/ 5192580 w 8970309"/>
              <a:gd name="connsiteY1093" fmla="*/ 919002 h 6445874"/>
              <a:gd name="connsiteX1094" fmla="*/ 5199309 w 8970309"/>
              <a:gd name="connsiteY1094" fmla="*/ 912375 h 6445874"/>
              <a:gd name="connsiteX1095" fmla="*/ 5242254 w 8970309"/>
              <a:gd name="connsiteY1095" fmla="*/ 879127 h 6445874"/>
              <a:gd name="connsiteX1096" fmla="*/ 5243474 w 8970309"/>
              <a:gd name="connsiteY1096" fmla="*/ 878613 h 6445874"/>
              <a:gd name="connsiteX1097" fmla="*/ 5255376 w 8970309"/>
              <a:gd name="connsiteY1097" fmla="*/ 868587 h 6445874"/>
              <a:gd name="connsiteX1098" fmla="*/ 5264196 w 8970309"/>
              <a:gd name="connsiteY1098" fmla="*/ 869889 h 6445874"/>
              <a:gd name="connsiteX1099" fmla="*/ 5292428 w 8970309"/>
              <a:gd name="connsiteY1099" fmla="*/ 858003 h 6445874"/>
              <a:gd name="connsiteX1100" fmla="*/ 5302792 w 8970309"/>
              <a:gd name="connsiteY1100" fmla="*/ 859319 h 6445874"/>
              <a:gd name="connsiteX1101" fmla="*/ 5303525 w 8970309"/>
              <a:gd name="connsiteY1101" fmla="*/ 862603 h 6445874"/>
              <a:gd name="connsiteX1102" fmla="*/ 5307596 w 8970309"/>
              <a:gd name="connsiteY1102" fmla="*/ 859389 h 6445874"/>
              <a:gd name="connsiteX1103" fmla="*/ 5369493 w 8970309"/>
              <a:gd name="connsiteY1103" fmla="*/ 796333 h 6445874"/>
              <a:gd name="connsiteX1104" fmla="*/ 5397520 w 8970309"/>
              <a:gd name="connsiteY1104" fmla="*/ 797657 h 6445874"/>
              <a:gd name="connsiteX1105" fmla="*/ 5443560 w 8970309"/>
              <a:gd name="connsiteY1105" fmla="*/ 749438 h 6445874"/>
              <a:gd name="connsiteX1106" fmla="*/ 5471974 w 8970309"/>
              <a:gd name="connsiteY1106" fmla="*/ 759731 h 6445874"/>
              <a:gd name="connsiteX1107" fmla="*/ 5516958 w 8970309"/>
              <a:gd name="connsiteY1107" fmla="*/ 720797 h 6445874"/>
              <a:gd name="connsiteX1108" fmla="*/ 5600029 w 8970309"/>
              <a:gd name="connsiteY1108" fmla="*/ 683786 h 6445874"/>
              <a:gd name="connsiteX1109" fmla="*/ 5736638 w 8970309"/>
              <a:gd name="connsiteY1109" fmla="*/ 613168 h 6445874"/>
              <a:gd name="connsiteX1110" fmla="*/ 5745293 w 8970309"/>
              <a:gd name="connsiteY1110" fmla="*/ 612480 h 6445874"/>
              <a:gd name="connsiteX1111" fmla="*/ 5571662 w 8970309"/>
              <a:gd name="connsiteY1111" fmla="*/ 760897 h 6445874"/>
              <a:gd name="connsiteX1112" fmla="*/ 5570384 w 8970309"/>
              <a:gd name="connsiteY1112" fmla="*/ 761444 h 6445874"/>
              <a:gd name="connsiteX1113" fmla="*/ 5568706 w 8970309"/>
              <a:gd name="connsiteY1113" fmla="*/ 783370 h 6445874"/>
              <a:gd name="connsiteX1114" fmla="*/ 5569277 w 8970309"/>
              <a:gd name="connsiteY1114" fmla="*/ 811452 h 6445874"/>
              <a:gd name="connsiteX1115" fmla="*/ 5587730 w 8970309"/>
              <a:gd name="connsiteY1115" fmla="*/ 813982 h 6445874"/>
              <a:gd name="connsiteX1116" fmla="*/ 5604101 w 8970309"/>
              <a:gd name="connsiteY1116" fmla="*/ 790417 h 6445874"/>
              <a:gd name="connsiteX1117" fmla="*/ 5628343 w 8970309"/>
              <a:gd name="connsiteY1117" fmla="*/ 783282 h 6445874"/>
              <a:gd name="connsiteX1118" fmla="*/ 5639466 w 8970309"/>
              <a:gd name="connsiteY1118" fmla="*/ 785145 h 6445874"/>
              <a:gd name="connsiteX1119" fmla="*/ 5666988 w 8970309"/>
              <a:gd name="connsiteY1119" fmla="*/ 775761 h 6445874"/>
              <a:gd name="connsiteX1120" fmla="*/ 5703037 w 8970309"/>
              <a:gd name="connsiteY1120" fmla="*/ 738698 h 6445874"/>
              <a:gd name="connsiteX1121" fmla="*/ 5742109 w 8970309"/>
              <a:gd name="connsiteY1121" fmla="*/ 697665 h 6445874"/>
              <a:gd name="connsiteX1122" fmla="*/ 5765354 w 8970309"/>
              <a:gd name="connsiteY1122" fmla="*/ 695960 h 6445874"/>
              <a:gd name="connsiteX1123" fmla="*/ 5885424 w 8970309"/>
              <a:gd name="connsiteY1123" fmla="*/ 604123 h 6445874"/>
              <a:gd name="connsiteX1124" fmla="*/ 5928546 w 8970309"/>
              <a:gd name="connsiteY1124" fmla="*/ 566007 h 6445874"/>
              <a:gd name="connsiteX1125" fmla="*/ 5954557 w 8970309"/>
              <a:gd name="connsiteY1125" fmla="*/ 558608 h 6445874"/>
              <a:gd name="connsiteX1126" fmla="*/ 6000731 w 8970309"/>
              <a:gd name="connsiteY1126" fmla="*/ 528840 h 6445874"/>
              <a:gd name="connsiteX1127" fmla="*/ 6023719 w 8970309"/>
              <a:gd name="connsiteY1127" fmla="*/ 525413 h 6445874"/>
              <a:gd name="connsiteX1128" fmla="*/ 6050500 w 8970309"/>
              <a:gd name="connsiteY1128" fmla="*/ 523181 h 6445874"/>
              <a:gd name="connsiteX1129" fmla="*/ 6076482 w 8970309"/>
              <a:gd name="connsiteY1129" fmla="*/ 503463 h 6445874"/>
              <a:gd name="connsiteX1130" fmla="*/ 6079247 w 8970309"/>
              <a:gd name="connsiteY1130" fmla="*/ 497770 h 6445874"/>
              <a:gd name="connsiteX1131" fmla="*/ 6076366 w 8970309"/>
              <a:gd name="connsiteY1131" fmla="*/ 454189 h 6445874"/>
              <a:gd name="connsiteX1132" fmla="*/ 6097556 w 8970309"/>
              <a:gd name="connsiteY1132" fmla="*/ 438706 h 6445874"/>
              <a:gd name="connsiteX1133" fmla="*/ 6108966 w 8970309"/>
              <a:gd name="connsiteY1133" fmla="*/ 454611 h 6445874"/>
              <a:gd name="connsiteX1134" fmla="*/ 6109793 w 8970309"/>
              <a:gd name="connsiteY1134" fmla="*/ 484415 h 6445874"/>
              <a:gd name="connsiteX1135" fmla="*/ 6133921 w 8970309"/>
              <a:gd name="connsiteY1135" fmla="*/ 428005 h 6445874"/>
              <a:gd name="connsiteX1136" fmla="*/ 6170454 w 8970309"/>
              <a:gd name="connsiteY1136" fmla="*/ 382069 h 6445874"/>
              <a:gd name="connsiteX1137" fmla="*/ 6179927 w 8970309"/>
              <a:gd name="connsiteY1137" fmla="*/ 380437 h 6445874"/>
              <a:gd name="connsiteX1138" fmla="*/ 6184116 w 8970309"/>
              <a:gd name="connsiteY1138" fmla="*/ 388834 h 6445874"/>
              <a:gd name="connsiteX1139" fmla="*/ 6175845 w 8970309"/>
              <a:gd name="connsiteY1139" fmla="*/ 418234 h 6445874"/>
              <a:gd name="connsiteX1140" fmla="*/ 6164809 w 8970309"/>
              <a:gd name="connsiteY1140" fmla="*/ 453327 h 6445874"/>
              <a:gd name="connsiteX1141" fmla="*/ 6218371 w 8970309"/>
              <a:gd name="connsiteY1141" fmla="*/ 448864 h 6445874"/>
              <a:gd name="connsiteX1142" fmla="*/ 6185857 w 8970309"/>
              <a:gd name="connsiteY1142" fmla="*/ 485398 h 6445874"/>
              <a:gd name="connsiteX1143" fmla="*/ 6172084 w 8970309"/>
              <a:gd name="connsiteY1143" fmla="*/ 538504 h 6445874"/>
              <a:gd name="connsiteX1144" fmla="*/ 6183464 w 8970309"/>
              <a:gd name="connsiteY1144" fmla="*/ 542089 h 6445874"/>
              <a:gd name="connsiteX1145" fmla="*/ 6201602 w 8970309"/>
              <a:gd name="connsiteY1145" fmla="*/ 518260 h 6445874"/>
              <a:gd name="connsiteX1146" fmla="*/ 6250116 w 8970309"/>
              <a:gd name="connsiteY1146" fmla="*/ 516309 h 6445874"/>
              <a:gd name="connsiteX1147" fmla="*/ 6253652 w 8970309"/>
              <a:gd name="connsiteY1147" fmla="*/ 515782 h 6445874"/>
              <a:gd name="connsiteX1148" fmla="*/ 6316454 w 8970309"/>
              <a:gd name="connsiteY1148" fmla="*/ 464170 h 6445874"/>
              <a:gd name="connsiteX1149" fmla="*/ 6395299 w 8970309"/>
              <a:gd name="connsiteY1149" fmla="*/ 430383 h 6445874"/>
              <a:gd name="connsiteX1150" fmla="*/ 6418655 w 8970309"/>
              <a:gd name="connsiteY1150" fmla="*/ 410216 h 6445874"/>
              <a:gd name="connsiteX1151" fmla="*/ 6419589 w 8970309"/>
              <a:gd name="connsiteY1151" fmla="*/ 406589 h 6445874"/>
              <a:gd name="connsiteX1152" fmla="*/ 6464272 w 8970309"/>
              <a:gd name="connsiteY1152" fmla="*/ 365686 h 6445874"/>
              <a:gd name="connsiteX1153" fmla="*/ 6489254 w 8970309"/>
              <a:gd name="connsiteY1153" fmla="*/ 359669 h 6445874"/>
              <a:gd name="connsiteX1154" fmla="*/ 6535243 w 8970309"/>
              <a:gd name="connsiteY1154" fmla="*/ 329266 h 6445874"/>
              <a:gd name="connsiteX1155" fmla="*/ 6542656 w 8970309"/>
              <a:gd name="connsiteY1155" fmla="*/ 331204 h 6445874"/>
              <a:gd name="connsiteX1156" fmla="*/ 6560225 w 8970309"/>
              <a:gd name="connsiteY1156" fmla="*/ 323249 h 6445874"/>
              <a:gd name="connsiteX1157" fmla="*/ 6589953 w 8970309"/>
              <a:gd name="connsiteY1157" fmla="*/ 311303 h 6445874"/>
              <a:gd name="connsiteX1158" fmla="*/ 6631785 w 8970309"/>
              <a:gd name="connsiteY1158" fmla="*/ 308496 h 6445874"/>
              <a:gd name="connsiteX1159" fmla="*/ 6685881 w 8970309"/>
              <a:gd name="connsiteY1159" fmla="*/ 275433 h 6445874"/>
              <a:gd name="connsiteX1160" fmla="*/ 6704143 w 8970309"/>
              <a:gd name="connsiteY1160" fmla="*/ 262879 h 6445874"/>
              <a:gd name="connsiteX1161" fmla="*/ 6784605 w 8970309"/>
              <a:gd name="connsiteY1161" fmla="*/ 214598 h 6445874"/>
              <a:gd name="connsiteX1162" fmla="*/ 6866374 w 8970309"/>
              <a:gd name="connsiteY1162" fmla="*/ 176820 h 6445874"/>
              <a:gd name="connsiteX1163" fmla="*/ 6876532 w 8970309"/>
              <a:gd name="connsiteY1163" fmla="*/ 166926 h 6445874"/>
              <a:gd name="connsiteX1164" fmla="*/ 6900154 w 8970309"/>
              <a:gd name="connsiteY1164" fmla="*/ 163543 h 6445874"/>
              <a:gd name="connsiteX1165" fmla="*/ 6916951 w 8970309"/>
              <a:gd name="connsiteY1165" fmla="*/ 179886 h 6445874"/>
              <a:gd name="connsiteX1166" fmla="*/ 6914978 w 8970309"/>
              <a:gd name="connsiteY1166" fmla="*/ 167419 h 6445874"/>
              <a:gd name="connsiteX1167" fmla="*/ 6919828 w 8970309"/>
              <a:gd name="connsiteY1167" fmla="*/ 135223 h 6445874"/>
              <a:gd name="connsiteX1168" fmla="*/ 6949398 w 8970309"/>
              <a:gd name="connsiteY1168" fmla="*/ 162675 h 6445874"/>
              <a:gd name="connsiteX1169" fmla="*/ 6936470 w 8970309"/>
              <a:gd name="connsiteY1169" fmla="*/ 190965 h 6445874"/>
              <a:gd name="connsiteX1170" fmla="*/ 6927618 w 8970309"/>
              <a:gd name="connsiteY1170" fmla="*/ 211359 h 6445874"/>
              <a:gd name="connsiteX1171" fmla="*/ 6949855 w 8970309"/>
              <a:gd name="connsiteY1171" fmla="*/ 217174 h 6445874"/>
              <a:gd name="connsiteX1172" fmla="*/ 6966731 w 8970309"/>
              <a:gd name="connsiteY1172" fmla="*/ 213818 h 6445874"/>
              <a:gd name="connsiteX1173" fmla="*/ 6964627 w 8970309"/>
              <a:gd name="connsiteY1173" fmla="*/ 234183 h 6445874"/>
              <a:gd name="connsiteX1174" fmla="*/ 6945304 w 8970309"/>
              <a:gd name="connsiteY1174" fmla="*/ 343267 h 6445874"/>
              <a:gd name="connsiteX1175" fmla="*/ 7025230 w 8970309"/>
              <a:gd name="connsiteY1175" fmla="*/ 260189 h 6445874"/>
              <a:gd name="connsiteX1176" fmla="*/ 7058958 w 8970309"/>
              <a:gd name="connsiteY1176" fmla="*/ 260044 h 6445874"/>
              <a:gd name="connsiteX1177" fmla="*/ 7062186 w 8970309"/>
              <a:gd name="connsiteY1177" fmla="*/ 296146 h 6445874"/>
              <a:gd name="connsiteX1178" fmla="*/ 7040300 w 8970309"/>
              <a:gd name="connsiteY1178" fmla="*/ 371097 h 6445874"/>
              <a:gd name="connsiteX1179" fmla="*/ 7030219 w 8970309"/>
              <a:gd name="connsiteY1179" fmla="*/ 412065 h 6445874"/>
              <a:gd name="connsiteX1180" fmla="*/ 7031807 w 8970309"/>
              <a:gd name="connsiteY1180" fmla="*/ 410279 h 6445874"/>
              <a:gd name="connsiteX1181" fmla="*/ 7094216 w 8970309"/>
              <a:gd name="connsiteY1181" fmla="*/ 338705 h 6445874"/>
              <a:gd name="connsiteX1182" fmla="*/ 7098412 w 8970309"/>
              <a:gd name="connsiteY1182" fmla="*/ 332820 h 6445874"/>
              <a:gd name="connsiteX1183" fmla="*/ 7120417 w 8970309"/>
              <a:gd name="connsiteY1183" fmla="*/ 279020 h 6445874"/>
              <a:gd name="connsiteX1184" fmla="*/ 7151128 w 8970309"/>
              <a:gd name="connsiteY1184" fmla="*/ 250908 h 6445874"/>
              <a:gd name="connsiteX1185" fmla="*/ 7168298 w 8970309"/>
              <a:gd name="connsiteY1185" fmla="*/ 246772 h 6445874"/>
              <a:gd name="connsiteX1186" fmla="*/ 7199906 w 8970309"/>
              <a:gd name="connsiteY1186" fmla="*/ 225876 h 6445874"/>
              <a:gd name="connsiteX1187" fmla="*/ 7205001 w 8970309"/>
              <a:gd name="connsiteY1187" fmla="*/ 227208 h 6445874"/>
              <a:gd name="connsiteX1188" fmla="*/ 7217076 w 8970309"/>
              <a:gd name="connsiteY1188" fmla="*/ 221740 h 6445874"/>
              <a:gd name="connsiteX1189" fmla="*/ 7237508 w 8970309"/>
              <a:gd name="connsiteY1189" fmla="*/ 213530 h 6445874"/>
              <a:gd name="connsiteX1190" fmla="*/ 7266259 w 8970309"/>
              <a:gd name="connsiteY1190" fmla="*/ 211601 h 6445874"/>
              <a:gd name="connsiteX1191" fmla="*/ 7303439 w 8970309"/>
              <a:gd name="connsiteY1191" fmla="*/ 188876 h 6445874"/>
              <a:gd name="connsiteX1192" fmla="*/ 7315990 w 8970309"/>
              <a:gd name="connsiteY1192" fmla="*/ 180248 h 6445874"/>
              <a:gd name="connsiteX1193" fmla="*/ 7371292 w 8970309"/>
              <a:gd name="connsiteY1193" fmla="*/ 147065 h 6445874"/>
              <a:gd name="connsiteX1194" fmla="*/ 7427491 w 8970309"/>
              <a:gd name="connsiteY1194" fmla="*/ 121100 h 6445874"/>
              <a:gd name="connsiteX1195" fmla="*/ 7434474 w 8970309"/>
              <a:gd name="connsiteY1195" fmla="*/ 114300 h 6445874"/>
              <a:gd name="connsiteX1196" fmla="*/ 7450709 w 8970309"/>
              <a:gd name="connsiteY1196" fmla="*/ 111975 h 6445874"/>
              <a:gd name="connsiteX1197" fmla="*/ 7462254 w 8970309"/>
              <a:gd name="connsiteY1197" fmla="*/ 123207 h 6445874"/>
              <a:gd name="connsiteX1198" fmla="*/ 7460897 w 8970309"/>
              <a:gd name="connsiteY1198" fmla="*/ 114639 h 6445874"/>
              <a:gd name="connsiteX1199" fmla="*/ 7464231 w 8970309"/>
              <a:gd name="connsiteY1199" fmla="*/ 92510 h 6445874"/>
              <a:gd name="connsiteX1200" fmla="*/ 7484554 w 8970309"/>
              <a:gd name="connsiteY1200" fmla="*/ 111378 h 6445874"/>
              <a:gd name="connsiteX1201" fmla="*/ 7475669 w 8970309"/>
              <a:gd name="connsiteY1201" fmla="*/ 130822 h 6445874"/>
              <a:gd name="connsiteX1202" fmla="*/ 7469585 w 8970309"/>
              <a:gd name="connsiteY1202" fmla="*/ 144839 h 6445874"/>
              <a:gd name="connsiteX1203" fmla="*/ 7484868 w 8970309"/>
              <a:gd name="connsiteY1203" fmla="*/ 148835 h 6445874"/>
              <a:gd name="connsiteX1204" fmla="*/ 7496468 w 8970309"/>
              <a:gd name="connsiteY1204" fmla="*/ 146529 h 6445874"/>
              <a:gd name="connsiteX1205" fmla="*/ 7495021 w 8970309"/>
              <a:gd name="connsiteY1205" fmla="*/ 160525 h 6445874"/>
              <a:gd name="connsiteX1206" fmla="*/ 7481740 w 8970309"/>
              <a:gd name="connsiteY1206" fmla="*/ 235499 h 6445874"/>
              <a:gd name="connsiteX1207" fmla="*/ 7536673 w 8970309"/>
              <a:gd name="connsiteY1207" fmla="*/ 178400 h 6445874"/>
              <a:gd name="connsiteX1208" fmla="*/ 7559854 w 8970309"/>
              <a:gd name="connsiteY1208" fmla="*/ 178300 h 6445874"/>
              <a:gd name="connsiteX1209" fmla="*/ 7562073 w 8970309"/>
              <a:gd name="connsiteY1209" fmla="*/ 203112 h 6445874"/>
              <a:gd name="connsiteX1210" fmla="*/ 7547032 w 8970309"/>
              <a:gd name="connsiteY1210" fmla="*/ 254627 h 6445874"/>
              <a:gd name="connsiteX1211" fmla="*/ 7519842 w 8970309"/>
              <a:gd name="connsiteY1211" fmla="*/ 329659 h 6445874"/>
              <a:gd name="connsiteX1212" fmla="*/ 7516527 w 8970309"/>
              <a:gd name="connsiteY1212" fmla="*/ 347275 h 6445874"/>
              <a:gd name="connsiteX1213" fmla="*/ 7518693 w 8970309"/>
              <a:gd name="connsiteY1213" fmla="*/ 380162 h 6445874"/>
              <a:gd name="connsiteX1214" fmla="*/ 7553986 w 8970309"/>
              <a:gd name="connsiteY1214" fmla="*/ 346739 h 6445874"/>
              <a:gd name="connsiteX1215" fmla="*/ 7587210 w 8970309"/>
              <a:gd name="connsiteY1215" fmla="*/ 315369 h 6445874"/>
              <a:gd name="connsiteX1216" fmla="*/ 7595768 w 8970309"/>
              <a:gd name="connsiteY1216" fmla="*/ 302711 h 6445874"/>
              <a:gd name="connsiteX1217" fmla="*/ 7616819 w 8970309"/>
              <a:gd name="connsiteY1217" fmla="*/ 254835 h 6445874"/>
              <a:gd name="connsiteX1218" fmla="*/ 7612121 w 8970309"/>
              <a:gd name="connsiteY1218" fmla="*/ 260853 h 6445874"/>
              <a:gd name="connsiteX1219" fmla="*/ 7602001 w 8970309"/>
              <a:gd name="connsiteY1219" fmla="*/ 267617 h 6445874"/>
              <a:gd name="connsiteX1220" fmla="*/ 7605976 w 8970309"/>
              <a:gd name="connsiteY1220" fmla="*/ 256330 h 6445874"/>
              <a:gd name="connsiteX1221" fmla="*/ 7599832 w 8970309"/>
              <a:gd name="connsiteY1221" fmla="*/ 251806 h 6445874"/>
              <a:gd name="connsiteX1222" fmla="*/ 7614650 w 8970309"/>
              <a:gd name="connsiteY1222" fmla="*/ 239023 h 6445874"/>
              <a:gd name="connsiteX1223" fmla="*/ 7619348 w 8970309"/>
              <a:gd name="connsiteY1223" fmla="*/ 233005 h 6445874"/>
              <a:gd name="connsiteX1224" fmla="*/ 7629468 w 8970309"/>
              <a:gd name="connsiteY1224" fmla="*/ 226240 h 6445874"/>
              <a:gd name="connsiteX1225" fmla="*/ 7626215 w 8970309"/>
              <a:gd name="connsiteY1225" fmla="*/ 242800 h 6445874"/>
              <a:gd name="connsiteX1226" fmla="*/ 7643925 w 8970309"/>
              <a:gd name="connsiteY1226" fmla="*/ 251099 h 6445874"/>
              <a:gd name="connsiteX1227" fmla="*/ 7639274 w 8970309"/>
              <a:gd name="connsiteY1227" fmla="*/ 260592 h 6445874"/>
              <a:gd name="connsiteX1228" fmla="*/ 7641167 w 8970309"/>
              <a:gd name="connsiteY1228" fmla="*/ 257603 h 6445874"/>
              <a:gd name="connsiteX1229" fmla="*/ 7652090 w 8970309"/>
              <a:gd name="connsiteY1229" fmla="*/ 252275 h 6445874"/>
              <a:gd name="connsiteX1230" fmla="*/ 7676458 w 8970309"/>
              <a:gd name="connsiteY1230" fmla="*/ 233029 h 6445874"/>
              <a:gd name="connsiteX1231" fmla="*/ 7690087 w 8970309"/>
              <a:gd name="connsiteY1231" fmla="*/ 226877 h 6445874"/>
              <a:gd name="connsiteX1232" fmla="*/ 7701230 w 8970309"/>
              <a:gd name="connsiteY1232" fmla="*/ 212408 h 6445874"/>
              <a:gd name="connsiteX1233" fmla="*/ 7716472 w 8970309"/>
              <a:gd name="connsiteY1233" fmla="*/ 200759 h 6445874"/>
              <a:gd name="connsiteX1234" fmla="*/ 7717776 w 8970309"/>
              <a:gd name="connsiteY1234" fmla="*/ 199674 h 6445874"/>
              <a:gd name="connsiteX1235" fmla="*/ 7767693 w 8970309"/>
              <a:gd name="connsiteY1235" fmla="*/ 170584 h 6445874"/>
              <a:gd name="connsiteX1236" fmla="*/ 7782779 w 8970309"/>
              <a:gd name="connsiteY1236" fmla="*/ 139334 h 6445874"/>
              <a:gd name="connsiteX1237" fmla="*/ 7792931 w 8970309"/>
              <a:gd name="connsiteY1237" fmla="*/ 121537 h 6445874"/>
              <a:gd name="connsiteX1238" fmla="*/ 7837662 w 8970309"/>
              <a:gd name="connsiteY1238" fmla="*/ 83264 h 6445874"/>
              <a:gd name="connsiteX1239" fmla="*/ 7859237 w 8970309"/>
              <a:gd name="connsiteY1239" fmla="*/ 60113 h 6445874"/>
              <a:gd name="connsiteX1240" fmla="*/ 7884600 w 8970309"/>
              <a:gd name="connsiteY1240" fmla="*/ 44193 h 6445874"/>
              <a:gd name="connsiteX1241" fmla="*/ 7936318 w 8970309"/>
              <a:gd name="connsiteY1241" fmla="*/ 15682 h 6445874"/>
              <a:gd name="connsiteX1242" fmla="*/ 7955746 w 8970309"/>
              <a:gd name="connsiteY1242" fmla="*/ 678 h 644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</a:cxnLst>
            <a:rect l="l" t="t" r="r" b="b"/>
            <a:pathLst>
              <a:path w="8970309" h="6445874">
                <a:moveTo>
                  <a:pt x="3453091" y="5945589"/>
                </a:moveTo>
                <a:lnTo>
                  <a:pt x="3452940" y="5951019"/>
                </a:lnTo>
                <a:cubicBezTo>
                  <a:pt x="3451526" y="5954451"/>
                  <a:pt x="3451315" y="5953210"/>
                  <a:pt x="3452008" y="5949506"/>
                </a:cubicBezTo>
                <a:close/>
                <a:moveTo>
                  <a:pt x="3217430" y="5821774"/>
                </a:moveTo>
                <a:lnTo>
                  <a:pt x="3217279" y="5827202"/>
                </a:lnTo>
                <a:cubicBezTo>
                  <a:pt x="3215866" y="5830635"/>
                  <a:pt x="3215655" y="5829394"/>
                  <a:pt x="3216347" y="5825690"/>
                </a:cubicBezTo>
                <a:close/>
                <a:moveTo>
                  <a:pt x="4264048" y="5267201"/>
                </a:moveTo>
                <a:lnTo>
                  <a:pt x="4259496" y="5269727"/>
                </a:lnTo>
                <a:cubicBezTo>
                  <a:pt x="4251612" y="5271580"/>
                  <a:pt x="4245246" y="5268805"/>
                  <a:pt x="4237362" y="5270657"/>
                </a:cubicBezTo>
                <a:cubicBezTo>
                  <a:pt x="4233420" y="5271583"/>
                  <a:pt x="4229099" y="5273665"/>
                  <a:pt x="4224020" y="5278062"/>
                </a:cubicBezTo>
                <a:cubicBezTo>
                  <a:pt x="4183301" y="5321677"/>
                  <a:pt x="4137833" y="5361030"/>
                  <a:pt x="4078761" y="5394946"/>
                </a:cubicBezTo>
                <a:lnTo>
                  <a:pt x="4008140" y="5456069"/>
                </a:lnTo>
                <a:cubicBezTo>
                  <a:pt x="3998554" y="5455993"/>
                  <a:pt x="3994053" y="5451052"/>
                  <a:pt x="3989550" y="5446111"/>
                </a:cubicBezTo>
                <a:cubicBezTo>
                  <a:pt x="3974890" y="5449961"/>
                  <a:pt x="3933255" y="5512511"/>
                  <a:pt x="3903265" y="5538467"/>
                </a:cubicBezTo>
                <a:cubicBezTo>
                  <a:pt x="3907530" y="5543148"/>
                  <a:pt x="3916297" y="5552770"/>
                  <a:pt x="3915717" y="5562577"/>
                </a:cubicBezTo>
                <a:cubicBezTo>
                  <a:pt x="3930710" y="5549599"/>
                  <a:pt x="3946189" y="5536202"/>
                  <a:pt x="3960366" y="5532770"/>
                </a:cubicBezTo>
                <a:cubicBezTo>
                  <a:pt x="3954957" y="5545824"/>
                  <a:pt x="3963960" y="5555707"/>
                  <a:pt x="3962570" y="5574120"/>
                </a:cubicBezTo>
                <a:cubicBezTo>
                  <a:pt x="3956914" y="5587853"/>
                  <a:pt x="3936599" y="5605436"/>
                  <a:pt x="3940766" y="5619505"/>
                </a:cubicBezTo>
                <a:cubicBezTo>
                  <a:pt x="3949869" y="5620000"/>
                  <a:pt x="3949869" y="5620000"/>
                  <a:pt x="3964528" y="5616150"/>
                </a:cubicBezTo>
                <a:cubicBezTo>
                  <a:pt x="3970184" y="5602417"/>
                  <a:pt x="3970756" y="5593549"/>
                  <a:pt x="3986234" y="5580152"/>
                </a:cubicBezTo>
                <a:cubicBezTo>
                  <a:pt x="3999839" y="5585588"/>
                  <a:pt x="3990499" y="5584834"/>
                  <a:pt x="4009996" y="5576796"/>
                </a:cubicBezTo>
                <a:cubicBezTo>
                  <a:pt x="4011722" y="5549255"/>
                  <a:pt x="4051869" y="5514507"/>
                  <a:pt x="4077022" y="5492737"/>
                </a:cubicBezTo>
                <a:lnTo>
                  <a:pt x="4090291" y="5507301"/>
                </a:lnTo>
                <a:lnTo>
                  <a:pt x="4095611" y="5502695"/>
                </a:lnTo>
                <a:cubicBezTo>
                  <a:pt x="4104419" y="5462512"/>
                  <a:pt x="4195960" y="5371073"/>
                  <a:pt x="4281157" y="5303317"/>
                </a:cubicBezTo>
                <a:lnTo>
                  <a:pt x="4295668" y="5292440"/>
                </a:lnTo>
                <a:lnTo>
                  <a:pt x="4286639" y="5286294"/>
                </a:lnTo>
                <a:close/>
                <a:moveTo>
                  <a:pt x="4364265" y="5244788"/>
                </a:moveTo>
                <a:lnTo>
                  <a:pt x="4336342" y="5259447"/>
                </a:lnTo>
                <a:cubicBezTo>
                  <a:pt x="4331156" y="5262575"/>
                  <a:pt x="4326305" y="5266228"/>
                  <a:pt x="4322116" y="5270977"/>
                </a:cubicBezTo>
                <a:lnTo>
                  <a:pt x="4320504" y="5273823"/>
                </a:lnTo>
                <a:lnTo>
                  <a:pt x="4330801" y="5266105"/>
                </a:lnTo>
                <a:close/>
                <a:moveTo>
                  <a:pt x="4382300" y="5103514"/>
                </a:moveTo>
                <a:lnTo>
                  <a:pt x="4363197" y="5111801"/>
                </a:lnTo>
                <a:cubicBezTo>
                  <a:pt x="4355384" y="5116369"/>
                  <a:pt x="4348415" y="5122371"/>
                  <a:pt x="4342987" y="5131370"/>
                </a:cubicBezTo>
                <a:lnTo>
                  <a:pt x="4340784" y="5148086"/>
                </a:lnTo>
                <a:close/>
                <a:moveTo>
                  <a:pt x="4800809" y="4684910"/>
                </a:moveTo>
                <a:cubicBezTo>
                  <a:pt x="4774572" y="4691722"/>
                  <a:pt x="4749581" y="4718062"/>
                  <a:pt x="4719472" y="4744122"/>
                </a:cubicBezTo>
                <a:cubicBezTo>
                  <a:pt x="4717982" y="4771924"/>
                  <a:pt x="4669166" y="4787662"/>
                  <a:pt x="4654074" y="4810027"/>
                </a:cubicBezTo>
                <a:cubicBezTo>
                  <a:pt x="4647438" y="4820073"/>
                  <a:pt x="4638380" y="4831140"/>
                  <a:pt x="4627789" y="4843002"/>
                </a:cubicBezTo>
                <a:lnTo>
                  <a:pt x="4618538" y="4852846"/>
                </a:lnTo>
                <a:lnTo>
                  <a:pt x="4649647" y="4861997"/>
                </a:lnTo>
                <a:cubicBezTo>
                  <a:pt x="4661876" y="4866463"/>
                  <a:pt x="4674874" y="4864782"/>
                  <a:pt x="4679178" y="4855908"/>
                </a:cubicBezTo>
                <a:cubicBezTo>
                  <a:pt x="4697925" y="4808111"/>
                  <a:pt x="4769985" y="4794251"/>
                  <a:pt x="4768192" y="4731720"/>
                </a:cubicBezTo>
                <a:cubicBezTo>
                  <a:pt x="4784917" y="4725776"/>
                  <a:pt x="4790659" y="4705372"/>
                  <a:pt x="4800353" y="4688522"/>
                </a:cubicBezTo>
                <a:lnTo>
                  <a:pt x="4803745" y="4684957"/>
                </a:lnTo>
                <a:close/>
                <a:moveTo>
                  <a:pt x="5001080" y="4519480"/>
                </a:moveTo>
                <a:lnTo>
                  <a:pt x="4994443" y="4521773"/>
                </a:lnTo>
                <a:cubicBezTo>
                  <a:pt x="4988473" y="4522580"/>
                  <a:pt x="4981348" y="4522119"/>
                  <a:pt x="4971480" y="4526006"/>
                </a:cubicBezTo>
                <a:cubicBezTo>
                  <a:pt x="4980150" y="4545016"/>
                  <a:pt x="4980150" y="4545016"/>
                  <a:pt x="4968936" y="4563095"/>
                </a:cubicBezTo>
                <a:cubicBezTo>
                  <a:pt x="4940909" y="4561769"/>
                  <a:pt x="4934682" y="4584370"/>
                  <a:pt x="4933528" y="4603043"/>
                </a:cubicBezTo>
                <a:lnTo>
                  <a:pt x="4920021" y="4588220"/>
                </a:lnTo>
                <a:cubicBezTo>
                  <a:pt x="4904618" y="4605971"/>
                  <a:pt x="4889275" y="4623553"/>
                  <a:pt x="4873915" y="4640046"/>
                </a:cubicBezTo>
                <a:lnTo>
                  <a:pt x="4847772" y="4665664"/>
                </a:lnTo>
                <a:lnTo>
                  <a:pt x="4856229" y="4666642"/>
                </a:lnTo>
                <a:cubicBezTo>
                  <a:pt x="4874767" y="4671805"/>
                  <a:pt x="4881753" y="4641410"/>
                  <a:pt x="4899055" y="4630854"/>
                </a:cubicBezTo>
                <a:cubicBezTo>
                  <a:pt x="4933657" y="4609742"/>
                  <a:pt x="4960950" y="4583147"/>
                  <a:pt x="4982367" y="4552398"/>
                </a:cubicBezTo>
                <a:close/>
                <a:moveTo>
                  <a:pt x="6156612" y="3497235"/>
                </a:moveTo>
                <a:cubicBezTo>
                  <a:pt x="6162286" y="3525486"/>
                  <a:pt x="6147444" y="3538270"/>
                  <a:pt x="6125503" y="3547520"/>
                </a:cubicBezTo>
                <a:cubicBezTo>
                  <a:pt x="6114728" y="3550928"/>
                  <a:pt x="6110661" y="3560304"/>
                  <a:pt x="6106594" y="3569680"/>
                </a:cubicBezTo>
                <a:cubicBezTo>
                  <a:pt x="6094787" y="3595372"/>
                  <a:pt x="6080069" y="3599448"/>
                  <a:pt x="6059946" y="3581544"/>
                </a:cubicBezTo>
                <a:cubicBezTo>
                  <a:pt x="6048635" y="3572409"/>
                  <a:pt x="6045353" y="3576914"/>
                  <a:pt x="6044837" y="3588056"/>
                </a:cubicBezTo>
                <a:cubicBezTo>
                  <a:pt x="6042482" y="3602668"/>
                  <a:pt x="6036970" y="3613079"/>
                  <a:pt x="6017651" y="3613988"/>
                </a:cubicBezTo>
                <a:cubicBezTo>
                  <a:pt x="6018827" y="3606683"/>
                  <a:pt x="6021058" y="3600777"/>
                  <a:pt x="6021841" y="3595907"/>
                </a:cubicBezTo>
                <a:cubicBezTo>
                  <a:pt x="6022823" y="3589819"/>
                  <a:pt x="6021997" y="3585023"/>
                  <a:pt x="6019317" y="3581826"/>
                </a:cubicBezTo>
                <a:lnTo>
                  <a:pt x="6013970" y="3580067"/>
                </a:lnTo>
                <a:lnTo>
                  <a:pt x="6003085" y="3589489"/>
                </a:lnTo>
                <a:lnTo>
                  <a:pt x="5992317" y="3583721"/>
                </a:lnTo>
                <a:lnTo>
                  <a:pt x="5990427" y="3592553"/>
                </a:lnTo>
                <a:cubicBezTo>
                  <a:pt x="5991498" y="3617638"/>
                  <a:pt x="5980475" y="3638458"/>
                  <a:pt x="5971949" y="3659645"/>
                </a:cubicBezTo>
                <a:cubicBezTo>
                  <a:pt x="5968275" y="3666585"/>
                  <a:pt x="5964074" y="3672826"/>
                  <a:pt x="5958771" y="3677970"/>
                </a:cubicBezTo>
                <a:lnTo>
                  <a:pt x="5955005" y="3680206"/>
                </a:lnTo>
                <a:lnTo>
                  <a:pt x="5954905" y="3684855"/>
                </a:lnTo>
                <a:cubicBezTo>
                  <a:pt x="5956306" y="3691259"/>
                  <a:pt x="5958210" y="3698333"/>
                  <a:pt x="5957514" y="3707539"/>
                </a:cubicBezTo>
                <a:cubicBezTo>
                  <a:pt x="5951859" y="3721273"/>
                  <a:pt x="5931543" y="3738856"/>
                  <a:pt x="5935711" y="3752925"/>
                </a:cubicBezTo>
                <a:cubicBezTo>
                  <a:pt x="5944813" y="3753420"/>
                  <a:pt x="5944813" y="3753420"/>
                  <a:pt x="5959473" y="3749569"/>
                </a:cubicBezTo>
                <a:cubicBezTo>
                  <a:pt x="5965127" y="3735836"/>
                  <a:pt x="5965701" y="3726969"/>
                  <a:pt x="5981179" y="3713572"/>
                </a:cubicBezTo>
                <a:cubicBezTo>
                  <a:pt x="5994783" y="3719007"/>
                  <a:pt x="5985443" y="3718253"/>
                  <a:pt x="6004940" y="3710216"/>
                </a:cubicBezTo>
                <a:cubicBezTo>
                  <a:pt x="6006666" y="3682675"/>
                  <a:pt x="6046813" y="3647927"/>
                  <a:pt x="6071966" y="3626157"/>
                </a:cubicBezTo>
                <a:lnTo>
                  <a:pt x="6085235" y="3640721"/>
                </a:lnTo>
                <a:lnTo>
                  <a:pt x="6090556" y="3636115"/>
                </a:lnTo>
                <a:cubicBezTo>
                  <a:pt x="6094079" y="3620042"/>
                  <a:pt x="6110840" y="3595767"/>
                  <a:pt x="6135136" y="3568088"/>
                </a:cubicBezTo>
                <a:lnTo>
                  <a:pt x="6187777" y="3516234"/>
                </a:lnTo>
                <a:lnTo>
                  <a:pt x="6183325" y="3516882"/>
                </a:lnTo>
                <a:cubicBezTo>
                  <a:pt x="6173682" y="3516249"/>
                  <a:pt x="6164640" y="3510874"/>
                  <a:pt x="6156612" y="3497235"/>
                </a:cubicBezTo>
                <a:close/>
                <a:moveTo>
                  <a:pt x="6269344" y="3442402"/>
                </a:moveTo>
                <a:lnTo>
                  <a:pt x="6267465" y="3442890"/>
                </a:lnTo>
                <a:cubicBezTo>
                  <a:pt x="6256626" y="3447691"/>
                  <a:pt x="6246609" y="3454326"/>
                  <a:pt x="6237546" y="3462970"/>
                </a:cubicBezTo>
                <a:lnTo>
                  <a:pt x="6227751" y="3477271"/>
                </a:lnTo>
                <a:close/>
                <a:moveTo>
                  <a:pt x="1448495" y="3333881"/>
                </a:moveTo>
                <a:lnTo>
                  <a:pt x="1434277" y="3345094"/>
                </a:lnTo>
                <a:lnTo>
                  <a:pt x="1435930" y="3350579"/>
                </a:lnTo>
                <a:lnTo>
                  <a:pt x="1443945" y="3348440"/>
                </a:lnTo>
                <a:cubicBezTo>
                  <a:pt x="1449473" y="3348183"/>
                  <a:pt x="1455662" y="3349061"/>
                  <a:pt x="1462681" y="3351297"/>
                </a:cubicBezTo>
                <a:cubicBezTo>
                  <a:pt x="1456229" y="3346580"/>
                  <a:pt x="1451908" y="3341871"/>
                  <a:pt x="1449269" y="3337165"/>
                </a:cubicBezTo>
                <a:close/>
                <a:moveTo>
                  <a:pt x="1225942" y="3295747"/>
                </a:moveTo>
                <a:lnTo>
                  <a:pt x="1183647" y="3327804"/>
                </a:lnTo>
                <a:cubicBezTo>
                  <a:pt x="1136210" y="3350921"/>
                  <a:pt x="1113928" y="3404668"/>
                  <a:pt x="1068923" y="3434264"/>
                </a:cubicBezTo>
                <a:cubicBezTo>
                  <a:pt x="1065046" y="3440090"/>
                  <a:pt x="1060807" y="3448994"/>
                  <a:pt x="1054494" y="3448341"/>
                </a:cubicBezTo>
                <a:cubicBezTo>
                  <a:pt x="1006791" y="3446518"/>
                  <a:pt x="1001732" y="3489590"/>
                  <a:pt x="982701" y="3515647"/>
                </a:cubicBezTo>
                <a:cubicBezTo>
                  <a:pt x="960151" y="3544455"/>
                  <a:pt x="929218" y="3563051"/>
                  <a:pt x="898285" y="3581647"/>
                </a:cubicBezTo>
                <a:cubicBezTo>
                  <a:pt x="891612" y="3584071"/>
                  <a:pt x="890888" y="3590225"/>
                  <a:pt x="893321" y="3596704"/>
                </a:cubicBezTo>
                <a:cubicBezTo>
                  <a:pt x="890794" y="3618241"/>
                  <a:pt x="868339" y="3619032"/>
                  <a:pt x="866267" y="3609475"/>
                </a:cubicBezTo>
                <a:cubicBezTo>
                  <a:pt x="860002" y="3594813"/>
                  <a:pt x="853172" y="3591770"/>
                  <a:pt x="846194" y="3593383"/>
                </a:cubicBezTo>
                <a:lnTo>
                  <a:pt x="844968" y="3593970"/>
                </a:lnTo>
                <a:lnTo>
                  <a:pt x="863018" y="3610117"/>
                </a:lnTo>
                <a:cubicBezTo>
                  <a:pt x="869720" y="3615837"/>
                  <a:pt x="877085" y="3621243"/>
                  <a:pt x="885947" y="3625172"/>
                </a:cubicBezTo>
                <a:cubicBezTo>
                  <a:pt x="908449" y="3633624"/>
                  <a:pt x="891581" y="3621398"/>
                  <a:pt x="921722" y="3617142"/>
                </a:cubicBezTo>
                <a:cubicBezTo>
                  <a:pt x="953250" y="3627896"/>
                  <a:pt x="988994" y="3643413"/>
                  <a:pt x="1020754" y="3653252"/>
                </a:cubicBezTo>
                <a:cubicBezTo>
                  <a:pt x="1031721" y="3645904"/>
                  <a:pt x="1031721" y="3645904"/>
                  <a:pt x="1033434" y="3637168"/>
                </a:cubicBezTo>
                <a:cubicBezTo>
                  <a:pt x="1048058" y="3611433"/>
                  <a:pt x="1038762" y="3585783"/>
                  <a:pt x="1019917" y="3558947"/>
                </a:cubicBezTo>
                <a:lnTo>
                  <a:pt x="1025549" y="3555172"/>
                </a:lnTo>
                <a:cubicBezTo>
                  <a:pt x="1038498" y="3562435"/>
                  <a:pt x="1046109" y="3573274"/>
                  <a:pt x="1048385" y="3587686"/>
                </a:cubicBezTo>
                <a:cubicBezTo>
                  <a:pt x="1079580" y="3574377"/>
                  <a:pt x="1083535" y="3596772"/>
                  <a:pt x="1111668" y="3601452"/>
                </a:cubicBezTo>
                <a:cubicBezTo>
                  <a:pt x="1119308" y="3588743"/>
                  <a:pt x="1139863" y="3565865"/>
                  <a:pt x="1133667" y="3546488"/>
                </a:cubicBezTo>
                <a:cubicBezTo>
                  <a:pt x="1127471" y="3527113"/>
                  <a:pt x="1090636" y="3496387"/>
                  <a:pt x="1073407" y="3483644"/>
                </a:cubicBezTo>
                <a:cubicBezTo>
                  <a:pt x="1130853" y="3437569"/>
                  <a:pt x="1130883" y="3414023"/>
                  <a:pt x="1197821" y="3416230"/>
                </a:cubicBezTo>
                <a:cubicBezTo>
                  <a:pt x="1190241" y="3381844"/>
                  <a:pt x="1208585" y="3338438"/>
                  <a:pt x="1230820" y="3323543"/>
                </a:cubicBezTo>
                <a:cubicBezTo>
                  <a:pt x="1223208" y="3312704"/>
                  <a:pt x="1202360" y="3335778"/>
                  <a:pt x="1193397" y="3334193"/>
                </a:cubicBezTo>
                <a:cubicBezTo>
                  <a:pt x="1196066" y="3332405"/>
                  <a:pt x="1202613" y="3325743"/>
                  <a:pt x="1209438" y="3317849"/>
                </a:cubicBezTo>
                <a:close/>
                <a:moveTo>
                  <a:pt x="1247656" y="3258669"/>
                </a:moveTo>
                <a:lnTo>
                  <a:pt x="1247372" y="3259175"/>
                </a:lnTo>
                <a:lnTo>
                  <a:pt x="1247563" y="3259747"/>
                </a:lnTo>
                <a:lnTo>
                  <a:pt x="1247117" y="3264810"/>
                </a:lnTo>
                <a:cubicBezTo>
                  <a:pt x="1248568" y="3266874"/>
                  <a:pt x="1253710" y="3281644"/>
                  <a:pt x="1251106" y="3270488"/>
                </a:cubicBezTo>
                <a:lnTo>
                  <a:pt x="1247563" y="3259747"/>
                </a:lnTo>
                <a:close/>
                <a:moveTo>
                  <a:pt x="7039332" y="2595950"/>
                </a:moveTo>
                <a:lnTo>
                  <a:pt x="7031529" y="2602309"/>
                </a:lnTo>
                <a:cubicBezTo>
                  <a:pt x="7018904" y="2617028"/>
                  <a:pt x="7013036" y="2636760"/>
                  <a:pt x="7005419" y="2643352"/>
                </a:cubicBezTo>
                <a:cubicBezTo>
                  <a:pt x="6994925" y="2661272"/>
                  <a:pt x="6986158" y="2651650"/>
                  <a:pt x="6966425" y="2659426"/>
                </a:cubicBezTo>
                <a:cubicBezTo>
                  <a:pt x="6975094" y="2678437"/>
                  <a:pt x="6975094" y="2678437"/>
                  <a:pt x="6963880" y="2696514"/>
                </a:cubicBezTo>
                <a:cubicBezTo>
                  <a:pt x="6935854" y="2695189"/>
                  <a:pt x="6929625" y="2717789"/>
                  <a:pt x="6928472" y="2736463"/>
                </a:cubicBezTo>
                <a:lnTo>
                  <a:pt x="6914965" y="2721639"/>
                </a:lnTo>
                <a:cubicBezTo>
                  <a:pt x="6884158" y="2757142"/>
                  <a:pt x="6853596" y="2791966"/>
                  <a:pt x="6822640" y="2818760"/>
                </a:cubicBezTo>
                <a:cubicBezTo>
                  <a:pt x="6785608" y="2807551"/>
                  <a:pt x="6754563" y="2842794"/>
                  <a:pt x="6714415" y="2877542"/>
                </a:cubicBezTo>
                <a:cubicBezTo>
                  <a:pt x="6712928" y="2905343"/>
                  <a:pt x="6664110" y="2921082"/>
                  <a:pt x="6649017" y="2943447"/>
                </a:cubicBezTo>
                <a:lnTo>
                  <a:pt x="6629115" y="2968415"/>
                </a:lnTo>
                <a:lnTo>
                  <a:pt x="7076456" y="2648046"/>
                </a:lnTo>
                <a:close/>
                <a:moveTo>
                  <a:pt x="2260836" y="2465575"/>
                </a:moveTo>
                <a:lnTo>
                  <a:pt x="2187721" y="2545175"/>
                </a:lnTo>
                <a:lnTo>
                  <a:pt x="2188519" y="2550793"/>
                </a:lnTo>
                <a:cubicBezTo>
                  <a:pt x="2187490" y="2559447"/>
                  <a:pt x="2184190" y="2566018"/>
                  <a:pt x="2178626" y="2570817"/>
                </a:cubicBezTo>
                <a:lnTo>
                  <a:pt x="2155780" y="2579949"/>
                </a:lnTo>
                <a:lnTo>
                  <a:pt x="2149491" y="2586796"/>
                </a:lnTo>
                <a:lnTo>
                  <a:pt x="2155700" y="2599880"/>
                </a:lnTo>
                <a:cubicBezTo>
                  <a:pt x="2158362" y="2604721"/>
                  <a:pt x="2160821" y="2602178"/>
                  <a:pt x="2164580" y="2600825"/>
                </a:cubicBezTo>
                <a:cubicBezTo>
                  <a:pt x="2189388" y="2582784"/>
                  <a:pt x="2218026" y="2565848"/>
                  <a:pt x="2219546" y="2528856"/>
                </a:cubicBezTo>
                <a:cubicBezTo>
                  <a:pt x="2219345" y="2521474"/>
                  <a:pt x="2225566" y="2517579"/>
                  <a:pt x="2231783" y="2513684"/>
                </a:cubicBezTo>
                <a:cubicBezTo>
                  <a:pt x="2238003" y="2509788"/>
                  <a:pt x="2245520" y="2507082"/>
                  <a:pt x="2250440" y="2501997"/>
                </a:cubicBezTo>
                <a:cubicBezTo>
                  <a:pt x="2261548" y="2491787"/>
                  <a:pt x="2266284" y="2479935"/>
                  <a:pt x="2264574" y="2469370"/>
                </a:cubicBezTo>
                <a:close/>
                <a:moveTo>
                  <a:pt x="2618133" y="2308031"/>
                </a:moveTo>
                <a:lnTo>
                  <a:pt x="2607751" y="2314308"/>
                </a:lnTo>
                <a:cubicBezTo>
                  <a:pt x="2605958" y="2313655"/>
                  <a:pt x="2600318" y="2317602"/>
                  <a:pt x="2595361" y="2319800"/>
                </a:cubicBezTo>
                <a:lnTo>
                  <a:pt x="2593121" y="2322410"/>
                </a:lnTo>
                <a:lnTo>
                  <a:pt x="2618191" y="2310439"/>
                </a:lnTo>
                <a:lnTo>
                  <a:pt x="2618201" y="2308773"/>
                </a:lnTo>
                <a:close/>
                <a:moveTo>
                  <a:pt x="2810606" y="2204137"/>
                </a:moveTo>
                <a:cubicBezTo>
                  <a:pt x="2797531" y="2211378"/>
                  <a:pt x="2789413" y="2216424"/>
                  <a:pt x="2777023" y="2221915"/>
                </a:cubicBezTo>
                <a:cubicBezTo>
                  <a:pt x="2767112" y="2226308"/>
                  <a:pt x="2756516" y="2232453"/>
                  <a:pt x="2737378" y="2239487"/>
                </a:cubicBezTo>
                <a:cubicBezTo>
                  <a:pt x="2737378" y="2239487"/>
                  <a:pt x="2736268" y="2237084"/>
                  <a:pt x="2733790" y="2238183"/>
                </a:cubicBezTo>
                <a:cubicBezTo>
                  <a:pt x="2720032" y="2247174"/>
                  <a:pt x="2723194" y="2244326"/>
                  <a:pt x="2711915" y="2252221"/>
                </a:cubicBezTo>
                <a:cubicBezTo>
                  <a:pt x="2706958" y="2254417"/>
                  <a:pt x="2702006" y="2256613"/>
                  <a:pt x="2694570" y="2259907"/>
                </a:cubicBezTo>
                <a:cubicBezTo>
                  <a:pt x="2682266" y="2270427"/>
                  <a:pt x="2668401" y="2278382"/>
                  <a:pt x="2653691" y="2286529"/>
                </a:cubicBezTo>
                <a:lnTo>
                  <a:pt x="2637715" y="2296190"/>
                </a:lnTo>
                <a:lnTo>
                  <a:pt x="2639592" y="2297288"/>
                </a:lnTo>
                <a:lnTo>
                  <a:pt x="2640719" y="2299682"/>
                </a:lnTo>
                <a:lnTo>
                  <a:pt x="2659687" y="2290624"/>
                </a:lnTo>
                <a:cubicBezTo>
                  <a:pt x="2691122" y="2277916"/>
                  <a:pt x="2720420" y="2267878"/>
                  <a:pt x="2744890" y="2259840"/>
                </a:cubicBezTo>
                <a:lnTo>
                  <a:pt x="2777484" y="2231630"/>
                </a:lnTo>
                <a:lnTo>
                  <a:pt x="2784592" y="2221675"/>
                </a:lnTo>
                <a:lnTo>
                  <a:pt x="2796569" y="2215112"/>
                </a:lnTo>
                <a:lnTo>
                  <a:pt x="2805353" y="2207509"/>
                </a:lnTo>
                <a:lnTo>
                  <a:pt x="2812259" y="2205877"/>
                </a:lnTo>
                <a:close/>
                <a:moveTo>
                  <a:pt x="2976104" y="2142365"/>
                </a:moveTo>
                <a:cubicBezTo>
                  <a:pt x="2950900" y="2149192"/>
                  <a:pt x="2932872" y="2158631"/>
                  <a:pt x="2906558" y="2163056"/>
                </a:cubicBezTo>
                <a:cubicBezTo>
                  <a:pt x="2899549" y="2170506"/>
                  <a:pt x="2885366" y="2175343"/>
                  <a:pt x="2872977" y="2180835"/>
                </a:cubicBezTo>
                <a:cubicBezTo>
                  <a:pt x="2858793" y="2185674"/>
                  <a:pt x="2844611" y="2190512"/>
                  <a:pt x="2834015" y="2196656"/>
                </a:cubicBezTo>
                <a:cubicBezTo>
                  <a:pt x="2843927" y="2192264"/>
                  <a:pt x="2845035" y="2194665"/>
                  <a:pt x="2847514" y="2193568"/>
                </a:cubicBezTo>
                <a:lnTo>
                  <a:pt x="2845497" y="2198725"/>
                </a:lnTo>
                <a:lnTo>
                  <a:pt x="2869882" y="2196080"/>
                </a:lnTo>
                <a:cubicBezTo>
                  <a:pt x="2890171" y="2192591"/>
                  <a:pt x="2913215" y="2183462"/>
                  <a:pt x="2950943" y="2150806"/>
                </a:cubicBezTo>
                <a:lnTo>
                  <a:pt x="2980532" y="2156177"/>
                </a:lnTo>
                <a:lnTo>
                  <a:pt x="2987442" y="2146938"/>
                </a:lnTo>
                <a:lnTo>
                  <a:pt x="2988334" y="2145287"/>
                </a:lnTo>
                <a:lnTo>
                  <a:pt x="2976529" y="2146519"/>
                </a:lnTo>
                <a:cubicBezTo>
                  <a:pt x="2967301" y="2149161"/>
                  <a:pt x="2986440" y="2142126"/>
                  <a:pt x="2976104" y="2142365"/>
                </a:cubicBezTo>
                <a:close/>
                <a:moveTo>
                  <a:pt x="2994159" y="2134515"/>
                </a:moveTo>
                <a:lnTo>
                  <a:pt x="2986700" y="2136221"/>
                </a:lnTo>
                <a:cubicBezTo>
                  <a:pt x="2991525" y="2136977"/>
                  <a:pt x="2991462" y="2138454"/>
                  <a:pt x="2990552" y="2140121"/>
                </a:cubicBezTo>
                <a:lnTo>
                  <a:pt x="2990097" y="2142026"/>
                </a:lnTo>
                <a:close/>
                <a:moveTo>
                  <a:pt x="8057982" y="1943545"/>
                </a:moveTo>
                <a:lnTo>
                  <a:pt x="8044421" y="1950620"/>
                </a:lnTo>
                <a:lnTo>
                  <a:pt x="7985252" y="2011164"/>
                </a:lnTo>
                <a:lnTo>
                  <a:pt x="7961658" y="2031327"/>
                </a:lnTo>
                <a:lnTo>
                  <a:pt x="7968303" y="2030244"/>
                </a:lnTo>
                <a:cubicBezTo>
                  <a:pt x="7974824" y="2029203"/>
                  <a:pt x="7982341" y="2027065"/>
                  <a:pt x="7996184" y="2017080"/>
                </a:cubicBezTo>
                <a:cubicBezTo>
                  <a:pt x="8012120" y="1999523"/>
                  <a:pt x="7995195" y="2000615"/>
                  <a:pt x="8022881" y="1980647"/>
                </a:cubicBezTo>
                <a:cubicBezTo>
                  <a:pt x="8037915" y="1976371"/>
                  <a:pt x="8053749" y="1964193"/>
                  <a:pt x="8071103" y="1949023"/>
                </a:cubicBezTo>
                <a:lnTo>
                  <a:pt x="8074157" y="1946292"/>
                </a:lnTo>
                <a:lnTo>
                  <a:pt x="8072841" y="1947148"/>
                </a:lnTo>
                <a:cubicBezTo>
                  <a:pt x="8069371" y="1947481"/>
                  <a:pt x="8064590" y="1946453"/>
                  <a:pt x="8057982" y="1943545"/>
                </a:cubicBezTo>
                <a:close/>
                <a:moveTo>
                  <a:pt x="8120618" y="1936585"/>
                </a:moveTo>
                <a:lnTo>
                  <a:pt x="8104131" y="1947305"/>
                </a:lnTo>
                <a:cubicBezTo>
                  <a:pt x="8068476" y="1976052"/>
                  <a:pt x="8035616" y="1994701"/>
                  <a:pt x="7993391" y="2027178"/>
                </a:cubicBezTo>
                <a:cubicBezTo>
                  <a:pt x="7997170" y="2033546"/>
                  <a:pt x="8005139" y="2024767"/>
                  <a:pt x="8008920" y="2031135"/>
                </a:cubicBezTo>
                <a:cubicBezTo>
                  <a:pt x="7985015" y="2057471"/>
                  <a:pt x="7970475" y="2069980"/>
                  <a:pt x="7949362" y="2086218"/>
                </a:cubicBezTo>
                <a:cubicBezTo>
                  <a:pt x="7934575" y="2094611"/>
                  <a:pt x="7919002" y="2105843"/>
                  <a:pt x="7897688" y="2120931"/>
                </a:cubicBezTo>
                <a:lnTo>
                  <a:pt x="7893043" y="2124188"/>
                </a:lnTo>
                <a:lnTo>
                  <a:pt x="7879365" y="2102629"/>
                </a:lnTo>
                <a:lnTo>
                  <a:pt x="7861179" y="2115065"/>
                </a:lnTo>
                <a:cubicBezTo>
                  <a:pt x="7846396" y="2121656"/>
                  <a:pt x="7830572" y="2126968"/>
                  <a:pt x="7817019" y="2133301"/>
                </a:cubicBezTo>
                <a:cubicBezTo>
                  <a:pt x="7803653" y="2138098"/>
                  <a:pt x="7793069" y="2146308"/>
                  <a:pt x="7788046" y="2161346"/>
                </a:cubicBezTo>
                <a:cubicBezTo>
                  <a:pt x="7759240" y="2214332"/>
                  <a:pt x="7724871" y="2260490"/>
                  <a:pt x="7680292" y="2311783"/>
                </a:cubicBezTo>
                <a:cubicBezTo>
                  <a:pt x="7705155" y="2317568"/>
                  <a:pt x="7726491" y="2326089"/>
                  <a:pt x="7748200" y="2331535"/>
                </a:cubicBezTo>
                <a:cubicBezTo>
                  <a:pt x="7760444" y="2335964"/>
                  <a:pt x="7773437" y="2334244"/>
                  <a:pt x="7777712" y="2325356"/>
                </a:cubicBezTo>
                <a:cubicBezTo>
                  <a:pt x="7796308" y="2277505"/>
                  <a:pt x="7868325" y="2263427"/>
                  <a:pt x="7866332" y="2200904"/>
                </a:cubicBezTo>
                <a:cubicBezTo>
                  <a:pt x="7899747" y="2188913"/>
                  <a:pt x="7889036" y="2119223"/>
                  <a:pt x="7954163" y="2135561"/>
                </a:cubicBezTo>
                <a:cubicBezTo>
                  <a:pt x="7972718" y="2140668"/>
                  <a:pt x="7979608" y="2110253"/>
                  <a:pt x="7996876" y="2099644"/>
                </a:cubicBezTo>
                <a:cubicBezTo>
                  <a:pt x="8048679" y="2067820"/>
                  <a:pt x="8083997" y="2023711"/>
                  <a:pt x="8107681" y="1971781"/>
                </a:cubicBezTo>
                <a:close/>
                <a:moveTo>
                  <a:pt x="8159480" y="1881734"/>
                </a:moveTo>
                <a:lnTo>
                  <a:pt x="8156914" y="1885249"/>
                </a:lnTo>
                <a:lnTo>
                  <a:pt x="8160780" y="1882699"/>
                </a:lnTo>
                <a:lnTo>
                  <a:pt x="8161456" y="1882128"/>
                </a:lnTo>
                <a:close/>
                <a:moveTo>
                  <a:pt x="8128296" y="1875389"/>
                </a:moveTo>
                <a:cubicBezTo>
                  <a:pt x="8125205" y="1877985"/>
                  <a:pt x="8124982" y="1880775"/>
                  <a:pt x="8124756" y="1883567"/>
                </a:cubicBezTo>
                <a:cubicBezTo>
                  <a:pt x="8125826" y="1906091"/>
                  <a:pt x="8114897" y="1916569"/>
                  <a:pt x="8093518" y="1913703"/>
                </a:cubicBezTo>
                <a:cubicBezTo>
                  <a:pt x="8086467" y="1911817"/>
                  <a:pt x="8083151" y="1917203"/>
                  <a:pt x="8082815" y="1921389"/>
                </a:cubicBezTo>
                <a:cubicBezTo>
                  <a:pt x="8082505" y="1925228"/>
                  <a:pt x="8082452" y="1929258"/>
                  <a:pt x="8082131" y="1932963"/>
                </a:cubicBezTo>
                <a:lnTo>
                  <a:pt x="8080265" y="1940828"/>
                </a:lnTo>
                <a:lnTo>
                  <a:pt x="8098364" y="1924640"/>
                </a:lnTo>
                <a:cubicBezTo>
                  <a:pt x="8107890" y="1916174"/>
                  <a:pt x="8117887" y="1907574"/>
                  <a:pt x="8128442" y="1899455"/>
                </a:cubicBezTo>
                <a:cubicBezTo>
                  <a:pt x="8131031" y="1900115"/>
                  <a:pt x="8135611" y="1898580"/>
                  <a:pt x="8141296" y="1895553"/>
                </a:cubicBezTo>
                <a:lnTo>
                  <a:pt x="8144566" y="1893395"/>
                </a:lnTo>
                <a:lnTo>
                  <a:pt x="8146013" y="1891340"/>
                </a:lnTo>
                <a:lnTo>
                  <a:pt x="8146468" y="1891248"/>
                </a:lnTo>
                <a:lnTo>
                  <a:pt x="8144437" y="1889649"/>
                </a:lnTo>
                <a:cubicBezTo>
                  <a:pt x="8141149" y="1885741"/>
                  <a:pt x="8138874" y="1878218"/>
                  <a:pt x="8135460" y="1875879"/>
                </a:cubicBezTo>
                <a:cubicBezTo>
                  <a:pt x="8132707" y="1874288"/>
                  <a:pt x="8129841" y="1874092"/>
                  <a:pt x="8128296" y="1875389"/>
                </a:cubicBezTo>
                <a:close/>
                <a:moveTo>
                  <a:pt x="5470268" y="832283"/>
                </a:moveTo>
                <a:lnTo>
                  <a:pt x="5456727" y="842698"/>
                </a:lnTo>
                <a:cubicBezTo>
                  <a:pt x="5424940" y="857186"/>
                  <a:pt x="5389056" y="879522"/>
                  <a:pt x="5354832" y="903679"/>
                </a:cubicBezTo>
                <a:lnTo>
                  <a:pt x="5354410" y="904008"/>
                </a:lnTo>
                <a:lnTo>
                  <a:pt x="5356672" y="910041"/>
                </a:lnTo>
                <a:cubicBezTo>
                  <a:pt x="5355860" y="913684"/>
                  <a:pt x="5353721" y="917523"/>
                  <a:pt x="5352465" y="921231"/>
                </a:cubicBezTo>
                <a:cubicBezTo>
                  <a:pt x="5351211" y="924939"/>
                  <a:pt x="5346419" y="929174"/>
                  <a:pt x="5350470" y="932093"/>
                </a:cubicBezTo>
                <a:cubicBezTo>
                  <a:pt x="5354776" y="936732"/>
                  <a:pt x="5359311" y="930775"/>
                  <a:pt x="5362590" y="928524"/>
                </a:cubicBezTo>
                <a:cubicBezTo>
                  <a:pt x="5392623" y="911724"/>
                  <a:pt x="5419860" y="888299"/>
                  <a:pt x="5444814" y="861693"/>
                </a:cubicBezTo>
                <a:close/>
                <a:moveTo>
                  <a:pt x="8352074" y="582312"/>
                </a:moveTo>
                <a:cubicBezTo>
                  <a:pt x="8351113" y="584756"/>
                  <a:pt x="8350633" y="585978"/>
                  <a:pt x="8349768" y="586361"/>
                </a:cubicBezTo>
                <a:lnTo>
                  <a:pt x="8347451" y="585864"/>
                </a:lnTo>
                <a:close/>
                <a:moveTo>
                  <a:pt x="7491121" y="447958"/>
                </a:moveTo>
                <a:lnTo>
                  <a:pt x="7480642" y="470179"/>
                </a:lnTo>
                <a:lnTo>
                  <a:pt x="7483127" y="468731"/>
                </a:lnTo>
                <a:cubicBezTo>
                  <a:pt x="7485331" y="467934"/>
                  <a:pt x="7488435" y="467427"/>
                  <a:pt x="7487845" y="462726"/>
                </a:cubicBezTo>
                <a:close/>
                <a:moveTo>
                  <a:pt x="6410322" y="442591"/>
                </a:moveTo>
                <a:lnTo>
                  <a:pt x="6409401" y="445032"/>
                </a:lnTo>
                <a:lnTo>
                  <a:pt x="6409400" y="446171"/>
                </a:lnTo>
                <a:close/>
                <a:moveTo>
                  <a:pt x="7544902" y="375198"/>
                </a:moveTo>
                <a:lnTo>
                  <a:pt x="7542222" y="377295"/>
                </a:lnTo>
                <a:cubicBezTo>
                  <a:pt x="7527209" y="389316"/>
                  <a:pt x="7514539" y="400755"/>
                  <a:pt x="7507021" y="413676"/>
                </a:cubicBezTo>
                <a:lnTo>
                  <a:pt x="7507019" y="413678"/>
                </a:lnTo>
                <a:lnTo>
                  <a:pt x="7503246" y="422249"/>
                </a:lnTo>
                <a:lnTo>
                  <a:pt x="7491571" y="447005"/>
                </a:lnTo>
                <a:lnTo>
                  <a:pt x="7500913" y="438348"/>
                </a:lnTo>
                <a:cubicBezTo>
                  <a:pt x="7516156" y="426699"/>
                  <a:pt x="7526213" y="405864"/>
                  <a:pt x="7541362" y="391178"/>
                </a:cubicBezTo>
                <a:cubicBezTo>
                  <a:pt x="7541703" y="384144"/>
                  <a:pt x="7542615" y="379360"/>
                  <a:pt x="7543945" y="376192"/>
                </a:cubicBezTo>
                <a:close/>
                <a:moveTo>
                  <a:pt x="8337383" y="373707"/>
                </a:moveTo>
                <a:lnTo>
                  <a:pt x="8344245" y="374104"/>
                </a:lnTo>
                <a:lnTo>
                  <a:pt x="8327991" y="385161"/>
                </a:lnTo>
                <a:lnTo>
                  <a:pt x="8321304" y="388917"/>
                </a:lnTo>
                <a:lnTo>
                  <a:pt x="8321498" y="388398"/>
                </a:lnTo>
                <a:cubicBezTo>
                  <a:pt x="8321469" y="376079"/>
                  <a:pt x="8326773" y="375288"/>
                  <a:pt x="8337383" y="373707"/>
                </a:cubicBezTo>
                <a:close/>
                <a:moveTo>
                  <a:pt x="7553100" y="368781"/>
                </a:moveTo>
                <a:lnTo>
                  <a:pt x="7550263" y="371001"/>
                </a:lnTo>
                <a:lnTo>
                  <a:pt x="7551923" y="371144"/>
                </a:lnTo>
                <a:close/>
                <a:moveTo>
                  <a:pt x="7604798" y="329686"/>
                </a:moveTo>
                <a:lnTo>
                  <a:pt x="7594514" y="345318"/>
                </a:lnTo>
                <a:lnTo>
                  <a:pt x="7600125" y="345378"/>
                </a:lnTo>
                <a:cubicBezTo>
                  <a:pt x="7601927" y="345956"/>
                  <a:pt x="7603726" y="346534"/>
                  <a:pt x="7606335" y="344364"/>
                </a:cubicBezTo>
                <a:cubicBezTo>
                  <a:pt x="7607639" y="343278"/>
                  <a:pt x="7608445" y="340529"/>
                  <a:pt x="7608352" y="337492"/>
                </a:cubicBezTo>
                <a:close/>
                <a:moveTo>
                  <a:pt x="8379479" y="328701"/>
                </a:moveTo>
                <a:lnTo>
                  <a:pt x="8387201" y="344818"/>
                </a:lnTo>
                <a:lnTo>
                  <a:pt x="8379225" y="350272"/>
                </a:lnTo>
                <a:lnTo>
                  <a:pt x="8379276" y="350077"/>
                </a:lnTo>
                <a:cubicBezTo>
                  <a:pt x="8378945" y="343305"/>
                  <a:pt x="8377854" y="335985"/>
                  <a:pt x="8379479" y="328701"/>
                </a:cubicBezTo>
                <a:close/>
                <a:moveTo>
                  <a:pt x="8475906" y="284399"/>
                </a:moveTo>
                <a:lnTo>
                  <a:pt x="8476842" y="286049"/>
                </a:lnTo>
                <a:lnTo>
                  <a:pt x="8475379" y="287542"/>
                </a:lnTo>
                <a:lnTo>
                  <a:pt x="8474724" y="287891"/>
                </a:lnTo>
                <a:close/>
                <a:moveTo>
                  <a:pt x="7955746" y="678"/>
                </a:moveTo>
                <a:cubicBezTo>
                  <a:pt x="7962107" y="-851"/>
                  <a:pt x="7968385" y="413"/>
                  <a:pt x="7974687" y="2437"/>
                </a:cubicBezTo>
                <a:cubicBezTo>
                  <a:pt x="7981890" y="4749"/>
                  <a:pt x="7986547" y="25797"/>
                  <a:pt x="7983225" y="33754"/>
                </a:cubicBezTo>
                <a:cubicBezTo>
                  <a:pt x="7977483" y="49957"/>
                  <a:pt x="7977483" y="49957"/>
                  <a:pt x="7988690" y="52053"/>
                </a:cubicBezTo>
                <a:cubicBezTo>
                  <a:pt x="7987572" y="59213"/>
                  <a:pt x="7983567" y="59431"/>
                  <a:pt x="7980060" y="61313"/>
                </a:cubicBezTo>
                <a:cubicBezTo>
                  <a:pt x="7978755" y="62398"/>
                  <a:pt x="7974347" y="63991"/>
                  <a:pt x="7975341" y="67317"/>
                </a:cubicBezTo>
                <a:cubicBezTo>
                  <a:pt x="7981209" y="84242"/>
                  <a:pt x="7965564" y="97264"/>
                  <a:pt x="7962925" y="112961"/>
                </a:cubicBezTo>
                <a:cubicBezTo>
                  <a:pt x="7962118" y="115710"/>
                  <a:pt x="7961808" y="120122"/>
                  <a:pt x="7961001" y="122872"/>
                </a:cubicBezTo>
                <a:cubicBezTo>
                  <a:pt x="7965099" y="125691"/>
                  <a:pt x="7976026" y="118672"/>
                  <a:pt x="7974009" y="125544"/>
                </a:cubicBezTo>
                <a:cubicBezTo>
                  <a:pt x="7970470" y="140952"/>
                  <a:pt x="7977238" y="158165"/>
                  <a:pt x="7964294" y="172055"/>
                </a:cubicBezTo>
                <a:cubicBezTo>
                  <a:pt x="7950045" y="187032"/>
                  <a:pt x="7936293" y="203671"/>
                  <a:pt x="7925335" y="224216"/>
                </a:cubicBezTo>
                <a:cubicBezTo>
                  <a:pt x="7922822" y="229424"/>
                  <a:pt x="7918010" y="232391"/>
                  <a:pt x="7919997" y="239045"/>
                </a:cubicBezTo>
                <a:cubicBezTo>
                  <a:pt x="7922387" y="244325"/>
                  <a:pt x="7927789" y="246059"/>
                  <a:pt x="7933501" y="243382"/>
                </a:cubicBezTo>
                <a:cubicBezTo>
                  <a:pt x="7940920" y="238244"/>
                  <a:pt x="7947439" y="232817"/>
                  <a:pt x="7953864" y="224353"/>
                </a:cubicBezTo>
                <a:cubicBezTo>
                  <a:pt x="7965816" y="207136"/>
                  <a:pt x="7980157" y="195198"/>
                  <a:pt x="7995400" y="183549"/>
                </a:cubicBezTo>
                <a:cubicBezTo>
                  <a:pt x="7996704" y="182463"/>
                  <a:pt x="7998814" y="178629"/>
                  <a:pt x="7999312" y="180292"/>
                </a:cubicBezTo>
                <a:cubicBezTo>
                  <a:pt x="8012412" y="186003"/>
                  <a:pt x="8020358" y="169004"/>
                  <a:pt x="8028988" y="159743"/>
                </a:cubicBezTo>
                <a:cubicBezTo>
                  <a:pt x="8069933" y="114237"/>
                  <a:pt x="8115659" y="79290"/>
                  <a:pt x="8153810" y="29879"/>
                </a:cubicBezTo>
                <a:cubicBezTo>
                  <a:pt x="8158529" y="23874"/>
                  <a:pt x="8162037" y="21992"/>
                  <a:pt x="8165327" y="27561"/>
                </a:cubicBezTo>
                <a:cubicBezTo>
                  <a:pt x="8167718" y="32840"/>
                  <a:pt x="8167407" y="37253"/>
                  <a:pt x="8163993" y="42172"/>
                </a:cubicBezTo>
                <a:cubicBezTo>
                  <a:pt x="8155859" y="53096"/>
                  <a:pt x="8151825" y="66840"/>
                  <a:pt x="8148193" y="79210"/>
                </a:cubicBezTo>
                <a:cubicBezTo>
                  <a:pt x="8143351" y="95702"/>
                  <a:pt x="8136118" y="106915"/>
                  <a:pt x="8126587" y="115886"/>
                </a:cubicBezTo>
                <a:cubicBezTo>
                  <a:pt x="8117958" y="125147"/>
                  <a:pt x="8110322" y="137734"/>
                  <a:pt x="8103089" y="148948"/>
                </a:cubicBezTo>
                <a:cubicBezTo>
                  <a:pt x="8093342" y="165370"/>
                  <a:pt x="8098432" y="171517"/>
                  <a:pt x="8106225" y="178531"/>
                </a:cubicBezTo>
                <a:cubicBezTo>
                  <a:pt x="8108927" y="179398"/>
                  <a:pt x="8112528" y="180555"/>
                  <a:pt x="8110913" y="186052"/>
                </a:cubicBezTo>
                <a:cubicBezTo>
                  <a:pt x="8109299" y="191549"/>
                  <a:pt x="8106101" y="189018"/>
                  <a:pt x="8103897" y="189815"/>
                </a:cubicBezTo>
                <a:cubicBezTo>
                  <a:pt x="8095981" y="193289"/>
                  <a:pt x="8090053" y="203417"/>
                  <a:pt x="8087632" y="211663"/>
                </a:cubicBezTo>
                <a:cubicBezTo>
                  <a:pt x="8085303" y="222946"/>
                  <a:pt x="8094213" y="222801"/>
                  <a:pt x="8099118" y="222872"/>
                </a:cubicBezTo>
                <a:cubicBezTo>
                  <a:pt x="8108929" y="223013"/>
                  <a:pt x="8117744" y="219828"/>
                  <a:pt x="8125381" y="207241"/>
                </a:cubicBezTo>
                <a:cubicBezTo>
                  <a:pt x="8127088" y="204782"/>
                  <a:pt x="8129602" y="199573"/>
                  <a:pt x="8133203" y="200730"/>
                </a:cubicBezTo>
                <a:cubicBezTo>
                  <a:pt x="8135904" y="201597"/>
                  <a:pt x="8134290" y="207094"/>
                  <a:pt x="8133483" y="209843"/>
                </a:cubicBezTo>
                <a:cubicBezTo>
                  <a:pt x="8132367" y="217004"/>
                  <a:pt x="8135067" y="217872"/>
                  <a:pt x="8139071" y="217654"/>
                </a:cubicBezTo>
                <a:cubicBezTo>
                  <a:pt x="8155897" y="214033"/>
                  <a:pt x="8171821" y="210123"/>
                  <a:pt x="8187280" y="191024"/>
                </a:cubicBezTo>
                <a:cubicBezTo>
                  <a:pt x="8190292" y="187479"/>
                  <a:pt x="8193540" y="184386"/>
                  <a:pt x="8196936" y="181575"/>
                </a:cubicBezTo>
                <a:lnTo>
                  <a:pt x="8204864" y="175746"/>
                </a:lnTo>
                <a:lnTo>
                  <a:pt x="8230483" y="148951"/>
                </a:lnTo>
                <a:cubicBezTo>
                  <a:pt x="8230970" y="143732"/>
                  <a:pt x="8230970" y="143732"/>
                  <a:pt x="8230970" y="143732"/>
                </a:cubicBezTo>
                <a:cubicBezTo>
                  <a:pt x="8230970" y="143732"/>
                  <a:pt x="8234619" y="143305"/>
                  <a:pt x="8234619" y="143305"/>
                </a:cubicBezTo>
                <a:cubicBezTo>
                  <a:pt x="8235105" y="138086"/>
                  <a:pt x="8242888" y="132014"/>
                  <a:pt x="8242888" y="132014"/>
                </a:cubicBezTo>
                <a:cubicBezTo>
                  <a:pt x="8247023" y="126367"/>
                  <a:pt x="8246537" y="131587"/>
                  <a:pt x="8242403" y="137233"/>
                </a:cubicBezTo>
                <a:lnTo>
                  <a:pt x="8241963" y="139536"/>
                </a:lnTo>
                <a:lnTo>
                  <a:pt x="8238268" y="142879"/>
                </a:lnTo>
                <a:cubicBezTo>
                  <a:pt x="8240092" y="142666"/>
                  <a:pt x="8241005" y="142559"/>
                  <a:pt x="8241521" y="141854"/>
                </a:cubicBezTo>
                <a:lnTo>
                  <a:pt x="8241963" y="139536"/>
                </a:lnTo>
                <a:lnTo>
                  <a:pt x="8247075" y="134913"/>
                </a:lnTo>
                <a:cubicBezTo>
                  <a:pt x="8255978" y="124675"/>
                  <a:pt x="8264780" y="110095"/>
                  <a:pt x="8269889" y="113370"/>
                </a:cubicBezTo>
                <a:cubicBezTo>
                  <a:pt x="8244715" y="151161"/>
                  <a:pt x="8240887" y="177746"/>
                  <a:pt x="8221973" y="208272"/>
                </a:cubicBezTo>
                <a:lnTo>
                  <a:pt x="8212392" y="222061"/>
                </a:lnTo>
                <a:lnTo>
                  <a:pt x="8206096" y="237673"/>
                </a:lnTo>
                <a:cubicBezTo>
                  <a:pt x="8199453" y="253587"/>
                  <a:pt x="8191909" y="269213"/>
                  <a:pt x="8182567" y="284260"/>
                </a:cubicBezTo>
                <a:cubicBezTo>
                  <a:pt x="8192159" y="291852"/>
                  <a:pt x="8201472" y="290332"/>
                  <a:pt x="8210909" y="278321"/>
                </a:cubicBezTo>
                <a:cubicBezTo>
                  <a:pt x="8218638" y="268772"/>
                  <a:pt x="8220129" y="273762"/>
                  <a:pt x="8220005" y="284250"/>
                </a:cubicBezTo>
                <a:cubicBezTo>
                  <a:pt x="8220781" y="295028"/>
                  <a:pt x="8214356" y="303492"/>
                  <a:pt x="8211530" y="313112"/>
                </a:cubicBezTo>
                <a:cubicBezTo>
                  <a:pt x="8206999" y="325193"/>
                  <a:pt x="8201567" y="336985"/>
                  <a:pt x="8197035" y="349065"/>
                </a:cubicBezTo>
                <a:cubicBezTo>
                  <a:pt x="8195824" y="353188"/>
                  <a:pt x="8192410" y="358107"/>
                  <a:pt x="8194706" y="360350"/>
                </a:cubicBezTo>
                <a:cubicBezTo>
                  <a:pt x="8197502" y="364254"/>
                  <a:pt x="8201412" y="360998"/>
                  <a:pt x="8204020" y="358828"/>
                </a:cubicBezTo>
                <a:cubicBezTo>
                  <a:pt x="8206627" y="356657"/>
                  <a:pt x="8209639" y="353112"/>
                  <a:pt x="8212246" y="350942"/>
                </a:cubicBezTo>
                <a:cubicBezTo>
                  <a:pt x="8232113" y="330250"/>
                  <a:pt x="8253284" y="308474"/>
                  <a:pt x="8273648" y="289446"/>
                </a:cubicBezTo>
                <a:cubicBezTo>
                  <a:pt x="8282775" y="281849"/>
                  <a:pt x="8292895" y="277579"/>
                  <a:pt x="8299973" y="290379"/>
                </a:cubicBezTo>
                <a:cubicBezTo>
                  <a:pt x="8302365" y="295658"/>
                  <a:pt x="8307269" y="295730"/>
                  <a:pt x="8311677" y="294138"/>
                </a:cubicBezTo>
                <a:cubicBezTo>
                  <a:pt x="8312981" y="293053"/>
                  <a:pt x="8315184" y="292256"/>
                  <a:pt x="8316489" y="291171"/>
                </a:cubicBezTo>
                <a:cubicBezTo>
                  <a:pt x="8322791" y="293195"/>
                  <a:pt x="8331297" y="294422"/>
                  <a:pt x="8332477" y="303825"/>
                </a:cubicBezTo>
                <a:cubicBezTo>
                  <a:pt x="8333656" y="313227"/>
                  <a:pt x="8326734" y="320028"/>
                  <a:pt x="8320619" y="324080"/>
                </a:cubicBezTo>
                <a:cubicBezTo>
                  <a:pt x="8299758" y="341445"/>
                  <a:pt x="8280791" y="362426"/>
                  <a:pt x="8263811" y="390060"/>
                </a:cubicBezTo>
                <a:cubicBezTo>
                  <a:pt x="8258689" y="397440"/>
                  <a:pt x="8259279" y="402141"/>
                  <a:pt x="8261267" y="408795"/>
                </a:cubicBezTo>
                <a:cubicBezTo>
                  <a:pt x="8263750" y="417112"/>
                  <a:pt x="8268469" y="411108"/>
                  <a:pt x="8272379" y="407852"/>
                </a:cubicBezTo>
                <a:cubicBezTo>
                  <a:pt x="8281507" y="400255"/>
                  <a:pt x="8290633" y="392658"/>
                  <a:pt x="8299356" y="386435"/>
                </a:cubicBezTo>
                <a:cubicBezTo>
                  <a:pt x="8304167" y="383468"/>
                  <a:pt x="8309476" y="382165"/>
                  <a:pt x="8310160" y="389904"/>
                </a:cubicBezTo>
                <a:cubicBezTo>
                  <a:pt x="8310842" y="397644"/>
                  <a:pt x="8304541" y="395620"/>
                  <a:pt x="8300629" y="398876"/>
                </a:cubicBezTo>
                <a:cubicBezTo>
                  <a:pt x="8298426" y="399672"/>
                  <a:pt x="8295818" y="401842"/>
                  <a:pt x="8293614" y="402639"/>
                </a:cubicBezTo>
                <a:lnTo>
                  <a:pt x="8289755" y="406639"/>
                </a:lnTo>
                <a:lnTo>
                  <a:pt x="8283548" y="410126"/>
                </a:lnTo>
                <a:lnTo>
                  <a:pt x="8280902" y="415817"/>
                </a:lnTo>
                <a:lnTo>
                  <a:pt x="8279629" y="417136"/>
                </a:lnTo>
                <a:lnTo>
                  <a:pt x="8280031" y="417692"/>
                </a:lnTo>
                <a:lnTo>
                  <a:pt x="8276592" y="425089"/>
                </a:lnTo>
                <a:cubicBezTo>
                  <a:pt x="8280445" y="430962"/>
                  <a:pt x="8284632" y="432649"/>
                  <a:pt x="8290586" y="430247"/>
                </a:cubicBezTo>
                <a:cubicBezTo>
                  <a:pt x="8304039" y="424141"/>
                  <a:pt x="8318368" y="425112"/>
                  <a:pt x="8331262" y="425986"/>
                </a:cubicBezTo>
                <a:cubicBezTo>
                  <a:pt x="8339860" y="426568"/>
                  <a:pt x="8347494" y="425682"/>
                  <a:pt x="8354508" y="423526"/>
                </a:cubicBezTo>
                <a:lnTo>
                  <a:pt x="8372129" y="414436"/>
                </a:lnTo>
                <a:lnTo>
                  <a:pt x="8378166" y="417084"/>
                </a:lnTo>
                <a:cubicBezTo>
                  <a:pt x="8390800" y="420372"/>
                  <a:pt x="8400626" y="417696"/>
                  <a:pt x="8409124" y="408398"/>
                </a:cubicBezTo>
                <a:lnTo>
                  <a:pt x="8416451" y="396739"/>
                </a:lnTo>
                <a:lnTo>
                  <a:pt x="8433229" y="398341"/>
                </a:lnTo>
                <a:cubicBezTo>
                  <a:pt x="8436904" y="401923"/>
                  <a:pt x="8438580" y="407999"/>
                  <a:pt x="8440173" y="415123"/>
                </a:cubicBezTo>
                <a:cubicBezTo>
                  <a:pt x="8439839" y="419310"/>
                  <a:pt x="8439394" y="424893"/>
                  <a:pt x="8445125" y="425281"/>
                </a:cubicBezTo>
                <a:cubicBezTo>
                  <a:pt x="8450856" y="425670"/>
                  <a:pt x="8449870" y="419990"/>
                  <a:pt x="8451525" y="417295"/>
                </a:cubicBezTo>
                <a:cubicBezTo>
                  <a:pt x="8458036" y="407914"/>
                  <a:pt x="8469833" y="404504"/>
                  <a:pt x="8478429" y="405087"/>
                </a:cubicBezTo>
                <a:cubicBezTo>
                  <a:pt x="8489781" y="407258"/>
                  <a:pt x="8485913" y="419625"/>
                  <a:pt x="8483923" y="426507"/>
                </a:cubicBezTo>
                <a:cubicBezTo>
                  <a:pt x="8479944" y="440267"/>
                  <a:pt x="8473323" y="451044"/>
                  <a:pt x="8458549" y="455656"/>
                </a:cubicBezTo>
                <a:cubicBezTo>
                  <a:pt x="8455572" y="456857"/>
                  <a:pt x="8449730" y="457865"/>
                  <a:pt x="8449284" y="463448"/>
                </a:cubicBezTo>
                <a:cubicBezTo>
                  <a:pt x="8448950" y="467634"/>
                  <a:pt x="8454681" y="468022"/>
                  <a:pt x="8457548" y="468216"/>
                </a:cubicBezTo>
                <a:cubicBezTo>
                  <a:pt x="8464600" y="470098"/>
                  <a:pt x="8464266" y="474284"/>
                  <a:pt x="8462389" y="479769"/>
                </a:cubicBezTo>
                <a:cubicBezTo>
                  <a:pt x="8452010" y="501516"/>
                  <a:pt x="8441743" y="521868"/>
                  <a:pt x="8417704" y="534271"/>
                </a:cubicBezTo>
                <a:cubicBezTo>
                  <a:pt x="8413183" y="536771"/>
                  <a:pt x="8408979" y="539819"/>
                  <a:pt x="8404972" y="543209"/>
                </a:cubicBezTo>
                <a:lnTo>
                  <a:pt x="8396289" y="551473"/>
                </a:lnTo>
                <a:lnTo>
                  <a:pt x="8360918" y="574364"/>
                </a:lnTo>
                <a:cubicBezTo>
                  <a:pt x="8355916" y="572535"/>
                  <a:pt x="8355916" y="572535"/>
                  <a:pt x="8355916" y="572535"/>
                </a:cubicBezTo>
                <a:cubicBezTo>
                  <a:pt x="8355916" y="572535"/>
                  <a:pt x="8353994" y="577424"/>
                  <a:pt x="8353994" y="577424"/>
                </a:cubicBezTo>
                <a:cubicBezTo>
                  <a:pt x="8348991" y="575593"/>
                  <a:pt x="8340147" y="583541"/>
                  <a:pt x="8340147" y="583541"/>
                </a:cubicBezTo>
                <a:cubicBezTo>
                  <a:pt x="8333223" y="586601"/>
                  <a:pt x="8338226" y="588430"/>
                  <a:pt x="8345150" y="585371"/>
                </a:cubicBezTo>
                <a:lnTo>
                  <a:pt x="8347451" y="585864"/>
                </a:lnTo>
                <a:lnTo>
                  <a:pt x="8341060" y="590777"/>
                </a:lnTo>
                <a:cubicBezTo>
                  <a:pt x="8327915" y="598289"/>
                  <a:pt x="8310820" y="603568"/>
                  <a:pt x="8311692" y="612273"/>
                </a:cubicBezTo>
                <a:cubicBezTo>
                  <a:pt x="8356989" y="595292"/>
                  <a:pt x="8383038" y="602721"/>
                  <a:pt x="8419031" y="590985"/>
                </a:cubicBezTo>
                <a:lnTo>
                  <a:pt x="8435725" y="584235"/>
                </a:lnTo>
                <a:lnTo>
                  <a:pt x="8452719" y="582947"/>
                </a:lnTo>
                <a:cubicBezTo>
                  <a:pt x="8470134" y="581321"/>
                  <a:pt x="8487663" y="578298"/>
                  <a:pt x="8505414" y="572486"/>
                </a:cubicBezTo>
                <a:cubicBezTo>
                  <a:pt x="8508377" y="589524"/>
                  <a:pt x="8503076" y="601793"/>
                  <a:pt x="8488079" y="609196"/>
                </a:cubicBezTo>
                <a:cubicBezTo>
                  <a:pt x="8476060" y="615398"/>
                  <a:pt x="8480025" y="619876"/>
                  <a:pt x="8489722" y="624742"/>
                </a:cubicBezTo>
                <a:cubicBezTo>
                  <a:pt x="8499306" y="631004"/>
                  <a:pt x="8509781" y="626100"/>
                  <a:pt x="8519810" y="626780"/>
                </a:cubicBezTo>
                <a:cubicBezTo>
                  <a:pt x="8532818" y="626258"/>
                  <a:pt x="8545936" y="624341"/>
                  <a:pt x="8558943" y="623818"/>
                </a:cubicBezTo>
                <a:cubicBezTo>
                  <a:pt x="8563242" y="624110"/>
                  <a:pt x="8569196" y="621707"/>
                  <a:pt x="8570294" y="625991"/>
                </a:cubicBezTo>
                <a:cubicBezTo>
                  <a:pt x="8572715" y="631767"/>
                  <a:pt x="8568081" y="635663"/>
                  <a:pt x="8564993" y="638259"/>
                </a:cubicBezTo>
                <a:cubicBezTo>
                  <a:pt x="8561906" y="640857"/>
                  <a:pt x="8557385" y="643357"/>
                  <a:pt x="8554296" y="645954"/>
                </a:cubicBezTo>
                <a:cubicBezTo>
                  <a:pt x="8526946" y="663745"/>
                  <a:pt x="8498052" y="682835"/>
                  <a:pt x="8472025" y="702118"/>
                </a:cubicBezTo>
                <a:cubicBezTo>
                  <a:pt x="8461216" y="711209"/>
                  <a:pt x="8453050" y="723284"/>
                  <a:pt x="8461855" y="739314"/>
                </a:cubicBezTo>
                <a:cubicBezTo>
                  <a:pt x="8465708" y="745188"/>
                  <a:pt x="8463719" y="752070"/>
                  <a:pt x="8460408" y="757457"/>
                </a:cubicBezTo>
                <a:cubicBezTo>
                  <a:pt x="8458865" y="758756"/>
                  <a:pt x="8457209" y="761450"/>
                  <a:pt x="8455664" y="762749"/>
                </a:cubicBezTo>
                <a:cubicBezTo>
                  <a:pt x="8454885" y="772517"/>
                  <a:pt x="8452451" y="784981"/>
                  <a:pt x="8460603" y="791147"/>
                </a:cubicBezTo>
                <a:cubicBezTo>
                  <a:pt x="8468755" y="797311"/>
                  <a:pt x="8477908" y="790915"/>
                  <a:pt x="8484195" y="784325"/>
                </a:cubicBezTo>
                <a:cubicBezTo>
                  <a:pt x="8508901" y="763548"/>
                  <a:pt x="8536141" y="747153"/>
                  <a:pt x="8568665" y="736728"/>
                </a:cubicBezTo>
                <a:cubicBezTo>
                  <a:pt x="8577596" y="733124"/>
                  <a:pt x="8581672" y="736206"/>
                  <a:pt x="8586957" y="742177"/>
                </a:cubicBezTo>
                <a:cubicBezTo>
                  <a:pt x="8593565" y="749641"/>
                  <a:pt x="8586068" y="753342"/>
                  <a:pt x="8581435" y="757237"/>
                </a:cubicBezTo>
                <a:cubicBezTo>
                  <a:pt x="8570626" y="766328"/>
                  <a:pt x="8559818" y="775417"/>
                  <a:pt x="8550441" y="784603"/>
                </a:cubicBezTo>
                <a:cubicBezTo>
                  <a:pt x="8545696" y="789894"/>
                  <a:pt x="8542275" y="796678"/>
                  <a:pt x="8549104" y="801351"/>
                </a:cubicBezTo>
                <a:cubicBezTo>
                  <a:pt x="8555935" y="806023"/>
                  <a:pt x="8556714" y="796254"/>
                  <a:pt x="8561346" y="792358"/>
                </a:cubicBezTo>
                <a:cubicBezTo>
                  <a:pt x="8563002" y="789664"/>
                  <a:pt x="8566090" y="787067"/>
                  <a:pt x="8567746" y="784373"/>
                </a:cubicBezTo>
                <a:cubicBezTo>
                  <a:pt x="8587932" y="766096"/>
                  <a:pt x="8589364" y="766194"/>
                  <a:pt x="8595847" y="793292"/>
                </a:cubicBezTo>
                <a:cubicBezTo>
                  <a:pt x="8598155" y="800465"/>
                  <a:pt x="8601133" y="799263"/>
                  <a:pt x="8606864" y="799651"/>
                </a:cubicBezTo>
                <a:cubicBezTo>
                  <a:pt x="8634422" y="797309"/>
                  <a:pt x="8659337" y="791980"/>
                  <a:pt x="8678534" y="768025"/>
                </a:cubicBezTo>
                <a:cubicBezTo>
                  <a:pt x="8697510" y="746860"/>
                  <a:pt x="8720338" y="731569"/>
                  <a:pt x="8745809" y="719263"/>
                </a:cubicBezTo>
                <a:cubicBezTo>
                  <a:pt x="8772825" y="705658"/>
                  <a:pt x="8793456" y="681800"/>
                  <a:pt x="8824436" y="672673"/>
                </a:cubicBezTo>
                <a:cubicBezTo>
                  <a:pt x="8828846" y="671569"/>
                  <a:pt x="8832046" y="667576"/>
                  <a:pt x="8833701" y="664881"/>
                </a:cubicBezTo>
                <a:cubicBezTo>
                  <a:pt x="8863931" y="629045"/>
                  <a:pt x="8901978" y="603559"/>
                  <a:pt x="8941347" y="579567"/>
                </a:cubicBezTo>
                <a:cubicBezTo>
                  <a:pt x="8948957" y="574471"/>
                  <a:pt x="8958110" y="568075"/>
                  <a:pt x="8966039" y="577031"/>
                </a:cubicBezTo>
                <a:cubicBezTo>
                  <a:pt x="8975402" y="586083"/>
                  <a:pt x="8967569" y="593972"/>
                  <a:pt x="8959737" y="601859"/>
                </a:cubicBezTo>
                <a:cubicBezTo>
                  <a:pt x="8950361" y="611046"/>
                  <a:pt x="8941976" y="621353"/>
                  <a:pt x="8932075" y="630329"/>
                </a:cubicBezTo>
                <a:lnTo>
                  <a:pt x="8928945" y="632665"/>
                </a:lnTo>
                <a:lnTo>
                  <a:pt x="8926532" y="633143"/>
                </a:lnTo>
                <a:lnTo>
                  <a:pt x="8909694" y="644966"/>
                </a:lnTo>
                <a:lnTo>
                  <a:pt x="8895327" y="650816"/>
                </a:lnTo>
                <a:cubicBezTo>
                  <a:pt x="8887996" y="652424"/>
                  <a:pt x="8883721" y="656344"/>
                  <a:pt x="8882975" y="661205"/>
                </a:cubicBezTo>
                <a:lnTo>
                  <a:pt x="8883439" y="663505"/>
                </a:lnTo>
                <a:lnTo>
                  <a:pt x="8851483" y="684321"/>
                </a:lnTo>
                <a:cubicBezTo>
                  <a:pt x="8830383" y="700573"/>
                  <a:pt x="8815851" y="713092"/>
                  <a:pt x="8791965" y="739444"/>
                </a:cubicBezTo>
                <a:cubicBezTo>
                  <a:pt x="8795750" y="745809"/>
                  <a:pt x="8803712" y="737025"/>
                  <a:pt x="8807496" y="743390"/>
                </a:cubicBezTo>
                <a:cubicBezTo>
                  <a:pt x="8765295" y="775896"/>
                  <a:pt x="8732446" y="794567"/>
                  <a:pt x="8696815" y="823339"/>
                </a:cubicBezTo>
                <a:cubicBezTo>
                  <a:pt x="8657398" y="845745"/>
                  <a:pt x="8621765" y="874516"/>
                  <a:pt x="8576778" y="917121"/>
                </a:cubicBezTo>
                <a:cubicBezTo>
                  <a:pt x="8604449" y="897134"/>
                  <a:pt x="8593702" y="916017"/>
                  <a:pt x="8589525" y="931167"/>
                </a:cubicBezTo>
                <a:cubicBezTo>
                  <a:pt x="8588132" y="936216"/>
                  <a:pt x="8581563" y="939950"/>
                  <a:pt x="8580170" y="945000"/>
                </a:cubicBezTo>
                <a:cubicBezTo>
                  <a:pt x="8580170" y="945000"/>
                  <a:pt x="8585348" y="946316"/>
                  <a:pt x="8591917" y="942582"/>
                </a:cubicBezTo>
                <a:cubicBezTo>
                  <a:pt x="8591917" y="942582"/>
                  <a:pt x="8591917" y="942582"/>
                  <a:pt x="8598486" y="938847"/>
                </a:cubicBezTo>
                <a:cubicBezTo>
                  <a:pt x="8585348" y="946316"/>
                  <a:pt x="8600879" y="950261"/>
                  <a:pt x="8616802" y="932693"/>
                </a:cubicBezTo>
                <a:cubicBezTo>
                  <a:pt x="8616802" y="932693"/>
                  <a:pt x="8616802" y="932693"/>
                  <a:pt x="8613018" y="926328"/>
                </a:cubicBezTo>
                <a:cubicBezTo>
                  <a:pt x="8614410" y="921279"/>
                  <a:pt x="8620980" y="917544"/>
                  <a:pt x="8620980" y="917544"/>
                </a:cubicBezTo>
                <a:cubicBezTo>
                  <a:pt x="8617195" y="911179"/>
                  <a:pt x="8615802" y="916229"/>
                  <a:pt x="8609233" y="919964"/>
                </a:cubicBezTo>
                <a:cubicBezTo>
                  <a:pt x="8609233" y="919964"/>
                  <a:pt x="8609233" y="919964"/>
                  <a:pt x="8602663" y="923698"/>
                </a:cubicBezTo>
                <a:cubicBezTo>
                  <a:pt x="8619980" y="901080"/>
                  <a:pt x="8662182" y="868574"/>
                  <a:pt x="8672537" y="871204"/>
                </a:cubicBezTo>
                <a:cubicBezTo>
                  <a:pt x="8714738" y="838699"/>
                  <a:pt x="8747978" y="798513"/>
                  <a:pt x="8778041" y="789941"/>
                </a:cubicBezTo>
                <a:cubicBezTo>
                  <a:pt x="8805712" y="769953"/>
                  <a:pt x="8788788" y="771057"/>
                  <a:pt x="8804711" y="753489"/>
                </a:cubicBezTo>
                <a:cubicBezTo>
                  <a:pt x="8832382" y="733502"/>
                  <a:pt x="8834775" y="744917"/>
                  <a:pt x="8854483" y="733714"/>
                </a:cubicBezTo>
                <a:cubicBezTo>
                  <a:pt x="8860802" y="725863"/>
                  <a:pt x="8867184" y="719042"/>
                  <a:pt x="8873511" y="713051"/>
                </a:cubicBezTo>
                <a:lnTo>
                  <a:pt x="8880509" y="707178"/>
                </a:lnTo>
                <a:lnTo>
                  <a:pt x="8832858" y="756730"/>
                </a:lnTo>
                <a:cubicBezTo>
                  <a:pt x="8812891" y="776776"/>
                  <a:pt x="8792264" y="796074"/>
                  <a:pt x="8769985" y="813508"/>
                </a:cubicBezTo>
                <a:cubicBezTo>
                  <a:pt x="8748479" y="830292"/>
                  <a:pt x="8729836" y="847271"/>
                  <a:pt x="8728932" y="876675"/>
                </a:cubicBezTo>
                <a:cubicBezTo>
                  <a:pt x="8728487" y="882257"/>
                  <a:pt x="8725176" y="887645"/>
                  <a:pt x="8719111" y="891444"/>
                </a:cubicBezTo>
                <a:cubicBezTo>
                  <a:pt x="8694961" y="905242"/>
                  <a:pt x="8681606" y="928191"/>
                  <a:pt x="8665497" y="949550"/>
                </a:cubicBezTo>
                <a:cubicBezTo>
                  <a:pt x="8654242" y="964222"/>
                  <a:pt x="8643099" y="977499"/>
                  <a:pt x="8631956" y="990775"/>
                </a:cubicBezTo>
                <a:cubicBezTo>
                  <a:pt x="8627101" y="997462"/>
                  <a:pt x="8622135" y="1005544"/>
                  <a:pt x="8624332" y="1014112"/>
                </a:cubicBezTo>
                <a:cubicBezTo>
                  <a:pt x="8627962" y="1022776"/>
                  <a:pt x="8631593" y="1031442"/>
                  <a:pt x="8645268" y="1022546"/>
                </a:cubicBezTo>
                <a:cubicBezTo>
                  <a:pt x="8665231" y="1007060"/>
                  <a:pt x="8690035" y="1003129"/>
                  <a:pt x="8716938" y="990919"/>
                </a:cubicBezTo>
                <a:cubicBezTo>
                  <a:pt x="8704795" y="1016755"/>
                  <a:pt x="8697170" y="1040094"/>
                  <a:pt x="8675886" y="1054086"/>
                </a:cubicBezTo>
                <a:cubicBezTo>
                  <a:pt x="8671366" y="1056586"/>
                  <a:pt x="8668165" y="1060579"/>
                  <a:pt x="8669153" y="1066258"/>
                </a:cubicBezTo>
                <a:cubicBezTo>
                  <a:pt x="8671575" y="1072035"/>
                  <a:pt x="8676095" y="1069534"/>
                  <a:pt x="8680505" y="1068430"/>
                </a:cubicBezTo>
                <a:cubicBezTo>
                  <a:pt x="8687780" y="1067520"/>
                  <a:pt x="8691746" y="1071998"/>
                  <a:pt x="8692732" y="1077678"/>
                </a:cubicBezTo>
                <a:cubicBezTo>
                  <a:pt x="8694930" y="1086245"/>
                  <a:pt x="8687543" y="1088551"/>
                  <a:pt x="8681811" y="1088163"/>
                </a:cubicBezTo>
                <a:cubicBezTo>
                  <a:pt x="8670350" y="1087386"/>
                  <a:pt x="8666927" y="1094171"/>
                  <a:pt x="8666260" y="1102543"/>
                </a:cubicBezTo>
                <a:cubicBezTo>
                  <a:pt x="8663935" y="1113611"/>
                  <a:pt x="8667344" y="1125067"/>
                  <a:pt x="8677262" y="1127143"/>
                </a:cubicBezTo>
                <a:cubicBezTo>
                  <a:pt x="8687293" y="1127822"/>
                  <a:pt x="8686749" y="1116560"/>
                  <a:pt x="8688851" y="1108284"/>
                </a:cubicBezTo>
                <a:cubicBezTo>
                  <a:pt x="8689074" y="1105493"/>
                  <a:pt x="8690618" y="1104194"/>
                  <a:pt x="8690952" y="1100007"/>
                </a:cubicBezTo>
                <a:cubicBezTo>
                  <a:pt x="8699327" y="1103380"/>
                  <a:pt x="8694471" y="1110067"/>
                  <a:pt x="8697002" y="1114448"/>
                </a:cubicBezTo>
                <a:cubicBezTo>
                  <a:pt x="8700745" y="1121717"/>
                  <a:pt x="8704487" y="1128987"/>
                  <a:pt x="8712541" y="1118308"/>
                </a:cubicBezTo>
                <a:cubicBezTo>
                  <a:pt x="8715741" y="1114314"/>
                  <a:pt x="8715852" y="1112919"/>
                  <a:pt x="8721472" y="1114703"/>
                </a:cubicBezTo>
                <a:cubicBezTo>
                  <a:pt x="8742743" y="1118950"/>
                  <a:pt x="8763137" y="1116122"/>
                  <a:pt x="8782208" y="1111802"/>
                </a:cubicBezTo>
                <a:cubicBezTo>
                  <a:pt x="8802825" y="1106182"/>
                  <a:pt x="8823441" y="1100563"/>
                  <a:pt x="8844933" y="1102019"/>
                </a:cubicBezTo>
                <a:lnTo>
                  <a:pt x="8850173" y="1100869"/>
                </a:lnTo>
                <a:lnTo>
                  <a:pt x="8840982" y="1111627"/>
                </a:lnTo>
                <a:cubicBezTo>
                  <a:pt x="8841230" y="1115726"/>
                  <a:pt x="8845688" y="1119554"/>
                  <a:pt x="8853779" y="1124581"/>
                </a:cubicBezTo>
                <a:cubicBezTo>
                  <a:pt x="8864362" y="1130003"/>
                  <a:pt x="8875369" y="1132994"/>
                  <a:pt x="8885108" y="1143278"/>
                </a:cubicBezTo>
                <a:cubicBezTo>
                  <a:pt x="8840854" y="1140018"/>
                  <a:pt x="8809215" y="1159985"/>
                  <a:pt x="8773436" y="1174302"/>
                </a:cubicBezTo>
                <a:cubicBezTo>
                  <a:pt x="8747013" y="1186353"/>
                  <a:pt x="8719363" y="1190717"/>
                  <a:pt x="8691753" y="1180101"/>
                </a:cubicBezTo>
                <a:cubicBezTo>
                  <a:pt x="8690295" y="1181120"/>
                  <a:pt x="8688838" y="1182138"/>
                  <a:pt x="8688838" y="1182138"/>
                </a:cubicBezTo>
                <a:cubicBezTo>
                  <a:pt x="8690830" y="1214925"/>
                  <a:pt x="8685001" y="1218996"/>
                  <a:pt x="8652596" y="1213866"/>
                </a:cubicBezTo>
                <a:cubicBezTo>
                  <a:pt x="8642626" y="1212286"/>
                  <a:pt x="8632656" y="1210707"/>
                  <a:pt x="8622686" y="1209129"/>
                </a:cubicBezTo>
                <a:cubicBezTo>
                  <a:pt x="8616242" y="1209358"/>
                  <a:pt x="8611871" y="1212412"/>
                  <a:pt x="8617047" y="1219477"/>
                </a:cubicBezTo>
                <a:cubicBezTo>
                  <a:pt x="8628014" y="1237449"/>
                  <a:pt x="8643160" y="1246090"/>
                  <a:pt x="8664559" y="1248230"/>
                </a:cubicBezTo>
                <a:cubicBezTo>
                  <a:pt x="8680972" y="1249579"/>
                  <a:pt x="8697808" y="1248500"/>
                  <a:pt x="8713798" y="1252279"/>
                </a:cubicBezTo>
                <a:cubicBezTo>
                  <a:pt x="8706472" y="1272350"/>
                  <a:pt x="8692935" y="1283944"/>
                  <a:pt x="8672150" y="1285649"/>
                </a:cubicBezTo>
                <a:cubicBezTo>
                  <a:pt x="8680432" y="1296951"/>
                  <a:pt x="8692895" y="1298924"/>
                  <a:pt x="8704936" y="1303328"/>
                </a:cubicBezTo>
                <a:cubicBezTo>
                  <a:pt x="8715942" y="1306319"/>
                  <a:pt x="8725490" y="1310330"/>
                  <a:pt x="8731702" y="1318806"/>
                </a:cubicBezTo>
                <a:cubicBezTo>
                  <a:pt x="8734289" y="1322337"/>
                  <a:pt x="8735373" y="1325319"/>
                  <a:pt x="8734640" y="1327701"/>
                </a:cubicBezTo>
                <a:cubicBezTo>
                  <a:pt x="8733906" y="1330083"/>
                  <a:pt x="8731355" y="1331864"/>
                  <a:pt x="8726677" y="1332996"/>
                </a:cubicBezTo>
                <a:cubicBezTo>
                  <a:pt x="8705471" y="1337132"/>
                  <a:pt x="8686987" y="1332956"/>
                  <a:pt x="8667890" y="1324938"/>
                </a:cubicBezTo>
                <a:cubicBezTo>
                  <a:pt x="8648793" y="1316919"/>
                  <a:pt x="8631153" y="1307880"/>
                  <a:pt x="8610599" y="1300881"/>
                </a:cubicBezTo>
                <a:cubicBezTo>
                  <a:pt x="8617232" y="1306925"/>
                  <a:pt x="8623444" y="1315402"/>
                  <a:pt x="8631114" y="1322861"/>
                </a:cubicBezTo>
                <a:cubicBezTo>
                  <a:pt x="8636712" y="1327493"/>
                  <a:pt x="8640432" y="1335577"/>
                  <a:pt x="8634180" y="1342079"/>
                </a:cubicBezTo>
                <a:cubicBezTo>
                  <a:pt x="8626472" y="1349601"/>
                  <a:pt x="8616693" y="1354297"/>
                  <a:pt x="8607988" y="1345425"/>
                </a:cubicBezTo>
                <a:cubicBezTo>
                  <a:pt x="8598249" y="1335142"/>
                  <a:pt x="8584137" y="1327912"/>
                  <a:pt x="8579190" y="1312142"/>
                </a:cubicBezTo>
                <a:cubicBezTo>
                  <a:pt x="8578156" y="1310730"/>
                  <a:pt x="8576507" y="1305473"/>
                  <a:pt x="8573171" y="1309939"/>
                </a:cubicBezTo>
                <a:lnTo>
                  <a:pt x="8565062" y="1313196"/>
                </a:lnTo>
                <a:lnTo>
                  <a:pt x="8560471" y="1316315"/>
                </a:lnTo>
                <a:cubicBezTo>
                  <a:pt x="8532581" y="1336156"/>
                  <a:pt x="8504994" y="1356720"/>
                  <a:pt x="8475483" y="1374345"/>
                </a:cubicBezTo>
                <a:cubicBezTo>
                  <a:pt x="8463346" y="1381934"/>
                  <a:pt x="8444385" y="1384847"/>
                  <a:pt x="8444133" y="1405876"/>
                </a:cubicBezTo>
                <a:cubicBezTo>
                  <a:pt x="8445452" y="1407370"/>
                  <a:pt x="8441042" y="1408472"/>
                  <a:pt x="8439497" y="1409769"/>
                </a:cubicBezTo>
                <a:cubicBezTo>
                  <a:pt x="8422389" y="1425437"/>
                  <a:pt x="8405393" y="1439709"/>
                  <a:pt x="8384548" y="1448105"/>
                </a:cubicBezTo>
                <a:cubicBezTo>
                  <a:pt x="8374069" y="1453002"/>
                  <a:pt x="8366343" y="1459488"/>
                  <a:pt x="8358506" y="1467372"/>
                </a:cubicBezTo>
                <a:cubicBezTo>
                  <a:pt x="8353646" y="1474055"/>
                  <a:pt x="8352971" y="1482428"/>
                  <a:pt x="8356822" y="1488304"/>
                </a:cubicBezTo>
                <a:cubicBezTo>
                  <a:pt x="8362102" y="1494279"/>
                  <a:pt x="8366850" y="1488991"/>
                  <a:pt x="8372693" y="1487988"/>
                </a:cubicBezTo>
                <a:cubicBezTo>
                  <a:pt x="8396180" y="1482579"/>
                  <a:pt x="8417250" y="1471392"/>
                  <a:pt x="8436999" y="1458711"/>
                </a:cubicBezTo>
                <a:cubicBezTo>
                  <a:pt x="8455203" y="1447327"/>
                  <a:pt x="8468183" y="1465054"/>
                  <a:pt x="8483831" y="1467528"/>
                </a:cubicBezTo>
                <a:cubicBezTo>
                  <a:pt x="8490994" y="1468019"/>
                  <a:pt x="8479955" y="1479891"/>
                  <a:pt x="8480825" y="1486969"/>
                </a:cubicBezTo>
                <a:cubicBezTo>
                  <a:pt x="8483691" y="1487164"/>
                  <a:pt x="8487876" y="1488854"/>
                  <a:pt x="8490742" y="1489051"/>
                </a:cubicBezTo>
                <a:cubicBezTo>
                  <a:pt x="8506279" y="1492919"/>
                  <a:pt x="8524819" y="1477350"/>
                  <a:pt x="8537912" y="1493680"/>
                </a:cubicBezTo>
                <a:cubicBezTo>
                  <a:pt x="8540552" y="1496668"/>
                  <a:pt x="8543867" y="1491282"/>
                  <a:pt x="8545412" y="1489984"/>
                </a:cubicBezTo>
                <a:cubicBezTo>
                  <a:pt x="8548614" y="1485995"/>
                  <a:pt x="8550497" y="1480511"/>
                  <a:pt x="8557549" y="1482397"/>
                </a:cubicBezTo>
                <a:cubicBezTo>
                  <a:pt x="8554768" y="1499044"/>
                  <a:pt x="8554768" y="1499044"/>
                  <a:pt x="8572074" y="1498825"/>
                </a:cubicBezTo>
                <a:cubicBezTo>
                  <a:pt x="8580782" y="1498018"/>
                  <a:pt x="8598172" y="1514643"/>
                  <a:pt x="8597273" y="1525807"/>
                </a:cubicBezTo>
                <a:cubicBezTo>
                  <a:pt x="8595701" y="1545346"/>
                  <a:pt x="8591376" y="1563291"/>
                  <a:pt x="8568985" y="1572984"/>
                </a:cubicBezTo>
                <a:cubicBezTo>
                  <a:pt x="8543505" y="1585274"/>
                  <a:pt x="8526173" y="1603732"/>
                  <a:pt x="8521060" y="1631446"/>
                </a:cubicBezTo>
                <a:cubicBezTo>
                  <a:pt x="8518504" y="1645304"/>
                  <a:pt x="8509121" y="1654484"/>
                  <a:pt x="8495777" y="1659184"/>
                </a:cubicBezTo>
                <a:cubicBezTo>
                  <a:pt x="8485299" y="1664080"/>
                  <a:pt x="8473499" y="1667481"/>
                  <a:pt x="8465437" y="1678156"/>
                </a:cubicBezTo>
                <a:cubicBezTo>
                  <a:pt x="8451082" y="1695416"/>
                  <a:pt x="8429901" y="1707998"/>
                  <a:pt x="8411472" y="1722172"/>
                </a:cubicBezTo>
                <a:cubicBezTo>
                  <a:pt x="8405403" y="1725966"/>
                  <a:pt x="8399337" y="1729761"/>
                  <a:pt x="8390850" y="1727778"/>
                </a:cubicBezTo>
                <a:cubicBezTo>
                  <a:pt x="8378181" y="1724104"/>
                  <a:pt x="8367478" y="1731790"/>
                  <a:pt x="8355791" y="1733798"/>
                </a:cubicBezTo>
                <a:cubicBezTo>
                  <a:pt x="8324917" y="1741507"/>
                  <a:pt x="8330706" y="1776983"/>
                  <a:pt x="8308091" y="1789468"/>
                </a:cubicBezTo>
                <a:cubicBezTo>
                  <a:pt x="8306658" y="1789370"/>
                  <a:pt x="8306545" y="1790765"/>
                  <a:pt x="8306545" y="1790765"/>
                </a:cubicBezTo>
                <a:cubicBezTo>
                  <a:pt x="8314890" y="1812385"/>
                  <a:pt x="8290336" y="1795269"/>
                  <a:pt x="8289437" y="1806434"/>
                </a:cubicBezTo>
                <a:cubicBezTo>
                  <a:pt x="8273367" y="1791301"/>
                  <a:pt x="8273453" y="1808145"/>
                  <a:pt x="8271458" y="1815026"/>
                </a:cubicBezTo>
                <a:cubicBezTo>
                  <a:pt x="8269463" y="1821905"/>
                  <a:pt x="8264828" y="1825797"/>
                  <a:pt x="8260081" y="1831085"/>
                </a:cubicBezTo>
                <a:cubicBezTo>
                  <a:pt x="8249378" y="1838772"/>
                  <a:pt x="8235809" y="1846264"/>
                  <a:pt x="8232157" y="1855836"/>
                </a:cubicBezTo>
                <a:cubicBezTo>
                  <a:pt x="8226848" y="1868101"/>
                  <a:pt x="8219348" y="1871797"/>
                  <a:pt x="8210639" y="1872606"/>
                </a:cubicBezTo>
                <a:lnTo>
                  <a:pt x="8201229" y="1874640"/>
                </a:lnTo>
                <a:lnTo>
                  <a:pt x="8192021" y="1883059"/>
                </a:lnTo>
                <a:lnTo>
                  <a:pt x="8176785" y="1895400"/>
                </a:lnTo>
                <a:lnTo>
                  <a:pt x="8178848" y="1940038"/>
                </a:lnTo>
                <a:cubicBezTo>
                  <a:pt x="8173940" y="1957425"/>
                  <a:pt x="8163905" y="1974261"/>
                  <a:pt x="8150623" y="1991528"/>
                </a:cubicBezTo>
                <a:cubicBezTo>
                  <a:pt x="8117002" y="2031537"/>
                  <a:pt x="8103968" y="2086215"/>
                  <a:pt x="8082218" y="2133728"/>
                </a:cubicBezTo>
                <a:cubicBezTo>
                  <a:pt x="8068270" y="2169618"/>
                  <a:pt x="8049136" y="2195602"/>
                  <a:pt x="8011821" y="2213405"/>
                </a:cubicBezTo>
                <a:cubicBezTo>
                  <a:pt x="7964293" y="2236343"/>
                  <a:pt x="7941796" y="2290007"/>
                  <a:pt x="7896676" y="2319434"/>
                </a:cubicBezTo>
                <a:cubicBezTo>
                  <a:pt x="7892774" y="2325245"/>
                  <a:pt x="7888499" y="2334134"/>
                  <a:pt x="7882190" y="2333456"/>
                </a:cubicBezTo>
                <a:cubicBezTo>
                  <a:pt x="7834497" y="2331452"/>
                  <a:pt x="7829267" y="2374506"/>
                  <a:pt x="7810132" y="2400493"/>
                </a:cubicBezTo>
                <a:cubicBezTo>
                  <a:pt x="7787469" y="2429215"/>
                  <a:pt x="7756462" y="2447695"/>
                  <a:pt x="7725455" y="2466174"/>
                </a:cubicBezTo>
                <a:cubicBezTo>
                  <a:pt x="7718773" y="2468571"/>
                  <a:pt x="7718025" y="2474724"/>
                  <a:pt x="7720432" y="2481213"/>
                </a:cubicBezTo>
                <a:cubicBezTo>
                  <a:pt x="7717818" y="2502740"/>
                  <a:pt x="7695361" y="2503445"/>
                  <a:pt x="7693328" y="2493881"/>
                </a:cubicBezTo>
                <a:cubicBezTo>
                  <a:pt x="7680916" y="2464509"/>
                  <a:pt x="7666057" y="2481606"/>
                  <a:pt x="7652317" y="2489478"/>
                </a:cubicBezTo>
                <a:cubicBezTo>
                  <a:pt x="7627992" y="2505559"/>
                  <a:pt x="7611639" y="2534959"/>
                  <a:pt x="7578971" y="2540799"/>
                </a:cubicBezTo>
                <a:cubicBezTo>
                  <a:pt x="7569134" y="2542859"/>
                  <a:pt x="7564486" y="2554821"/>
                  <a:pt x="7566520" y="2564386"/>
                </a:cubicBezTo>
                <a:cubicBezTo>
                  <a:pt x="7572995" y="2590005"/>
                  <a:pt x="7556101" y="2597537"/>
                  <a:pt x="7532897" y="2604393"/>
                </a:cubicBezTo>
                <a:cubicBezTo>
                  <a:pt x="7519158" y="2612265"/>
                  <a:pt x="7486325" y="2593163"/>
                  <a:pt x="7487778" y="2633821"/>
                </a:cubicBezTo>
                <a:cubicBezTo>
                  <a:pt x="7489066" y="2649536"/>
                  <a:pt x="7455278" y="2664602"/>
                  <a:pt x="7481055" y="2689178"/>
                </a:cubicBezTo>
                <a:cubicBezTo>
                  <a:pt x="7489771" y="2696344"/>
                  <a:pt x="7475658" y="2707291"/>
                  <a:pt x="7468602" y="2712764"/>
                </a:cubicBezTo>
                <a:cubicBezTo>
                  <a:pt x="7447806" y="2726110"/>
                  <a:pt x="7421822" y="2729551"/>
                  <a:pt x="7411777" y="2759628"/>
                </a:cubicBezTo>
                <a:cubicBezTo>
                  <a:pt x="7410615" y="2762619"/>
                  <a:pt x="7409002" y="2764392"/>
                  <a:pt x="7407099" y="2765259"/>
                </a:cubicBezTo>
                <a:cubicBezTo>
                  <a:pt x="7401390" y="2767859"/>
                  <a:pt x="7393079" y="2762294"/>
                  <a:pt x="7386541" y="2756918"/>
                </a:cubicBezTo>
                <a:lnTo>
                  <a:pt x="7345962" y="2722841"/>
                </a:lnTo>
                <a:lnTo>
                  <a:pt x="7371331" y="2756597"/>
                </a:lnTo>
                <a:lnTo>
                  <a:pt x="7359465" y="2755196"/>
                </a:lnTo>
                <a:cubicBezTo>
                  <a:pt x="7349027" y="2754894"/>
                  <a:pt x="7349426" y="2759861"/>
                  <a:pt x="7351018" y="2779724"/>
                </a:cubicBezTo>
                <a:cubicBezTo>
                  <a:pt x="7352410" y="2794884"/>
                  <a:pt x="7341089" y="2813092"/>
                  <a:pt x="7329185" y="2819293"/>
                </a:cubicBezTo>
                <a:cubicBezTo>
                  <a:pt x="7325216" y="2821362"/>
                  <a:pt x="7321184" y="2822096"/>
                  <a:pt x="7317537" y="2820938"/>
                </a:cubicBezTo>
                <a:cubicBezTo>
                  <a:pt x="7292294" y="2811008"/>
                  <a:pt x="7275346" y="2820991"/>
                  <a:pt x="7256563" y="2834443"/>
                </a:cubicBezTo>
                <a:cubicBezTo>
                  <a:pt x="7247501" y="2843088"/>
                  <a:pt x="7238046" y="2854168"/>
                  <a:pt x="7222669" y="2854408"/>
                </a:cubicBezTo>
                <a:cubicBezTo>
                  <a:pt x="7204795" y="2854283"/>
                  <a:pt x="7202172" y="2862624"/>
                  <a:pt x="7204813" y="2877968"/>
                </a:cubicBezTo>
                <a:cubicBezTo>
                  <a:pt x="7206134" y="2885640"/>
                  <a:pt x="7207454" y="2893311"/>
                  <a:pt x="7197072" y="2894285"/>
                </a:cubicBezTo>
                <a:cubicBezTo>
                  <a:pt x="7188134" y="2894221"/>
                  <a:pt x="7180642" y="2893124"/>
                  <a:pt x="7178661" y="2881617"/>
                </a:cubicBezTo>
                <a:cubicBezTo>
                  <a:pt x="7177341" y="2873945"/>
                  <a:pt x="7177465" y="2865239"/>
                  <a:pt x="7175092" y="2856166"/>
                </a:cubicBezTo>
                <a:cubicBezTo>
                  <a:pt x="7168366" y="2826512"/>
                  <a:pt x="7141285" y="2820054"/>
                  <a:pt x="7117774" y="2839046"/>
                </a:cubicBezTo>
                <a:cubicBezTo>
                  <a:pt x="7111995" y="2843186"/>
                  <a:pt x="7108320" y="2850126"/>
                  <a:pt x="7103593" y="2855665"/>
                </a:cubicBezTo>
                <a:cubicBezTo>
                  <a:pt x="7098865" y="2861204"/>
                  <a:pt x="7094139" y="2866744"/>
                  <a:pt x="7086646" y="2865648"/>
                </a:cubicBezTo>
                <a:cubicBezTo>
                  <a:pt x="7048792" y="2862596"/>
                  <a:pt x="7028046" y="2888225"/>
                  <a:pt x="7006640" y="2910019"/>
                </a:cubicBezTo>
                <a:cubicBezTo>
                  <a:pt x="7004802" y="2913489"/>
                  <a:pt x="7001912" y="2915559"/>
                  <a:pt x="7006516" y="2918726"/>
                </a:cubicBezTo>
                <a:cubicBezTo>
                  <a:pt x="7011117" y="2921893"/>
                  <a:pt x="7015328" y="2927495"/>
                  <a:pt x="7022820" y="2928594"/>
                </a:cubicBezTo>
                <a:cubicBezTo>
                  <a:pt x="7027815" y="2929323"/>
                  <a:pt x="7026103" y="2924087"/>
                  <a:pt x="7026495" y="2921651"/>
                </a:cubicBezTo>
                <a:cubicBezTo>
                  <a:pt x="7032131" y="2902535"/>
                  <a:pt x="7042639" y="2892856"/>
                  <a:pt x="7060513" y="2892981"/>
                </a:cubicBezTo>
                <a:cubicBezTo>
                  <a:pt x="7079833" y="2892072"/>
                  <a:pt x="7097191" y="2903338"/>
                  <a:pt x="7102329" y="2919048"/>
                </a:cubicBezTo>
                <a:cubicBezTo>
                  <a:pt x="7106147" y="2927085"/>
                  <a:pt x="7102865" y="2931590"/>
                  <a:pt x="7092875" y="2930127"/>
                </a:cubicBezTo>
                <a:cubicBezTo>
                  <a:pt x="7076445" y="2928967"/>
                  <a:pt x="7072770" y="2935907"/>
                  <a:pt x="7070024" y="2952956"/>
                </a:cubicBezTo>
                <a:cubicBezTo>
                  <a:pt x="7068598" y="2977675"/>
                  <a:pt x="7041412" y="3003608"/>
                  <a:pt x="7022484" y="3002082"/>
                </a:cubicBezTo>
                <a:cubicBezTo>
                  <a:pt x="7007500" y="2999887"/>
                  <a:pt x="7000275" y="3005061"/>
                  <a:pt x="6993710" y="3014072"/>
                </a:cubicBezTo>
                <a:cubicBezTo>
                  <a:pt x="6984256" y="3025151"/>
                  <a:pt x="6972698" y="3033429"/>
                  <a:pt x="6955999" y="3025998"/>
                </a:cubicBezTo>
                <a:cubicBezTo>
                  <a:pt x="6945349" y="3020699"/>
                  <a:pt x="6938784" y="3029709"/>
                  <a:pt x="6933665" y="3037684"/>
                </a:cubicBezTo>
                <a:cubicBezTo>
                  <a:pt x="6928546" y="3045659"/>
                  <a:pt x="6924479" y="3055035"/>
                  <a:pt x="6915149" y="3057407"/>
                </a:cubicBezTo>
                <a:cubicBezTo>
                  <a:pt x="6903982" y="3063251"/>
                  <a:pt x="6900949" y="3050343"/>
                  <a:pt x="6886748" y="3043277"/>
                </a:cubicBezTo>
                <a:cubicBezTo>
                  <a:pt x="6901628" y="3077863"/>
                  <a:pt x="6867859" y="3089121"/>
                  <a:pt x="6858549" y="3115179"/>
                </a:cubicBezTo>
                <a:cubicBezTo>
                  <a:pt x="6857227" y="3107507"/>
                  <a:pt x="6856568" y="3103671"/>
                  <a:pt x="6855906" y="3099835"/>
                </a:cubicBezTo>
                <a:cubicBezTo>
                  <a:pt x="6848787" y="3072617"/>
                  <a:pt x="6836693" y="3068353"/>
                  <a:pt x="6813574" y="3084910"/>
                </a:cubicBezTo>
                <a:cubicBezTo>
                  <a:pt x="6798732" y="3097693"/>
                  <a:pt x="6784284" y="3108041"/>
                  <a:pt x="6767336" y="3118024"/>
                </a:cubicBezTo>
                <a:cubicBezTo>
                  <a:pt x="6739615" y="3131413"/>
                  <a:pt x="6710180" y="3139568"/>
                  <a:pt x="6679427" y="3140048"/>
                </a:cubicBezTo>
                <a:cubicBezTo>
                  <a:pt x="6656164" y="3141627"/>
                  <a:pt x="6651045" y="3149603"/>
                  <a:pt x="6656843" y="3169149"/>
                </a:cubicBezTo>
                <a:cubicBezTo>
                  <a:pt x="6666192" y="3190461"/>
                  <a:pt x="6660287" y="3203306"/>
                  <a:pt x="6638346" y="3212556"/>
                </a:cubicBezTo>
                <a:cubicBezTo>
                  <a:pt x="6625734" y="3219434"/>
                  <a:pt x="6612070" y="3224912"/>
                  <a:pt x="6600118" y="3235625"/>
                </a:cubicBezTo>
                <a:cubicBezTo>
                  <a:pt x="6592893" y="3240799"/>
                  <a:pt x="6583563" y="3243173"/>
                  <a:pt x="6573966" y="3239274"/>
                </a:cubicBezTo>
                <a:cubicBezTo>
                  <a:pt x="6572191" y="3238391"/>
                  <a:pt x="6570777" y="3237249"/>
                  <a:pt x="6569529" y="3237066"/>
                </a:cubicBezTo>
                <a:lnTo>
                  <a:pt x="6567138" y="3239524"/>
                </a:lnTo>
                <a:lnTo>
                  <a:pt x="6570687" y="3238235"/>
                </a:lnTo>
                <a:cubicBezTo>
                  <a:pt x="6559138" y="3265440"/>
                  <a:pt x="6419645" y="3403848"/>
                  <a:pt x="6389173" y="3430222"/>
                </a:cubicBezTo>
                <a:cubicBezTo>
                  <a:pt x="6365173" y="3433318"/>
                  <a:pt x="6257755" y="3552804"/>
                  <a:pt x="6232030" y="3583441"/>
                </a:cubicBezTo>
                <a:cubicBezTo>
                  <a:pt x="6190966" y="3637122"/>
                  <a:pt x="6084234" y="3713685"/>
                  <a:pt x="6032105" y="3794153"/>
                </a:cubicBezTo>
                <a:cubicBezTo>
                  <a:pt x="6010884" y="3829732"/>
                  <a:pt x="5989258" y="3881009"/>
                  <a:pt x="5920512" y="3923299"/>
                </a:cubicBezTo>
                <a:cubicBezTo>
                  <a:pt x="5890372" y="3940547"/>
                  <a:pt x="5788474" y="3967340"/>
                  <a:pt x="5767824" y="3994052"/>
                </a:cubicBezTo>
                <a:cubicBezTo>
                  <a:pt x="5762405" y="4008045"/>
                  <a:pt x="5765764" y="4030721"/>
                  <a:pt x="5760108" y="4044453"/>
                </a:cubicBezTo>
                <a:cubicBezTo>
                  <a:pt x="5734137" y="4075770"/>
                  <a:pt x="5725133" y="4065888"/>
                  <a:pt x="5704148" y="4101726"/>
                </a:cubicBezTo>
                <a:cubicBezTo>
                  <a:pt x="5686041" y="4091349"/>
                  <a:pt x="5652220" y="4094109"/>
                  <a:pt x="5627067" y="4115879"/>
                </a:cubicBezTo>
                <a:cubicBezTo>
                  <a:pt x="5631806" y="4121080"/>
                  <a:pt x="5626969" y="4125266"/>
                  <a:pt x="5625429" y="4134971"/>
                </a:cubicBezTo>
                <a:cubicBezTo>
                  <a:pt x="5598654" y="4105584"/>
                  <a:pt x="5601765" y="4128939"/>
                  <a:pt x="5574891" y="4108940"/>
                </a:cubicBezTo>
                <a:cubicBezTo>
                  <a:pt x="5565553" y="4108185"/>
                  <a:pt x="5571543" y="4085324"/>
                  <a:pt x="5571878" y="4076197"/>
                </a:cubicBezTo>
                <a:cubicBezTo>
                  <a:pt x="5567612" y="4071516"/>
                  <a:pt x="5558273" y="4070762"/>
                  <a:pt x="5549841" y="4052011"/>
                </a:cubicBezTo>
                <a:cubicBezTo>
                  <a:pt x="5535182" y="4055861"/>
                  <a:pt x="5525507" y="4064235"/>
                  <a:pt x="5515350" y="4073027"/>
                </a:cubicBezTo>
                <a:cubicBezTo>
                  <a:pt x="5508187" y="4070388"/>
                  <a:pt x="5504605" y="4069068"/>
                  <a:pt x="5501718" y="4067207"/>
                </a:cubicBezTo>
                <a:lnTo>
                  <a:pt x="5497036" y="4062712"/>
                </a:lnTo>
                <a:lnTo>
                  <a:pt x="5495903" y="4063744"/>
                </a:lnTo>
                <a:cubicBezTo>
                  <a:pt x="5495903" y="4063744"/>
                  <a:pt x="5477796" y="4053367"/>
                  <a:pt x="5457145" y="4080078"/>
                </a:cubicBezTo>
                <a:cubicBezTo>
                  <a:pt x="5379725" y="4172668"/>
                  <a:pt x="5263056" y="4282950"/>
                  <a:pt x="5171696" y="4379233"/>
                </a:cubicBezTo>
                <a:cubicBezTo>
                  <a:pt x="5161873" y="4378896"/>
                  <a:pt x="5157607" y="4374215"/>
                  <a:pt x="5152869" y="4369014"/>
                </a:cubicBezTo>
                <a:cubicBezTo>
                  <a:pt x="5146544" y="4401002"/>
                  <a:pt x="5131065" y="4414399"/>
                  <a:pt x="5092406" y="4421345"/>
                </a:cubicBezTo>
                <a:lnTo>
                  <a:pt x="5105912" y="4436168"/>
                </a:lnTo>
                <a:lnTo>
                  <a:pt x="5080525" y="4448406"/>
                </a:lnTo>
                <a:lnTo>
                  <a:pt x="5081531" y="4471795"/>
                </a:lnTo>
                <a:cubicBezTo>
                  <a:pt x="5076568" y="4489168"/>
                  <a:pt x="5066480" y="4505974"/>
                  <a:pt x="5053143" y="4523201"/>
                </a:cubicBezTo>
                <a:cubicBezTo>
                  <a:pt x="5019393" y="4563108"/>
                  <a:pt x="5006187" y="4617749"/>
                  <a:pt x="4984285" y="4665198"/>
                </a:cubicBezTo>
                <a:cubicBezTo>
                  <a:pt x="4970225" y="4701045"/>
                  <a:pt x="4951007" y="4726973"/>
                  <a:pt x="4913635" y="4744662"/>
                </a:cubicBezTo>
                <a:cubicBezTo>
                  <a:pt x="4866036" y="4767456"/>
                  <a:pt x="4843369" y="4821053"/>
                  <a:pt x="4798156" y="4850344"/>
                </a:cubicBezTo>
                <a:cubicBezTo>
                  <a:pt x="4794236" y="4856144"/>
                  <a:pt x="4789933" y="4865020"/>
                  <a:pt x="4783626" y="4864323"/>
                </a:cubicBezTo>
                <a:cubicBezTo>
                  <a:pt x="4735941" y="4862175"/>
                  <a:pt x="4730574" y="4905215"/>
                  <a:pt x="4711356" y="4931143"/>
                </a:cubicBezTo>
                <a:cubicBezTo>
                  <a:pt x="4688601" y="4959797"/>
                  <a:pt x="4657537" y="4978184"/>
                  <a:pt x="4626473" y="4996569"/>
                </a:cubicBezTo>
                <a:cubicBezTo>
                  <a:pt x="4619782" y="4998947"/>
                  <a:pt x="4619014" y="5005097"/>
                  <a:pt x="4621401" y="5011593"/>
                </a:cubicBezTo>
                <a:cubicBezTo>
                  <a:pt x="4618719" y="5033114"/>
                  <a:pt x="4596260" y="5033750"/>
                  <a:pt x="4594258" y="5024179"/>
                </a:cubicBezTo>
                <a:cubicBezTo>
                  <a:pt x="4581939" y="4994769"/>
                  <a:pt x="4567025" y="5011822"/>
                  <a:pt x="4553262" y="5019653"/>
                </a:cubicBezTo>
                <a:cubicBezTo>
                  <a:pt x="4528886" y="5035661"/>
                  <a:pt x="4512440" y="5065011"/>
                  <a:pt x="4479754" y="5070753"/>
                </a:cubicBezTo>
                <a:cubicBezTo>
                  <a:pt x="4469910" y="5072783"/>
                  <a:pt x="4465224" y="5084731"/>
                  <a:pt x="4467227" y="5094302"/>
                </a:cubicBezTo>
                <a:cubicBezTo>
                  <a:pt x="4473620" y="5119942"/>
                  <a:pt x="4456703" y="5127424"/>
                  <a:pt x="4433479" y="5134209"/>
                </a:cubicBezTo>
                <a:cubicBezTo>
                  <a:pt x="4419715" y="5142039"/>
                  <a:pt x="4386943" y="5122838"/>
                  <a:pt x="4388267" y="5163500"/>
                </a:cubicBezTo>
                <a:cubicBezTo>
                  <a:pt x="4389503" y="5179219"/>
                  <a:pt x="4355669" y="5194184"/>
                  <a:pt x="4381367" y="5218838"/>
                </a:cubicBezTo>
                <a:cubicBezTo>
                  <a:pt x="4385714" y="5222434"/>
                  <a:pt x="4384350" y="5226958"/>
                  <a:pt x="4381016" y="5231265"/>
                </a:cubicBezTo>
                <a:lnTo>
                  <a:pt x="4370694" y="5240693"/>
                </a:lnTo>
                <a:lnTo>
                  <a:pt x="4374647" y="5238175"/>
                </a:lnTo>
                <a:cubicBezTo>
                  <a:pt x="4387821" y="5230810"/>
                  <a:pt x="4399315" y="5225593"/>
                  <a:pt x="4408418" y="5223122"/>
                </a:cubicBezTo>
                <a:cubicBezTo>
                  <a:pt x="4417422" y="5233004"/>
                  <a:pt x="4561417" y="5099538"/>
                  <a:pt x="4575742" y="5104815"/>
                </a:cubicBezTo>
                <a:cubicBezTo>
                  <a:pt x="4564195" y="5132021"/>
                  <a:pt x="4424701" y="5270428"/>
                  <a:pt x="4394228" y="5296803"/>
                </a:cubicBezTo>
                <a:cubicBezTo>
                  <a:pt x="4370229" y="5299898"/>
                  <a:pt x="4262809" y="5419384"/>
                  <a:pt x="4237086" y="5450021"/>
                </a:cubicBezTo>
                <a:cubicBezTo>
                  <a:pt x="4196022" y="5503703"/>
                  <a:pt x="4089290" y="5580265"/>
                  <a:pt x="4037162" y="5660733"/>
                </a:cubicBezTo>
                <a:cubicBezTo>
                  <a:pt x="4015940" y="5696312"/>
                  <a:pt x="3994314" y="5747589"/>
                  <a:pt x="3925567" y="5789879"/>
                </a:cubicBezTo>
                <a:cubicBezTo>
                  <a:pt x="3895428" y="5807127"/>
                  <a:pt x="3793530" y="5833921"/>
                  <a:pt x="3772880" y="5860631"/>
                </a:cubicBezTo>
                <a:cubicBezTo>
                  <a:pt x="3767462" y="5874624"/>
                  <a:pt x="3770820" y="5897302"/>
                  <a:pt x="3765164" y="5911033"/>
                </a:cubicBezTo>
                <a:cubicBezTo>
                  <a:pt x="3739193" y="5942350"/>
                  <a:pt x="3730189" y="5932468"/>
                  <a:pt x="3709203" y="5968306"/>
                </a:cubicBezTo>
                <a:cubicBezTo>
                  <a:pt x="3691096" y="5957929"/>
                  <a:pt x="3657275" y="5960689"/>
                  <a:pt x="3632123" y="5982458"/>
                </a:cubicBezTo>
                <a:cubicBezTo>
                  <a:pt x="3636862" y="5987660"/>
                  <a:pt x="3632024" y="5991846"/>
                  <a:pt x="3630485" y="6001551"/>
                </a:cubicBezTo>
                <a:cubicBezTo>
                  <a:pt x="3603710" y="5972164"/>
                  <a:pt x="3606822" y="5995519"/>
                  <a:pt x="3579947" y="5975519"/>
                </a:cubicBezTo>
                <a:cubicBezTo>
                  <a:pt x="3570608" y="5974765"/>
                  <a:pt x="3576598" y="5951905"/>
                  <a:pt x="3576934" y="5942777"/>
                </a:cubicBezTo>
                <a:cubicBezTo>
                  <a:pt x="3572669" y="5938096"/>
                  <a:pt x="3563329" y="5937341"/>
                  <a:pt x="3554897" y="5918591"/>
                </a:cubicBezTo>
                <a:cubicBezTo>
                  <a:pt x="3540238" y="5922442"/>
                  <a:pt x="3530563" y="5930815"/>
                  <a:pt x="3520405" y="5939606"/>
                </a:cubicBezTo>
                <a:cubicBezTo>
                  <a:pt x="3506080" y="5934329"/>
                  <a:pt x="3506080" y="5934329"/>
                  <a:pt x="3497313" y="5924707"/>
                </a:cubicBezTo>
                <a:cubicBezTo>
                  <a:pt x="3508052" y="5906109"/>
                  <a:pt x="3507471" y="5915915"/>
                  <a:pt x="3495020" y="5891806"/>
                </a:cubicBezTo>
                <a:lnTo>
                  <a:pt x="3474705" y="5909389"/>
                </a:lnTo>
                <a:cubicBezTo>
                  <a:pt x="3467784" y="5906541"/>
                  <a:pt x="3460929" y="5920381"/>
                  <a:pt x="3456511" y="5933217"/>
                </a:cubicBezTo>
                <a:lnTo>
                  <a:pt x="3453091" y="5945589"/>
                </a:lnTo>
                <a:lnTo>
                  <a:pt x="3453127" y="5944297"/>
                </a:lnTo>
                <a:cubicBezTo>
                  <a:pt x="3453472" y="5924658"/>
                  <a:pt x="3453797" y="5871415"/>
                  <a:pt x="3456870" y="5848893"/>
                </a:cubicBezTo>
                <a:lnTo>
                  <a:pt x="3458250" y="5842369"/>
                </a:lnTo>
                <a:lnTo>
                  <a:pt x="3437643" y="5839512"/>
                </a:lnTo>
                <a:cubicBezTo>
                  <a:pt x="3423779" y="5841626"/>
                  <a:pt x="3409036" y="5847757"/>
                  <a:pt x="3396460" y="5858642"/>
                </a:cubicBezTo>
                <a:cubicBezTo>
                  <a:pt x="3401199" y="5863844"/>
                  <a:pt x="3396362" y="5868030"/>
                  <a:pt x="3394822" y="5877736"/>
                </a:cubicBezTo>
                <a:cubicBezTo>
                  <a:pt x="3368047" y="5848348"/>
                  <a:pt x="3371158" y="5871703"/>
                  <a:pt x="3344284" y="5851704"/>
                </a:cubicBezTo>
                <a:cubicBezTo>
                  <a:pt x="3334945" y="5850949"/>
                  <a:pt x="3340936" y="5828089"/>
                  <a:pt x="3341270" y="5818961"/>
                </a:cubicBezTo>
                <a:cubicBezTo>
                  <a:pt x="3337005" y="5814280"/>
                  <a:pt x="3327667" y="5813526"/>
                  <a:pt x="3319234" y="5794776"/>
                </a:cubicBezTo>
                <a:cubicBezTo>
                  <a:pt x="3304574" y="5798626"/>
                  <a:pt x="3294900" y="5806999"/>
                  <a:pt x="3284743" y="5815791"/>
                </a:cubicBezTo>
                <a:cubicBezTo>
                  <a:pt x="3270416" y="5810514"/>
                  <a:pt x="3270416" y="5810514"/>
                  <a:pt x="3261650" y="5800892"/>
                </a:cubicBezTo>
                <a:cubicBezTo>
                  <a:pt x="3272390" y="5782293"/>
                  <a:pt x="3271808" y="5792099"/>
                  <a:pt x="3259358" y="5767990"/>
                </a:cubicBezTo>
                <a:lnTo>
                  <a:pt x="3239042" y="5785573"/>
                </a:lnTo>
                <a:cubicBezTo>
                  <a:pt x="3232121" y="5782724"/>
                  <a:pt x="3225270" y="5796565"/>
                  <a:pt x="3220850" y="5809401"/>
                </a:cubicBezTo>
                <a:lnTo>
                  <a:pt x="3217430" y="5821774"/>
                </a:lnTo>
                <a:lnTo>
                  <a:pt x="3217468" y="5820481"/>
                </a:lnTo>
                <a:cubicBezTo>
                  <a:pt x="3217868" y="5797569"/>
                  <a:pt x="3218246" y="5728919"/>
                  <a:pt x="3222983" y="5716675"/>
                </a:cubicBezTo>
                <a:cubicBezTo>
                  <a:pt x="3199795" y="5711162"/>
                  <a:pt x="3222675" y="5677406"/>
                  <a:pt x="3214577" y="5649528"/>
                </a:cubicBezTo>
                <a:cubicBezTo>
                  <a:pt x="3189526" y="5661909"/>
                  <a:pt x="3175438" y="5656892"/>
                  <a:pt x="3151339" y="5669375"/>
                </a:cubicBezTo>
                <a:cubicBezTo>
                  <a:pt x="3154785" y="5683603"/>
                  <a:pt x="3163790" y="5693486"/>
                  <a:pt x="3171985" y="5711975"/>
                </a:cubicBezTo>
                <a:lnTo>
                  <a:pt x="3167150" y="5716161"/>
                </a:lnTo>
                <a:lnTo>
                  <a:pt x="3162885" y="5711480"/>
                </a:lnTo>
                <a:cubicBezTo>
                  <a:pt x="3153566" y="5708614"/>
                  <a:pt x="3145229" y="5703794"/>
                  <a:pt x="3137543" y="5697866"/>
                </a:cubicBezTo>
                <a:lnTo>
                  <a:pt x="3117329" y="5678747"/>
                </a:lnTo>
                <a:lnTo>
                  <a:pt x="3107770" y="5689912"/>
                </a:lnTo>
                <a:cubicBezTo>
                  <a:pt x="3101322" y="5701067"/>
                  <a:pt x="3098142" y="5713066"/>
                  <a:pt x="3100822" y="5725978"/>
                </a:cubicBezTo>
                <a:cubicBezTo>
                  <a:pt x="3103932" y="5749334"/>
                  <a:pt x="3118021" y="5754351"/>
                  <a:pt x="3102446" y="5777135"/>
                </a:cubicBezTo>
                <a:cubicBezTo>
                  <a:pt x="3096218" y="5799736"/>
                  <a:pt x="3087450" y="5790113"/>
                  <a:pt x="3067716" y="5797890"/>
                </a:cubicBezTo>
                <a:cubicBezTo>
                  <a:pt x="3081224" y="5812713"/>
                  <a:pt x="3086631" y="5799660"/>
                  <a:pt x="3075902" y="5817319"/>
                </a:cubicBezTo>
                <a:cubicBezTo>
                  <a:pt x="3062297" y="5811883"/>
                  <a:pt x="3022249" y="5837243"/>
                  <a:pt x="2987509" y="5858936"/>
                </a:cubicBezTo>
                <a:cubicBezTo>
                  <a:pt x="2947464" y="5814987"/>
                  <a:pt x="2930028" y="5786354"/>
                  <a:pt x="2924290" y="5739225"/>
                </a:cubicBezTo>
                <a:cubicBezTo>
                  <a:pt x="2920123" y="5725156"/>
                  <a:pt x="2935115" y="5712179"/>
                  <a:pt x="2931768" y="5688563"/>
                </a:cubicBezTo>
                <a:lnTo>
                  <a:pt x="2918499" y="5674000"/>
                </a:lnTo>
                <a:lnTo>
                  <a:pt x="2911938" y="5676753"/>
                </a:lnTo>
                <a:lnTo>
                  <a:pt x="2911939" y="5676757"/>
                </a:lnTo>
                <a:lnTo>
                  <a:pt x="2911935" y="5676755"/>
                </a:lnTo>
                <a:lnTo>
                  <a:pt x="2876042" y="5691821"/>
                </a:lnTo>
                <a:cubicBezTo>
                  <a:pt x="2834819" y="5714854"/>
                  <a:pt x="2796962" y="5750931"/>
                  <a:pt x="2759485" y="5776741"/>
                </a:cubicBezTo>
                <a:cubicBezTo>
                  <a:pt x="2701335" y="5722413"/>
                  <a:pt x="2664736" y="5692690"/>
                  <a:pt x="2636239" y="5621534"/>
                </a:cubicBezTo>
                <a:cubicBezTo>
                  <a:pt x="2626109" y="5610417"/>
                  <a:pt x="2607218" y="5612115"/>
                  <a:pt x="2599477" y="5598013"/>
                </a:cubicBezTo>
                <a:lnTo>
                  <a:pt x="2599242" y="5596553"/>
                </a:lnTo>
                <a:lnTo>
                  <a:pt x="2580697" y="5609424"/>
                </a:lnTo>
                <a:cubicBezTo>
                  <a:pt x="2561394" y="5624549"/>
                  <a:pt x="2542560" y="5640020"/>
                  <a:pt x="2523822" y="5652925"/>
                </a:cubicBezTo>
                <a:lnTo>
                  <a:pt x="2479378" y="5610673"/>
                </a:lnTo>
                <a:lnTo>
                  <a:pt x="2474438" y="5635835"/>
                </a:lnTo>
                <a:cubicBezTo>
                  <a:pt x="2469967" y="5663232"/>
                  <a:pt x="2469578" y="5691431"/>
                  <a:pt x="2490120" y="5708482"/>
                </a:cubicBezTo>
                <a:cubicBezTo>
                  <a:pt x="2507318" y="5724940"/>
                  <a:pt x="2521672" y="5720454"/>
                  <a:pt x="2523667" y="5747637"/>
                </a:cubicBezTo>
                <a:cubicBezTo>
                  <a:pt x="2532971" y="5769086"/>
                  <a:pt x="2519938" y="5766780"/>
                  <a:pt x="2509168" y="5784677"/>
                </a:cubicBezTo>
                <a:cubicBezTo>
                  <a:pt x="2529243" y="5788230"/>
                  <a:pt x="2525308" y="5774757"/>
                  <a:pt x="2527919" y="5795023"/>
                </a:cubicBezTo>
                <a:cubicBezTo>
                  <a:pt x="2513684" y="5798892"/>
                  <a:pt x="2497862" y="5842726"/>
                  <a:pt x="2483948" y="5880507"/>
                </a:cubicBezTo>
                <a:cubicBezTo>
                  <a:pt x="2424424" y="5869973"/>
                  <a:pt x="2392521" y="5857939"/>
                  <a:pt x="2358245" y="5824403"/>
                </a:cubicBezTo>
                <a:cubicBezTo>
                  <a:pt x="2346063" y="5815859"/>
                  <a:pt x="2349791" y="5796716"/>
                  <a:pt x="2332241" y="5780194"/>
                </a:cubicBezTo>
                <a:lnTo>
                  <a:pt x="2313474" y="5776873"/>
                </a:lnTo>
                <a:lnTo>
                  <a:pt x="2317038" y="5781809"/>
                </a:lnTo>
                <a:cubicBezTo>
                  <a:pt x="2325584" y="5792377"/>
                  <a:pt x="2332966" y="5802851"/>
                  <a:pt x="2332270" y="5812058"/>
                </a:cubicBezTo>
                <a:cubicBezTo>
                  <a:pt x="2325057" y="5814113"/>
                  <a:pt x="2316469" y="5804686"/>
                  <a:pt x="2308340" y="5796953"/>
                </a:cubicBezTo>
                <a:lnTo>
                  <a:pt x="2303159" y="5793080"/>
                </a:lnTo>
                <a:lnTo>
                  <a:pt x="2290029" y="5816063"/>
                </a:lnTo>
                <a:cubicBezTo>
                  <a:pt x="2271807" y="5858773"/>
                  <a:pt x="2264482" y="5909700"/>
                  <a:pt x="2250985" y="5952348"/>
                </a:cubicBezTo>
                <a:cubicBezTo>
                  <a:pt x="2170537" y="5944499"/>
                  <a:pt x="2122724" y="5943063"/>
                  <a:pt x="2055220" y="5904286"/>
                </a:cubicBezTo>
                <a:cubicBezTo>
                  <a:pt x="2035145" y="5900733"/>
                  <a:pt x="2017062" y="5924362"/>
                  <a:pt x="1995700" y="5893751"/>
                </a:cubicBezTo>
                <a:cubicBezTo>
                  <a:pt x="1996900" y="5887576"/>
                  <a:pt x="1998224" y="5880783"/>
                  <a:pt x="1992737" y="5873422"/>
                </a:cubicBezTo>
                <a:cubicBezTo>
                  <a:pt x="1986043" y="5872239"/>
                  <a:pt x="1990212" y="5886391"/>
                  <a:pt x="1978150" y="5877230"/>
                </a:cubicBezTo>
                <a:cubicBezTo>
                  <a:pt x="1979350" y="5871056"/>
                  <a:pt x="1973863" y="5863694"/>
                  <a:pt x="1967522" y="5862573"/>
                </a:cubicBezTo>
                <a:cubicBezTo>
                  <a:pt x="1957542" y="5913828"/>
                  <a:pt x="1939226" y="5936777"/>
                  <a:pt x="1951375" y="5979173"/>
                </a:cubicBezTo>
                <a:cubicBezTo>
                  <a:pt x="1917418" y="5979551"/>
                  <a:pt x="1893614" y="5995142"/>
                  <a:pt x="1887361" y="6027253"/>
                </a:cubicBezTo>
                <a:cubicBezTo>
                  <a:pt x="1863556" y="6042844"/>
                  <a:pt x="1878582" y="6072333"/>
                  <a:pt x="1877698" y="6112421"/>
                </a:cubicBezTo>
                <a:lnTo>
                  <a:pt x="1871005" y="6111237"/>
                </a:lnTo>
                <a:lnTo>
                  <a:pt x="1869682" y="6118030"/>
                </a:lnTo>
                <a:cubicBezTo>
                  <a:pt x="1837897" y="6105378"/>
                  <a:pt x="1836574" y="6112171"/>
                  <a:pt x="1815650" y="6114855"/>
                </a:cubicBezTo>
                <a:cubicBezTo>
                  <a:pt x="1814326" y="6121648"/>
                  <a:pt x="1819462" y="6128945"/>
                  <a:pt x="1818262" y="6135121"/>
                </a:cubicBezTo>
                <a:cubicBezTo>
                  <a:pt x="1858058" y="6142164"/>
                  <a:pt x="1891166" y="6148024"/>
                  <a:pt x="1891606" y="6181319"/>
                </a:cubicBezTo>
                <a:cubicBezTo>
                  <a:pt x="1876047" y="6191981"/>
                  <a:pt x="1868035" y="6197590"/>
                  <a:pt x="1865629" y="6209940"/>
                </a:cubicBezTo>
                <a:cubicBezTo>
                  <a:pt x="1884028" y="6220225"/>
                  <a:pt x="1923389" y="6220164"/>
                  <a:pt x="1933895" y="6235439"/>
                </a:cubicBezTo>
                <a:cubicBezTo>
                  <a:pt x="1925029" y="6247285"/>
                  <a:pt x="1882827" y="6226399"/>
                  <a:pt x="1885439" y="6246665"/>
                </a:cubicBezTo>
                <a:cubicBezTo>
                  <a:pt x="1851359" y="6247660"/>
                  <a:pt x="1869880" y="6257328"/>
                  <a:pt x="1855646" y="6261196"/>
                </a:cubicBezTo>
                <a:cubicBezTo>
                  <a:pt x="1842264" y="6258827"/>
                  <a:pt x="1829293" y="6295499"/>
                  <a:pt x="1815908" y="6293131"/>
                </a:cubicBezTo>
                <a:cubicBezTo>
                  <a:pt x="1806690" y="6304915"/>
                  <a:pt x="1794183" y="6290564"/>
                  <a:pt x="1781856" y="6288382"/>
                </a:cubicBezTo>
                <a:lnTo>
                  <a:pt x="1742058" y="6281338"/>
                </a:lnTo>
                <a:cubicBezTo>
                  <a:pt x="1734516" y="6286391"/>
                  <a:pt x="1707215" y="6347997"/>
                  <a:pt x="1692628" y="6351803"/>
                </a:cubicBezTo>
                <a:cubicBezTo>
                  <a:pt x="1687979" y="6341078"/>
                  <a:pt x="1685698" y="6325184"/>
                  <a:pt x="1684311" y="6310564"/>
                </a:cubicBezTo>
                <a:lnTo>
                  <a:pt x="1683477" y="6300053"/>
                </a:lnTo>
                <a:lnTo>
                  <a:pt x="1684497" y="6291832"/>
                </a:lnTo>
                <a:lnTo>
                  <a:pt x="1682487" y="6288220"/>
                </a:lnTo>
                <a:lnTo>
                  <a:pt x="1681334" y="6276978"/>
                </a:lnTo>
                <a:cubicBezTo>
                  <a:pt x="1679152" y="6265733"/>
                  <a:pt x="1680490" y="6281301"/>
                  <a:pt x="1680010" y="6283771"/>
                </a:cubicBezTo>
                <a:lnTo>
                  <a:pt x="1682487" y="6288220"/>
                </a:lnTo>
                <a:lnTo>
                  <a:pt x="1682709" y="6290398"/>
                </a:lnTo>
                <a:lnTo>
                  <a:pt x="1683477" y="6300053"/>
                </a:lnTo>
                <a:lnTo>
                  <a:pt x="1682973" y="6304099"/>
                </a:lnTo>
                <a:lnTo>
                  <a:pt x="1643528" y="6297118"/>
                </a:lnTo>
                <a:cubicBezTo>
                  <a:pt x="1637807" y="6289078"/>
                  <a:pt x="1637807" y="6289078"/>
                  <a:pt x="1633520" y="6275543"/>
                </a:cubicBezTo>
                <a:cubicBezTo>
                  <a:pt x="1641533" y="6269935"/>
                  <a:pt x="1641533" y="6269935"/>
                  <a:pt x="1649781" y="6265006"/>
                </a:cubicBezTo>
                <a:cubicBezTo>
                  <a:pt x="1637367" y="6255783"/>
                  <a:pt x="1608871" y="6243074"/>
                  <a:pt x="1602533" y="6241951"/>
                </a:cubicBezTo>
                <a:cubicBezTo>
                  <a:pt x="1610077" y="6236899"/>
                  <a:pt x="1638568" y="6249607"/>
                  <a:pt x="1641095" y="6236638"/>
                </a:cubicBezTo>
                <a:cubicBezTo>
                  <a:pt x="1614681" y="6231963"/>
                  <a:pt x="1580162" y="6199664"/>
                  <a:pt x="1573032" y="6165184"/>
                </a:cubicBezTo>
                <a:cubicBezTo>
                  <a:pt x="1512746" y="6194120"/>
                  <a:pt x="1503089" y="6172609"/>
                  <a:pt x="1431740" y="6153592"/>
                </a:cubicBezTo>
                <a:cubicBezTo>
                  <a:pt x="1442281" y="6135015"/>
                  <a:pt x="1463384" y="6092118"/>
                  <a:pt x="1461125" y="6071914"/>
                </a:cubicBezTo>
                <a:cubicBezTo>
                  <a:pt x="1458866" y="6051711"/>
                  <a:pt x="1430725" y="6039064"/>
                  <a:pt x="1418544" y="6030521"/>
                </a:cubicBezTo>
                <a:cubicBezTo>
                  <a:pt x="1394741" y="6046111"/>
                  <a:pt x="1400282" y="6068172"/>
                  <a:pt x="1366324" y="6068550"/>
                </a:cubicBezTo>
                <a:cubicBezTo>
                  <a:pt x="1370137" y="6082641"/>
                  <a:pt x="1367612" y="6095610"/>
                  <a:pt x="1358746" y="6107456"/>
                </a:cubicBezTo>
                <a:lnTo>
                  <a:pt x="1352054" y="6106270"/>
                </a:lnTo>
                <a:cubicBezTo>
                  <a:pt x="1358307" y="6074160"/>
                  <a:pt x="1356315" y="6046976"/>
                  <a:pt x="1332424" y="6029333"/>
                </a:cubicBezTo>
                <a:cubicBezTo>
                  <a:pt x="1327287" y="6022036"/>
                  <a:pt x="1327287" y="6022036"/>
                  <a:pt x="1314256" y="6019729"/>
                </a:cubicBezTo>
                <a:cubicBezTo>
                  <a:pt x="1289250" y="6041495"/>
                  <a:pt x="1262921" y="6070054"/>
                  <a:pt x="1238499" y="6092561"/>
                </a:cubicBezTo>
                <a:cubicBezTo>
                  <a:pt x="1209206" y="6100792"/>
                  <a:pt x="1219626" y="6082833"/>
                  <a:pt x="1202514" y="6099609"/>
                </a:cubicBezTo>
                <a:cubicBezTo>
                  <a:pt x="1176537" y="6128229"/>
                  <a:pt x="1182113" y="6168822"/>
                  <a:pt x="1140141" y="6174809"/>
                </a:cubicBezTo>
                <a:cubicBezTo>
                  <a:pt x="1095411" y="6193084"/>
                  <a:pt x="1063068" y="6147754"/>
                  <a:pt x="1017780" y="6133350"/>
                </a:cubicBezTo>
                <a:cubicBezTo>
                  <a:pt x="1012849" y="6158669"/>
                  <a:pt x="1022856" y="6180243"/>
                  <a:pt x="1024146" y="6207302"/>
                </a:cubicBezTo>
                <a:lnTo>
                  <a:pt x="1044221" y="6210855"/>
                </a:lnTo>
                <a:cubicBezTo>
                  <a:pt x="1051763" y="6205801"/>
                  <a:pt x="1051763" y="6205801"/>
                  <a:pt x="1066471" y="6201377"/>
                </a:cubicBezTo>
                <a:lnTo>
                  <a:pt x="1062743" y="6220521"/>
                </a:lnTo>
                <a:cubicBezTo>
                  <a:pt x="1040493" y="6229998"/>
                  <a:pt x="1032479" y="6235608"/>
                  <a:pt x="1026225" y="6267718"/>
                </a:cubicBezTo>
                <a:lnTo>
                  <a:pt x="1008463" y="6377644"/>
                </a:lnTo>
                <a:cubicBezTo>
                  <a:pt x="994109" y="6408322"/>
                  <a:pt x="926356" y="6372696"/>
                  <a:pt x="899872" y="6383339"/>
                </a:cubicBezTo>
                <a:cubicBezTo>
                  <a:pt x="873388" y="6393983"/>
                  <a:pt x="884540" y="6448978"/>
                  <a:pt x="848615" y="6442620"/>
                </a:cubicBezTo>
                <a:cubicBezTo>
                  <a:pt x="811779" y="6455904"/>
                  <a:pt x="748941" y="6424980"/>
                  <a:pt x="723848" y="6413513"/>
                </a:cubicBezTo>
                <a:cubicBezTo>
                  <a:pt x="739637" y="6403530"/>
                  <a:pt x="767341" y="6409072"/>
                  <a:pt x="776911" y="6397351"/>
                </a:cubicBezTo>
                <a:cubicBezTo>
                  <a:pt x="789504" y="6366361"/>
                  <a:pt x="763886" y="6314556"/>
                  <a:pt x="771343" y="6276268"/>
                </a:cubicBezTo>
                <a:cubicBezTo>
                  <a:pt x="771720" y="6244394"/>
                  <a:pt x="808418" y="6287941"/>
                  <a:pt x="810480" y="6247421"/>
                </a:cubicBezTo>
                <a:cubicBezTo>
                  <a:pt x="812540" y="6206902"/>
                  <a:pt x="797644" y="6096305"/>
                  <a:pt x="779002" y="6061066"/>
                </a:cubicBezTo>
                <a:cubicBezTo>
                  <a:pt x="761452" y="6044545"/>
                  <a:pt x="693227" y="6009473"/>
                  <a:pt x="669338" y="5991829"/>
                </a:cubicBezTo>
                <a:cubicBezTo>
                  <a:pt x="670540" y="5985654"/>
                  <a:pt x="666021" y="5971440"/>
                  <a:pt x="661004" y="5963525"/>
                </a:cubicBezTo>
                <a:cubicBezTo>
                  <a:pt x="617796" y="6009537"/>
                  <a:pt x="554021" y="5951618"/>
                  <a:pt x="515544" y="5937781"/>
                </a:cubicBezTo>
                <a:cubicBezTo>
                  <a:pt x="511696" y="5957541"/>
                  <a:pt x="500074" y="5981676"/>
                  <a:pt x="490007" y="5999699"/>
                </a:cubicBezTo>
                <a:cubicBezTo>
                  <a:pt x="490007" y="5999699"/>
                  <a:pt x="484165" y="5992276"/>
                  <a:pt x="477825" y="5991154"/>
                </a:cubicBezTo>
                <a:cubicBezTo>
                  <a:pt x="470608" y="5923440"/>
                  <a:pt x="469818" y="5890082"/>
                  <a:pt x="369645" y="5878741"/>
                </a:cubicBezTo>
                <a:cubicBezTo>
                  <a:pt x="344519" y="5901124"/>
                  <a:pt x="307512" y="5847941"/>
                  <a:pt x="278218" y="5856171"/>
                </a:cubicBezTo>
                <a:cubicBezTo>
                  <a:pt x="257293" y="5858856"/>
                  <a:pt x="248075" y="5870640"/>
                  <a:pt x="208277" y="5863597"/>
                </a:cubicBezTo>
                <a:cubicBezTo>
                  <a:pt x="204110" y="5849444"/>
                  <a:pt x="200176" y="5835971"/>
                  <a:pt x="194806" y="5827994"/>
                </a:cubicBezTo>
                <a:cubicBezTo>
                  <a:pt x="217939" y="5778428"/>
                  <a:pt x="228797" y="5793765"/>
                  <a:pt x="273647" y="5774872"/>
                </a:cubicBezTo>
                <a:cubicBezTo>
                  <a:pt x="259826" y="5739207"/>
                  <a:pt x="316298" y="5696181"/>
                  <a:pt x="347643" y="5675538"/>
                </a:cubicBezTo>
                <a:lnTo>
                  <a:pt x="360676" y="5677844"/>
                </a:lnTo>
                <a:lnTo>
                  <a:pt x="355745" y="5703162"/>
                </a:lnTo>
                <a:lnTo>
                  <a:pt x="362437" y="5704347"/>
                </a:lnTo>
                <a:lnTo>
                  <a:pt x="364963" y="5691379"/>
                </a:lnTo>
                <a:cubicBezTo>
                  <a:pt x="366165" y="5685204"/>
                  <a:pt x="364523" y="5658083"/>
                  <a:pt x="365726" y="5651908"/>
                </a:cubicBezTo>
                <a:cubicBezTo>
                  <a:pt x="345153" y="5654654"/>
                  <a:pt x="345153" y="5654654"/>
                  <a:pt x="336785" y="5660201"/>
                </a:cubicBezTo>
                <a:cubicBezTo>
                  <a:pt x="332619" y="5646047"/>
                  <a:pt x="332619" y="5646047"/>
                  <a:pt x="335144" y="5633081"/>
                </a:cubicBezTo>
                <a:cubicBezTo>
                  <a:pt x="290647" y="5652035"/>
                  <a:pt x="267960" y="5628216"/>
                  <a:pt x="223668" y="5679787"/>
                </a:cubicBezTo>
                <a:cubicBezTo>
                  <a:pt x="210285" y="5677418"/>
                  <a:pt x="162943" y="5675427"/>
                  <a:pt x="150762" y="5666884"/>
                </a:cubicBezTo>
                <a:cubicBezTo>
                  <a:pt x="133212" y="5650362"/>
                  <a:pt x="129278" y="5636890"/>
                  <a:pt x="118771" y="5621616"/>
                </a:cubicBezTo>
                <a:cubicBezTo>
                  <a:pt x="126347" y="5582711"/>
                  <a:pt x="121622" y="5535881"/>
                  <a:pt x="146396" y="5513435"/>
                </a:cubicBezTo>
                <a:cubicBezTo>
                  <a:pt x="156817" y="5495475"/>
                  <a:pt x="170200" y="5497844"/>
                  <a:pt x="186959" y="5481007"/>
                </a:cubicBezTo>
                <a:cubicBezTo>
                  <a:pt x="182793" y="5466855"/>
                  <a:pt x="178979" y="5452765"/>
                  <a:pt x="174581" y="5437932"/>
                </a:cubicBezTo>
                <a:cubicBezTo>
                  <a:pt x="157701" y="5455386"/>
                  <a:pt x="60372" y="5464991"/>
                  <a:pt x="30993" y="5439989"/>
                </a:cubicBezTo>
                <a:cubicBezTo>
                  <a:pt x="12241" y="5429643"/>
                  <a:pt x="12241" y="5429643"/>
                  <a:pt x="8306" y="5416170"/>
                </a:cubicBezTo>
                <a:cubicBezTo>
                  <a:pt x="-7801" y="5392239"/>
                  <a:pt x="419" y="5314481"/>
                  <a:pt x="25193" y="5292035"/>
                </a:cubicBezTo>
                <a:cubicBezTo>
                  <a:pt x="27964" y="5286696"/>
                  <a:pt x="31933" y="5281779"/>
                  <a:pt x="36853" y="5277254"/>
                </a:cubicBezTo>
                <a:cubicBezTo>
                  <a:pt x="71295" y="5245576"/>
                  <a:pt x="152351" y="5233091"/>
                  <a:pt x="195135" y="5229483"/>
                </a:cubicBezTo>
                <a:lnTo>
                  <a:pt x="214498" y="5228018"/>
                </a:lnTo>
                <a:lnTo>
                  <a:pt x="227624" y="5216199"/>
                </a:lnTo>
                <a:cubicBezTo>
                  <a:pt x="220297" y="5216420"/>
                  <a:pt x="216227" y="5214880"/>
                  <a:pt x="211575" y="5215257"/>
                </a:cubicBezTo>
                <a:cubicBezTo>
                  <a:pt x="204250" y="5215478"/>
                  <a:pt x="204017" y="5210265"/>
                  <a:pt x="209712" y="5203449"/>
                </a:cubicBezTo>
                <a:cubicBezTo>
                  <a:pt x="226803" y="5183001"/>
                  <a:pt x="232496" y="5161235"/>
                  <a:pt x="242260" y="5141008"/>
                </a:cubicBezTo>
                <a:cubicBezTo>
                  <a:pt x="255627" y="5111891"/>
                  <a:pt x="272367" y="5083622"/>
                  <a:pt x="297828" y="5056514"/>
                </a:cubicBezTo>
                <a:cubicBezTo>
                  <a:pt x="305501" y="5049164"/>
                  <a:pt x="308176" y="5049321"/>
                  <a:pt x="310386" y="5054001"/>
                </a:cubicBezTo>
                <a:cubicBezTo>
                  <a:pt x="315969" y="5059527"/>
                  <a:pt x="311087" y="5069642"/>
                  <a:pt x="306205" y="5079756"/>
                </a:cubicBezTo>
                <a:cubicBezTo>
                  <a:pt x="303881" y="5087420"/>
                  <a:pt x="304695" y="5090717"/>
                  <a:pt x="312022" y="5090497"/>
                </a:cubicBezTo>
                <a:cubicBezTo>
                  <a:pt x="318650" y="5089585"/>
                  <a:pt x="323067" y="5083994"/>
                  <a:pt x="327485" y="5078403"/>
                </a:cubicBezTo>
                <a:cubicBezTo>
                  <a:pt x="332484" y="5070896"/>
                  <a:pt x="338064" y="5061474"/>
                  <a:pt x="343062" y="5053966"/>
                </a:cubicBezTo>
                <a:cubicBezTo>
                  <a:pt x="345504" y="5048910"/>
                  <a:pt x="349804" y="5040712"/>
                  <a:pt x="356432" y="5039800"/>
                </a:cubicBezTo>
                <a:cubicBezTo>
                  <a:pt x="364339" y="5037664"/>
                  <a:pt x="362016" y="5045328"/>
                  <a:pt x="362249" y="5050541"/>
                </a:cubicBezTo>
                <a:cubicBezTo>
                  <a:pt x="362366" y="5053148"/>
                  <a:pt x="359924" y="5058205"/>
                  <a:pt x="363879" y="5057136"/>
                </a:cubicBezTo>
                <a:cubicBezTo>
                  <a:pt x="368529" y="5056759"/>
                  <a:pt x="370273" y="5051011"/>
                  <a:pt x="372133" y="5047870"/>
                </a:cubicBezTo>
                <a:lnTo>
                  <a:pt x="407468" y="4979865"/>
                </a:lnTo>
                <a:lnTo>
                  <a:pt x="332463" y="4909039"/>
                </a:lnTo>
                <a:lnTo>
                  <a:pt x="334866" y="4909496"/>
                </a:lnTo>
                <a:cubicBezTo>
                  <a:pt x="347971" y="4909997"/>
                  <a:pt x="355635" y="4902638"/>
                  <a:pt x="371626" y="4913456"/>
                </a:cubicBezTo>
                <a:cubicBezTo>
                  <a:pt x="406968" y="4938407"/>
                  <a:pt x="409192" y="4923185"/>
                  <a:pt x="419410" y="4913373"/>
                </a:cubicBezTo>
                <a:cubicBezTo>
                  <a:pt x="419884" y="4906376"/>
                  <a:pt x="427074" y="4906013"/>
                  <a:pt x="430907" y="4902334"/>
                </a:cubicBezTo>
                <a:lnTo>
                  <a:pt x="439971" y="4897512"/>
                </a:lnTo>
                <a:lnTo>
                  <a:pt x="452359" y="4866893"/>
                </a:lnTo>
                <a:lnTo>
                  <a:pt x="439982" y="4852601"/>
                </a:lnTo>
                <a:cubicBezTo>
                  <a:pt x="426296" y="4836061"/>
                  <a:pt x="414064" y="4818642"/>
                  <a:pt x="412085" y="4804031"/>
                </a:cubicBezTo>
                <a:lnTo>
                  <a:pt x="397225" y="4782869"/>
                </a:lnTo>
                <a:cubicBezTo>
                  <a:pt x="376341" y="4788514"/>
                  <a:pt x="350748" y="4821596"/>
                  <a:pt x="320903" y="4825655"/>
                </a:cubicBezTo>
                <a:cubicBezTo>
                  <a:pt x="280319" y="4839561"/>
                  <a:pt x="201122" y="4860745"/>
                  <a:pt x="156685" y="4845640"/>
                </a:cubicBezTo>
                <a:cubicBezTo>
                  <a:pt x="150338" y="4843481"/>
                  <a:pt x="144699" y="4840582"/>
                  <a:pt x="139983" y="4836816"/>
                </a:cubicBezTo>
                <a:cubicBezTo>
                  <a:pt x="108159" y="4826262"/>
                  <a:pt x="68851" y="4758490"/>
                  <a:pt x="73788" y="4730136"/>
                </a:cubicBezTo>
                <a:cubicBezTo>
                  <a:pt x="71876" y="4716239"/>
                  <a:pt x="71876" y="4716239"/>
                  <a:pt x="84787" y="4699240"/>
                </a:cubicBezTo>
                <a:cubicBezTo>
                  <a:pt x="97261" y="4673239"/>
                  <a:pt x="152633" y="4649661"/>
                  <a:pt x="189060" y="4643364"/>
                </a:cubicBezTo>
                <a:lnTo>
                  <a:pt x="209828" y="4643375"/>
                </a:lnTo>
                <a:lnTo>
                  <a:pt x="216036" y="4637426"/>
                </a:lnTo>
                <a:lnTo>
                  <a:pt x="210583" y="4599026"/>
                </a:lnTo>
                <a:cubicBezTo>
                  <a:pt x="188378" y="4590375"/>
                  <a:pt x="177113" y="4597922"/>
                  <a:pt x="160244" y="4585696"/>
                </a:cubicBezTo>
                <a:cubicBezTo>
                  <a:pt x="128421" y="4575140"/>
                  <a:pt x="113590" y="4530433"/>
                  <a:pt x="90757" y="4497917"/>
                </a:cubicBezTo>
                <a:cubicBezTo>
                  <a:pt x="94115" y="4479731"/>
                  <a:pt x="92203" y="4465834"/>
                  <a:pt x="101489" y="4443673"/>
                </a:cubicBezTo>
                <a:cubicBezTo>
                  <a:pt x="109131" y="4430966"/>
                  <a:pt x="151591" y="4410107"/>
                  <a:pt x="162856" y="4402561"/>
                </a:cubicBezTo>
                <a:cubicBezTo>
                  <a:pt x="224430" y="4431889"/>
                  <a:pt x="235429" y="4400994"/>
                  <a:pt x="283855" y="4400426"/>
                </a:cubicBezTo>
                <a:cubicBezTo>
                  <a:pt x="276244" y="4389588"/>
                  <a:pt x="276244" y="4389588"/>
                  <a:pt x="274265" y="4374975"/>
                </a:cubicBezTo>
                <a:cubicBezTo>
                  <a:pt x="284182" y="4376681"/>
                  <a:pt x="284182" y="4376681"/>
                  <a:pt x="304111" y="4370918"/>
                </a:cubicBezTo>
                <a:cubicBezTo>
                  <a:pt x="300486" y="4365756"/>
                  <a:pt x="290896" y="4340306"/>
                  <a:pt x="287272" y="4335144"/>
                </a:cubicBezTo>
                <a:lnTo>
                  <a:pt x="279661" y="4324307"/>
                </a:lnTo>
                <a:lnTo>
                  <a:pt x="274029" y="4328080"/>
                </a:lnTo>
                <a:lnTo>
                  <a:pt x="288888" y="4349241"/>
                </a:lnTo>
                <a:lnTo>
                  <a:pt x="277919" y="4356589"/>
                </a:lnTo>
                <a:cubicBezTo>
                  <a:pt x="240824" y="4350325"/>
                  <a:pt x="171610" y="4333704"/>
                  <a:pt x="169662" y="4295545"/>
                </a:cubicBezTo>
                <a:cubicBezTo>
                  <a:pt x="120940" y="4296311"/>
                  <a:pt x="117286" y="4314697"/>
                  <a:pt x="75871" y="4278692"/>
                </a:cubicBezTo>
                <a:cubicBezTo>
                  <a:pt x="77518" y="4269240"/>
                  <a:pt x="75606" y="4255343"/>
                  <a:pt x="73628" y="4240731"/>
                </a:cubicBezTo>
                <a:cubicBezTo>
                  <a:pt x="107127" y="4218288"/>
                  <a:pt x="120371" y="4225353"/>
                  <a:pt x="140597" y="4219391"/>
                </a:cubicBezTo>
                <a:cubicBezTo>
                  <a:pt x="170738" y="4215135"/>
                  <a:pt x="182821" y="4151639"/>
                  <a:pt x="214941" y="4161995"/>
                </a:cubicBezTo>
                <a:cubicBezTo>
                  <a:pt x="301870" y="4111345"/>
                  <a:pt x="288953" y="4080534"/>
                  <a:pt x="267861" y="4015736"/>
                </a:cubicBezTo>
                <a:cubicBezTo>
                  <a:pt x="273197" y="4012160"/>
                  <a:pt x="275502" y="4003026"/>
                  <a:pt x="275502" y="4003026"/>
                </a:cubicBezTo>
                <a:cubicBezTo>
                  <a:pt x="292075" y="4015452"/>
                  <a:pt x="312567" y="4032840"/>
                  <a:pt x="324165" y="4049355"/>
                </a:cubicBezTo>
                <a:cubicBezTo>
                  <a:pt x="353678" y="4021234"/>
                  <a:pt x="388291" y="3942644"/>
                  <a:pt x="446602" y="3967327"/>
                </a:cubicBezTo>
                <a:cubicBezTo>
                  <a:pt x="447951" y="3958075"/>
                  <a:pt x="446270" y="3943265"/>
                  <a:pt x="442645" y="3938103"/>
                </a:cubicBezTo>
                <a:cubicBezTo>
                  <a:pt x="457268" y="3912368"/>
                  <a:pt x="505291" y="3852874"/>
                  <a:pt x="514579" y="3830713"/>
                </a:cubicBezTo>
                <a:cubicBezTo>
                  <a:pt x="517209" y="3791005"/>
                  <a:pt x="485604" y="3683919"/>
                  <a:pt x="467151" y="3647710"/>
                </a:cubicBezTo>
                <a:cubicBezTo>
                  <a:pt x="448698" y="3611500"/>
                  <a:pt x="432959" y="3666063"/>
                  <a:pt x="419580" y="3637079"/>
                </a:cubicBezTo>
                <a:cubicBezTo>
                  <a:pt x="397109" y="3605080"/>
                  <a:pt x="399342" y="3547422"/>
                  <a:pt x="375159" y="3524160"/>
                </a:cubicBezTo>
                <a:cubicBezTo>
                  <a:pt x="361619" y="3517294"/>
                  <a:pt x="338562" y="3533500"/>
                  <a:pt x="320047" y="3530725"/>
                </a:cubicBezTo>
                <a:cubicBezTo>
                  <a:pt x="338295" y="3510152"/>
                  <a:pt x="383090" y="3456615"/>
                  <a:pt x="422193" y="3453944"/>
                </a:cubicBezTo>
                <a:cubicBezTo>
                  <a:pt x="452432" y="3433686"/>
                  <a:pt x="464726" y="3488440"/>
                  <a:pt x="493286" y="3487520"/>
                </a:cubicBezTo>
                <a:cubicBezTo>
                  <a:pt x="521848" y="3486599"/>
                  <a:pt x="569212" y="3426787"/>
                  <a:pt x="594877" y="3449057"/>
                </a:cubicBezTo>
                <a:lnTo>
                  <a:pt x="656062" y="3542396"/>
                </a:lnTo>
                <a:cubicBezTo>
                  <a:pt x="674909" y="3569234"/>
                  <a:pt x="684529" y="3571139"/>
                  <a:pt x="708742" y="3570855"/>
                </a:cubicBezTo>
                <a:lnTo>
                  <a:pt x="719978" y="3586854"/>
                </a:lnTo>
                <a:cubicBezTo>
                  <a:pt x="704725" y="3588724"/>
                  <a:pt x="704725" y="3588724"/>
                  <a:pt x="695764" y="3587139"/>
                </a:cubicBezTo>
                <a:lnTo>
                  <a:pt x="678867" y="3598459"/>
                </a:lnTo>
                <a:cubicBezTo>
                  <a:pt x="683810" y="3611086"/>
                  <a:pt x="686200" y="3623335"/>
                  <a:pt x="689211" y="3635074"/>
                </a:cubicBezTo>
                <a:lnTo>
                  <a:pt x="694335" y="3647285"/>
                </a:lnTo>
                <a:lnTo>
                  <a:pt x="887147" y="3437367"/>
                </a:lnTo>
                <a:lnTo>
                  <a:pt x="920492" y="3446927"/>
                </a:lnTo>
                <a:cubicBezTo>
                  <a:pt x="932755" y="3451310"/>
                  <a:pt x="945741" y="3449540"/>
                  <a:pt x="949980" y="3440638"/>
                </a:cubicBezTo>
                <a:cubicBezTo>
                  <a:pt x="968387" y="3392717"/>
                  <a:pt x="1040349" y="3378367"/>
                  <a:pt x="1038108" y="3315854"/>
                </a:cubicBezTo>
                <a:cubicBezTo>
                  <a:pt x="1071474" y="3303737"/>
                  <a:pt x="1060484" y="3234090"/>
                  <a:pt x="1125678" y="3250180"/>
                </a:cubicBezTo>
                <a:cubicBezTo>
                  <a:pt x="1144255" y="3255217"/>
                  <a:pt x="1151022" y="3224778"/>
                  <a:pt x="1168249" y="3214103"/>
                </a:cubicBezTo>
                <a:cubicBezTo>
                  <a:pt x="1237152" y="3171410"/>
                  <a:pt x="1276659" y="3106991"/>
                  <a:pt x="1298316" y="3031381"/>
                </a:cubicBezTo>
                <a:cubicBezTo>
                  <a:pt x="1307516" y="3007421"/>
                  <a:pt x="1321586" y="2996420"/>
                  <a:pt x="1346835" y="2999034"/>
                </a:cubicBezTo>
                <a:cubicBezTo>
                  <a:pt x="1361436" y="3037914"/>
                  <a:pt x="1347995" y="3070777"/>
                  <a:pt x="1321569" y="3105410"/>
                </a:cubicBezTo>
                <a:cubicBezTo>
                  <a:pt x="1304835" y="3125477"/>
                  <a:pt x="1293266" y="3149192"/>
                  <a:pt x="1283186" y="3173839"/>
                </a:cubicBezTo>
                <a:lnTo>
                  <a:pt x="1266439" y="3215922"/>
                </a:lnTo>
                <a:lnTo>
                  <a:pt x="1270057" y="3218326"/>
                </a:lnTo>
                <a:cubicBezTo>
                  <a:pt x="1285575" y="3229559"/>
                  <a:pt x="1300351" y="3241289"/>
                  <a:pt x="1304829" y="3242083"/>
                </a:cubicBezTo>
                <a:lnTo>
                  <a:pt x="1338330" y="3219638"/>
                </a:lnTo>
                <a:cubicBezTo>
                  <a:pt x="1348706" y="3212687"/>
                  <a:pt x="1354273" y="3194539"/>
                  <a:pt x="1367517" y="3201603"/>
                </a:cubicBezTo>
                <a:cubicBezTo>
                  <a:pt x="1378780" y="3194057"/>
                  <a:pt x="1405632" y="3222363"/>
                  <a:pt x="1416897" y="3214816"/>
                </a:cubicBezTo>
                <a:cubicBezTo>
                  <a:pt x="1431492" y="3212628"/>
                  <a:pt x="1418516" y="3228911"/>
                  <a:pt x="1450071" y="3216117"/>
                </a:cubicBezTo>
                <a:cubicBezTo>
                  <a:pt x="1455970" y="3235693"/>
                  <a:pt x="1486010" y="3199629"/>
                  <a:pt x="1498955" y="3206892"/>
                </a:cubicBezTo>
                <a:cubicBezTo>
                  <a:pt x="1495599" y="3225081"/>
                  <a:pt x="1459594" y="3240853"/>
                  <a:pt x="1446979" y="3257653"/>
                </a:cubicBezTo>
                <a:lnTo>
                  <a:pt x="1447725" y="3258230"/>
                </a:lnTo>
                <a:lnTo>
                  <a:pt x="1464316" y="3260426"/>
                </a:lnTo>
                <a:lnTo>
                  <a:pt x="1475300" y="3271651"/>
                </a:lnTo>
                <a:lnTo>
                  <a:pt x="1482429" y="3273369"/>
                </a:lnTo>
                <a:lnTo>
                  <a:pt x="1483203" y="3279255"/>
                </a:lnTo>
                <a:lnTo>
                  <a:pt x="1489993" y="3285763"/>
                </a:lnTo>
                <a:cubicBezTo>
                  <a:pt x="1494127" y="3286553"/>
                  <a:pt x="1498791" y="3283632"/>
                  <a:pt x="1507469" y="3277195"/>
                </a:cubicBezTo>
                <a:cubicBezTo>
                  <a:pt x="1517379" y="3269486"/>
                  <a:pt x="1525360" y="3260607"/>
                  <a:pt x="1531574" y="3250708"/>
                </a:cubicBezTo>
                <a:lnTo>
                  <a:pt x="1540937" y="3228098"/>
                </a:lnTo>
                <a:lnTo>
                  <a:pt x="1524208" y="3213315"/>
                </a:lnTo>
                <a:lnTo>
                  <a:pt x="1544045" y="3220590"/>
                </a:lnTo>
                <a:lnTo>
                  <a:pt x="1545077" y="3218100"/>
                </a:lnTo>
                <a:cubicBezTo>
                  <a:pt x="1546172" y="3211908"/>
                  <a:pt x="1547134" y="3200794"/>
                  <a:pt x="1540713" y="3197308"/>
                </a:cubicBezTo>
                <a:cubicBezTo>
                  <a:pt x="1526577" y="3189145"/>
                  <a:pt x="1536485" y="3181436"/>
                  <a:pt x="1540045" y="3172700"/>
                </a:cubicBezTo>
                <a:cubicBezTo>
                  <a:pt x="1547359" y="3162613"/>
                  <a:pt x="1553376" y="3151335"/>
                  <a:pt x="1559463" y="3142519"/>
                </a:cubicBezTo>
                <a:lnTo>
                  <a:pt x="1567543" y="3132159"/>
                </a:lnTo>
                <a:lnTo>
                  <a:pt x="1563148" y="3128071"/>
                </a:lnTo>
                <a:cubicBezTo>
                  <a:pt x="1555149" y="3120513"/>
                  <a:pt x="1547696" y="3112259"/>
                  <a:pt x="1543404" y="3102508"/>
                </a:cubicBezTo>
                <a:cubicBezTo>
                  <a:pt x="1552049" y="3106705"/>
                  <a:pt x="1558173" y="3109040"/>
                  <a:pt x="1566814" y="3113238"/>
                </a:cubicBezTo>
                <a:lnTo>
                  <a:pt x="1583510" y="3117260"/>
                </a:lnTo>
                <a:lnTo>
                  <a:pt x="1592758" y="3110965"/>
                </a:lnTo>
                <a:lnTo>
                  <a:pt x="1605989" y="3107564"/>
                </a:lnTo>
                <a:lnTo>
                  <a:pt x="1605858" y="3093857"/>
                </a:lnTo>
                <a:cubicBezTo>
                  <a:pt x="1600539" y="3070188"/>
                  <a:pt x="1608898" y="3054440"/>
                  <a:pt x="1624815" y="3044275"/>
                </a:cubicBezTo>
                <a:cubicBezTo>
                  <a:pt x="1637466" y="3038278"/>
                  <a:pt x="1647598" y="3030420"/>
                  <a:pt x="1661339" y="3023033"/>
                </a:cubicBezTo>
                <a:lnTo>
                  <a:pt x="1666178" y="3020584"/>
                </a:lnTo>
                <a:lnTo>
                  <a:pt x="1662514" y="3009284"/>
                </a:lnTo>
                <a:cubicBezTo>
                  <a:pt x="1658074" y="2995271"/>
                  <a:pt x="1654129" y="2982870"/>
                  <a:pt x="1651098" y="2974561"/>
                </a:cubicBezTo>
                <a:lnTo>
                  <a:pt x="1661259" y="2965768"/>
                </a:lnTo>
                <a:cubicBezTo>
                  <a:pt x="1679602" y="2976405"/>
                  <a:pt x="1670262" y="2975652"/>
                  <a:pt x="1684439" y="2972220"/>
                </a:cubicBezTo>
                <a:cubicBezTo>
                  <a:pt x="1692064" y="2930266"/>
                  <a:pt x="1765699" y="2901887"/>
                  <a:pt x="1804455" y="2885553"/>
                </a:cubicBezTo>
                <a:lnTo>
                  <a:pt x="1839768" y="2854991"/>
                </a:lnTo>
                <a:cubicBezTo>
                  <a:pt x="1854191" y="2850882"/>
                  <a:pt x="1887528" y="2848540"/>
                  <a:pt x="1901950" y="2844429"/>
                </a:cubicBezTo>
                <a:cubicBezTo>
                  <a:pt x="1916947" y="2831451"/>
                  <a:pt x="1888918" y="2830126"/>
                  <a:pt x="1913500" y="2817224"/>
                </a:cubicBezTo>
                <a:lnTo>
                  <a:pt x="1920104" y="2815332"/>
                </a:lnTo>
                <a:lnTo>
                  <a:pt x="1923507" y="2806881"/>
                </a:lnTo>
                <a:cubicBezTo>
                  <a:pt x="1935745" y="2791709"/>
                  <a:pt x="1948049" y="2778996"/>
                  <a:pt x="1962882" y="2766201"/>
                </a:cubicBezTo>
                <a:cubicBezTo>
                  <a:pt x="1982568" y="2745863"/>
                  <a:pt x="1979704" y="2733641"/>
                  <a:pt x="1952859" y="2723426"/>
                </a:cubicBezTo>
                <a:cubicBezTo>
                  <a:pt x="1949034" y="2722318"/>
                  <a:pt x="1945211" y="2721210"/>
                  <a:pt x="1937559" y="2718994"/>
                </a:cubicBezTo>
                <a:cubicBezTo>
                  <a:pt x="1965231" y="2713174"/>
                  <a:pt x="1980826" y="2681884"/>
                  <a:pt x="2014225" y="2700507"/>
                </a:cubicBezTo>
                <a:cubicBezTo>
                  <a:pt x="2008765" y="2685906"/>
                  <a:pt x="1995993" y="2681393"/>
                  <a:pt x="2003307" y="2671307"/>
                </a:cubicBezTo>
                <a:cubicBezTo>
                  <a:pt x="2006865" y="2662570"/>
                  <a:pt x="2016909" y="2659784"/>
                  <a:pt x="2025657" y="2655806"/>
                </a:cubicBezTo>
                <a:cubicBezTo>
                  <a:pt x="2034403" y="2651829"/>
                  <a:pt x="2044381" y="2646580"/>
                  <a:pt x="2040286" y="2635630"/>
                </a:cubicBezTo>
                <a:cubicBezTo>
                  <a:pt x="2034762" y="2618569"/>
                  <a:pt x="2044604" y="2608399"/>
                  <a:pt x="2057044" y="2600609"/>
                </a:cubicBezTo>
                <a:cubicBezTo>
                  <a:pt x="2067022" y="2595360"/>
                  <a:pt x="2073172" y="2589004"/>
                  <a:pt x="2072770" y="2574240"/>
                </a:cubicBezTo>
                <a:cubicBezTo>
                  <a:pt x="2073340" y="2560368"/>
                  <a:pt x="2090207" y="2543891"/>
                  <a:pt x="2109299" y="2537212"/>
                </a:cubicBezTo>
                <a:lnTo>
                  <a:pt x="2112083" y="2536787"/>
                </a:lnTo>
                <a:lnTo>
                  <a:pt x="2114255" y="2503926"/>
                </a:lnTo>
                <a:cubicBezTo>
                  <a:pt x="2124748" y="2486006"/>
                  <a:pt x="2130404" y="2472274"/>
                  <a:pt x="2141131" y="2454615"/>
                </a:cubicBezTo>
                <a:cubicBezTo>
                  <a:pt x="2152444" y="2427149"/>
                  <a:pt x="2134672" y="2407644"/>
                  <a:pt x="2156140" y="2371387"/>
                </a:cubicBezTo>
                <a:cubicBezTo>
                  <a:pt x="2236204" y="2232321"/>
                  <a:pt x="2411350" y="2168178"/>
                  <a:pt x="2509229" y="2136026"/>
                </a:cubicBezTo>
                <a:lnTo>
                  <a:pt x="2569691" y="2083692"/>
                </a:lnTo>
                <a:cubicBezTo>
                  <a:pt x="2623108" y="2063509"/>
                  <a:pt x="2639824" y="2092300"/>
                  <a:pt x="2715281" y="2026990"/>
                </a:cubicBezTo>
                <a:lnTo>
                  <a:pt x="2747150" y="2032776"/>
                </a:lnTo>
                <a:lnTo>
                  <a:pt x="2702852" y="2067117"/>
                </a:lnTo>
                <a:cubicBezTo>
                  <a:pt x="2685627" y="2077790"/>
                  <a:pt x="2678860" y="2108231"/>
                  <a:pt x="2660286" y="2103194"/>
                </a:cubicBezTo>
                <a:cubicBezTo>
                  <a:pt x="2595092" y="2087103"/>
                  <a:pt x="2606080" y="2156750"/>
                  <a:pt x="2572712" y="2168868"/>
                </a:cubicBezTo>
                <a:cubicBezTo>
                  <a:pt x="2574957" y="2231380"/>
                  <a:pt x="2502993" y="2245731"/>
                  <a:pt x="2484589" y="2293650"/>
                </a:cubicBezTo>
                <a:cubicBezTo>
                  <a:pt x="2480347" y="2302552"/>
                  <a:pt x="2467364" y="2304322"/>
                  <a:pt x="2455099" y="2299941"/>
                </a:cubicBezTo>
                <a:lnTo>
                  <a:pt x="2421754" y="2290380"/>
                </a:lnTo>
                <a:lnTo>
                  <a:pt x="2407754" y="2305623"/>
                </a:lnTo>
                <a:lnTo>
                  <a:pt x="2462295" y="2355626"/>
                </a:lnTo>
                <a:lnTo>
                  <a:pt x="2462755" y="2352948"/>
                </a:lnTo>
                <a:cubicBezTo>
                  <a:pt x="2466984" y="2344635"/>
                  <a:pt x="2473202" y="2338615"/>
                  <a:pt x="2479803" y="2336861"/>
                </a:cubicBezTo>
                <a:cubicBezTo>
                  <a:pt x="2484206" y="2335689"/>
                  <a:pt x="2488777" y="2336415"/>
                  <a:pt x="2493047" y="2339623"/>
                </a:cubicBezTo>
                <a:cubicBezTo>
                  <a:pt x="2500466" y="2345843"/>
                  <a:pt x="2507198" y="2350096"/>
                  <a:pt x="2513448" y="2352809"/>
                </a:cubicBezTo>
                <a:lnTo>
                  <a:pt x="2524945" y="2355402"/>
                </a:lnTo>
                <a:lnTo>
                  <a:pt x="2529848" y="2346893"/>
                </a:lnTo>
                <a:cubicBezTo>
                  <a:pt x="2541535" y="2323872"/>
                  <a:pt x="2553322" y="2299986"/>
                  <a:pt x="2589100" y="2301353"/>
                </a:cubicBezTo>
                <a:cubicBezTo>
                  <a:pt x="2595412" y="2302006"/>
                  <a:pt x="2599651" y="2293102"/>
                  <a:pt x="2603532" y="2287277"/>
                </a:cubicBezTo>
                <a:cubicBezTo>
                  <a:pt x="2648536" y="2257679"/>
                  <a:pt x="2670818" y="2203933"/>
                  <a:pt x="2718251" y="2180816"/>
                </a:cubicBezTo>
                <a:cubicBezTo>
                  <a:pt x="2755498" y="2162873"/>
                  <a:pt x="2774529" y="2136816"/>
                  <a:pt x="2788333" y="2100877"/>
                </a:cubicBezTo>
                <a:lnTo>
                  <a:pt x="2803160" y="2063620"/>
                </a:lnTo>
                <a:lnTo>
                  <a:pt x="2803571" y="2064072"/>
                </a:lnTo>
                <a:cubicBezTo>
                  <a:pt x="2813631" y="2064666"/>
                  <a:pt x="2838448" y="2052024"/>
                  <a:pt x="2847550" y="2052519"/>
                </a:cubicBezTo>
                <a:cubicBezTo>
                  <a:pt x="2772664" y="2108962"/>
                  <a:pt x="2774050" y="2159858"/>
                  <a:pt x="2732750" y="2213280"/>
                </a:cubicBezTo>
                <a:lnTo>
                  <a:pt x="2718513" y="2230156"/>
                </a:lnTo>
                <a:lnTo>
                  <a:pt x="2725275" y="2226380"/>
                </a:lnTo>
                <a:lnTo>
                  <a:pt x="2727560" y="2227916"/>
                </a:lnTo>
                <a:cubicBezTo>
                  <a:pt x="2748068" y="2217380"/>
                  <a:pt x="2760457" y="2211889"/>
                  <a:pt x="2780965" y="2201352"/>
                </a:cubicBezTo>
                <a:cubicBezTo>
                  <a:pt x="2787714" y="2199807"/>
                  <a:pt x="2791986" y="2199363"/>
                  <a:pt x="2796941" y="2197166"/>
                </a:cubicBezTo>
                <a:cubicBezTo>
                  <a:pt x="2819927" y="2185531"/>
                  <a:pt x="2844706" y="2174550"/>
                  <a:pt x="2870594" y="2165970"/>
                </a:cubicBezTo>
                <a:cubicBezTo>
                  <a:pt x="2882641" y="2161354"/>
                  <a:pt x="2894517" y="2157176"/>
                  <a:pt x="2906254" y="2152698"/>
                </a:cubicBezTo>
                <a:lnTo>
                  <a:pt x="2938526" y="2138729"/>
                </a:lnTo>
                <a:lnTo>
                  <a:pt x="2938606" y="2138720"/>
                </a:lnTo>
                <a:cubicBezTo>
                  <a:pt x="2938606" y="2138720"/>
                  <a:pt x="2938606" y="2138720"/>
                  <a:pt x="2941084" y="2137622"/>
                </a:cubicBezTo>
                <a:lnTo>
                  <a:pt x="2938526" y="2138729"/>
                </a:lnTo>
                <a:lnTo>
                  <a:pt x="2934334" y="2139166"/>
                </a:lnTo>
                <a:cubicBezTo>
                  <a:pt x="2935019" y="2137415"/>
                  <a:pt x="2935703" y="2135665"/>
                  <a:pt x="2939975" y="2135219"/>
                </a:cubicBezTo>
                <a:cubicBezTo>
                  <a:pt x="2939975" y="2135219"/>
                  <a:pt x="2942452" y="2134121"/>
                  <a:pt x="2942452" y="2134121"/>
                </a:cubicBezTo>
                <a:cubicBezTo>
                  <a:pt x="2943137" y="2132370"/>
                  <a:pt x="2941343" y="2131717"/>
                  <a:pt x="2940659" y="2133468"/>
                </a:cubicBezTo>
                <a:cubicBezTo>
                  <a:pt x="2922204" y="2138753"/>
                  <a:pt x="2896741" y="2151485"/>
                  <a:pt x="2874017" y="2157215"/>
                </a:cubicBezTo>
                <a:cubicBezTo>
                  <a:pt x="2871113" y="2154160"/>
                  <a:pt x="2868636" y="2155258"/>
                  <a:pt x="2874275" y="2151310"/>
                </a:cubicBezTo>
                <a:cubicBezTo>
                  <a:pt x="2877862" y="2152617"/>
                  <a:pt x="2885296" y="2149322"/>
                  <a:pt x="2892729" y="2146026"/>
                </a:cubicBezTo>
                <a:cubicBezTo>
                  <a:pt x="2890512" y="2141220"/>
                  <a:pt x="2909390" y="2140090"/>
                  <a:pt x="2921096" y="2136349"/>
                </a:cubicBezTo>
                <a:cubicBezTo>
                  <a:pt x="2951939" y="2125574"/>
                  <a:pt x="2984152" y="2111296"/>
                  <a:pt x="3017898" y="2103577"/>
                </a:cubicBezTo>
                <a:cubicBezTo>
                  <a:pt x="3022169" y="2103131"/>
                  <a:pt x="3023963" y="2103784"/>
                  <a:pt x="3028234" y="2103338"/>
                </a:cubicBezTo>
                <a:cubicBezTo>
                  <a:pt x="3039255" y="2101348"/>
                  <a:pt x="3060871" y="2093215"/>
                  <a:pt x="3068729" y="2094075"/>
                </a:cubicBezTo>
                <a:cubicBezTo>
                  <a:pt x="3067621" y="2091671"/>
                  <a:pt x="3068305" y="2089921"/>
                  <a:pt x="3074370" y="2090127"/>
                </a:cubicBezTo>
                <a:cubicBezTo>
                  <a:pt x="3076848" y="2089028"/>
                  <a:pt x="3093249" y="2088997"/>
                  <a:pt x="3093933" y="2087245"/>
                </a:cubicBezTo>
                <a:cubicBezTo>
                  <a:pt x="3091455" y="2088343"/>
                  <a:pt x="3092140" y="2086593"/>
                  <a:pt x="3090346" y="2085941"/>
                </a:cubicBezTo>
                <a:cubicBezTo>
                  <a:pt x="3108116" y="2082407"/>
                  <a:pt x="3118454" y="2082169"/>
                  <a:pt x="3135538" y="2080386"/>
                </a:cubicBezTo>
                <a:cubicBezTo>
                  <a:pt x="3134594" y="2088041"/>
                  <a:pt x="3113922" y="2088518"/>
                  <a:pt x="3101108" y="2089856"/>
                </a:cubicBezTo>
                <a:cubicBezTo>
                  <a:pt x="3092092" y="2094574"/>
                  <a:pt x="3081797" y="2097328"/>
                  <a:pt x="3070745" y="2100057"/>
                </a:cubicBezTo>
                <a:lnTo>
                  <a:pt x="3041345" y="2108517"/>
                </a:lnTo>
                <a:lnTo>
                  <a:pt x="3036518" y="2108351"/>
                </a:lnTo>
                <a:cubicBezTo>
                  <a:pt x="3036518" y="2108351"/>
                  <a:pt x="3036518" y="2108351"/>
                  <a:pt x="3035833" y="2110102"/>
                </a:cubicBezTo>
                <a:lnTo>
                  <a:pt x="3041345" y="2108517"/>
                </a:lnTo>
                <a:lnTo>
                  <a:pt x="3042582" y="2108557"/>
                </a:lnTo>
                <a:cubicBezTo>
                  <a:pt x="3043691" y="2110961"/>
                  <a:pt x="3041214" y="2112060"/>
                  <a:pt x="3039419" y="2111406"/>
                </a:cubicBezTo>
                <a:cubicBezTo>
                  <a:pt x="3038735" y="2113158"/>
                  <a:pt x="3038735" y="2113158"/>
                  <a:pt x="3038735" y="2113158"/>
                </a:cubicBezTo>
                <a:cubicBezTo>
                  <a:pt x="3062570" y="2109830"/>
                  <a:pt x="3091361" y="2104307"/>
                  <a:pt x="3112293" y="2097925"/>
                </a:cubicBezTo>
                <a:cubicBezTo>
                  <a:pt x="3126901" y="2097241"/>
                  <a:pt x="3143986" y="2095458"/>
                  <a:pt x="3154747" y="2099372"/>
                </a:cubicBezTo>
                <a:cubicBezTo>
                  <a:pt x="3102122" y="2108223"/>
                  <a:pt x="3062995" y="2113984"/>
                  <a:pt x="3027195" y="2126957"/>
                </a:cubicBezTo>
                <a:lnTo>
                  <a:pt x="2999273" y="2133344"/>
                </a:lnTo>
                <a:lnTo>
                  <a:pt x="3000601" y="2140595"/>
                </a:lnTo>
                <a:cubicBezTo>
                  <a:pt x="3001248" y="2144130"/>
                  <a:pt x="3001766" y="2146959"/>
                  <a:pt x="3002286" y="2149790"/>
                </a:cubicBezTo>
                <a:lnTo>
                  <a:pt x="3005105" y="2158230"/>
                </a:lnTo>
                <a:lnTo>
                  <a:pt x="3012694" y="2158760"/>
                </a:lnTo>
                <a:lnTo>
                  <a:pt x="3039233" y="2187887"/>
                </a:lnTo>
                <a:cubicBezTo>
                  <a:pt x="3044263" y="2188185"/>
                  <a:pt x="3052982" y="2185174"/>
                  <a:pt x="3061583" y="2182149"/>
                </a:cubicBezTo>
                <a:lnTo>
                  <a:pt x="3069337" y="2180065"/>
                </a:lnTo>
                <a:lnTo>
                  <a:pt x="3102558" y="2162831"/>
                </a:lnTo>
                <a:cubicBezTo>
                  <a:pt x="3133381" y="2156134"/>
                  <a:pt x="3166553" y="2157513"/>
                  <a:pt x="3201794" y="2170214"/>
                </a:cubicBezTo>
                <a:cubicBezTo>
                  <a:pt x="3228362" y="2178117"/>
                  <a:pt x="3233654" y="2169175"/>
                  <a:pt x="3225583" y="2139281"/>
                </a:cubicBezTo>
                <a:cubicBezTo>
                  <a:pt x="3213311" y="2105372"/>
                  <a:pt x="3219149" y="2089951"/>
                  <a:pt x="3243645" y="2086538"/>
                </a:cubicBezTo>
                <a:cubicBezTo>
                  <a:pt x="3257613" y="2082389"/>
                  <a:pt x="3272888" y="2080660"/>
                  <a:pt x="3285818" y="2070854"/>
                </a:cubicBezTo>
                <a:cubicBezTo>
                  <a:pt x="3293729" y="2066750"/>
                  <a:pt x="3304258" y="2067483"/>
                  <a:pt x="3315551" y="2077116"/>
                </a:cubicBezTo>
                <a:cubicBezTo>
                  <a:pt x="3319752" y="2081133"/>
                  <a:pt x="3322369" y="2085971"/>
                  <a:pt x="3324498" y="2078671"/>
                </a:cubicBezTo>
                <a:cubicBezTo>
                  <a:pt x="3331702" y="2047049"/>
                  <a:pt x="3356470" y="2040396"/>
                  <a:pt x="3378350" y="2032146"/>
                </a:cubicBezTo>
                <a:cubicBezTo>
                  <a:pt x="3400227" y="2023893"/>
                  <a:pt x="3417904" y="2011625"/>
                  <a:pt x="3420635" y="1979226"/>
                </a:cubicBezTo>
                <a:cubicBezTo>
                  <a:pt x="3421726" y="1966267"/>
                  <a:pt x="3427782" y="1966223"/>
                  <a:pt x="3439074" y="1975854"/>
                </a:cubicBezTo>
                <a:cubicBezTo>
                  <a:pt x="3461659" y="1995121"/>
                  <a:pt x="3463241" y="1994300"/>
                  <a:pt x="3466735" y="1970800"/>
                </a:cubicBezTo>
                <a:cubicBezTo>
                  <a:pt x="3473175" y="1930279"/>
                  <a:pt x="3486435" y="1898617"/>
                  <a:pt x="3523043" y="1895116"/>
                </a:cubicBezTo>
                <a:cubicBezTo>
                  <a:pt x="3533846" y="1892608"/>
                  <a:pt x="3547538" y="1891701"/>
                  <a:pt x="3559923" y="1888375"/>
                </a:cubicBezTo>
                <a:cubicBezTo>
                  <a:pt x="3570452" y="1889108"/>
                  <a:pt x="3580219" y="1880944"/>
                  <a:pt x="3588836" y="1904356"/>
                </a:cubicBezTo>
                <a:cubicBezTo>
                  <a:pt x="3592490" y="1914853"/>
                  <a:pt x="3605638" y="1920425"/>
                  <a:pt x="3613003" y="1922800"/>
                </a:cubicBezTo>
                <a:cubicBezTo>
                  <a:pt x="3641154" y="1929884"/>
                  <a:pt x="3665649" y="1926469"/>
                  <a:pt x="3685182" y="1910141"/>
                </a:cubicBezTo>
                <a:cubicBezTo>
                  <a:pt x="3701550" y="1895452"/>
                  <a:pt x="3700240" y="1893032"/>
                  <a:pt x="3681367" y="1865647"/>
                </a:cubicBezTo>
                <a:cubicBezTo>
                  <a:pt x="3669038" y="1850355"/>
                  <a:pt x="3664075" y="1837439"/>
                  <a:pt x="3667022" y="1820421"/>
                </a:cubicBezTo>
                <a:cubicBezTo>
                  <a:pt x="3676950" y="1846251"/>
                  <a:pt x="3692442" y="1859900"/>
                  <a:pt x="3709300" y="1857350"/>
                </a:cubicBezTo>
                <a:cubicBezTo>
                  <a:pt x="3732486" y="1851518"/>
                  <a:pt x="3755127" y="1852165"/>
                  <a:pt x="3775528" y="1897349"/>
                </a:cubicBezTo>
                <a:cubicBezTo>
                  <a:pt x="3766966" y="1855318"/>
                  <a:pt x="3783061" y="1843869"/>
                  <a:pt x="3807557" y="1840457"/>
                </a:cubicBezTo>
                <a:cubicBezTo>
                  <a:pt x="3819668" y="1840370"/>
                  <a:pt x="3823652" y="1829008"/>
                  <a:pt x="3827635" y="1817647"/>
                </a:cubicBezTo>
                <a:lnTo>
                  <a:pt x="3833926" y="1806523"/>
                </a:lnTo>
                <a:lnTo>
                  <a:pt x="3828666" y="1767036"/>
                </a:lnTo>
                <a:lnTo>
                  <a:pt x="3833504" y="1762849"/>
                </a:lnTo>
                <a:lnTo>
                  <a:pt x="3847009" y="1777674"/>
                </a:lnTo>
                <a:cubicBezTo>
                  <a:pt x="3851803" y="1777712"/>
                  <a:pt x="3852785" y="1781164"/>
                  <a:pt x="3852498" y="1785714"/>
                </a:cubicBezTo>
                <a:lnTo>
                  <a:pt x="3850986" y="1796102"/>
                </a:lnTo>
                <a:lnTo>
                  <a:pt x="3855042" y="1798072"/>
                </a:lnTo>
                <a:lnTo>
                  <a:pt x="3887747" y="1782133"/>
                </a:lnTo>
                <a:cubicBezTo>
                  <a:pt x="3911027" y="1772640"/>
                  <a:pt x="3931895" y="1768984"/>
                  <a:pt x="3955557" y="1774392"/>
                </a:cubicBezTo>
                <a:lnTo>
                  <a:pt x="3966540" y="1778790"/>
                </a:lnTo>
                <a:lnTo>
                  <a:pt x="3975542" y="1750208"/>
                </a:lnTo>
                <a:cubicBezTo>
                  <a:pt x="3982964" y="1733967"/>
                  <a:pt x="3993001" y="1722562"/>
                  <a:pt x="4011170" y="1722432"/>
                </a:cubicBezTo>
                <a:cubicBezTo>
                  <a:pt x="4029337" y="1722300"/>
                  <a:pt x="4043576" y="1714913"/>
                  <a:pt x="4056507" y="1705106"/>
                </a:cubicBezTo>
                <a:cubicBezTo>
                  <a:pt x="4069711" y="1692060"/>
                  <a:pt x="4085806" y="1680613"/>
                  <a:pt x="4108936" y="1693398"/>
                </a:cubicBezTo>
                <a:lnTo>
                  <a:pt x="4109193" y="1693479"/>
                </a:lnTo>
                <a:lnTo>
                  <a:pt x="4100637" y="1680025"/>
                </a:lnTo>
                <a:cubicBezTo>
                  <a:pt x="4057378" y="1691418"/>
                  <a:pt x="3957689" y="1690252"/>
                  <a:pt x="3946243" y="1638760"/>
                </a:cubicBezTo>
                <a:cubicBezTo>
                  <a:pt x="3945525" y="1632985"/>
                  <a:pt x="3945807" y="1624630"/>
                  <a:pt x="3946960" y="1614933"/>
                </a:cubicBezTo>
                <a:lnTo>
                  <a:pt x="3949621" y="1600660"/>
                </a:lnTo>
                <a:lnTo>
                  <a:pt x="3920193" y="1614409"/>
                </a:lnTo>
                <a:cubicBezTo>
                  <a:pt x="3896296" y="1625062"/>
                  <a:pt x="3878448" y="1623149"/>
                  <a:pt x="3862715" y="1603842"/>
                </a:cubicBezTo>
                <a:cubicBezTo>
                  <a:pt x="3880860" y="1566139"/>
                  <a:pt x="3914209" y="1552094"/>
                  <a:pt x="3957921" y="1545766"/>
                </a:cubicBezTo>
                <a:cubicBezTo>
                  <a:pt x="4010558" y="1540396"/>
                  <a:pt x="4059409" y="1510392"/>
                  <a:pt x="4109168" y="1491497"/>
                </a:cubicBezTo>
                <a:cubicBezTo>
                  <a:pt x="4145015" y="1475517"/>
                  <a:pt x="4177306" y="1470168"/>
                  <a:pt x="4216406" y="1483171"/>
                </a:cubicBezTo>
                <a:cubicBezTo>
                  <a:pt x="4266398" y="1499543"/>
                  <a:pt x="4321149" y="1476778"/>
                  <a:pt x="4374166" y="1486867"/>
                </a:cubicBezTo>
                <a:cubicBezTo>
                  <a:pt x="4377645" y="1486139"/>
                  <a:pt x="4381747" y="1484926"/>
                  <a:pt x="4385471" y="1484499"/>
                </a:cubicBezTo>
                <a:lnTo>
                  <a:pt x="4392333" y="1486279"/>
                </a:lnTo>
                <a:lnTo>
                  <a:pt x="4412311" y="1479961"/>
                </a:lnTo>
                <a:lnTo>
                  <a:pt x="4413062" y="1471911"/>
                </a:lnTo>
                <a:cubicBezTo>
                  <a:pt x="4412901" y="1464376"/>
                  <a:pt x="4413274" y="1457425"/>
                  <a:pt x="4418352" y="1453028"/>
                </a:cubicBezTo>
                <a:cubicBezTo>
                  <a:pt x="4463337" y="1414094"/>
                  <a:pt x="4513307" y="1379684"/>
                  <a:pt x="4559259" y="1339912"/>
                </a:cubicBezTo>
                <a:cubicBezTo>
                  <a:pt x="4588913" y="1323083"/>
                  <a:pt x="4616596" y="1334475"/>
                  <a:pt x="4645679" y="1326513"/>
                </a:cubicBezTo>
                <a:cubicBezTo>
                  <a:pt x="4674278" y="1318973"/>
                  <a:pt x="4701639" y="1269241"/>
                  <a:pt x="4729904" y="1270828"/>
                </a:cubicBezTo>
                <a:cubicBezTo>
                  <a:pt x="4719411" y="1288747"/>
                  <a:pt x="4719411" y="1288747"/>
                  <a:pt x="4709255" y="1297539"/>
                </a:cubicBezTo>
                <a:lnTo>
                  <a:pt x="4713754" y="1302480"/>
                </a:lnTo>
                <a:lnTo>
                  <a:pt x="4738908" y="1280708"/>
                </a:lnTo>
                <a:cubicBezTo>
                  <a:pt x="4753330" y="1276599"/>
                  <a:pt x="4783892" y="1241775"/>
                  <a:pt x="4789548" y="1228043"/>
                </a:cubicBezTo>
                <a:cubicBezTo>
                  <a:pt x="4802530" y="1229947"/>
                  <a:pt x="4814285" y="1227418"/>
                  <a:pt x="4825160" y="1222367"/>
                </a:cubicBezTo>
                <a:lnTo>
                  <a:pt x="4836421" y="1214639"/>
                </a:lnTo>
                <a:lnTo>
                  <a:pt x="4837067" y="1208762"/>
                </a:lnTo>
                <a:cubicBezTo>
                  <a:pt x="4838526" y="1204906"/>
                  <a:pt x="4841036" y="1202054"/>
                  <a:pt x="4844991" y="1200002"/>
                </a:cubicBezTo>
                <a:cubicBezTo>
                  <a:pt x="4847365" y="1198771"/>
                  <a:pt x="4849356" y="1198707"/>
                  <a:pt x="4851094" y="1199402"/>
                </a:cubicBezTo>
                <a:lnTo>
                  <a:pt x="4854425" y="1202282"/>
                </a:lnTo>
                <a:lnTo>
                  <a:pt x="4855493" y="1201550"/>
                </a:lnTo>
                <a:cubicBezTo>
                  <a:pt x="4874418" y="1185170"/>
                  <a:pt x="4891211" y="1166332"/>
                  <a:pt x="4908651" y="1160310"/>
                </a:cubicBezTo>
                <a:lnTo>
                  <a:pt x="4895144" y="1145485"/>
                </a:lnTo>
                <a:cubicBezTo>
                  <a:pt x="4909566" y="1141376"/>
                  <a:pt x="4919724" y="1132585"/>
                  <a:pt x="4924562" y="1128398"/>
                </a:cubicBezTo>
                <a:lnTo>
                  <a:pt x="4938067" y="1143221"/>
                </a:lnTo>
                <a:cubicBezTo>
                  <a:pt x="4968057" y="1117265"/>
                  <a:pt x="4963793" y="1112584"/>
                  <a:pt x="4970029" y="1089044"/>
                </a:cubicBezTo>
                <a:cubicBezTo>
                  <a:pt x="4984107" y="1095002"/>
                  <a:pt x="4984107" y="1095002"/>
                  <a:pt x="4993209" y="1095495"/>
                </a:cubicBezTo>
                <a:cubicBezTo>
                  <a:pt x="5046395" y="1005741"/>
                  <a:pt x="5061389" y="992763"/>
                  <a:pt x="5165497" y="938008"/>
                </a:cubicBezTo>
                <a:lnTo>
                  <a:pt x="5192580" y="919002"/>
                </a:lnTo>
                <a:lnTo>
                  <a:pt x="5199309" y="912375"/>
                </a:lnTo>
                <a:cubicBezTo>
                  <a:pt x="5212799" y="899801"/>
                  <a:pt x="5226924" y="888453"/>
                  <a:pt x="5242254" y="879127"/>
                </a:cubicBezTo>
                <a:lnTo>
                  <a:pt x="5243474" y="878613"/>
                </a:lnTo>
                <a:lnTo>
                  <a:pt x="5255376" y="868587"/>
                </a:lnTo>
                <a:lnTo>
                  <a:pt x="5264196" y="869889"/>
                </a:lnTo>
                <a:lnTo>
                  <a:pt x="5292428" y="858003"/>
                </a:lnTo>
                <a:cubicBezTo>
                  <a:pt x="5297733" y="857212"/>
                  <a:pt x="5300956" y="857613"/>
                  <a:pt x="5302792" y="859319"/>
                </a:cubicBezTo>
                <a:lnTo>
                  <a:pt x="5303525" y="862603"/>
                </a:lnTo>
                <a:lnTo>
                  <a:pt x="5307596" y="859389"/>
                </a:lnTo>
                <a:cubicBezTo>
                  <a:pt x="5325306" y="840769"/>
                  <a:pt x="5350703" y="805619"/>
                  <a:pt x="5369493" y="796333"/>
                </a:cubicBezTo>
                <a:cubicBezTo>
                  <a:pt x="5374331" y="792146"/>
                  <a:pt x="5392683" y="801844"/>
                  <a:pt x="5397520" y="797657"/>
                </a:cubicBezTo>
                <a:cubicBezTo>
                  <a:pt x="5412515" y="784680"/>
                  <a:pt x="5423244" y="767020"/>
                  <a:pt x="5443560" y="749438"/>
                </a:cubicBezTo>
                <a:cubicBezTo>
                  <a:pt x="5447826" y="754118"/>
                  <a:pt x="5461666" y="759814"/>
                  <a:pt x="5471974" y="759731"/>
                </a:cubicBezTo>
                <a:lnTo>
                  <a:pt x="5516958" y="720797"/>
                </a:lnTo>
                <a:cubicBezTo>
                  <a:pt x="5536454" y="712760"/>
                  <a:pt x="5561973" y="701838"/>
                  <a:pt x="5600029" y="683786"/>
                </a:cubicBezTo>
                <a:cubicBezTo>
                  <a:pt x="5633328" y="667989"/>
                  <a:pt x="5708974" y="620882"/>
                  <a:pt x="5736638" y="613168"/>
                </a:cubicBezTo>
                <a:cubicBezTo>
                  <a:pt x="5740588" y="612066"/>
                  <a:pt x="5743561" y="611768"/>
                  <a:pt x="5745293" y="612480"/>
                </a:cubicBezTo>
                <a:cubicBezTo>
                  <a:pt x="5739302" y="635341"/>
                  <a:pt x="5605917" y="739623"/>
                  <a:pt x="5571662" y="760897"/>
                </a:cubicBezTo>
                <a:lnTo>
                  <a:pt x="5570384" y="761444"/>
                </a:lnTo>
                <a:lnTo>
                  <a:pt x="5568706" y="783370"/>
                </a:lnTo>
                <a:cubicBezTo>
                  <a:pt x="5566453" y="792508"/>
                  <a:pt x="5564458" y="803368"/>
                  <a:pt x="5569277" y="811452"/>
                </a:cubicBezTo>
                <a:cubicBezTo>
                  <a:pt x="5574354" y="821257"/>
                  <a:pt x="5581940" y="823647"/>
                  <a:pt x="5587730" y="813982"/>
                </a:cubicBezTo>
                <a:cubicBezTo>
                  <a:pt x="5593777" y="806039"/>
                  <a:pt x="5598055" y="798359"/>
                  <a:pt x="5604101" y="790417"/>
                </a:cubicBezTo>
                <a:cubicBezTo>
                  <a:pt x="5609633" y="779029"/>
                  <a:pt x="5617705" y="772544"/>
                  <a:pt x="5628343" y="783282"/>
                </a:cubicBezTo>
                <a:cubicBezTo>
                  <a:pt x="5632393" y="786199"/>
                  <a:pt x="5636187" y="787393"/>
                  <a:pt x="5639466" y="785145"/>
                </a:cubicBezTo>
                <a:cubicBezTo>
                  <a:pt x="5647537" y="778660"/>
                  <a:pt x="5658404" y="778800"/>
                  <a:pt x="5666988" y="775761"/>
                </a:cubicBezTo>
                <a:cubicBezTo>
                  <a:pt x="5693256" y="770084"/>
                  <a:pt x="5699558" y="763863"/>
                  <a:pt x="5703037" y="738698"/>
                </a:cubicBezTo>
                <a:cubicBezTo>
                  <a:pt x="5705005" y="715520"/>
                  <a:pt x="5717611" y="703077"/>
                  <a:pt x="5742109" y="697665"/>
                </a:cubicBezTo>
                <a:cubicBezTo>
                  <a:pt x="5749183" y="696610"/>
                  <a:pt x="5758281" y="697015"/>
                  <a:pt x="5765354" y="695960"/>
                </a:cubicBezTo>
                <a:cubicBezTo>
                  <a:pt x="5821426" y="684081"/>
                  <a:pt x="5864834" y="660005"/>
                  <a:pt x="5885424" y="604123"/>
                </a:cubicBezTo>
                <a:cubicBezTo>
                  <a:pt x="5893467" y="585319"/>
                  <a:pt x="5907584" y="570892"/>
                  <a:pt x="5928546" y="566007"/>
                </a:cubicBezTo>
                <a:cubicBezTo>
                  <a:pt x="5937131" y="562967"/>
                  <a:pt x="5945716" y="559926"/>
                  <a:pt x="5954557" y="558608"/>
                </a:cubicBezTo>
                <a:cubicBezTo>
                  <a:pt x="5973495" y="552264"/>
                  <a:pt x="5990921" y="547906"/>
                  <a:pt x="6000731" y="528840"/>
                </a:cubicBezTo>
                <a:cubicBezTo>
                  <a:pt x="6009287" y="513480"/>
                  <a:pt x="6012566" y="511231"/>
                  <a:pt x="6023719" y="525413"/>
                </a:cubicBezTo>
                <a:cubicBezTo>
                  <a:pt x="6034614" y="537872"/>
                  <a:pt x="6043198" y="534832"/>
                  <a:pt x="6050500" y="523181"/>
                </a:cubicBezTo>
                <a:cubicBezTo>
                  <a:pt x="6056546" y="515238"/>
                  <a:pt x="6061822" y="502128"/>
                  <a:pt x="6076482" y="503463"/>
                </a:cubicBezTo>
                <a:cubicBezTo>
                  <a:pt x="6082043" y="504396"/>
                  <a:pt x="6079504" y="499492"/>
                  <a:pt x="6079247" y="497770"/>
                </a:cubicBezTo>
                <a:cubicBezTo>
                  <a:pt x="6071633" y="483061"/>
                  <a:pt x="6076652" y="468229"/>
                  <a:pt x="6076366" y="454189"/>
                </a:cubicBezTo>
                <a:cubicBezTo>
                  <a:pt x="6076337" y="441870"/>
                  <a:pt x="6086690" y="438566"/>
                  <a:pt x="6097556" y="438706"/>
                </a:cubicBezTo>
                <a:cubicBezTo>
                  <a:pt x="6106655" y="439111"/>
                  <a:pt x="6109707" y="447458"/>
                  <a:pt x="6108966" y="454611"/>
                </a:cubicBezTo>
                <a:cubicBezTo>
                  <a:pt x="6108737" y="465207"/>
                  <a:pt x="6110277" y="475540"/>
                  <a:pt x="6109793" y="484415"/>
                </a:cubicBezTo>
                <a:cubicBezTo>
                  <a:pt x="6119604" y="465348"/>
                  <a:pt x="6125878" y="446808"/>
                  <a:pt x="6133921" y="428005"/>
                </a:cubicBezTo>
                <a:cubicBezTo>
                  <a:pt x="6141963" y="409201"/>
                  <a:pt x="6152287" y="393579"/>
                  <a:pt x="6170454" y="382069"/>
                </a:cubicBezTo>
                <a:cubicBezTo>
                  <a:pt x="6174618" y="379688"/>
                  <a:pt x="6177713" y="379227"/>
                  <a:pt x="6179927" y="380437"/>
                </a:cubicBezTo>
                <a:cubicBezTo>
                  <a:pt x="6182141" y="381647"/>
                  <a:pt x="6183474" y="384530"/>
                  <a:pt x="6184116" y="388834"/>
                </a:cubicBezTo>
                <a:cubicBezTo>
                  <a:pt x="6185657" y="399167"/>
                  <a:pt x="6181635" y="408569"/>
                  <a:pt x="6175845" y="418234"/>
                </a:cubicBezTo>
                <a:cubicBezTo>
                  <a:pt x="6170313" y="429622"/>
                  <a:pt x="6162755" y="439550"/>
                  <a:pt x="6164809" y="453327"/>
                </a:cubicBezTo>
                <a:cubicBezTo>
                  <a:pt x="6180952" y="440358"/>
                  <a:pt x="6198891" y="439444"/>
                  <a:pt x="6218371" y="448864"/>
                </a:cubicBezTo>
                <a:cubicBezTo>
                  <a:pt x="6209558" y="462500"/>
                  <a:pt x="6196696" y="473220"/>
                  <a:pt x="6185857" y="485398"/>
                </a:cubicBezTo>
                <a:cubicBezTo>
                  <a:pt x="6171998" y="501548"/>
                  <a:pt x="6167234" y="518102"/>
                  <a:pt x="6172084" y="538504"/>
                </a:cubicBezTo>
                <a:cubicBezTo>
                  <a:pt x="6173368" y="547115"/>
                  <a:pt x="6178673" y="546324"/>
                  <a:pt x="6183464" y="542089"/>
                </a:cubicBezTo>
                <a:cubicBezTo>
                  <a:pt x="6189510" y="534146"/>
                  <a:pt x="6195556" y="526203"/>
                  <a:pt x="6201602" y="518260"/>
                </a:cubicBezTo>
                <a:cubicBezTo>
                  <a:pt x="6221252" y="492445"/>
                  <a:pt x="6228326" y="491390"/>
                  <a:pt x="6250116" y="516309"/>
                </a:cubicBezTo>
                <a:cubicBezTo>
                  <a:pt x="6250116" y="516309"/>
                  <a:pt x="6251884" y="516046"/>
                  <a:pt x="6253652" y="515782"/>
                </a:cubicBezTo>
                <a:cubicBezTo>
                  <a:pt x="6265972" y="489299"/>
                  <a:pt x="6288932" y="473554"/>
                  <a:pt x="6316454" y="464170"/>
                </a:cubicBezTo>
                <a:cubicBezTo>
                  <a:pt x="6343341" y="453560"/>
                  <a:pt x="6370807" y="446825"/>
                  <a:pt x="6395299" y="430383"/>
                </a:cubicBezTo>
                <a:lnTo>
                  <a:pt x="6418655" y="410216"/>
                </a:lnTo>
                <a:lnTo>
                  <a:pt x="6419589" y="406589"/>
                </a:lnTo>
                <a:cubicBezTo>
                  <a:pt x="6424414" y="380959"/>
                  <a:pt x="6437958" y="367767"/>
                  <a:pt x="6464272" y="365686"/>
                </a:cubicBezTo>
                <a:cubicBezTo>
                  <a:pt x="6473044" y="364991"/>
                  <a:pt x="6484508" y="365598"/>
                  <a:pt x="6489254" y="359669"/>
                </a:cubicBezTo>
                <a:cubicBezTo>
                  <a:pt x="6498771" y="341242"/>
                  <a:pt x="6531086" y="356863"/>
                  <a:pt x="6535243" y="329266"/>
                </a:cubicBezTo>
                <a:cubicBezTo>
                  <a:pt x="6537936" y="330568"/>
                  <a:pt x="6539963" y="329902"/>
                  <a:pt x="6542656" y="331204"/>
                </a:cubicBezTo>
                <a:cubicBezTo>
                  <a:pt x="6554094" y="338378"/>
                  <a:pt x="6556147" y="331146"/>
                  <a:pt x="6560225" y="323249"/>
                </a:cubicBezTo>
                <a:cubicBezTo>
                  <a:pt x="6567690" y="312054"/>
                  <a:pt x="6571102" y="302190"/>
                  <a:pt x="6589953" y="311303"/>
                </a:cubicBezTo>
                <a:cubicBezTo>
                  <a:pt x="6600058" y="314543"/>
                  <a:pt x="6621653" y="311822"/>
                  <a:pt x="6631785" y="308496"/>
                </a:cubicBezTo>
                <a:cubicBezTo>
                  <a:pt x="6650688" y="304476"/>
                  <a:pt x="6677003" y="302392"/>
                  <a:pt x="6685881" y="275433"/>
                </a:cubicBezTo>
                <a:cubicBezTo>
                  <a:pt x="6688599" y="270167"/>
                  <a:pt x="6698064" y="264874"/>
                  <a:pt x="6704143" y="262879"/>
                </a:cubicBezTo>
                <a:cubicBezTo>
                  <a:pt x="6734536" y="252899"/>
                  <a:pt x="6759571" y="233749"/>
                  <a:pt x="6784605" y="214598"/>
                </a:cubicBezTo>
                <a:cubicBezTo>
                  <a:pt x="6808279" y="198081"/>
                  <a:pt x="6834647" y="182865"/>
                  <a:pt x="6866374" y="176820"/>
                </a:cubicBezTo>
                <a:cubicBezTo>
                  <a:pt x="6875146" y="176125"/>
                  <a:pt x="6874479" y="174159"/>
                  <a:pt x="6876532" y="166926"/>
                </a:cubicBezTo>
                <a:cubicBezTo>
                  <a:pt x="6881330" y="147863"/>
                  <a:pt x="6890741" y="155704"/>
                  <a:pt x="6900154" y="163543"/>
                </a:cubicBezTo>
                <a:cubicBezTo>
                  <a:pt x="6906206" y="168114"/>
                  <a:pt x="6903461" y="179944"/>
                  <a:pt x="6916951" y="179886"/>
                </a:cubicBezTo>
                <a:cubicBezTo>
                  <a:pt x="6914951" y="173986"/>
                  <a:pt x="6916311" y="171352"/>
                  <a:pt x="6914978" y="167419"/>
                </a:cubicBezTo>
                <a:cubicBezTo>
                  <a:pt x="6913004" y="154950"/>
                  <a:pt x="6905644" y="139880"/>
                  <a:pt x="6919828" y="135223"/>
                </a:cubicBezTo>
                <a:cubicBezTo>
                  <a:pt x="6934678" y="132533"/>
                  <a:pt x="6946092" y="146273"/>
                  <a:pt x="6949398" y="162675"/>
                </a:cubicBezTo>
                <a:cubicBezTo>
                  <a:pt x="6953398" y="174476"/>
                  <a:pt x="6952678" y="185643"/>
                  <a:pt x="6936470" y="190965"/>
                </a:cubicBezTo>
                <a:cubicBezTo>
                  <a:pt x="6928364" y="193626"/>
                  <a:pt x="6919566" y="200888"/>
                  <a:pt x="6927618" y="211359"/>
                </a:cubicBezTo>
                <a:cubicBezTo>
                  <a:pt x="6932311" y="218562"/>
                  <a:pt x="6940389" y="222468"/>
                  <a:pt x="6949855" y="217174"/>
                </a:cubicBezTo>
                <a:cubicBezTo>
                  <a:pt x="6955266" y="213211"/>
                  <a:pt x="6960011" y="207280"/>
                  <a:pt x="6966731" y="213818"/>
                </a:cubicBezTo>
                <a:cubicBezTo>
                  <a:pt x="6971425" y="221021"/>
                  <a:pt x="6969371" y="228253"/>
                  <a:pt x="6964627" y="234183"/>
                </a:cubicBezTo>
                <a:cubicBezTo>
                  <a:pt x="6943593" y="265135"/>
                  <a:pt x="6946821" y="301237"/>
                  <a:pt x="6945304" y="343267"/>
                </a:cubicBezTo>
                <a:cubicBezTo>
                  <a:pt x="6975109" y="311621"/>
                  <a:pt x="7006888" y="292443"/>
                  <a:pt x="7025230" y="260189"/>
                </a:cubicBezTo>
                <a:cubicBezTo>
                  <a:pt x="7038799" y="240432"/>
                  <a:pt x="7048880" y="250239"/>
                  <a:pt x="7058958" y="260044"/>
                </a:cubicBezTo>
                <a:cubicBezTo>
                  <a:pt x="7067010" y="270517"/>
                  <a:pt x="7064931" y="284314"/>
                  <a:pt x="7062186" y="296146"/>
                </a:cubicBezTo>
                <a:cubicBezTo>
                  <a:pt x="7054669" y="320474"/>
                  <a:pt x="7047152" y="344800"/>
                  <a:pt x="7040300" y="371097"/>
                </a:cubicBezTo>
                <a:lnTo>
                  <a:pt x="7030219" y="412065"/>
                </a:lnTo>
                <a:lnTo>
                  <a:pt x="7031807" y="410279"/>
                </a:lnTo>
                <a:cubicBezTo>
                  <a:pt x="7055536" y="388966"/>
                  <a:pt x="7063560" y="353278"/>
                  <a:pt x="7094216" y="338705"/>
                </a:cubicBezTo>
                <a:cubicBezTo>
                  <a:pt x="7097002" y="337790"/>
                  <a:pt x="7097478" y="334629"/>
                  <a:pt x="7098412" y="332820"/>
                </a:cubicBezTo>
                <a:cubicBezTo>
                  <a:pt x="7111458" y="316517"/>
                  <a:pt x="7117560" y="297987"/>
                  <a:pt x="7120417" y="279020"/>
                </a:cubicBezTo>
                <a:cubicBezTo>
                  <a:pt x="7123733" y="261404"/>
                  <a:pt x="7133041" y="252338"/>
                  <a:pt x="7151128" y="250908"/>
                </a:cubicBezTo>
                <a:cubicBezTo>
                  <a:pt x="7157156" y="250430"/>
                  <a:pt x="7165035" y="250847"/>
                  <a:pt x="7168298" y="246772"/>
                </a:cubicBezTo>
                <a:cubicBezTo>
                  <a:pt x="7174838" y="234107"/>
                  <a:pt x="7197049" y="244843"/>
                  <a:pt x="7199906" y="225876"/>
                </a:cubicBezTo>
                <a:cubicBezTo>
                  <a:pt x="7201756" y="226771"/>
                  <a:pt x="7203150" y="226313"/>
                  <a:pt x="7205001" y="227208"/>
                </a:cubicBezTo>
                <a:cubicBezTo>
                  <a:pt x="7212863" y="232138"/>
                  <a:pt x="7214273" y="227169"/>
                  <a:pt x="7217076" y="221740"/>
                </a:cubicBezTo>
                <a:cubicBezTo>
                  <a:pt x="7222207" y="214046"/>
                  <a:pt x="7224551" y="207266"/>
                  <a:pt x="7237508" y="213530"/>
                </a:cubicBezTo>
                <a:cubicBezTo>
                  <a:pt x="7244453" y="215757"/>
                  <a:pt x="7259296" y="213887"/>
                  <a:pt x="7266259" y="211601"/>
                </a:cubicBezTo>
                <a:cubicBezTo>
                  <a:pt x="7279251" y="208838"/>
                  <a:pt x="7297338" y="207406"/>
                  <a:pt x="7303439" y="188876"/>
                </a:cubicBezTo>
                <a:cubicBezTo>
                  <a:pt x="7305307" y="185258"/>
                  <a:pt x="7311812" y="181620"/>
                  <a:pt x="7315990" y="180248"/>
                </a:cubicBezTo>
                <a:cubicBezTo>
                  <a:pt x="7336880" y="173389"/>
                  <a:pt x="7354086" y="160227"/>
                  <a:pt x="7371292" y="147065"/>
                </a:cubicBezTo>
                <a:cubicBezTo>
                  <a:pt x="7387564" y="135712"/>
                  <a:pt x="7405685" y="125255"/>
                  <a:pt x="7427491" y="121100"/>
                </a:cubicBezTo>
                <a:cubicBezTo>
                  <a:pt x="7433521" y="120623"/>
                  <a:pt x="7433063" y="119270"/>
                  <a:pt x="7434474" y="114300"/>
                </a:cubicBezTo>
                <a:cubicBezTo>
                  <a:pt x="7437771" y="101198"/>
                  <a:pt x="7444239" y="106587"/>
                  <a:pt x="7450709" y="111975"/>
                </a:cubicBezTo>
                <a:cubicBezTo>
                  <a:pt x="7454868" y="115116"/>
                  <a:pt x="7452982" y="123247"/>
                  <a:pt x="7462254" y="123207"/>
                </a:cubicBezTo>
                <a:cubicBezTo>
                  <a:pt x="7460879" y="119152"/>
                  <a:pt x="7461814" y="117342"/>
                  <a:pt x="7460897" y="114639"/>
                </a:cubicBezTo>
                <a:cubicBezTo>
                  <a:pt x="7459541" y="106069"/>
                  <a:pt x="7454483" y="95711"/>
                  <a:pt x="7464231" y="92510"/>
                </a:cubicBezTo>
                <a:cubicBezTo>
                  <a:pt x="7474438" y="90661"/>
                  <a:pt x="7482281" y="100105"/>
                  <a:pt x="7484554" y="111378"/>
                </a:cubicBezTo>
                <a:cubicBezTo>
                  <a:pt x="7487304" y="119489"/>
                  <a:pt x="7486808" y="127164"/>
                  <a:pt x="7475669" y="130822"/>
                </a:cubicBezTo>
                <a:cubicBezTo>
                  <a:pt x="7470097" y="132651"/>
                  <a:pt x="7464051" y="137642"/>
                  <a:pt x="7469585" y="144839"/>
                </a:cubicBezTo>
                <a:cubicBezTo>
                  <a:pt x="7472810" y="149789"/>
                  <a:pt x="7478362" y="152473"/>
                  <a:pt x="7484868" y="148835"/>
                </a:cubicBezTo>
                <a:cubicBezTo>
                  <a:pt x="7488588" y="146112"/>
                  <a:pt x="7491849" y="142036"/>
                  <a:pt x="7496468" y="146529"/>
                </a:cubicBezTo>
                <a:cubicBezTo>
                  <a:pt x="7499693" y="151479"/>
                  <a:pt x="7498282" y="156450"/>
                  <a:pt x="7495021" y="160525"/>
                </a:cubicBezTo>
                <a:cubicBezTo>
                  <a:pt x="7480564" y="181799"/>
                  <a:pt x="7482783" y="206612"/>
                  <a:pt x="7481740" y="235499"/>
                </a:cubicBezTo>
                <a:cubicBezTo>
                  <a:pt x="7502226" y="213749"/>
                  <a:pt x="7524067" y="200568"/>
                  <a:pt x="7536673" y="178400"/>
                </a:cubicBezTo>
                <a:cubicBezTo>
                  <a:pt x="7546000" y="164820"/>
                  <a:pt x="7552928" y="171561"/>
                  <a:pt x="7559854" y="178300"/>
                </a:cubicBezTo>
                <a:cubicBezTo>
                  <a:pt x="7565389" y="185497"/>
                  <a:pt x="7563961" y="194981"/>
                  <a:pt x="7562073" y="203112"/>
                </a:cubicBezTo>
                <a:cubicBezTo>
                  <a:pt x="7556907" y="219834"/>
                  <a:pt x="7551740" y="236553"/>
                  <a:pt x="7547032" y="254627"/>
                </a:cubicBezTo>
                <a:cubicBezTo>
                  <a:pt x="7540436" y="280831"/>
                  <a:pt x="7537085" y="307472"/>
                  <a:pt x="7519842" y="329659"/>
                </a:cubicBezTo>
                <a:cubicBezTo>
                  <a:pt x="7515646" y="335544"/>
                  <a:pt x="7514694" y="341867"/>
                  <a:pt x="7516527" y="347275"/>
                </a:cubicBezTo>
                <a:lnTo>
                  <a:pt x="7518693" y="380162"/>
                </a:lnTo>
                <a:lnTo>
                  <a:pt x="7553986" y="346739"/>
                </a:lnTo>
                <a:lnTo>
                  <a:pt x="7587210" y="315369"/>
                </a:lnTo>
                <a:lnTo>
                  <a:pt x="7595768" y="302711"/>
                </a:lnTo>
                <a:cubicBezTo>
                  <a:pt x="7604713" y="287382"/>
                  <a:pt x="7613205" y="268759"/>
                  <a:pt x="7616819" y="254835"/>
                </a:cubicBezTo>
                <a:cubicBezTo>
                  <a:pt x="7612121" y="260853"/>
                  <a:pt x="7612121" y="260853"/>
                  <a:pt x="7612121" y="260853"/>
                </a:cubicBezTo>
                <a:cubicBezTo>
                  <a:pt x="7607422" y="266870"/>
                  <a:pt x="7608145" y="272141"/>
                  <a:pt x="7602001" y="267617"/>
                </a:cubicBezTo>
                <a:cubicBezTo>
                  <a:pt x="7602001" y="267617"/>
                  <a:pt x="7606700" y="261599"/>
                  <a:pt x="7605976" y="256330"/>
                </a:cubicBezTo>
                <a:cubicBezTo>
                  <a:pt x="7599832" y="251806"/>
                  <a:pt x="7599832" y="251806"/>
                  <a:pt x="7599832" y="251806"/>
                </a:cubicBezTo>
                <a:cubicBezTo>
                  <a:pt x="7607783" y="229229"/>
                  <a:pt x="7624046" y="226988"/>
                  <a:pt x="7614650" y="239023"/>
                </a:cubicBezTo>
                <a:cubicBezTo>
                  <a:pt x="7619348" y="233005"/>
                  <a:pt x="7619348" y="233005"/>
                  <a:pt x="7619348" y="233005"/>
                </a:cubicBezTo>
                <a:cubicBezTo>
                  <a:pt x="7624046" y="226988"/>
                  <a:pt x="7629468" y="226240"/>
                  <a:pt x="7629468" y="226240"/>
                </a:cubicBezTo>
                <a:cubicBezTo>
                  <a:pt x="7630190" y="231511"/>
                  <a:pt x="7625492" y="237529"/>
                  <a:pt x="7626215" y="242800"/>
                </a:cubicBezTo>
                <a:cubicBezTo>
                  <a:pt x="7628385" y="258611"/>
                  <a:pt x="7625855" y="280440"/>
                  <a:pt x="7643925" y="251099"/>
                </a:cubicBezTo>
                <a:lnTo>
                  <a:pt x="7639274" y="260592"/>
                </a:lnTo>
                <a:lnTo>
                  <a:pt x="7641167" y="257603"/>
                </a:lnTo>
                <a:cubicBezTo>
                  <a:pt x="7643925" y="254917"/>
                  <a:pt x="7647433" y="253035"/>
                  <a:pt x="7652090" y="252275"/>
                </a:cubicBezTo>
                <a:cubicBezTo>
                  <a:pt x="7659198" y="251550"/>
                  <a:pt x="7668232" y="240914"/>
                  <a:pt x="7676458" y="233029"/>
                </a:cubicBezTo>
                <a:cubicBezTo>
                  <a:pt x="7681270" y="230062"/>
                  <a:pt x="7685181" y="226806"/>
                  <a:pt x="7690087" y="226877"/>
                </a:cubicBezTo>
                <a:cubicBezTo>
                  <a:pt x="7694991" y="226949"/>
                  <a:pt x="7705391" y="231792"/>
                  <a:pt x="7701230" y="212408"/>
                </a:cubicBezTo>
                <a:cubicBezTo>
                  <a:pt x="7708433" y="214721"/>
                  <a:pt x="7705793" y="186802"/>
                  <a:pt x="7716472" y="200759"/>
                </a:cubicBezTo>
                <a:cubicBezTo>
                  <a:pt x="7716472" y="200759"/>
                  <a:pt x="7717374" y="201049"/>
                  <a:pt x="7717776" y="199674"/>
                </a:cubicBezTo>
                <a:cubicBezTo>
                  <a:pt x="7732833" y="181949"/>
                  <a:pt x="7752918" y="197424"/>
                  <a:pt x="7767693" y="170584"/>
                </a:cubicBezTo>
                <a:cubicBezTo>
                  <a:pt x="7772722" y="160167"/>
                  <a:pt x="7780948" y="152282"/>
                  <a:pt x="7782779" y="139334"/>
                </a:cubicBezTo>
                <a:cubicBezTo>
                  <a:pt x="7784300" y="130798"/>
                  <a:pt x="7788616" y="126168"/>
                  <a:pt x="7792931" y="121537"/>
                </a:cubicBezTo>
                <a:cubicBezTo>
                  <a:pt x="7807675" y="108225"/>
                  <a:pt x="7822328" y="91874"/>
                  <a:pt x="7837662" y="83264"/>
                </a:cubicBezTo>
                <a:cubicBezTo>
                  <a:pt x="7846883" y="78705"/>
                  <a:pt x="7852811" y="68577"/>
                  <a:pt x="7859237" y="60113"/>
                </a:cubicBezTo>
                <a:cubicBezTo>
                  <a:pt x="7866471" y="48900"/>
                  <a:pt x="7875193" y="42677"/>
                  <a:pt x="7884600" y="44193"/>
                </a:cubicBezTo>
                <a:cubicBezTo>
                  <a:pt x="7903412" y="47227"/>
                  <a:pt x="7920454" y="36157"/>
                  <a:pt x="7936318" y="15682"/>
                </a:cubicBezTo>
                <a:cubicBezTo>
                  <a:pt x="7942945" y="6531"/>
                  <a:pt x="7949387" y="2207"/>
                  <a:pt x="7955746" y="67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82755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그림 개체 틀 13">
            <a:extLst>
              <a:ext uri="{FF2B5EF4-FFF2-40B4-BE49-F238E27FC236}">
                <a16:creationId xmlns:a16="http://schemas.microsoft.com/office/drawing/2014/main" id="{ADF8D7BC-BCD4-4AD1-8181-F7573A0CD2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4068"/>
            <a:ext cx="3421966" cy="6843932"/>
          </a:xfrm>
          <a:custGeom>
            <a:avLst/>
            <a:gdLst>
              <a:gd name="connsiteX0" fmla="*/ 0 w 3421966"/>
              <a:gd name="connsiteY0" fmla="*/ 0 h 6843932"/>
              <a:gd name="connsiteX1" fmla="*/ 3421966 w 3421966"/>
              <a:gd name="connsiteY1" fmla="*/ 3421966 h 6843932"/>
              <a:gd name="connsiteX2" fmla="*/ 0 w 3421966"/>
              <a:gd name="connsiteY2" fmla="*/ 6843932 h 684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1966" h="6843932">
                <a:moveTo>
                  <a:pt x="0" y="0"/>
                </a:moveTo>
                <a:lnTo>
                  <a:pt x="3421966" y="3421966"/>
                </a:lnTo>
                <a:lnTo>
                  <a:pt x="0" y="68439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그림 개체 틀 14">
            <a:extLst>
              <a:ext uri="{FF2B5EF4-FFF2-40B4-BE49-F238E27FC236}">
                <a16:creationId xmlns:a16="http://schemas.microsoft.com/office/drawing/2014/main" id="{758242FC-03FB-4F2D-A8E9-C9F3C3D7C8B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160562" y="462954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그림 개체 틀 15">
            <a:extLst>
              <a:ext uri="{FF2B5EF4-FFF2-40B4-BE49-F238E27FC236}">
                <a16:creationId xmlns:a16="http://schemas.microsoft.com/office/drawing/2014/main" id="{EE5D2C41-9F19-421C-BA86-7331E9BC335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739362" y="2023463"/>
            <a:ext cx="2825140" cy="2825140"/>
          </a:xfrm>
          <a:custGeom>
            <a:avLst/>
            <a:gdLst>
              <a:gd name="connsiteX0" fmla="*/ 1412571 w 2825140"/>
              <a:gd name="connsiteY0" fmla="*/ 0 h 2825140"/>
              <a:gd name="connsiteX1" fmla="*/ 2825140 w 2825140"/>
              <a:gd name="connsiteY1" fmla="*/ 1412570 h 2825140"/>
              <a:gd name="connsiteX2" fmla="*/ 1412571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1" y="0"/>
                </a:moveTo>
                <a:lnTo>
                  <a:pt x="2825140" y="1412570"/>
                </a:lnTo>
                <a:lnTo>
                  <a:pt x="1412571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그림 개체 틀 16">
            <a:extLst>
              <a:ext uri="{FF2B5EF4-FFF2-40B4-BE49-F238E27FC236}">
                <a16:creationId xmlns:a16="http://schemas.microsoft.com/office/drawing/2014/main" id="{DEDFD0A1-FED2-4B2C-8236-1FD5424EE31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160562" y="3583973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그림 개체 틀 17">
            <a:extLst>
              <a:ext uri="{FF2B5EF4-FFF2-40B4-BE49-F238E27FC236}">
                <a16:creationId xmlns:a16="http://schemas.microsoft.com/office/drawing/2014/main" id="{33B8968D-E41C-4B32-8F41-9401D0BA2E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91917" y="3583973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008086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5F940C4-6C92-4F07-8413-35BDCCA30038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725211" y="1943819"/>
            <a:ext cx="2484000" cy="338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F5B7A2-71D6-4874-9A19-88F7C76A01E1}"/>
              </a:ext>
            </a:extLst>
          </p:cNvPr>
          <p:cNvSpPr/>
          <p:nvPr userDrawn="1"/>
        </p:nvSpPr>
        <p:spPr>
          <a:xfrm>
            <a:off x="725211" y="5327746"/>
            <a:ext cx="2484000" cy="648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88C2A726-F8C8-4352-A101-FE2406D50247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476571" y="1943819"/>
            <a:ext cx="2484000" cy="338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72FDD1-1B14-488B-AF24-45257513FF02}"/>
              </a:ext>
            </a:extLst>
          </p:cNvPr>
          <p:cNvSpPr/>
          <p:nvPr userDrawn="1"/>
        </p:nvSpPr>
        <p:spPr>
          <a:xfrm>
            <a:off x="3475177" y="5327746"/>
            <a:ext cx="2484000" cy="648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7CE49BE8-D4CE-44B6-948A-9B28BAA0AA1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6225841" y="1943819"/>
            <a:ext cx="2484000" cy="338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140E3B-8C88-405D-98A4-375E08318811}"/>
              </a:ext>
            </a:extLst>
          </p:cNvPr>
          <p:cNvSpPr/>
          <p:nvPr userDrawn="1"/>
        </p:nvSpPr>
        <p:spPr>
          <a:xfrm>
            <a:off x="6225143" y="5327746"/>
            <a:ext cx="2484000" cy="648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630362-5E7B-42C4-89CE-4C3724A7F771}"/>
              </a:ext>
            </a:extLst>
          </p:cNvPr>
          <p:cNvSpPr/>
          <p:nvPr userDrawn="1"/>
        </p:nvSpPr>
        <p:spPr>
          <a:xfrm>
            <a:off x="8975110" y="1943818"/>
            <a:ext cx="2484000" cy="40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01DEBD-5F5D-45BF-9F61-95AC1E1F5CCB}"/>
              </a:ext>
            </a:extLst>
          </p:cNvPr>
          <p:cNvSpPr/>
          <p:nvPr userDrawn="1"/>
        </p:nvSpPr>
        <p:spPr>
          <a:xfrm>
            <a:off x="6096000" y="952500"/>
            <a:ext cx="6096000" cy="111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BDDC166B-A70D-4FA6-8F42-003931730E8C}"/>
              </a:ext>
            </a:extLst>
          </p:cNvPr>
          <p:cNvSpPr/>
          <p:nvPr userDrawn="1"/>
        </p:nvSpPr>
        <p:spPr>
          <a:xfrm>
            <a:off x="0" y="142874"/>
            <a:ext cx="7058026" cy="920881"/>
          </a:xfrm>
          <a:prstGeom prst="parallelogram">
            <a:avLst>
              <a:gd name="adj" fmla="val 670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1A92AE8-9040-4371-B6C2-BC4E35C294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2951" y="236429"/>
            <a:ext cx="111918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0734382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76E9A4-3DCD-444B-9D1B-0DDB369D1CA5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778819" y="1543643"/>
            <a:ext cx="3770713" cy="37707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E8E61F2-141B-4D4F-AFDD-8D58CE64B09B}"/>
              </a:ext>
            </a:extLst>
          </p:cNvPr>
          <p:cNvSpPr/>
          <p:nvPr userDrawn="1"/>
        </p:nvSpPr>
        <p:spPr>
          <a:xfrm>
            <a:off x="5898350" y="668504"/>
            <a:ext cx="5531650" cy="5520991"/>
          </a:xfrm>
          <a:custGeom>
            <a:avLst/>
            <a:gdLst>
              <a:gd name="connsiteX0" fmla="*/ 2538684 w 2677922"/>
              <a:gd name="connsiteY0" fmla="*/ 1897505 h 2672762"/>
              <a:gd name="connsiteX1" fmla="*/ 2456643 w 2677922"/>
              <a:gd name="connsiteY1" fmla="*/ 1879446 h 2672762"/>
              <a:gd name="connsiteX2" fmla="*/ 2389566 w 2677922"/>
              <a:gd name="connsiteY2" fmla="*/ 1863966 h 2672762"/>
              <a:gd name="connsiteX3" fmla="*/ 2354479 w 2677922"/>
              <a:gd name="connsiteY3" fmla="*/ 1874802 h 2672762"/>
              <a:gd name="connsiteX4" fmla="*/ 2312170 w 2677922"/>
              <a:gd name="connsiteY4" fmla="*/ 1950651 h 2672762"/>
              <a:gd name="connsiteX5" fmla="*/ 2322489 w 2677922"/>
              <a:gd name="connsiteY5" fmla="*/ 1983157 h 2672762"/>
              <a:gd name="connsiteX6" fmla="*/ 2412785 w 2677922"/>
              <a:gd name="connsiteY6" fmla="*/ 2080161 h 2672762"/>
              <a:gd name="connsiteX7" fmla="*/ 2418461 w 2677922"/>
              <a:gd name="connsiteY7" fmla="*/ 2146722 h 2672762"/>
              <a:gd name="connsiteX8" fmla="*/ 2414849 w 2677922"/>
              <a:gd name="connsiteY8" fmla="*/ 2151882 h 2672762"/>
              <a:gd name="connsiteX9" fmla="*/ 2324037 w 2677922"/>
              <a:gd name="connsiteY9" fmla="*/ 2174585 h 2672762"/>
              <a:gd name="connsiteX10" fmla="*/ 2219294 w 2677922"/>
              <a:gd name="connsiteY10" fmla="*/ 2118859 h 2672762"/>
              <a:gd name="connsiteX11" fmla="*/ 2178531 w 2677922"/>
              <a:gd name="connsiteY11" fmla="*/ 2120407 h 2672762"/>
              <a:gd name="connsiteX12" fmla="*/ 2125386 w 2677922"/>
              <a:gd name="connsiteY12" fmla="*/ 2172521 h 2672762"/>
              <a:gd name="connsiteX13" fmla="*/ 2122806 w 2677922"/>
              <a:gd name="connsiteY13" fmla="*/ 2217411 h 2672762"/>
              <a:gd name="connsiteX14" fmla="*/ 2184723 w 2677922"/>
              <a:gd name="connsiteY14" fmla="*/ 2334538 h 2672762"/>
              <a:gd name="connsiteX15" fmla="*/ 2174404 w 2677922"/>
              <a:gd name="connsiteY15" fmla="*/ 2395423 h 2672762"/>
              <a:gd name="connsiteX16" fmla="*/ 2164084 w 2677922"/>
              <a:gd name="connsiteY16" fmla="*/ 2404711 h 2672762"/>
              <a:gd name="connsiteX17" fmla="*/ 2075336 w 2677922"/>
              <a:gd name="connsiteY17" fmla="*/ 2401615 h 2672762"/>
              <a:gd name="connsiteX18" fmla="*/ 1988652 w 2677922"/>
              <a:gd name="connsiteY18" fmla="*/ 2320606 h 2672762"/>
              <a:gd name="connsiteX19" fmla="*/ 1944277 w 2677922"/>
              <a:gd name="connsiteY19" fmla="*/ 2311835 h 2672762"/>
              <a:gd name="connsiteX20" fmla="*/ 1883392 w 2677922"/>
              <a:gd name="connsiteY20" fmla="*/ 2346405 h 2672762"/>
              <a:gd name="connsiteX21" fmla="*/ 1868429 w 2677922"/>
              <a:gd name="connsiteY21" fmla="*/ 2391811 h 2672762"/>
              <a:gd name="connsiteX22" fmla="*/ 1899388 w 2677922"/>
              <a:gd name="connsiteY22" fmla="*/ 2526997 h 2672762"/>
              <a:gd name="connsiteX23" fmla="*/ 1879264 w 2677922"/>
              <a:gd name="connsiteY23" fmla="*/ 2571887 h 2672762"/>
              <a:gd name="connsiteX24" fmla="*/ 1841082 w 2677922"/>
              <a:gd name="connsiteY24" fmla="*/ 2588915 h 2672762"/>
              <a:gd name="connsiteX25" fmla="*/ 1782777 w 2677922"/>
              <a:gd name="connsiteY25" fmla="*/ 2568276 h 2672762"/>
              <a:gd name="connsiteX26" fmla="*/ 1715184 w 2677922"/>
              <a:gd name="connsiteY26" fmla="*/ 2459404 h 2672762"/>
              <a:gd name="connsiteX27" fmla="*/ 1664618 w 2677922"/>
              <a:gd name="connsiteY27" fmla="*/ 2435669 h 2672762"/>
              <a:gd name="connsiteX28" fmla="*/ 1610440 w 2677922"/>
              <a:gd name="connsiteY28" fmla="*/ 2450117 h 2672762"/>
              <a:gd name="connsiteX29" fmla="*/ 1577418 w 2677922"/>
              <a:gd name="connsiteY29" fmla="*/ 2495007 h 2672762"/>
              <a:gd name="connsiteX30" fmla="*/ 1573806 w 2677922"/>
              <a:gd name="connsiteY30" fmla="*/ 2616777 h 2672762"/>
              <a:gd name="connsiteX31" fmla="*/ 1526852 w 2677922"/>
              <a:gd name="connsiteY31" fmla="*/ 2672503 h 2672762"/>
              <a:gd name="connsiteX32" fmla="*/ 1497441 w 2677922"/>
              <a:gd name="connsiteY32" fmla="*/ 2676115 h 2672762"/>
              <a:gd name="connsiteX33" fmla="*/ 1449972 w 2677922"/>
              <a:gd name="connsiteY33" fmla="*/ 2644124 h 2672762"/>
              <a:gd name="connsiteX34" fmla="*/ 1410241 w 2677922"/>
              <a:gd name="connsiteY34" fmla="*/ 2514614 h 2672762"/>
              <a:gd name="connsiteX35" fmla="*/ 1373091 w 2677922"/>
              <a:gd name="connsiteY35" fmla="*/ 2482623 h 2672762"/>
              <a:gd name="connsiteX36" fmla="*/ 1304982 w 2677922"/>
              <a:gd name="connsiteY36" fmla="*/ 2483139 h 2672762"/>
              <a:gd name="connsiteX37" fmla="*/ 1271959 w 2677922"/>
              <a:gd name="connsiteY37" fmla="*/ 2511518 h 2672762"/>
              <a:gd name="connsiteX38" fmla="*/ 1234293 w 2677922"/>
              <a:gd name="connsiteY38" fmla="*/ 2633805 h 2672762"/>
              <a:gd name="connsiteX39" fmla="*/ 1170828 w 2677922"/>
              <a:gd name="connsiteY39" fmla="*/ 2674567 h 2672762"/>
              <a:gd name="connsiteX40" fmla="*/ 1106847 w 2677922"/>
              <a:gd name="connsiteY40" fmla="*/ 2602330 h 2672762"/>
              <a:gd name="connsiteX41" fmla="*/ 1103751 w 2677922"/>
              <a:gd name="connsiteY41" fmla="*/ 2491395 h 2672762"/>
              <a:gd name="connsiteX42" fmla="*/ 1080532 w 2677922"/>
              <a:gd name="connsiteY42" fmla="*/ 2454244 h 2672762"/>
              <a:gd name="connsiteX43" fmla="*/ 1005199 w 2677922"/>
              <a:gd name="connsiteY43" fmla="*/ 2435153 h 2672762"/>
              <a:gd name="connsiteX44" fmla="*/ 969080 w 2677922"/>
              <a:gd name="connsiteY44" fmla="*/ 2454244 h 2672762"/>
              <a:gd name="connsiteX45" fmla="*/ 900456 w 2677922"/>
              <a:gd name="connsiteY45" fmla="*/ 2564148 h 2672762"/>
              <a:gd name="connsiteX46" fmla="*/ 836474 w 2677922"/>
              <a:gd name="connsiteY46" fmla="*/ 2587367 h 2672762"/>
              <a:gd name="connsiteX47" fmla="*/ 831830 w 2677922"/>
              <a:gd name="connsiteY47" fmla="*/ 2585819 h 2672762"/>
              <a:gd name="connsiteX48" fmla="*/ 785392 w 2677922"/>
              <a:gd name="connsiteY48" fmla="*/ 2504810 h 2672762"/>
              <a:gd name="connsiteX49" fmla="*/ 811707 w 2677922"/>
              <a:gd name="connsiteY49" fmla="*/ 2390779 h 2672762"/>
              <a:gd name="connsiteX50" fmla="*/ 794680 w 2677922"/>
              <a:gd name="connsiteY50" fmla="*/ 2344341 h 2672762"/>
              <a:gd name="connsiteX51" fmla="*/ 739470 w 2677922"/>
              <a:gd name="connsiteY51" fmla="*/ 2312351 h 2672762"/>
              <a:gd name="connsiteX52" fmla="*/ 689421 w 2677922"/>
              <a:gd name="connsiteY52" fmla="*/ 2321638 h 2672762"/>
              <a:gd name="connsiteX53" fmla="*/ 596029 w 2677922"/>
              <a:gd name="connsiteY53" fmla="*/ 2408838 h 2672762"/>
              <a:gd name="connsiteX54" fmla="*/ 530500 w 2677922"/>
              <a:gd name="connsiteY54" fmla="*/ 2415030 h 2672762"/>
              <a:gd name="connsiteX55" fmla="*/ 521212 w 2677922"/>
              <a:gd name="connsiteY55" fmla="*/ 2408838 h 2672762"/>
              <a:gd name="connsiteX56" fmla="*/ 500573 w 2677922"/>
              <a:gd name="connsiteY56" fmla="*/ 2322670 h 2672762"/>
              <a:gd name="connsiteX57" fmla="*/ 556298 w 2677922"/>
              <a:gd name="connsiteY57" fmla="*/ 2217927 h 2672762"/>
              <a:gd name="connsiteX58" fmla="*/ 552171 w 2677922"/>
              <a:gd name="connsiteY58" fmla="*/ 2168909 h 2672762"/>
              <a:gd name="connsiteX59" fmla="*/ 505733 w 2677922"/>
              <a:gd name="connsiteY59" fmla="*/ 2122987 h 2672762"/>
              <a:gd name="connsiteX60" fmla="*/ 457747 w 2677922"/>
              <a:gd name="connsiteY60" fmla="*/ 2119375 h 2672762"/>
              <a:gd name="connsiteX61" fmla="*/ 341652 w 2677922"/>
              <a:gd name="connsiteY61" fmla="*/ 2180777 h 2672762"/>
              <a:gd name="connsiteX62" fmla="*/ 278187 w 2677922"/>
              <a:gd name="connsiteY62" fmla="*/ 2168909 h 2672762"/>
              <a:gd name="connsiteX63" fmla="*/ 274059 w 2677922"/>
              <a:gd name="connsiteY63" fmla="*/ 2164265 h 2672762"/>
              <a:gd name="connsiteX64" fmla="*/ 276639 w 2677922"/>
              <a:gd name="connsiteY64" fmla="*/ 2069325 h 2672762"/>
              <a:gd name="connsiteX65" fmla="*/ 354551 w 2677922"/>
              <a:gd name="connsiteY65" fmla="*/ 1986253 h 2672762"/>
              <a:gd name="connsiteX66" fmla="*/ 363839 w 2677922"/>
              <a:gd name="connsiteY66" fmla="*/ 1940847 h 2672762"/>
              <a:gd name="connsiteX67" fmla="*/ 328237 w 2677922"/>
              <a:gd name="connsiteY67" fmla="*/ 1878930 h 2672762"/>
              <a:gd name="connsiteX68" fmla="*/ 283347 w 2677922"/>
              <a:gd name="connsiteY68" fmla="*/ 1866030 h 2672762"/>
              <a:gd name="connsiteX69" fmla="*/ 170864 w 2677922"/>
              <a:gd name="connsiteY69" fmla="*/ 1891829 h 2672762"/>
              <a:gd name="connsiteX70" fmla="*/ 155900 w 2677922"/>
              <a:gd name="connsiteY70" fmla="*/ 1895441 h 2672762"/>
              <a:gd name="connsiteX71" fmla="*/ 100175 w 2677922"/>
              <a:gd name="connsiteY71" fmla="*/ 1868094 h 2672762"/>
              <a:gd name="connsiteX72" fmla="*/ 87275 w 2677922"/>
              <a:gd name="connsiteY72" fmla="*/ 1838168 h 2672762"/>
              <a:gd name="connsiteX73" fmla="*/ 107915 w 2677922"/>
              <a:gd name="connsiteY73" fmla="*/ 1779862 h 2672762"/>
              <a:gd name="connsiteX74" fmla="*/ 213690 w 2677922"/>
              <a:gd name="connsiteY74" fmla="*/ 1713817 h 2672762"/>
              <a:gd name="connsiteX75" fmla="*/ 238972 w 2677922"/>
              <a:gd name="connsiteY75" fmla="*/ 1654480 h 2672762"/>
              <a:gd name="connsiteX76" fmla="*/ 222977 w 2677922"/>
              <a:gd name="connsiteY76" fmla="*/ 1600818 h 2672762"/>
              <a:gd name="connsiteX77" fmla="*/ 184279 w 2677922"/>
              <a:gd name="connsiteY77" fmla="*/ 1575019 h 2672762"/>
              <a:gd name="connsiteX78" fmla="*/ 59413 w 2677922"/>
              <a:gd name="connsiteY78" fmla="*/ 1571407 h 2672762"/>
              <a:gd name="connsiteX79" fmla="*/ 3687 w 2677922"/>
              <a:gd name="connsiteY79" fmla="*/ 1524453 h 2672762"/>
              <a:gd name="connsiteX80" fmla="*/ 1623 w 2677922"/>
              <a:gd name="connsiteY80" fmla="*/ 1513618 h 2672762"/>
              <a:gd name="connsiteX81" fmla="*/ 48577 w 2677922"/>
              <a:gd name="connsiteY81" fmla="*/ 1442413 h 2672762"/>
              <a:gd name="connsiteX82" fmla="*/ 160544 w 2677922"/>
              <a:gd name="connsiteY82" fmla="*/ 1408358 h 2672762"/>
              <a:gd name="connsiteX83" fmla="*/ 194083 w 2677922"/>
              <a:gd name="connsiteY83" fmla="*/ 1370692 h 2672762"/>
              <a:gd name="connsiteX84" fmla="*/ 192534 w 2677922"/>
              <a:gd name="connsiteY84" fmla="*/ 1298971 h 2672762"/>
              <a:gd name="connsiteX85" fmla="*/ 166220 w 2677922"/>
              <a:gd name="connsiteY85" fmla="*/ 1269560 h 2672762"/>
              <a:gd name="connsiteX86" fmla="*/ 47029 w 2677922"/>
              <a:gd name="connsiteY86" fmla="*/ 1232926 h 2672762"/>
              <a:gd name="connsiteX87" fmla="*/ 1623 w 2677922"/>
              <a:gd name="connsiteY87" fmla="*/ 1166881 h 2672762"/>
              <a:gd name="connsiteX88" fmla="*/ 6267 w 2677922"/>
              <a:gd name="connsiteY88" fmla="*/ 1139534 h 2672762"/>
              <a:gd name="connsiteX89" fmla="*/ 49093 w 2677922"/>
              <a:gd name="connsiteY89" fmla="*/ 1105480 h 2672762"/>
              <a:gd name="connsiteX90" fmla="*/ 164672 w 2677922"/>
              <a:gd name="connsiteY90" fmla="*/ 1101868 h 2672762"/>
              <a:gd name="connsiteX91" fmla="*/ 181699 w 2677922"/>
              <a:gd name="connsiteY91" fmla="*/ 1101352 h 2672762"/>
              <a:gd name="connsiteX92" fmla="*/ 227621 w 2677922"/>
              <a:gd name="connsiteY92" fmla="*/ 1065233 h 2672762"/>
              <a:gd name="connsiteX93" fmla="*/ 241036 w 2677922"/>
              <a:gd name="connsiteY93" fmla="*/ 1014152 h 2672762"/>
              <a:gd name="connsiteX94" fmla="*/ 219366 w 2677922"/>
              <a:gd name="connsiteY94" fmla="*/ 965650 h 2672762"/>
              <a:gd name="connsiteX95" fmla="*/ 113590 w 2677922"/>
              <a:gd name="connsiteY95" fmla="*/ 899605 h 2672762"/>
              <a:gd name="connsiteX96" fmla="*/ 89855 w 2677922"/>
              <a:gd name="connsiteY96" fmla="*/ 832012 h 2672762"/>
              <a:gd name="connsiteX97" fmla="*/ 104818 w 2677922"/>
              <a:gd name="connsiteY97" fmla="*/ 799505 h 2672762"/>
              <a:gd name="connsiteX98" fmla="*/ 151256 w 2677922"/>
              <a:gd name="connsiteY98" fmla="*/ 779898 h 2672762"/>
              <a:gd name="connsiteX99" fmla="*/ 283347 w 2677922"/>
              <a:gd name="connsiteY99" fmla="*/ 810341 h 2672762"/>
              <a:gd name="connsiteX100" fmla="*/ 331332 w 2677922"/>
              <a:gd name="connsiteY100" fmla="*/ 794345 h 2672762"/>
              <a:gd name="connsiteX101" fmla="*/ 363839 w 2677922"/>
              <a:gd name="connsiteY101" fmla="*/ 737588 h 2672762"/>
              <a:gd name="connsiteX102" fmla="*/ 354551 w 2677922"/>
              <a:gd name="connsiteY102" fmla="*/ 689086 h 2672762"/>
              <a:gd name="connsiteX103" fmla="*/ 266835 w 2677922"/>
              <a:gd name="connsiteY103" fmla="*/ 595694 h 2672762"/>
              <a:gd name="connsiteX104" fmla="*/ 261675 w 2677922"/>
              <a:gd name="connsiteY104" fmla="*/ 529133 h 2672762"/>
              <a:gd name="connsiteX105" fmla="*/ 270447 w 2677922"/>
              <a:gd name="connsiteY105" fmla="*/ 516233 h 2672762"/>
              <a:gd name="connsiteX106" fmla="*/ 349907 w 2677922"/>
              <a:gd name="connsiteY106" fmla="*/ 498690 h 2672762"/>
              <a:gd name="connsiteX107" fmla="*/ 457231 w 2677922"/>
              <a:gd name="connsiteY107" fmla="*/ 555964 h 2672762"/>
              <a:gd name="connsiteX108" fmla="*/ 507797 w 2677922"/>
              <a:gd name="connsiteY108" fmla="*/ 551320 h 2672762"/>
              <a:gd name="connsiteX109" fmla="*/ 551139 w 2677922"/>
              <a:gd name="connsiteY109" fmla="*/ 508494 h 2672762"/>
              <a:gd name="connsiteX110" fmla="*/ 556815 w 2677922"/>
              <a:gd name="connsiteY110" fmla="*/ 456896 h 2672762"/>
              <a:gd name="connsiteX111" fmla="*/ 494381 w 2677922"/>
              <a:gd name="connsiteY111" fmla="*/ 339769 h 2672762"/>
              <a:gd name="connsiteX112" fmla="*/ 505217 w 2677922"/>
              <a:gd name="connsiteY112" fmla="*/ 280432 h 2672762"/>
              <a:gd name="connsiteX113" fmla="*/ 537723 w 2677922"/>
              <a:gd name="connsiteY113" fmla="*/ 256181 h 2672762"/>
              <a:gd name="connsiteX114" fmla="*/ 590353 w 2677922"/>
              <a:gd name="connsiteY114" fmla="*/ 261857 h 2672762"/>
              <a:gd name="connsiteX115" fmla="*/ 679617 w 2677922"/>
              <a:gd name="connsiteY115" fmla="*/ 344929 h 2672762"/>
              <a:gd name="connsiteX116" fmla="*/ 754950 w 2677922"/>
              <a:gd name="connsiteY116" fmla="*/ 355765 h 2672762"/>
              <a:gd name="connsiteX117" fmla="*/ 797260 w 2677922"/>
              <a:gd name="connsiteY117" fmla="*/ 329450 h 2672762"/>
              <a:gd name="connsiteX118" fmla="*/ 811707 w 2677922"/>
              <a:gd name="connsiteY118" fmla="*/ 285076 h 2672762"/>
              <a:gd name="connsiteX119" fmla="*/ 781781 w 2677922"/>
              <a:gd name="connsiteY119" fmla="*/ 156081 h 2672762"/>
              <a:gd name="connsiteX120" fmla="*/ 807064 w 2677922"/>
              <a:gd name="connsiteY120" fmla="*/ 100872 h 2672762"/>
              <a:gd name="connsiteX121" fmla="*/ 841634 w 2677922"/>
              <a:gd name="connsiteY121" fmla="*/ 86424 h 2672762"/>
              <a:gd name="connsiteX122" fmla="*/ 896328 w 2677922"/>
              <a:gd name="connsiteY122" fmla="*/ 106031 h 2672762"/>
              <a:gd name="connsiteX123" fmla="*/ 965469 w 2677922"/>
              <a:gd name="connsiteY123" fmla="*/ 217483 h 2672762"/>
              <a:gd name="connsiteX124" fmla="*/ 1013455 w 2677922"/>
              <a:gd name="connsiteY124" fmla="*/ 240702 h 2672762"/>
              <a:gd name="connsiteX125" fmla="*/ 1077952 w 2677922"/>
              <a:gd name="connsiteY125" fmla="*/ 222642 h 2672762"/>
              <a:gd name="connsiteX126" fmla="*/ 1101687 w 2677922"/>
              <a:gd name="connsiteY126" fmla="*/ 188072 h 2672762"/>
              <a:gd name="connsiteX127" fmla="*/ 1106847 w 2677922"/>
              <a:gd name="connsiteY127" fmla="*/ 53918 h 2672762"/>
              <a:gd name="connsiteX128" fmla="*/ 1145029 w 2677922"/>
              <a:gd name="connsiteY128" fmla="*/ 4900 h 2672762"/>
              <a:gd name="connsiteX129" fmla="*/ 1158960 w 2677922"/>
              <a:gd name="connsiteY129" fmla="*/ 1804 h 2672762"/>
              <a:gd name="connsiteX130" fmla="*/ 1235841 w 2677922"/>
              <a:gd name="connsiteY130" fmla="*/ 48758 h 2672762"/>
              <a:gd name="connsiteX131" fmla="*/ 1269895 w 2677922"/>
              <a:gd name="connsiteY131" fmla="*/ 162273 h 2672762"/>
              <a:gd name="connsiteX132" fmla="*/ 1303434 w 2677922"/>
              <a:gd name="connsiteY132" fmla="*/ 192716 h 2672762"/>
              <a:gd name="connsiteX133" fmla="*/ 1376702 w 2677922"/>
              <a:gd name="connsiteY133" fmla="*/ 192716 h 2672762"/>
              <a:gd name="connsiteX134" fmla="*/ 1409209 w 2677922"/>
              <a:gd name="connsiteY134" fmla="*/ 163305 h 2672762"/>
              <a:gd name="connsiteX135" fmla="*/ 1447392 w 2677922"/>
              <a:gd name="connsiteY135" fmla="*/ 37922 h 2672762"/>
              <a:gd name="connsiteX136" fmla="*/ 1499505 w 2677922"/>
              <a:gd name="connsiteY136" fmla="*/ 256 h 2672762"/>
              <a:gd name="connsiteX137" fmla="*/ 1513436 w 2677922"/>
              <a:gd name="connsiteY137" fmla="*/ 772 h 2672762"/>
              <a:gd name="connsiteX138" fmla="*/ 1573290 w 2677922"/>
              <a:gd name="connsiteY138" fmla="*/ 65269 h 2672762"/>
              <a:gd name="connsiteX139" fmla="*/ 1576902 w 2677922"/>
              <a:gd name="connsiteY139" fmla="*/ 185492 h 2672762"/>
              <a:gd name="connsiteX140" fmla="*/ 1598057 w 2677922"/>
              <a:gd name="connsiteY140" fmla="*/ 220578 h 2672762"/>
              <a:gd name="connsiteX141" fmla="*/ 1674422 w 2677922"/>
              <a:gd name="connsiteY141" fmla="*/ 240702 h 2672762"/>
              <a:gd name="connsiteX142" fmla="*/ 1710540 w 2677922"/>
              <a:gd name="connsiteY142" fmla="*/ 221610 h 2672762"/>
              <a:gd name="connsiteX143" fmla="*/ 1779165 w 2677922"/>
              <a:gd name="connsiteY143" fmla="*/ 111707 h 2672762"/>
              <a:gd name="connsiteX144" fmla="*/ 1845726 w 2677922"/>
              <a:gd name="connsiteY144" fmla="*/ 88488 h 2672762"/>
              <a:gd name="connsiteX145" fmla="*/ 1857594 w 2677922"/>
              <a:gd name="connsiteY145" fmla="*/ 92616 h 2672762"/>
              <a:gd name="connsiteX146" fmla="*/ 1895260 w 2677922"/>
              <a:gd name="connsiteY146" fmla="*/ 166401 h 2672762"/>
              <a:gd name="connsiteX147" fmla="*/ 1868429 w 2677922"/>
              <a:gd name="connsiteY147" fmla="*/ 281980 h 2672762"/>
              <a:gd name="connsiteX148" fmla="*/ 1887004 w 2677922"/>
              <a:gd name="connsiteY148" fmla="*/ 332030 h 2672762"/>
              <a:gd name="connsiteX149" fmla="*/ 1946857 w 2677922"/>
              <a:gd name="connsiteY149" fmla="*/ 365052 h 2672762"/>
              <a:gd name="connsiteX150" fmla="*/ 1986588 w 2677922"/>
              <a:gd name="connsiteY150" fmla="*/ 355765 h 2672762"/>
              <a:gd name="connsiteX151" fmla="*/ 2081528 w 2677922"/>
              <a:gd name="connsiteY151" fmla="*/ 267532 h 2672762"/>
              <a:gd name="connsiteX152" fmla="*/ 2151701 w 2677922"/>
              <a:gd name="connsiteY152" fmla="*/ 261857 h 2672762"/>
              <a:gd name="connsiteX153" fmla="*/ 2155312 w 2677922"/>
              <a:gd name="connsiteY153" fmla="*/ 264437 h 2672762"/>
              <a:gd name="connsiteX154" fmla="*/ 2177500 w 2677922"/>
              <a:gd name="connsiteY154" fmla="*/ 353701 h 2672762"/>
              <a:gd name="connsiteX155" fmla="*/ 2122290 w 2677922"/>
              <a:gd name="connsiteY155" fmla="*/ 456896 h 2672762"/>
              <a:gd name="connsiteX156" fmla="*/ 2126934 w 2677922"/>
              <a:gd name="connsiteY156" fmla="*/ 505914 h 2672762"/>
              <a:gd name="connsiteX157" fmla="*/ 2173372 w 2677922"/>
              <a:gd name="connsiteY157" fmla="*/ 551836 h 2672762"/>
              <a:gd name="connsiteX158" fmla="*/ 2219810 w 2677922"/>
              <a:gd name="connsiteY158" fmla="*/ 555964 h 2672762"/>
              <a:gd name="connsiteX159" fmla="*/ 2336937 w 2677922"/>
              <a:gd name="connsiteY159" fmla="*/ 494046 h 2672762"/>
              <a:gd name="connsiteX160" fmla="*/ 2400917 w 2677922"/>
              <a:gd name="connsiteY160" fmla="*/ 507462 h 2672762"/>
              <a:gd name="connsiteX161" fmla="*/ 2420525 w 2677922"/>
              <a:gd name="connsiteY161" fmla="*/ 533777 h 2672762"/>
              <a:gd name="connsiteX162" fmla="*/ 2415365 w 2677922"/>
              <a:gd name="connsiteY162" fmla="*/ 591566 h 2672762"/>
              <a:gd name="connsiteX163" fmla="*/ 2321973 w 2677922"/>
              <a:gd name="connsiteY163" fmla="*/ 692182 h 2672762"/>
              <a:gd name="connsiteX164" fmla="*/ 2313718 w 2677922"/>
              <a:gd name="connsiteY164" fmla="*/ 733460 h 2672762"/>
              <a:gd name="connsiteX165" fmla="*/ 2349320 w 2677922"/>
              <a:gd name="connsiteY165" fmla="*/ 795377 h 2672762"/>
              <a:gd name="connsiteX166" fmla="*/ 2394726 w 2677922"/>
              <a:gd name="connsiteY166" fmla="*/ 810341 h 2672762"/>
              <a:gd name="connsiteX167" fmla="*/ 2526816 w 2677922"/>
              <a:gd name="connsiteY167" fmla="*/ 780414 h 2672762"/>
              <a:gd name="connsiteX168" fmla="*/ 2575834 w 2677922"/>
              <a:gd name="connsiteY168" fmla="*/ 803117 h 2672762"/>
              <a:gd name="connsiteX169" fmla="*/ 2591313 w 2677922"/>
              <a:gd name="connsiteY169" fmla="*/ 838719 h 2672762"/>
              <a:gd name="connsiteX170" fmla="*/ 2570158 w 2677922"/>
              <a:gd name="connsiteY170" fmla="*/ 896509 h 2672762"/>
              <a:gd name="connsiteX171" fmla="*/ 2461287 w 2677922"/>
              <a:gd name="connsiteY171" fmla="*/ 964102 h 2672762"/>
              <a:gd name="connsiteX172" fmla="*/ 2438068 w 2677922"/>
              <a:gd name="connsiteY172" fmla="*/ 1014668 h 2672762"/>
              <a:gd name="connsiteX173" fmla="*/ 2454063 w 2677922"/>
              <a:gd name="connsiteY173" fmla="*/ 1073489 h 2672762"/>
              <a:gd name="connsiteX174" fmla="*/ 2492762 w 2677922"/>
              <a:gd name="connsiteY174" fmla="*/ 1100836 h 2672762"/>
              <a:gd name="connsiteX175" fmla="*/ 2628464 w 2677922"/>
              <a:gd name="connsiteY175" fmla="*/ 1105996 h 2672762"/>
              <a:gd name="connsiteX176" fmla="*/ 2672322 w 2677922"/>
              <a:gd name="connsiteY176" fmla="*/ 1140566 h 2672762"/>
              <a:gd name="connsiteX177" fmla="*/ 2677998 w 2677922"/>
              <a:gd name="connsiteY177" fmla="*/ 1182360 h 2672762"/>
              <a:gd name="connsiteX178" fmla="*/ 2644459 w 2677922"/>
              <a:gd name="connsiteY178" fmla="*/ 1229830 h 2672762"/>
              <a:gd name="connsiteX179" fmla="*/ 2522172 w 2677922"/>
              <a:gd name="connsiteY179" fmla="*/ 1267497 h 2672762"/>
              <a:gd name="connsiteX180" fmla="*/ 2483990 w 2677922"/>
              <a:gd name="connsiteY180" fmla="*/ 1315998 h 2672762"/>
              <a:gd name="connsiteX181" fmla="*/ 2486570 w 2677922"/>
              <a:gd name="connsiteY181" fmla="*/ 1379980 h 2672762"/>
              <a:gd name="connsiteX182" fmla="*/ 2512885 w 2677922"/>
              <a:gd name="connsiteY182" fmla="*/ 1407842 h 2672762"/>
              <a:gd name="connsiteX183" fmla="*/ 2641363 w 2677922"/>
              <a:gd name="connsiteY183" fmla="*/ 1447057 h 2672762"/>
              <a:gd name="connsiteX184" fmla="*/ 2677998 w 2677922"/>
              <a:gd name="connsiteY184" fmla="*/ 1498138 h 2672762"/>
              <a:gd name="connsiteX185" fmla="*/ 2677998 w 2677922"/>
              <a:gd name="connsiteY185" fmla="*/ 1507426 h 2672762"/>
              <a:gd name="connsiteX186" fmla="*/ 2611952 w 2677922"/>
              <a:gd name="connsiteY186" fmla="*/ 1572955 h 2672762"/>
              <a:gd name="connsiteX187" fmla="*/ 2490182 w 2677922"/>
              <a:gd name="connsiteY187" fmla="*/ 1576567 h 2672762"/>
              <a:gd name="connsiteX188" fmla="*/ 2457675 w 2677922"/>
              <a:gd name="connsiteY188" fmla="*/ 1596690 h 2672762"/>
              <a:gd name="connsiteX189" fmla="*/ 2437036 w 2677922"/>
              <a:gd name="connsiteY189" fmla="*/ 1673055 h 2672762"/>
              <a:gd name="connsiteX190" fmla="*/ 2457159 w 2677922"/>
              <a:gd name="connsiteY190" fmla="*/ 1710205 h 2672762"/>
              <a:gd name="connsiteX191" fmla="*/ 2564483 w 2677922"/>
              <a:gd name="connsiteY191" fmla="*/ 1777282 h 2672762"/>
              <a:gd name="connsiteX192" fmla="*/ 2588733 w 2677922"/>
              <a:gd name="connsiteY192" fmla="*/ 1845907 h 2672762"/>
              <a:gd name="connsiteX193" fmla="*/ 2571706 w 2677922"/>
              <a:gd name="connsiteY193" fmla="*/ 1880994 h 2672762"/>
              <a:gd name="connsiteX194" fmla="*/ 2538684 w 2677922"/>
              <a:gd name="connsiteY194" fmla="*/ 1897505 h 2672762"/>
              <a:gd name="connsiteX195" fmla="*/ 1338521 w 2677922"/>
              <a:gd name="connsiteY195" fmla="*/ 2312867 h 2672762"/>
              <a:gd name="connsiteX196" fmla="*/ 2316814 w 2677922"/>
              <a:gd name="connsiteY196" fmla="*/ 1335605 h 2672762"/>
              <a:gd name="connsiteX197" fmla="*/ 1340068 w 2677922"/>
              <a:gd name="connsiteY197" fmla="*/ 359376 h 2672762"/>
              <a:gd name="connsiteX198" fmla="*/ 361775 w 2677922"/>
              <a:gd name="connsiteY198" fmla="*/ 1331994 h 2672762"/>
              <a:gd name="connsiteX199" fmla="*/ 1338521 w 2677922"/>
              <a:gd name="connsiteY199" fmla="*/ 2312867 h 267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2677922" h="2672762">
                <a:moveTo>
                  <a:pt x="2538684" y="1897505"/>
                </a:moveTo>
                <a:cubicBezTo>
                  <a:pt x="2511337" y="1891313"/>
                  <a:pt x="2483990" y="1885121"/>
                  <a:pt x="2456643" y="1879446"/>
                </a:cubicBezTo>
                <a:cubicBezTo>
                  <a:pt x="2434456" y="1874286"/>
                  <a:pt x="2411753" y="1869642"/>
                  <a:pt x="2389566" y="1863966"/>
                </a:cubicBezTo>
                <a:cubicBezTo>
                  <a:pt x="2375119" y="1860354"/>
                  <a:pt x="2363767" y="1864482"/>
                  <a:pt x="2354479" y="1874802"/>
                </a:cubicBezTo>
                <a:cubicBezTo>
                  <a:pt x="2335389" y="1896989"/>
                  <a:pt x="2320425" y="1922272"/>
                  <a:pt x="2312170" y="1950651"/>
                </a:cubicBezTo>
                <a:cubicBezTo>
                  <a:pt x="2308042" y="1964066"/>
                  <a:pt x="2314234" y="1973869"/>
                  <a:pt x="2322489" y="1983157"/>
                </a:cubicBezTo>
                <a:cubicBezTo>
                  <a:pt x="2352416" y="2015664"/>
                  <a:pt x="2382858" y="2048170"/>
                  <a:pt x="2412785" y="2080161"/>
                </a:cubicBezTo>
                <a:cubicBezTo>
                  <a:pt x="2435488" y="2104412"/>
                  <a:pt x="2436520" y="2118859"/>
                  <a:pt x="2418461" y="2146722"/>
                </a:cubicBezTo>
                <a:cubicBezTo>
                  <a:pt x="2417429" y="2148270"/>
                  <a:pt x="2416397" y="2150334"/>
                  <a:pt x="2414849" y="2151882"/>
                </a:cubicBezTo>
                <a:cubicBezTo>
                  <a:pt x="2380795" y="2197804"/>
                  <a:pt x="2365831" y="2198320"/>
                  <a:pt x="2324037" y="2174585"/>
                </a:cubicBezTo>
                <a:cubicBezTo>
                  <a:pt x="2289982" y="2154978"/>
                  <a:pt x="2253864" y="2137434"/>
                  <a:pt x="2219294" y="2118859"/>
                </a:cubicBezTo>
                <a:cubicBezTo>
                  <a:pt x="2204846" y="2111120"/>
                  <a:pt x="2191431" y="2111120"/>
                  <a:pt x="2178531" y="2120407"/>
                </a:cubicBezTo>
                <a:cubicBezTo>
                  <a:pt x="2157892" y="2134855"/>
                  <a:pt x="2140349" y="2152398"/>
                  <a:pt x="2125386" y="2172521"/>
                </a:cubicBezTo>
                <a:cubicBezTo>
                  <a:pt x="2114550" y="2186968"/>
                  <a:pt x="2114034" y="2201416"/>
                  <a:pt x="2122806" y="2217411"/>
                </a:cubicBezTo>
                <a:cubicBezTo>
                  <a:pt x="2143961" y="2256109"/>
                  <a:pt x="2164600" y="2295323"/>
                  <a:pt x="2184723" y="2334538"/>
                </a:cubicBezTo>
                <a:cubicBezTo>
                  <a:pt x="2198655" y="2361885"/>
                  <a:pt x="2196591" y="2374268"/>
                  <a:pt x="2174404" y="2395423"/>
                </a:cubicBezTo>
                <a:cubicBezTo>
                  <a:pt x="2170792" y="2398519"/>
                  <a:pt x="2167696" y="2402131"/>
                  <a:pt x="2164084" y="2404711"/>
                </a:cubicBezTo>
                <a:cubicBezTo>
                  <a:pt x="2131062" y="2428962"/>
                  <a:pt x="2114034" y="2440829"/>
                  <a:pt x="2075336" y="2401615"/>
                </a:cubicBezTo>
                <a:cubicBezTo>
                  <a:pt x="2047473" y="2373236"/>
                  <a:pt x="2017547" y="2347953"/>
                  <a:pt x="1988652" y="2320606"/>
                </a:cubicBezTo>
                <a:cubicBezTo>
                  <a:pt x="1975236" y="2307707"/>
                  <a:pt x="1960789" y="2305127"/>
                  <a:pt x="1944277" y="2311835"/>
                </a:cubicBezTo>
                <a:cubicBezTo>
                  <a:pt x="1922607" y="2320606"/>
                  <a:pt x="1901968" y="2331958"/>
                  <a:pt x="1883392" y="2346405"/>
                </a:cubicBezTo>
                <a:cubicBezTo>
                  <a:pt x="1867913" y="2358273"/>
                  <a:pt x="1863785" y="2373236"/>
                  <a:pt x="1868429" y="2391811"/>
                </a:cubicBezTo>
                <a:cubicBezTo>
                  <a:pt x="1879264" y="2436701"/>
                  <a:pt x="1889584" y="2482107"/>
                  <a:pt x="1899388" y="2526997"/>
                </a:cubicBezTo>
                <a:cubicBezTo>
                  <a:pt x="1903516" y="2546604"/>
                  <a:pt x="1896808" y="2561568"/>
                  <a:pt x="1879264" y="2571887"/>
                </a:cubicBezTo>
                <a:cubicBezTo>
                  <a:pt x="1867397" y="2579111"/>
                  <a:pt x="1854498" y="2584787"/>
                  <a:pt x="1841082" y="2588915"/>
                </a:cubicBezTo>
                <a:cubicBezTo>
                  <a:pt x="1813736" y="2597686"/>
                  <a:pt x="1798256" y="2592526"/>
                  <a:pt x="1782777" y="2568276"/>
                </a:cubicBezTo>
                <a:cubicBezTo>
                  <a:pt x="1760074" y="2532157"/>
                  <a:pt x="1736855" y="2496555"/>
                  <a:pt x="1715184" y="2459404"/>
                </a:cubicBezTo>
                <a:cubicBezTo>
                  <a:pt x="1703316" y="2439281"/>
                  <a:pt x="1687837" y="2431542"/>
                  <a:pt x="1664618" y="2435669"/>
                </a:cubicBezTo>
                <a:cubicBezTo>
                  <a:pt x="1646043" y="2439281"/>
                  <a:pt x="1627984" y="2443925"/>
                  <a:pt x="1610440" y="2450117"/>
                </a:cubicBezTo>
                <a:cubicBezTo>
                  <a:pt x="1586190" y="2458888"/>
                  <a:pt x="1578450" y="2469208"/>
                  <a:pt x="1577418" y="2495007"/>
                </a:cubicBezTo>
                <a:cubicBezTo>
                  <a:pt x="1575870" y="2535769"/>
                  <a:pt x="1574838" y="2576015"/>
                  <a:pt x="1573806" y="2616777"/>
                </a:cubicBezTo>
                <a:cubicBezTo>
                  <a:pt x="1572774" y="2653928"/>
                  <a:pt x="1563487" y="2665795"/>
                  <a:pt x="1526852" y="2672503"/>
                </a:cubicBezTo>
                <a:cubicBezTo>
                  <a:pt x="1517049" y="2674567"/>
                  <a:pt x="1507245" y="2675599"/>
                  <a:pt x="1497441" y="2676115"/>
                </a:cubicBezTo>
                <a:cubicBezTo>
                  <a:pt x="1473191" y="2677663"/>
                  <a:pt x="1457711" y="2667859"/>
                  <a:pt x="1449972" y="2644124"/>
                </a:cubicBezTo>
                <a:cubicBezTo>
                  <a:pt x="1436040" y="2600782"/>
                  <a:pt x="1422624" y="2557956"/>
                  <a:pt x="1410241" y="2514614"/>
                </a:cubicBezTo>
                <a:cubicBezTo>
                  <a:pt x="1404565" y="2495007"/>
                  <a:pt x="1392698" y="2485719"/>
                  <a:pt x="1373091" y="2482623"/>
                </a:cubicBezTo>
                <a:cubicBezTo>
                  <a:pt x="1350388" y="2479527"/>
                  <a:pt x="1327685" y="2479527"/>
                  <a:pt x="1304982" y="2483139"/>
                </a:cubicBezTo>
                <a:cubicBezTo>
                  <a:pt x="1287955" y="2485719"/>
                  <a:pt x="1277119" y="2494491"/>
                  <a:pt x="1271959" y="2511518"/>
                </a:cubicBezTo>
                <a:cubicBezTo>
                  <a:pt x="1260092" y="2552280"/>
                  <a:pt x="1247192" y="2593042"/>
                  <a:pt x="1234293" y="2633805"/>
                </a:cubicBezTo>
                <a:cubicBezTo>
                  <a:pt x="1222941" y="2670439"/>
                  <a:pt x="1208494" y="2679727"/>
                  <a:pt x="1170828" y="2674567"/>
                </a:cubicBezTo>
                <a:cubicBezTo>
                  <a:pt x="1114070" y="2666827"/>
                  <a:pt x="1107362" y="2659087"/>
                  <a:pt x="1106847" y="2602330"/>
                </a:cubicBezTo>
                <a:cubicBezTo>
                  <a:pt x="1106331" y="2565180"/>
                  <a:pt x="1104783" y="2528545"/>
                  <a:pt x="1103751" y="2491395"/>
                </a:cubicBezTo>
                <a:cubicBezTo>
                  <a:pt x="1103234" y="2474368"/>
                  <a:pt x="1096527" y="2460952"/>
                  <a:pt x="1080532" y="2454244"/>
                </a:cubicBezTo>
                <a:cubicBezTo>
                  <a:pt x="1056281" y="2443925"/>
                  <a:pt x="1031514" y="2436701"/>
                  <a:pt x="1005199" y="2435153"/>
                </a:cubicBezTo>
                <a:cubicBezTo>
                  <a:pt x="989203" y="2434121"/>
                  <a:pt x="977852" y="2440313"/>
                  <a:pt x="969080" y="2454244"/>
                </a:cubicBezTo>
                <a:cubicBezTo>
                  <a:pt x="946894" y="2491395"/>
                  <a:pt x="923159" y="2527513"/>
                  <a:pt x="900456" y="2564148"/>
                </a:cubicBezTo>
                <a:cubicBezTo>
                  <a:pt x="882396" y="2593042"/>
                  <a:pt x="868465" y="2598202"/>
                  <a:pt x="836474" y="2587367"/>
                </a:cubicBezTo>
                <a:cubicBezTo>
                  <a:pt x="834926" y="2586851"/>
                  <a:pt x="833379" y="2586335"/>
                  <a:pt x="831830" y="2585819"/>
                </a:cubicBezTo>
                <a:cubicBezTo>
                  <a:pt x="782297" y="2565696"/>
                  <a:pt x="772493" y="2554344"/>
                  <a:pt x="785392" y="2504810"/>
                </a:cubicBezTo>
                <a:cubicBezTo>
                  <a:pt x="795196" y="2467144"/>
                  <a:pt x="802420" y="2428962"/>
                  <a:pt x="811707" y="2390779"/>
                </a:cubicBezTo>
                <a:cubicBezTo>
                  <a:pt x="816351" y="2371172"/>
                  <a:pt x="811191" y="2356209"/>
                  <a:pt x="794680" y="2344341"/>
                </a:cubicBezTo>
                <a:cubicBezTo>
                  <a:pt x="777137" y="2331958"/>
                  <a:pt x="759078" y="2321122"/>
                  <a:pt x="739470" y="2312351"/>
                </a:cubicBezTo>
                <a:cubicBezTo>
                  <a:pt x="720895" y="2304095"/>
                  <a:pt x="704900" y="2307191"/>
                  <a:pt x="689421" y="2321638"/>
                </a:cubicBezTo>
                <a:cubicBezTo>
                  <a:pt x="658462" y="2351049"/>
                  <a:pt x="626988" y="2379944"/>
                  <a:pt x="596029" y="2408838"/>
                </a:cubicBezTo>
                <a:cubicBezTo>
                  <a:pt x="572810" y="2431026"/>
                  <a:pt x="557847" y="2432057"/>
                  <a:pt x="530500" y="2415030"/>
                </a:cubicBezTo>
                <a:cubicBezTo>
                  <a:pt x="527404" y="2412966"/>
                  <a:pt x="524308" y="2410902"/>
                  <a:pt x="521212" y="2408838"/>
                </a:cubicBezTo>
                <a:cubicBezTo>
                  <a:pt x="481482" y="2380460"/>
                  <a:pt x="477870" y="2365496"/>
                  <a:pt x="500573" y="2322670"/>
                </a:cubicBezTo>
                <a:cubicBezTo>
                  <a:pt x="519148" y="2287584"/>
                  <a:pt x="537207" y="2252497"/>
                  <a:pt x="556298" y="2217927"/>
                </a:cubicBezTo>
                <a:cubicBezTo>
                  <a:pt x="566102" y="2199868"/>
                  <a:pt x="564555" y="2184388"/>
                  <a:pt x="552171" y="2168909"/>
                </a:cubicBezTo>
                <a:cubicBezTo>
                  <a:pt x="538756" y="2151882"/>
                  <a:pt x="523276" y="2136402"/>
                  <a:pt x="505733" y="2122987"/>
                </a:cubicBezTo>
                <a:cubicBezTo>
                  <a:pt x="490254" y="2111120"/>
                  <a:pt x="474774" y="2110088"/>
                  <a:pt x="457747" y="2119375"/>
                </a:cubicBezTo>
                <a:cubicBezTo>
                  <a:pt x="419564" y="2140014"/>
                  <a:pt x="380866" y="2160653"/>
                  <a:pt x="341652" y="2180777"/>
                </a:cubicBezTo>
                <a:cubicBezTo>
                  <a:pt x="314305" y="2195224"/>
                  <a:pt x="298310" y="2191612"/>
                  <a:pt x="278187" y="2168909"/>
                </a:cubicBezTo>
                <a:cubicBezTo>
                  <a:pt x="276639" y="2167361"/>
                  <a:pt x="275607" y="2165813"/>
                  <a:pt x="274059" y="2164265"/>
                </a:cubicBezTo>
                <a:cubicBezTo>
                  <a:pt x="238456" y="2122987"/>
                  <a:pt x="238972" y="2108540"/>
                  <a:pt x="276639" y="2069325"/>
                </a:cubicBezTo>
                <a:cubicBezTo>
                  <a:pt x="302954" y="2041463"/>
                  <a:pt x="327721" y="2013084"/>
                  <a:pt x="354551" y="1986253"/>
                </a:cubicBezTo>
                <a:cubicBezTo>
                  <a:pt x="367967" y="1972322"/>
                  <a:pt x="370547" y="1957874"/>
                  <a:pt x="363839" y="1940847"/>
                </a:cubicBezTo>
                <a:cubicBezTo>
                  <a:pt x="355067" y="1918660"/>
                  <a:pt x="342684" y="1898021"/>
                  <a:pt x="328237" y="1878930"/>
                </a:cubicBezTo>
                <a:cubicBezTo>
                  <a:pt x="316369" y="1863450"/>
                  <a:pt x="300374" y="1861902"/>
                  <a:pt x="283347" y="1866030"/>
                </a:cubicBezTo>
                <a:cubicBezTo>
                  <a:pt x="245680" y="1874802"/>
                  <a:pt x="208530" y="1883573"/>
                  <a:pt x="170864" y="1891829"/>
                </a:cubicBezTo>
                <a:cubicBezTo>
                  <a:pt x="165704" y="1892861"/>
                  <a:pt x="160544" y="1894409"/>
                  <a:pt x="155900" y="1895441"/>
                </a:cubicBezTo>
                <a:cubicBezTo>
                  <a:pt x="127521" y="1900601"/>
                  <a:pt x="113074" y="1893893"/>
                  <a:pt x="100175" y="1868094"/>
                </a:cubicBezTo>
                <a:cubicBezTo>
                  <a:pt x="95531" y="1858291"/>
                  <a:pt x="90887" y="1848487"/>
                  <a:pt x="87275" y="1838168"/>
                </a:cubicBezTo>
                <a:cubicBezTo>
                  <a:pt x="77988" y="1810821"/>
                  <a:pt x="83147" y="1795341"/>
                  <a:pt x="107915" y="1779862"/>
                </a:cubicBezTo>
                <a:cubicBezTo>
                  <a:pt x="143001" y="1757675"/>
                  <a:pt x="178603" y="1735488"/>
                  <a:pt x="213690" y="1713817"/>
                </a:cubicBezTo>
                <a:cubicBezTo>
                  <a:pt x="241552" y="1696274"/>
                  <a:pt x="245680" y="1686470"/>
                  <a:pt x="238972" y="1654480"/>
                </a:cubicBezTo>
                <a:cubicBezTo>
                  <a:pt x="234845" y="1636420"/>
                  <a:pt x="230201" y="1617845"/>
                  <a:pt x="222977" y="1600818"/>
                </a:cubicBezTo>
                <a:cubicBezTo>
                  <a:pt x="215753" y="1583791"/>
                  <a:pt x="203370" y="1575535"/>
                  <a:pt x="184279" y="1575019"/>
                </a:cubicBezTo>
                <a:cubicBezTo>
                  <a:pt x="142485" y="1574503"/>
                  <a:pt x="101207" y="1572955"/>
                  <a:pt x="59413" y="1571407"/>
                </a:cubicBezTo>
                <a:cubicBezTo>
                  <a:pt x="21746" y="1570375"/>
                  <a:pt x="10395" y="1560572"/>
                  <a:pt x="3687" y="1524453"/>
                </a:cubicBezTo>
                <a:cubicBezTo>
                  <a:pt x="3171" y="1520841"/>
                  <a:pt x="2139" y="1517230"/>
                  <a:pt x="1623" y="1513618"/>
                </a:cubicBezTo>
                <a:cubicBezTo>
                  <a:pt x="-4053" y="1467696"/>
                  <a:pt x="3687" y="1455828"/>
                  <a:pt x="48577" y="1442413"/>
                </a:cubicBezTo>
                <a:cubicBezTo>
                  <a:pt x="85727" y="1431061"/>
                  <a:pt x="122877" y="1418678"/>
                  <a:pt x="160544" y="1408358"/>
                </a:cubicBezTo>
                <a:cubicBezTo>
                  <a:pt x="181183" y="1402683"/>
                  <a:pt x="192018" y="1390815"/>
                  <a:pt x="194083" y="1370692"/>
                </a:cubicBezTo>
                <a:cubicBezTo>
                  <a:pt x="196147" y="1346957"/>
                  <a:pt x="197178" y="1322706"/>
                  <a:pt x="192534" y="1298971"/>
                </a:cubicBezTo>
                <a:cubicBezTo>
                  <a:pt x="189954" y="1283492"/>
                  <a:pt x="181183" y="1274204"/>
                  <a:pt x="166220" y="1269560"/>
                </a:cubicBezTo>
                <a:cubicBezTo>
                  <a:pt x="126490" y="1257693"/>
                  <a:pt x="86759" y="1245310"/>
                  <a:pt x="47029" y="1232926"/>
                </a:cubicBezTo>
                <a:cubicBezTo>
                  <a:pt x="3687" y="1219511"/>
                  <a:pt x="-957" y="1212287"/>
                  <a:pt x="1623" y="1166881"/>
                </a:cubicBezTo>
                <a:cubicBezTo>
                  <a:pt x="2139" y="1157593"/>
                  <a:pt x="4203" y="1148306"/>
                  <a:pt x="6267" y="1139534"/>
                </a:cubicBezTo>
                <a:cubicBezTo>
                  <a:pt x="12459" y="1116831"/>
                  <a:pt x="25358" y="1106512"/>
                  <a:pt x="49093" y="1105480"/>
                </a:cubicBezTo>
                <a:cubicBezTo>
                  <a:pt x="87791" y="1103932"/>
                  <a:pt x="125974" y="1102900"/>
                  <a:pt x="164672" y="1101868"/>
                </a:cubicBezTo>
                <a:cubicBezTo>
                  <a:pt x="170348" y="1101868"/>
                  <a:pt x="176023" y="1101352"/>
                  <a:pt x="181699" y="1101352"/>
                </a:cubicBezTo>
                <a:cubicBezTo>
                  <a:pt x="207498" y="1102384"/>
                  <a:pt x="220913" y="1087936"/>
                  <a:pt x="227621" y="1065233"/>
                </a:cubicBezTo>
                <a:cubicBezTo>
                  <a:pt x="232781" y="1048206"/>
                  <a:pt x="237425" y="1031179"/>
                  <a:pt x="241036" y="1014152"/>
                </a:cubicBezTo>
                <a:cubicBezTo>
                  <a:pt x="245680" y="990417"/>
                  <a:pt x="240005" y="979065"/>
                  <a:pt x="219366" y="965650"/>
                </a:cubicBezTo>
                <a:cubicBezTo>
                  <a:pt x="184279" y="943463"/>
                  <a:pt x="148676" y="921276"/>
                  <a:pt x="113590" y="899605"/>
                </a:cubicBezTo>
                <a:cubicBezTo>
                  <a:pt x="82116" y="879997"/>
                  <a:pt x="77472" y="867614"/>
                  <a:pt x="89855" y="832012"/>
                </a:cubicBezTo>
                <a:cubicBezTo>
                  <a:pt x="93467" y="820660"/>
                  <a:pt x="98111" y="809309"/>
                  <a:pt x="104818" y="799505"/>
                </a:cubicBezTo>
                <a:cubicBezTo>
                  <a:pt x="115654" y="782994"/>
                  <a:pt x="130617" y="774738"/>
                  <a:pt x="151256" y="779898"/>
                </a:cubicBezTo>
                <a:cubicBezTo>
                  <a:pt x="195114" y="790217"/>
                  <a:pt x="239489" y="799505"/>
                  <a:pt x="283347" y="810341"/>
                </a:cubicBezTo>
                <a:cubicBezTo>
                  <a:pt x="303469" y="815500"/>
                  <a:pt x="318949" y="810857"/>
                  <a:pt x="331332" y="794345"/>
                </a:cubicBezTo>
                <a:cubicBezTo>
                  <a:pt x="344232" y="776802"/>
                  <a:pt x="355584" y="757711"/>
                  <a:pt x="363839" y="737588"/>
                </a:cubicBezTo>
                <a:cubicBezTo>
                  <a:pt x="371063" y="719529"/>
                  <a:pt x="368999" y="704049"/>
                  <a:pt x="354551" y="689086"/>
                </a:cubicBezTo>
                <a:cubicBezTo>
                  <a:pt x="324625" y="658643"/>
                  <a:pt x="296246" y="627169"/>
                  <a:pt x="266835" y="595694"/>
                </a:cubicBezTo>
                <a:cubicBezTo>
                  <a:pt x="244132" y="570927"/>
                  <a:pt x="243100" y="556996"/>
                  <a:pt x="261675" y="529133"/>
                </a:cubicBezTo>
                <a:cubicBezTo>
                  <a:pt x="264771" y="525005"/>
                  <a:pt x="267351" y="520361"/>
                  <a:pt x="270447" y="516233"/>
                </a:cubicBezTo>
                <a:cubicBezTo>
                  <a:pt x="296762" y="481663"/>
                  <a:pt x="311209" y="478567"/>
                  <a:pt x="349907" y="498690"/>
                </a:cubicBezTo>
                <a:cubicBezTo>
                  <a:pt x="386026" y="517781"/>
                  <a:pt x="422144" y="536357"/>
                  <a:pt x="457231" y="555964"/>
                </a:cubicBezTo>
                <a:cubicBezTo>
                  <a:pt x="475806" y="566283"/>
                  <a:pt x="492318" y="564219"/>
                  <a:pt x="507797" y="551320"/>
                </a:cubicBezTo>
                <a:cubicBezTo>
                  <a:pt x="523276" y="538421"/>
                  <a:pt x="537723" y="523973"/>
                  <a:pt x="551139" y="508494"/>
                </a:cubicBezTo>
                <a:cubicBezTo>
                  <a:pt x="564555" y="492499"/>
                  <a:pt x="567650" y="476503"/>
                  <a:pt x="556815" y="456896"/>
                </a:cubicBezTo>
                <a:cubicBezTo>
                  <a:pt x="535143" y="418198"/>
                  <a:pt x="515020" y="378983"/>
                  <a:pt x="494381" y="339769"/>
                </a:cubicBezTo>
                <a:cubicBezTo>
                  <a:pt x="480966" y="313970"/>
                  <a:pt x="484062" y="300039"/>
                  <a:pt x="505217" y="280432"/>
                </a:cubicBezTo>
                <a:cubicBezTo>
                  <a:pt x="515020" y="271144"/>
                  <a:pt x="525856" y="263405"/>
                  <a:pt x="537723" y="256181"/>
                </a:cubicBezTo>
                <a:cubicBezTo>
                  <a:pt x="558362" y="244313"/>
                  <a:pt x="572810" y="245861"/>
                  <a:pt x="590353" y="261857"/>
                </a:cubicBezTo>
                <a:cubicBezTo>
                  <a:pt x="620280" y="289203"/>
                  <a:pt x="650207" y="317066"/>
                  <a:pt x="679617" y="344929"/>
                </a:cubicBezTo>
                <a:cubicBezTo>
                  <a:pt x="710576" y="374340"/>
                  <a:pt x="717284" y="375372"/>
                  <a:pt x="754950" y="355765"/>
                </a:cubicBezTo>
                <a:cubicBezTo>
                  <a:pt x="769913" y="348025"/>
                  <a:pt x="783845" y="339769"/>
                  <a:pt x="797260" y="329450"/>
                </a:cubicBezTo>
                <a:cubicBezTo>
                  <a:pt x="811707" y="317582"/>
                  <a:pt x="816351" y="303651"/>
                  <a:pt x="811707" y="285076"/>
                </a:cubicBezTo>
                <a:cubicBezTo>
                  <a:pt x="800872" y="242249"/>
                  <a:pt x="791585" y="198907"/>
                  <a:pt x="781781" y="156081"/>
                </a:cubicBezTo>
                <a:cubicBezTo>
                  <a:pt x="775589" y="128218"/>
                  <a:pt x="782297" y="114287"/>
                  <a:pt x="807064" y="100872"/>
                </a:cubicBezTo>
                <a:cubicBezTo>
                  <a:pt x="818415" y="95196"/>
                  <a:pt x="829766" y="90552"/>
                  <a:pt x="841634" y="86424"/>
                </a:cubicBezTo>
                <a:cubicBezTo>
                  <a:pt x="866917" y="78685"/>
                  <a:pt x="881364" y="83328"/>
                  <a:pt x="896328" y="106031"/>
                </a:cubicBezTo>
                <a:cubicBezTo>
                  <a:pt x="920062" y="142666"/>
                  <a:pt x="943798" y="179300"/>
                  <a:pt x="965469" y="217483"/>
                </a:cubicBezTo>
                <a:cubicBezTo>
                  <a:pt x="976820" y="237090"/>
                  <a:pt x="992299" y="243797"/>
                  <a:pt x="1013455" y="240702"/>
                </a:cubicBezTo>
                <a:cubicBezTo>
                  <a:pt x="1035641" y="237090"/>
                  <a:pt x="1057313" y="231414"/>
                  <a:pt x="1077952" y="222642"/>
                </a:cubicBezTo>
                <a:cubicBezTo>
                  <a:pt x="1092915" y="215935"/>
                  <a:pt x="1101171" y="205615"/>
                  <a:pt x="1101687" y="188072"/>
                </a:cubicBezTo>
                <a:cubicBezTo>
                  <a:pt x="1102719" y="143182"/>
                  <a:pt x="1105298" y="98808"/>
                  <a:pt x="1106847" y="53918"/>
                </a:cubicBezTo>
                <a:cubicBezTo>
                  <a:pt x="1107878" y="25023"/>
                  <a:pt x="1117166" y="12640"/>
                  <a:pt x="1145029" y="4900"/>
                </a:cubicBezTo>
                <a:cubicBezTo>
                  <a:pt x="1149672" y="3868"/>
                  <a:pt x="1154316" y="2320"/>
                  <a:pt x="1158960" y="1804"/>
                </a:cubicBezTo>
                <a:cubicBezTo>
                  <a:pt x="1210042" y="-3872"/>
                  <a:pt x="1222426" y="1804"/>
                  <a:pt x="1235841" y="48758"/>
                </a:cubicBezTo>
                <a:cubicBezTo>
                  <a:pt x="1246676" y="86940"/>
                  <a:pt x="1259576" y="124091"/>
                  <a:pt x="1269895" y="162273"/>
                </a:cubicBezTo>
                <a:cubicBezTo>
                  <a:pt x="1275055" y="180332"/>
                  <a:pt x="1285890" y="190136"/>
                  <a:pt x="1303434" y="192716"/>
                </a:cubicBezTo>
                <a:cubicBezTo>
                  <a:pt x="1327685" y="195812"/>
                  <a:pt x="1352452" y="195812"/>
                  <a:pt x="1376702" y="192716"/>
                </a:cubicBezTo>
                <a:cubicBezTo>
                  <a:pt x="1393730" y="190652"/>
                  <a:pt x="1404049" y="180332"/>
                  <a:pt x="1409209" y="163305"/>
                </a:cubicBezTo>
                <a:cubicBezTo>
                  <a:pt x="1421593" y="121511"/>
                  <a:pt x="1434492" y="79717"/>
                  <a:pt x="1447392" y="37922"/>
                </a:cubicBezTo>
                <a:cubicBezTo>
                  <a:pt x="1457195" y="6964"/>
                  <a:pt x="1466998" y="-260"/>
                  <a:pt x="1499505" y="256"/>
                </a:cubicBezTo>
                <a:cubicBezTo>
                  <a:pt x="1504149" y="256"/>
                  <a:pt x="1508793" y="256"/>
                  <a:pt x="1513436" y="772"/>
                </a:cubicBezTo>
                <a:cubicBezTo>
                  <a:pt x="1559358" y="5416"/>
                  <a:pt x="1572258" y="19347"/>
                  <a:pt x="1573290" y="65269"/>
                </a:cubicBezTo>
                <a:cubicBezTo>
                  <a:pt x="1574322" y="105515"/>
                  <a:pt x="1575870" y="145246"/>
                  <a:pt x="1576902" y="185492"/>
                </a:cubicBezTo>
                <a:cubicBezTo>
                  <a:pt x="1577418" y="201487"/>
                  <a:pt x="1583093" y="213871"/>
                  <a:pt x="1598057" y="220578"/>
                </a:cubicBezTo>
                <a:cubicBezTo>
                  <a:pt x="1622308" y="231414"/>
                  <a:pt x="1647590" y="238638"/>
                  <a:pt x="1674422" y="240702"/>
                </a:cubicBezTo>
                <a:cubicBezTo>
                  <a:pt x="1690933" y="241733"/>
                  <a:pt x="1702285" y="235026"/>
                  <a:pt x="1710540" y="221610"/>
                </a:cubicBezTo>
                <a:cubicBezTo>
                  <a:pt x="1733243" y="184976"/>
                  <a:pt x="1756462" y="148342"/>
                  <a:pt x="1779165" y="111707"/>
                </a:cubicBezTo>
                <a:cubicBezTo>
                  <a:pt x="1798772" y="80749"/>
                  <a:pt x="1810640" y="76621"/>
                  <a:pt x="1845726" y="88488"/>
                </a:cubicBezTo>
                <a:cubicBezTo>
                  <a:pt x="1849854" y="90036"/>
                  <a:pt x="1853466" y="91068"/>
                  <a:pt x="1857594" y="92616"/>
                </a:cubicBezTo>
                <a:cubicBezTo>
                  <a:pt x="1898356" y="110159"/>
                  <a:pt x="1905063" y="123059"/>
                  <a:pt x="1895260" y="166401"/>
                </a:cubicBezTo>
                <a:cubicBezTo>
                  <a:pt x="1886488" y="205099"/>
                  <a:pt x="1877717" y="243281"/>
                  <a:pt x="1868429" y="281980"/>
                </a:cubicBezTo>
                <a:cubicBezTo>
                  <a:pt x="1863269" y="303135"/>
                  <a:pt x="1868429" y="319646"/>
                  <a:pt x="1887004" y="332030"/>
                </a:cubicBezTo>
                <a:cubicBezTo>
                  <a:pt x="1906096" y="344929"/>
                  <a:pt x="1925187" y="356796"/>
                  <a:pt x="1946857" y="365052"/>
                </a:cubicBezTo>
                <a:cubicBezTo>
                  <a:pt x="1962337" y="370728"/>
                  <a:pt x="1974720" y="367116"/>
                  <a:pt x="1986588" y="355765"/>
                </a:cubicBezTo>
                <a:cubicBezTo>
                  <a:pt x="2018062" y="325838"/>
                  <a:pt x="2049537" y="296943"/>
                  <a:pt x="2081528" y="267532"/>
                </a:cubicBezTo>
                <a:cubicBezTo>
                  <a:pt x="2107843" y="242765"/>
                  <a:pt x="2122290" y="241733"/>
                  <a:pt x="2151701" y="261857"/>
                </a:cubicBezTo>
                <a:cubicBezTo>
                  <a:pt x="2153248" y="262889"/>
                  <a:pt x="2154281" y="263405"/>
                  <a:pt x="2155312" y="264437"/>
                </a:cubicBezTo>
                <a:cubicBezTo>
                  <a:pt x="2205363" y="300555"/>
                  <a:pt x="2198139" y="316034"/>
                  <a:pt x="2177500" y="353701"/>
                </a:cubicBezTo>
                <a:cubicBezTo>
                  <a:pt x="2158925" y="387755"/>
                  <a:pt x="2141381" y="422842"/>
                  <a:pt x="2122290" y="456896"/>
                </a:cubicBezTo>
                <a:cubicBezTo>
                  <a:pt x="2112487" y="474955"/>
                  <a:pt x="2114550" y="490435"/>
                  <a:pt x="2126934" y="505914"/>
                </a:cubicBezTo>
                <a:cubicBezTo>
                  <a:pt x="2140865" y="522941"/>
                  <a:pt x="2156345" y="538421"/>
                  <a:pt x="2173372" y="551836"/>
                </a:cubicBezTo>
                <a:cubicBezTo>
                  <a:pt x="2187819" y="563187"/>
                  <a:pt x="2202783" y="564735"/>
                  <a:pt x="2219810" y="555964"/>
                </a:cubicBezTo>
                <a:cubicBezTo>
                  <a:pt x="2258508" y="534809"/>
                  <a:pt x="2297722" y="514170"/>
                  <a:pt x="2336937" y="494046"/>
                </a:cubicBezTo>
                <a:cubicBezTo>
                  <a:pt x="2364799" y="479599"/>
                  <a:pt x="2380795" y="482695"/>
                  <a:pt x="2400917" y="507462"/>
                </a:cubicBezTo>
                <a:cubicBezTo>
                  <a:pt x="2408141" y="515717"/>
                  <a:pt x="2414849" y="524489"/>
                  <a:pt x="2420525" y="533777"/>
                </a:cubicBezTo>
                <a:cubicBezTo>
                  <a:pt x="2434972" y="556480"/>
                  <a:pt x="2433424" y="571443"/>
                  <a:pt x="2415365" y="591566"/>
                </a:cubicBezTo>
                <a:cubicBezTo>
                  <a:pt x="2384406" y="625105"/>
                  <a:pt x="2353448" y="659159"/>
                  <a:pt x="2321973" y="692182"/>
                </a:cubicBezTo>
                <a:cubicBezTo>
                  <a:pt x="2310106" y="704565"/>
                  <a:pt x="2307526" y="717981"/>
                  <a:pt x="2313718" y="733460"/>
                </a:cubicBezTo>
                <a:cubicBezTo>
                  <a:pt x="2323005" y="755647"/>
                  <a:pt x="2334357" y="776286"/>
                  <a:pt x="2349320" y="795377"/>
                </a:cubicBezTo>
                <a:cubicBezTo>
                  <a:pt x="2361187" y="810857"/>
                  <a:pt x="2375635" y="814984"/>
                  <a:pt x="2394726" y="810341"/>
                </a:cubicBezTo>
                <a:cubicBezTo>
                  <a:pt x="2438584" y="799505"/>
                  <a:pt x="2482958" y="789701"/>
                  <a:pt x="2526816" y="780414"/>
                </a:cubicBezTo>
                <a:cubicBezTo>
                  <a:pt x="2550035" y="775254"/>
                  <a:pt x="2563967" y="781962"/>
                  <a:pt x="2575834" y="803117"/>
                </a:cubicBezTo>
                <a:cubicBezTo>
                  <a:pt x="2582026" y="814468"/>
                  <a:pt x="2587186" y="826336"/>
                  <a:pt x="2591313" y="838719"/>
                </a:cubicBezTo>
                <a:cubicBezTo>
                  <a:pt x="2600085" y="867098"/>
                  <a:pt x="2595441" y="880514"/>
                  <a:pt x="2570158" y="896509"/>
                </a:cubicBezTo>
                <a:cubicBezTo>
                  <a:pt x="2534040" y="919212"/>
                  <a:pt x="2498437" y="942947"/>
                  <a:pt x="2461287" y="964102"/>
                </a:cubicBezTo>
                <a:cubicBezTo>
                  <a:pt x="2440132" y="976485"/>
                  <a:pt x="2434456" y="992997"/>
                  <a:pt x="2438068" y="1014668"/>
                </a:cubicBezTo>
                <a:cubicBezTo>
                  <a:pt x="2441164" y="1034791"/>
                  <a:pt x="2446840" y="1054398"/>
                  <a:pt x="2454063" y="1073489"/>
                </a:cubicBezTo>
                <a:cubicBezTo>
                  <a:pt x="2460771" y="1091032"/>
                  <a:pt x="2472638" y="1100320"/>
                  <a:pt x="2492762" y="1100836"/>
                </a:cubicBezTo>
                <a:cubicBezTo>
                  <a:pt x="2538168" y="1101352"/>
                  <a:pt x="2583058" y="1104448"/>
                  <a:pt x="2628464" y="1105996"/>
                </a:cubicBezTo>
                <a:cubicBezTo>
                  <a:pt x="2653230" y="1107028"/>
                  <a:pt x="2665614" y="1116831"/>
                  <a:pt x="2672322" y="1140566"/>
                </a:cubicBezTo>
                <a:cubicBezTo>
                  <a:pt x="2676449" y="1153982"/>
                  <a:pt x="2677998" y="1167913"/>
                  <a:pt x="2677998" y="1182360"/>
                </a:cubicBezTo>
                <a:cubicBezTo>
                  <a:pt x="2677998" y="1210223"/>
                  <a:pt x="2670258" y="1221575"/>
                  <a:pt x="2644459" y="1229830"/>
                </a:cubicBezTo>
                <a:cubicBezTo>
                  <a:pt x="2603697" y="1242730"/>
                  <a:pt x="2562934" y="1255113"/>
                  <a:pt x="2522172" y="1267497"/>
                </a:cubicBezTo>
                <a:cubicBezTo>
                  <a:pt x="2492762" y="1276268"/>
                  <a:pt x="2485022" y="1285556"/>
                  <a:pt x="2483990" y="1315998"/>
                </a:cubicBezTo>
                <a:cubicBezTo>
                  <a:pt x="2483474" y="1337153"/>
                  <a:pt x="2481926" y="1358824"/>
                  <a:pt x="2486570" y="1379980"/>
                </a:cubicBezTo>
                <a:cubicBezTo>
                  <a:pt x="2489666" y="1394427"/>
                  <a:pt x="2498437" y="1403199"/>
                  <a:pt x="2512885" y="1407842"/>
                </a:cubicBezTo>
                <a:cubicBezTo>
                  <a:pt x="2555711" y="1420742"/>
                  <a:pt x="2598537" y="1433641"/>
                  <a:pt x="2641363" y="1447057"/>
                </a:cubicBezTo>
                <a:cubicBezTo>
                  <a:pt x="2671290" y="1456344"/>
                  <a:pt x="2678514" y="1466664"/>
                  <a:pt x="2677998" y="1498138"/>
                </a:cubicBezTo>
                <a:cubicBezTo>
                  <a:pt x="2677998" y="1501234"/>
                  <a:pt x="2677998" y="1504330"/>
                  <a:pt x="2677998" y="1507426"/>
                </a:cubicBezTo>
                <a:cubicBezTo>
                  <a:pt x="2675934" y="1555928"/>
                  <a:pt x="2660454" y="1571407"/>
                  <a:pt x="2611952" y="1572955"/>
                </a:cubicBezTo>
                <a:cubicBezTo>
                  <a:pt x="2571190" y="1573987"/>
                  <a:pt x="2530944" y="1576051"/>
                  <a:pt x="2490182" y="1576567"/>
                </a:cubicBezTo>
                <a:cubicBezTo>
                  <a:pt x="2474702" y="1577083"/>
                  <a:pt x="2463867" y="1583791"/>
                  <a:pt x="2457675" y="1596690"/>
                </a:cubicBezTo>
                <a:cubicBezTo>
                  <a:pt x="2446324" y="1620941"/>
                  <a:pt x="2439100" y="1646224"/>
                  <a:pt x="2437036" y="1673055"/>
                </a:cubicBezTo>
                <a:cubicBezTo>
                  <a:pt x="2435488" y="1690082"/>
                  <a:pt x="2442712" y="1701434"/>
                  <a:pt x="2457159" y="1710205"/>
                </a:cubicBezTo>
                <a:cubicBezTo>
                  <a:pt x="2493278" y="1732392"/>
                  <a:pt x="2528880" y="1754579"/>
                  <a:pt x="2564483" y="1777282"/>
                </a:cubicBezTo>
                <a:cubicBezTo>
                  <a:pt x="2596989" y="1797405"/>
                  <a:pt x="2601117" y="1809789"/>
                  <a:pt x="2588733" y="1845907"/>
                </a:cubicBezTo>
                <a:cubicBezTo>
                  <a:pt x="2584606" y="1858291"/>
                  <a:pt x="2578930" y="1870158"/>
                  <a:pt x="2571706" y="1880994"/>
                </a:cubicBezTo>
                <a:cubicBezTo>
                  <a:pt x="2564998" y="1890797"/>
                  <a:pt x="2554163" y="1897505"/>
                  <a:pt x="2538684" y="1897505"/>
                </a:cubicBezTo>
                <a:close/>
                <a:moveTo>
                  <a:pt x="1338521" y="2312867"/>
                </a:moveTo>
                <a:cubicBezTo>
                  <a:pt x="1869461" y="2314931"/>
                  <a:pt x="2317329" y="1887701"/>
                  <a:pt x="2316814" y="1335605"/>
                </a:cubicBezTo>
                <a:cubicBezTo>
                  <a:pt x="2316298" y="792797"/>
                  <a:pt x="1880813" y="359892"/>
                  <a:pt x="1340068" y="359376"/>
                </a:cubicBezTo>
                <a:cubicBezTo>
                  <a:pt x="796228" y="358860"/>
                  <a:pt x="363839" y="794861"/>
                  <a:pt x="361775" y="1331994"/>
                </a:cubicBezTo>
                <a:cubicBezTo>
                  <a:pt x="359711" y="1882026"/>
                  <a:pt x="806032" y="2314415"/>
                  <a:pt x="1338521" y="2312867"/>
                </a:cubicBezTo>
                <a:close/>
              </a:path>
            </a:pathLst>
          </a:custGeom>
          <a:solidFill>
            <a:schemeClr val="accent2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3619EC2-EF46-457A-8506-96E5D2A6F3FD}"/>
              </a:ext>
            </a:extLst>
          </p:cNvPr>
          <p:cNvSpPr/>
          <p:nvPr userDrawn="1"/>
        </p:nvSpPr>
        <p:spPr>
          <a:xfrm>
            <a:off x="4467128" y="3307490"/>
            <a:ext cx="2569435" cy="25694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C18F45E2-FEE5-45DD-A3A8-FBFF07EFDEA9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4679565" y="3529451"/>
            <a:ext cx="2158972" cy="2158972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33530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6C827905-4FE9-406C-BD88-53FA21331890}"/>
              </a:ext>
            </a:extLst>
          </p:cNvPr>
          <p:cNvSpPr/>
          <p:nvPr userDrawn="1"/>
        </p:nvSpPr>
        <p:spPr>
          <a:xfrm>
            <a:off x="0" y="2497335"/>
            <a:ext cx="4871870" cy="1368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6B44229-964E-41DE-98DF-C09F77E63226}"/>
              </a:ext>
            </a:extLst>
          </p:cNvPr>
          <p:cNvSpPr/>
          <p:nvPr userDrawn="1"/>
        </p:nvSpPr>
        <p:spPr>
          <a:xfrm>
            <a:off x="7320144" y="3862911"/>
            <a:ext cx="4871858" cy="13681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00D9682-342B-41B2-9236-ACEF1F866C06}"/>
              </a:ext>
            </a:extLst>
          </p:cNvPr>
          <p:cNvGrpSpPr/>
          <p:nvPr userDrawn="1"/>
        </p:nvGrpSpPr>
        <p:grpSpPr>
          <a:xfrm>
            <a:off x="3738729" y="1908801"/>
            <a:ext cx="2226165" cy="4154968"/>
            <a:chOff x="3501573" y="3178068"/>
            <a:chExt cx="1340594" cy="273784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F1A89A5-A87C-4F01-8755-896E9E4FE10E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4B6B8D1-034A-4AA2-AE8B-1C03393781D1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6E52E28-70A0-42AC-A545-9E85CBA76168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84E52CC-D383-4B43-94B0-82BC639397F5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E95D1F-682C-4E65-B1FF-16030556E1E6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5569B1F-60EE-4058-B4EC-169FF466B16A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973404C-5CC4-451C-9A6C-5BF9D6C31D00}"/>
                </a:ext>
              </a:extLst>
            </p:cNvPr>
            <p:cNvGrpSpPr/>
            <p:nvPr/>
          </p:nvGrpSpPr>
          <p:grpSpPr>
            <a:xfrm>
              <a:off x="4088508" y="5635857"/>
              <a:ext cx="173080" cy="189786"/>
              <a:chOff x="6768665" y="6038213"/>
              <a:chExt cx="147968" cy="162250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3F06B094-1014-428C-9E45-291406378B02}"/>
                  </a:ext>
                </a:extLst>
              </p:cNvPr>
              <p:cNvSpPr/>
              <p:nvPr/>
            </p:nvSpPr>
            <p:spPr>
              <a:xfrm>
                <a:off x="6768665" y="6038213"/>
                <a:ext cx="147968" cy="16225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42E1565C-F9EF-40B7-9030-8DAE66357C7B}"/>
                  </a:ext>
                </a:extLst>
              </p:cNvPr>
              <p:cNvSpPr/>
              <p:nvPr/>
            </p:nvSpPr>
            <p:spPr>
              <a:xfrm>
                <a:off x="6802059" y="6075656"/>
                <a:ext cx="81180" cy="8736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17025A9-D27C-4388-8471-F96E75916064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7C011EE6-C236-4F7F-9230-6BA723C990C7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9B68E59-689F-47D6-AD7A-6A36540EDADF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0E7EAF-029C-474B-BD7A-58CED1956E40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949292" y="2528687"/>
            <a:ext cx="1854457" cy="300174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67A8FF2-BED8-4092-9919-1A17299EABC5}"/>
              </a:ext>
            </a:extLst>
          </p:cNvPr>
          <p:cNvGrpSpPr/>
          <p:nvPr userDrawn="1"/>
        </p:nvGrpSpPr>
        <p:grpSpPr>
          <a:xfrm>
            <a:off x="6217159" y="1908801"/>
            <a:ext cx="2226165" cy="4154968"/>
            <a:chOff x="3501573" y="3178068"/>
            <a:chExt cx="1340594" cy="273784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DD54B22-951B-40BD-9216-FBBAAA8E9EC1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7A7D227-C920-4606-A1F0-D4A6E94E0573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8240EF4-FAF8-4420-A49A-AD38F0215EC2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E558066-8C97-4004-B487-16C723C55460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FBD1C97-6561-4E77-B4F9-FEC6572130F3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D45CEF1-52A5-48ED-AE59-52F2D3ABD4C9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C574055-4660-4DEF-BEE9-C4C3E7627F19}"/>
                </a:ext>
              </a:extLst>
            </p:cNvPr>
            <p:cNvGrpSpPr/>
            <p:nvPr/>
          </p:nvGrpSpPr>
          <p:grpSpPr>
            <a:xfrm>
              <a:off x="4088509" y="5635857"/>
              <a:ext cx="173445" cy="189786"/>
              <a:chOff x="6768664" y="6038213"/>
              <a:chExt cx="148280" cy="162250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465444F4-FF3B-4E74-A3FA-5200F8ED5A4A}"/>
                  </a:ext>
                </a:extLst>
              </p:cNvPr>
              <p:cNvSpPr/>
              <p:nvPr/>
            </p:nvSpPr>
            <p:spPr>
              <a:xfrm>
                <a:off x="6768664" y="6038213"/>
                <a:ext cx="148280" cy="16225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E6679A4D-3CED-4CAD-AD26-F6BD002CC11A}"/>
                  </a:ext>
                </a:extLst>
              </p:cNvPr>
              <p:cNvSpPr/>
              <p:nvPr/>
            </p:nvSpPr>
            <p:spPr>
              <a:xfrm>
                <a:off x="6802214" y="6075656"/>
                <a:ext cx="81180" cy="8736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5D6585F-2972-4223-9639-AD67DC237A9E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4C4142A7-A3BD-4533-9B15-2398CF5B1018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D3616C3-26DA-4098-9BB7-AE119634AA01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Picture Placeholder 2">
            <a:extLst>
              <a:ext uri="{FF2B5EF4-FFF2-40B4-BE49-F238E27FC236}">
                <a16:creationId xmlns:a16="http://schemas.microsoft.com/office/drawing/2014/main" id="{FF8E1911-ADB3-4A93-A266-5A19998F9559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427722" y="2528687"/>
            <a:ext cx="1854457" cy="300174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9ECD1E2-710B-48BA-BF3F-31C0693D3ED9}"/>
              </a:ext>
            </a:extLst>
          </p:cNvPr>
          <p:cNvSpPr/>
          <p:nvPr userDrawn="1"/>
        </p:nvSpPr>
        <p:spPr>
          <a:xfrm>
            <a:off x="6096000" y="952500"/>
            <a:ext cx="6096000" cy="111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arallelogram 45">
            <a:extLst>
              <a:ext uri="{FF2B5EF4-FFF2-40B4-BE49-F238E27FC236}">
                <a16:creationId xmlns:a16="http://schemas.microsoft.com/office/drawing/2014/main" id="{5223D1C9-7D29-4D6A-8618-F2A90385FF47}"/>
              </a:ext>
            </a:extLst>
          </p:cNvPr>
          <p:cNvSpPr/>
          <p:nvPr userDrawn="1"/>
        </p:nvSpPr>
        <p:spPr>
          <a:xfrm>
            <a:off x="0" y="142874"/>
            <a:ext cx="7058026" cy="920881"/>
          </a:xfrm>
          <a:prstGeom prst="parallelogram">
            <a:avLst>
              <a:gd name="adj" fmla="val 670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 Placeholder 9">
            <a:extLst>
              <a:ext uri="{FF2B5EF4-FFF2-40B4-BE49-F238E27FC236}">
                <a16:creationId xmlns:a16="http://schemas.microsoft.com/office/drawing/2014/main" id="{F7DBA1CE-AFBD-4E0F-B966-C52B1D0833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2951" y="236429"/>
            <a:ext cx="111918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785368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C7A7174-072E-4C59-85FA-D35D1608EEBB}"/>
              </a:ext>
            </a:extLst>
          </p:cNvPr>
          <p:cNvGrpSpPr/>
          <p:nvPr userDrawn="1"/>
        </p:nvGrpSpPr>
        <p:grpSpPr>
          <a:xfrm>
            <a:off x="9577218" y="1966459"/>
            <a:ext cx="2614783" cy="4109580"/>
            <a:chOff x="9577218" y="2004559"/>
            <a:chExt cx="2614783" cy="4109580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6A6F6E3-FB11-411D-B6F2-9936956268DD}"/>
                </a:ext>
              </a:extLst>
            </p:cNvPr>
            <p:cNvSpPr/>
            <p:nvPr/>
          </p:nvSpPr>
          <p:spPr>
            <a:xfrm>
              <a:off x="11402282" y="5545257"/>
              <a:ext cx="789718" cy="568882"/>
            </a:xfrm>
            <a:custGeom>
              <a:avLst/>
              <a:gdLst>
                <a:gd name="connsiteX0" fmla="*/ 260837 w 789718"/>
                <a:gd name="connsiteY0" fmla="*/ 0 h 568882"/>
                <a:gd name="connsiteX1" fmla="*/ 749720 w 789718"/>
                <a:gd name="connsiteY1" fmla="*/ 0 h 568882"/>
                <a:gd name="connsiteX2" fmla="*/ 785274 w 789718"/>
                <a:gd name="connsiteY2" fmla="*/ 0 h 568882"/>
                <a:gd name="connsiteX3" fmla="*/ 789718 w 789718"/>
                <a:gd name="connsiteY3" fmla="*/ 0 h 568882"/>
                <a:gd name="connsiteX4" fmla="*/ 789718 w 789718"/>
                <a:gd name="connsiteY4" fmla="*/ 568882 h 568882"/>
                <a:gd name="connsiteX5" fmla="*/ 785274 w 789718"/>
                <a:gd name="connsiteY5" fmla="*/ 568882 h 568882"/>
                <a:gd name="connsiteX6" fmla="*/ 749720 w 789718"/>
                <a:gd name="connsiteY6" fmla="*/ 568882 h 568882"/>
                <a:gd name="connsiteX7" fmla="*/ 166023 w 789718"/>
                <a:gd name="connsiteY7" fmla="*/ 568882 h 568882"/>
                <a:gd name="connsiteX8" fmla="*/ 148245 w 789718"/>
                <a:gd name="connsiteY8" fmla="*/ 358515 h 568882"/>
                <a:gd name="connsiteX9" fmla="*/ 260837 w 789718"/>
                <a:gd name="connsiteY9" fmla="*/ 0 h 568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718" h="568882">
                  <a:moveTo>
                    <a:pt x="260837" y="0"/>
                  </a:moveTo>
                  <a:lnTo>
                    <a:pt x="749720" y="0"/>
                  </a:lnTo>
                  <a:lnTo>
                    <a:pt x="785274" y="0"/>
                  </a:lnTo>
                  <a:lnTo>
                    <a:pt x="789718" y="0"/>
                  </a:lnTo>
                  <a:lnTo>
                    <a:pt x="789718" y="568882"/>
                  </a:lnTo>
                  <a:lnTo>
                    <a:pt x="785274" y="568882"/>
                  </a:lnTo>
                  <a:cubicBezTo>
                    <a:pt x="785274" y="568882"/>
                    <a:pt x="773423" y="568882"/>
                    <a:pt x="749720" y="568882"/>
                  </a:cubicBezTo>
                  <a:cubicBezTo>
                    <a:pt x="657869" y="568882"/>
                    <a:pt x="403057" y="568882"/>
                    <a:pt x="166023" y="568882"/>
                  </a:cubicBezTo>
                  <a:cubicBezTo>
                    <a:pt x="-130270" y="568882"/>
                    <a:pt x="38617" y="471106"/>
                    <a:pt x="148245" y="358515"/>
                  </a:cubicBezTo>
                  <a:cubicBezTo>
                    <a:pt x="257874" y="242960"/>
                    <a:pt x="260837" y="0"/>
                    <a:pt x="260837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1AEE6F3-9A06-4397-9D80-B7749AC5F46B}"/>
                </a:ext>
              </a:extLst>
            </p:cNvPr>
            <p:cNvSpPr/>
            <p:nvPr/>
          </p:nvSpPr>
          <p:spPr>
            <a:xfrm>
              <a:off x="9577218" y="2004559"/>
              <a:ext cx="2614782" cy="3549586"/>
            </a:xfrm>
            <a:custGeom>
              <a:avLst/>
              <a:gdLst>
                <a:gd name="connsiteX0" fmla="*/ 165924 w 2614782"/>
                <a:gd name="connsiteY0" fmla="*/ 0 h 3549586"/>
                <a:gd name="connsiteX1" fmla="*/ 2577746 w 2614782"/>
                <a:gd name="connsiteY1" fmla="*/ 0 h 3549586"/>
                <a:gd name="connsiteX2" fmla="*/ 2614782 w 2614782"/>
                <a:gd name="connsiteY2" fmla="*/ 0 h 3549586"/>
                <a:gd name="connsiteX3" fmla="*/ 2614782 w 2614782"/>
                <a:gd name="connsiteY3" fmla="*/ 3549586 h 3549586"/>
                <a:gd name="connsiteX4" fmla="*/ 151109 w 2614782"/>
                <a:gd name="connsiteY4" fmla="*/ 3549586 h 3549586"/>
                <a:gd name="connsiteX5" fmla="*/ 0 w 2614782"/>
                <a:gd name="connsiteY5" fmla="*/ 3380699 h 3549586"/>
                <a:gd name="connsiteX6" fmla="*/ 0 w 2614782"/>
                <a:gd name="connsiteY6" fmla="*/ 165924 h 3549586"/>
                <a:gd name="connsiteX7" fmla="*/ 165924 w 2614782"/>
                <a:gd name="connsiteY7" fmla="*/ 0 h 3549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14782" h="3549586">
                  <a:moveTo>
                    <a:pt x="165924" y="0"/>
                  </a:moveTo>
                  <a:lnTo>
                    <a:pt x="2577746" y="0"/>
                  </a:lnTo>
                  <a:lnTo>
                    <a:pt x="2614782" y="0"/>
                  </a:lnTo>
                  <a:lnTo>
                    <a:pt x="2614782" y="3549586"/>
                  </a:lnTo>
                  <a:lnTo>
                    <a:pt x="151109" y="3549586"/>
                  </a:lnTo>
                  <a:cubicBezTo>
                    <a:pt x="68147" y="3549586"/>
                    <a:pt x="0" y="3475513"/>
                    <a:pt x="0" y="3380699"/>
                  </a:cubicBezTo>
                  <a:lnTo>
                    <a:pt x="0" y="165924"/>
                  </a:lnTo>
                  <a:cubicBezTo>
                    <a:pt x="0" y="71111"/>
                    <a:pt x="79999" y="0"/>
                    <a:pt x="165924" y="0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7938F95-371D-4E10-B53B-0CB01F5A0F64}"/>
                </a:ext>
              </a:extLst>
            </p:cNvPr>
            <p:cNvSpPr/>
            <p:nvPr/>
          </p:nvSpPr>
          <p:spPr>
            <a:xfrm>
              <a:off x="9603886" y="2034189"/>
              <a:ext cx="2588114" cy="3114036"/>
            </a:xfrm>
            <a:custGeom>
              <a:avLst/>
              <a:gdLst>
                <a:gd name="connsiteX0" fmla="*/ 165924 w 2588114"/>
                <a:gd name="connsiteY0" fmla="*/ 0 h 3114036"/>
                <a:gd name="connsiteX1" fmla="*/ 2557005 w 2588114"/>
                <a:gd name="connsiteY1" fmla="*/ 0 h 3114036"/>
                <a:gd name="connsiteX2" fmla="*/ 2588114 w 2588114"/>
                <a:gd name="connsiteY2" fmla="*/ 0 h 3114036"/>
                <a:gd name="connsiteX3" fmla="*/ 2588114 w 2588114"/>
                <a:gd name="connsiteY3" fmla="*/ 3114036 h 3114036"/>
                <a:gd name="connsiteX4" fmla="*/ 0 w 2588114"/>
                <a:gd name="connsiteY4" fmla="*/ 3114036 h 3114036"/>
                <a:gd name="connsiteX5" fmla="*/ 0 w 2588114"/>
                <a:gd name="connsiteY5" fmla="*/ 145184 h 3114036"/>
                <a:gd name="connsiteX6" fmla="*/ 165924 w 2588114"/>
                <a:gd name="connsiteY6" fmla="*/ 0 h 3114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88114" h="3114036">
                  <a:moveTo>
                    <a:pt x="165924" y="0"/>
                  </a:moveTo>
                  <a:lnTo>
                    <a:pt x="2557005" y="0"/>
                  </a:lnTo>
                  <a:lnTo>
                    <a:pt x="2588114" y="0"/>
                  </a:lnTo>
                  <a:lnTo>
                    <a:pt x="2588114" y="3114036"/>
                  </a:lnTo>
                  <a:lnTo>
                    <a:pt x="0" y="3114036"/>
                  </a:lnTo>
                  <a:lnTo>
                    <a:pt x="0" y="145184"/>
                  </a:lnTo>
                  <a:cubicBezTo>
                    <a:pt x="0" y="59259"/>
                    <a:pt x="79999" y="0"/>
                    <a:pt x="165924" y="0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39C29899-C301-481F-AFC2-146416A7BCFC}"/>
                </a:ext>
              </a:extLst>
            </p:cNvPr>
            <p:cNvSpPr/>
            <p:nvPr/>
          </p:nvSpPr>
          <p:spPr>
            <a:xfrm>
              <a:off x="11405344" y="6063768"/>
              <a:ext cx="786656" cy="47408"/>
            </a:xfrm>
            <a:custGeom>
              <a:avLst/>
              <a:gdLst>
                <a:gd name="connsiteX0" fmla="*/ 0 w 786656"/>
                <a:gd name="connsiteY0" fmla="*/ 0 h 47408"/>
                <a:gd name="connsiteX1" fmla="*/ 786656 w 786656"/>
                <a:gd name="connsiteY1" fmla="*/ 0 h 47408"/>
                <a:gd name="connsiteX2" fmla="*/ 786656 w 786656"/>
                <a:gd name="connsiteY2" fmla="*/ 47408 h 47408"/>
                <a:gd name="connsiteX3" fmla="*/ 779250 w 786656"/>
                <a:gd name="connsiteY3" fmla="*/ 47408 h 47408"/>
                <a:gd name="connsiteX4" fmla="*/ 752584 w 786656"/>
                <a:gd name="connsiteY4" fmla="*/ 47408 h 47408"/>
                <a:gd name="connsiteX5" fmla="*/ 168887 w 786656"/>
                <a:gd name="connsiteY5" fmla="*/ 47408 h 47408"/>
                <a:gd name="connsiteX6" fmla="*/ 0 w 786656"/>
                <a:gd name="connsiteY6" fmla="*/ 5926 h 47408"/>
                <a:gd name="connsiteX7" fmla="*/ 0 w 786656"/>
                <a:gd name="connsiteY7" fmla="*/ 2963 h 4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6656" h="47408">
                  <a:moveTo>
                    <a:pt x="0" y="0"/>
                  </a:moveTo>
                  <a:lnTo>
                    <a:pt x="786656" y="0"/>
                  </a:lnTo>
                  <a:lnTo>
                    <a:pt x="786656" y="47408"/>
                  </a:lnTo>
                  <a:lnTo>
                    <a:pt x="779250" y="47408"/>
                  </a:lnTo>
                  <a:cubicBezTo>
                    <a:pt x="773324" y="47408"/>
                    <a:pt x="764436" y="47408"/>
                    <a:pt x="752584" y="47408"/>
                  </a:cubicBezTo>
                  <a:cubicBezTo>
                    <a:pt x="660732" y="47408"/>
                    <a:pt x="405921" y="47408"/>
                    <a:pt x="168887" y="47408"/>
                  </a:cubicBezTo>
                  <a:cubicBezTo>
                    <a:pt x="47406" y="47408"/>
                    <a:pt x="0" y="35555"/>
                    <a:pt x="0" y="5926"/>
                  </a:cubicBezTo>
                  <a:cubicBezTo>
                    <a:pt x="0" y="5926"/>
                    <a:pt x="0" y="5926"/>
                    <a:pt x="0" y="2963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521854B-6A43-4F4E-967B-63F2317308D5}"/>
                </a:ext>
              </a:extLst>
            </p:cNvPr>
            <p:cNvSpPr/>
            <p:nvPr/>
          </p:nvSpPr>
          <p:spPr>
            <a:xfrm>
              <a:off x="9603886" y="5154151"/>
              <a:ext cx="2588115" cy="385180"/>
            </a:xfrm>
            <a:custGeom>
              <a:avLst/>
              <a:gdLst>
                <a:gd name="connsiteX0" fmla="*/ 0 w 2588115"/>
                <a:gd name="connsiteY0" fmla="*/ 0 h 385180"/>
                <a:gd name="connsiteX1" fmla="*/ 2588115 w 2588115"/>
                <a:gd name="connsiteY1" fmla="*/ 0 h 385180"/>
                <a:gd name="connsiteX2" fmla="*/ 2588115 w 2588115"/>
                <a:gd name="connsiteY2" fmla="*/ 385180 h 385180"/>
                <a:gd name="connsiteX3" fmla="*/ 2557005 w 2588115"/>
                <a:gd name="connsiteY3" fmla="*/ 385180 h 385180"/>
                <a:gd name="connsiteX4" fmla="*/ 165924 w 2588115"/>
                <a:gd name="connsiteY4" fmla="*/ 385180 h 385180"/>
                <a:gd name="connsiteX5" fmla="*/ 0 w 2588115"/>
                <a:gd name="connsiteY5" fmla="*/ 239997 h 385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15" h="385180">
                  <a:moveTo>
                    <a:pt x="0" y="0"/>
                  </a:moveTo>
                  <a:lnTo>
                    <a:pt x="2588115" y="0"/>
                  </a:lnTo>
                  <a:lnTo>
                    <a:pt x="2588115" y="385180"/>
                  </a:lnTo>
                  <a:lnTo>
                    <a:pt x="2557005" y="385180"/>
                  </a:lnTo>
                  <a:lnTo>
                    <a:pt x="165924" y="385180"/>
                  </a:lnTo>
                  <a:cubicBezTo>
                    <a:pt x="79999" y="385180"/>
                    <a:pt x="0" y="314070"/>
                    <a:pt x="0" y="23999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1D2C849-9E6B-4FE9-943F-A3F593603B2E}"/>
                </a:ext>
              </a:extLst>
            </p:cNvPr>
            <p:cNvSpPr/>
            <p:nvPr/>
          </p:nvSpPr>
          <p:spPr>
            <a:xfrm>
              <a:off x="9796942" y="2262334"/>
              <a:ext cx="2395058" cy="2696264"/>
            </a:xfrm>
            <a:custGeom>
              <a:avLst/>
              <a:gdLst>
                <a:gd name="connsiteX0" fmla="*/ 0 w 2395058"/>
                <a:gd name="connsiteY0" fmla="*/ 0 h 2696264"/>
                <a:gd name="connsiteX1" fmla="*/ 2395058 w 2395058"/>
                <a:gd name="connsiteY1" fmla="*/ 0 h 2696264"/>
                <a:gd name="connsiteX2" fmla="*/ 2395058 w 2395058"/>
                <a:gd name="connsiteY2" fmla="*/ 2696264 h 2696264"/>
                <a:gd name="connsiteX3" fmla="*/ 0 w 2395058"/>
                <a:gd name="connsiteY3" fmla="*/ 2696264 h 269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5058" h="2696264">
                  <a:moveTo>
                    <a:pt x="0" y="0"/>
                  </a:moveTo>
                  <a:lnTo>
                    <a:pt x="2395058" y="0"/>
                  </a:lnTo>
                  <a:lnTo>
                    <a:pt x="2395058" y="2696264"/>
                  </a:lnTo>
                  <a:lnTo>
                    <a:pt x="0" y="269626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9" name="Rectangle 8"/>
          <p:cNvSpPr/>
          <p:nvPr userDrawn="1"/>
        </p:nvSpPr>
        <p:spPr>
          <a:xfrm>
            <a:off x="0" y="2"/>
            <a:ext cx="12192000" cy="16390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5466000" y="985382"/>
            <a:ext cx="1260000" cy="12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8" name="Oval 9">
            <a:extLst>
              <a:ext uri="{FF2B5EF4-FFF2-40B4-BE49-F238E27FC236}">
                <a16:creationId xmlns:a16="http://schemas.microsoft.com/office/drawing/2014/main" id="{E82BEB7C-F700-427B-9B6D-07AF4DCFC4D6}"/>
              </a:ext>
            </a:extLst>
          </p:cNvPr>
          <p:cNvSpPr/>
          <p:nvPr userDrawn="1"/>
        </p:nvSpPr>
        <p:spPr>
          <a:xfrm>
            <a:off x="6714751" y="3572430"/>
            <a:ext cx="2520000" cy="252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7ED0E029-9FE5-464D-8D99-5F5FDE24665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9796941" y="2212377"/>
            <a:ext cx="2395058" cy="273681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grpSp>
        <p:nvGrpSpPr>
          <p:cNvPr id="33" name="Group 20">
            <a:extLst>
              <a:ext uri="{FF2B5EF4-FFF2-40B4-BE49-F238E27FC236}">
                <a16:creationId xmlns:a16="http://schemas.microsoft.com/office/drawing/2014/main" id="{9154414E-F9D0-4176-8423-AD2B0FDFF273}"/>
              </a:ext>
            </a:extLst>
          </p:cNvPr>
          <p:cNvGrpSpPr/>
          <p:nvPr userDrawn="1"/>
        </p:nvGrpSpPr>
        <p:grpSpPr>
          <a:xfrm>
            <a:off x="7019112" y="2170500"/>
            <a:ext cx="1890758" cy="3323854"/>
            <a:chOff x="445712" y="1449040"/>
            <a:chExt cx="2113018" cy="3924176"/>
          </a:xfrm>
        </p:grpSpPr>
        <p:sp>
          <p:nvSpPr>
            <p:cNvPr id="34" name="Rounded Rectangle 21">
              <a:extLst>
                <a:ext uri="{FF2B5EF4-FFF2-40B4-BE49-F238E27FC236}">
                  <a16:creationId xmlns:a16="http://schemas.microsoft.com/office/drawing/2014/main" id="{48E8CA5B-130B-4AD8-AB4B-4E5FAED2D7F0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35" name="Rectangle 22">
              <a:extLst>
                <a:ext uri="{FF2B5EF4-FFF2-40B4-BE49-F238E27FC236}">
                  <a16:creationId xmlns:a16="http://schemas.microsoft.com/office/drawing/2014/main" id="{245400F7-8368-40C0-BB3D-0AD35E01855B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36" name="Group 23">
              <a:extLst>
                <a:ext uri="{FF2B5EF4-FFF2-40B4-BE49-F238E27FC236}">
                  <a16:creationId xmlns:a16="http://schemas.microsoft.com/office/drawing/2014/main" id="{FF3A9B8F-6595-4BDF-BD37-651F326557E5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37" name="Oval 24">
                <a:extLst>
                  <a:ext uri="{FF2B5EF4-FFF2-40B4-BE49-F238E27FC236}">
                    <a16:creationId xmlns:a16="http://schemas.microsoft.com/office/drawing/2014/main" id="{FADAA692-E4F3-412A-BA4C-194DE2CBC22F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38" name="Rounded Rectangle 25">
                <a:extLst>
                  <a:ext uri="{FF2B5EF4-FFF2-40B4-BE49-F238E27FC236}">
                    <a16:creationId xmlns:a16="http://schemas.microsoft.com/office/drawing/2014/main" id="{D44E170A-6DEE-45EF-886B-6671E94CB4A0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39" name="Picture Placeholder 2">
            <a:extLst>
              <a:ext uri="{FF2B5EF4-FFF2-40B4-BE49-F238E27FC236}">
                <a16:creationId xmlns:a16="http://schemas.microsoft.com/office/drawing/2014/main" id="{BAA35CAB-B035-468E-9BA1-B8848776C9F8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7145482" y="2497454"/>
            <a:ext cx="1624041" cy="26634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FDDFBBF-2BEE-4444-B3D9-C22B4ADE5F9C}"/>
              </a:ext>
            </a:extLst>
          </p:cNvPr>
          <p:cNvSpPr/>
          <p:nvPr userDrawn="1"/>
        </p:nvSpPr>
        <p:spPr>
          <a:xfrm>
            <a:off x="405848" y="6372225"/>
            <a:ext cx="11380304" cy="3470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93D1B71-3A90-46BE-BB4D-58B3F8A39606}"/>
              </a:ext>
            </a:extLst>
          </p:cNvPr>
          <p:cNvSpPr/>
          <p:nvPr userDrawn="1"/>
        </p:nvSpPr>
        <p:spPr>
          <a:xfrm>
            <a:off x="7920798" y="6353175"/>
            <a:ext cx="3865354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COMPUTER REPAIR &amp; SUPPORT </a:t>
            </a:r>
          </a:p>
        </p:txBody>
      </p:sp>
      <p:sp>
        <p:nvSpPr>
          <p:cNvPr id="57" name="Text Placeholder 9">
            <a:extLst>
              <a:ext uri="{FF2B5EF4-FFF2-40B4-BE49-F238E27FC236}">
                <a16:creationId xmlns:a16="http://schemas.microsoft.com/office/drawing/2014/main" id="{C2FFD24C-7A3B-446D-9BCE-07E83932E2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36429"/>
            <a:ext cx="12191999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82660249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7E74B4-22C6-4BCA-8832-66A46F494BC9}"/>
              </a:ext>
            </a:extLst>
          </p:cNvPr>
          <p:cNvSpPr/>
          <p:nvPr userDrawn="1"/>
        </p:nvSpPr>
        <p:spPr>
          <a:xfrm>
            <a:off x="405848" y="6372225"/>
            <a:ext cx="11380304" cy="3470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37DC34-CBCD-4E73-89FA-8B6D1D79AF20}"/>
              </a:ext>
            </a:extLst>
          </p:cNvPr>
          <p:cNvSpPr/>
          <p:nvPr userDrawn="1"/>
        </p:nvSpPr>
        <p:spPr>
          <a:xfrm>
            <a:off x="7920798" y="6353175"/>
            <a:ext cx="3865354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COMPUTER REPAIR &amp; SUPPORT 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C6FA00E-E78B-4921-A599-440A95A27C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" y="339509"/>
            <a:ext cx="11896726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B7311D8-6D5A-41BD-9E48-B1B59E54EC89}"/>
              </a:ext>
            </a:extLst>
          </p:cNvPr>
          <p:cNvGrpSpPr/>
          <p:nvPr userDrawn="1"/>
        </p:nvGrpSpPr>
        <p:grpSpPr>
          <a:xfrm>
            <a:off x="544695" y="2491950"/>
            <a:ext cx="5789430" cy="3180900"/>
            <a:chOff x="-548507" y="477868"/>
            <a:chExt cx="11570449" cy="6357177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54B4CA6-C3CF-4A76-A3A2-C3C143B5C0EA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107E1F5-E4D6-4B02-97B3-A6C55673E2FD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316093A-50F2-419F-B0A7-400A2BCA5584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01BFF46-29BD-43D5-9B1D-6C53ACBFD1ED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E7FFE71-2BD2-43F0-AF44-DBA08CD1AFBE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1C1A8DF-10F0-4F27-986F-AA188E9063E6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5259956F-625C-4E69-A3F7-8BCDAB2162FB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E0542FEC-BA5F-4B72-B919-E64F310DD679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6F6C78F-4B8D-4AB0-BA91-CA219E7307D5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BE4167B3-437C-448D-A95F-0B6503E5F4B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FC95B9F0-33CA-441E-BA91-6579B7451590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1B95A3A-BA06-4C89-AB89-AC9DC9B9F9E2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BB5EE543-5546-42B2-AD3F-0603E5A3CE3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363769" y="2672871"/>
            <a:ext cx="4144706" cy="257504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0285488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912647" y="1605141"/>
            <a:ext cx="2222208" cy="4090266"/>
          </a:xfrm>
          <a:prstGeom prst="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912647" y="5696147"/>
            <a:ext cx="2222208" cy="648000"/>
          </a:xfrm>
          <a:prstGeom prst="rect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213751" y="1860381"/>
            <a:ext cx="1620000" cy="16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3626311" y="1605141"/>
            <a:ext cx="2222208" cy="4090266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2" name="Rectangle 21"/>
          <p:cNvSpPr/>
          <p:nvPr userDrawn="1"/>
        </p:nvSpPr>
        <p:spPr>
          <a:xfrm>
            <a:off x="3626311" y="5696147"/>
            <a:ext cx="2222208" cy="648000"/>
          </a:xfrm>
          <a:prstGeom prst="rect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3927415" y="1860381"/>
            <a:ext cx="1620000" cy="16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6339975" y="1605141"/>
            <a:ext cx="2222208" cy="4090266"/>
          </a:xfrm>
          <a:prstGeom prst="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1" name="Rectangle 30"/>
          <p:cNvSpPr/>
          <p:nvPr userDrawn="1"/>
        </p:nvSpPr>
        <p:spPr>
          <a:xfrm>
            <a:off x="6339975" y="5696147"/>
            <a:ext cx="2222208" cy="648000"/>
          </a:xfrm>
          <a:prstGeom prst="rect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641079" y="1860381"/>
            <a:ext cx="1620000" cy="16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3" name="Rectangle 32"/>
          <p:cNvSpPr/>
          <p:nvPr userDrawn="1"/>
        </p:nvSpPr>
        <p:spPr>
          <a:xfrm>
            <a:off x="9053639" y="1605141"/>
            <a:ext cx="2222208" cy="4090266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4" name="Rectangle 33"/>
          <p:cNvSpPr/>
          <p:nvPr userDrawn="1"/>
        </p:nvSpPr>
        <p:spPr>
          <a:xfrm>
            <a:off x="9053639" y="5696147"/>
            <a:ext cx="2222208" cy="648000"/>
          </a:xfrm>
          <a:prstGeom prst="rect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9354743" y="1860381"/>
            <a:ext cx="1620000" cy="16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148B992-8EB2-44F9-9A1B-4B921BF19B9C}"/>
              </a:ext>
            </a:extLst>
          </p:cNvPr>
          <p:cNvSpPr/>
          <p:nvPr userDrawn="1"/>
        </p:nvSpPr>
        <p:spPr>
          <a:xfrm>
            <a:off x="6096000" y="952500"/>
            <a:ext cx="6096000" cy="111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85879B71-0672-45AF-8663-8A9E3F66BFF4}"/>
              </a:ext>
            </a:extLst>
          </p:cNvPr>
          <p:cNvSpPr/>
          <p:nvPr userDrawn="1"/>
        </p:nvSpPr>
        <p:spPr>
          <a:xfrm>
            <a:off x="0" y="142874"/>
            <a:ext cx="7058026" cy="920881"/>
          </a:xfrm>
          <a:prstGeom prst="parallelogram">
            <a:avLst>
              <a:gd name="adj" fmla="val 670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2D8F1279-D5BF-4CC2-95ED-FEA15D6F2C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2951" y="236429"/>
            <a:ext cx="111918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78405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7324214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416776218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61762934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AFB6C0CC-20D1-4ABE-8236-AC556FAA83E7}"/>
              </a:ext>
            </a:extLst>
          </p:cNvPr>
          <p:cNvSpPr/>
          <p:nvPr userDrawn="1"/>
        </p:nvSpPr>
        <p:spPr>
          <a:xfrm>
            <a:off x="5836726" y="1955549"/>
            <a:ext cx="6355274" cy="14734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6C01146-33B9-4106-B34A-9F850B0F1532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52726" y="3594462"/>
            <a:ext cx="5184000" cy="25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0D8E6C-C94C-45EA-A30A-C30F07A2733A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946824" y="650130"/>
            <a:ext cx="2592000" cy="25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F537E7F-9413-4DE1-AF5A-73E78D8FBDCC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095775" y="650130"/>
            <a:ext cx="2592000" cy="25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40312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자유형: 도형 5">
            <a:extLst>
              <a:ext uri="{FF2B5EF4-FFF2-40B4-BE49-F238E27FC236}">
                <a16:creationId xmlns:a16="http://schemas.microsoft.com/office/drawing/2014/main" id="{BC0FA2A0-2070-4162-B90B-85498321A141}"/>
              </a:ext>
            </a:extLst>
          </p:cNvPr>
          <p:cNvSpPr/>
          <p:nvPr userDrawn="1"/>
        </p:nvSpPr>
        <p:spPr>
          <a:xfrm>
            <a:off x="5895975" y="0"/>
            <a:ext cx="5979207" cy="6858000"/>
          </a:xfrm>
          <a:custGeom>
            <a:avLst/>
            <a:gdLst>
              <a:gd name="connsiteX0" fmla="*/ 102129 w 5979207"/>
              <a:gd name="connsiteY0" fmla="*/ 0 h 6858000"/>
              <a:gd name="connsiteX1" fmla="*/ 2568591 w 5979207"/>
              <a:gd name="connsiteY1" fmla="*/ 0 h 6858000"/>
              <a:gd name="connsiteX2" fmla="*/ 3429043 w 5979207"/>
              <a:gd name="connsiteY2" fmla="*/ 1911463 h 6858000"/>
              <a:gd name="connsiteX3" fmla="*/ 4432480 w 5979207"/>
              <a:gd name="connsiteY3" fmla="*/ 0 h 6858000"/>
              <a:gd name="connsiteX4" fmla="*/ 5979207 w 5979207"/>
              <a:gd name="connsiteY4" fmla="*/ 0 h 6858000"/>
              <a:gd name="connsiteX5" fmla="*/ 5979207 w 5979207"/>
              <a:gd name="connsiteY5" fmla="*/ 1317813 h 6858000"/>
              <a:gd name="connsiteX6" fmla="*/ 4875315 w 5979207"/>
              <a:gd name="connsiteY6" fmla="*/ 3267558 h 6858000"/>
              <a:gd name="connsiteX7" fmla="*/ 5979207 w 5979207"/>
              <a:gd name="connsiteY7" fmla="*/ 5266500 h 6858000"/>
              <a:gd name="connsiteX8" fmla="*/ 5979207 w 5979207"/>
              <a:gd name="connsiteY8" fmla="*/ 6858000 h 6858000"/>
              <a:gd name="connsiteX9" fmla="*/ 4432480 w 5979207"/>
              <a:gd name="connsiteY9" fmla="*/ 6858000 h 6858000"/>
              <a:gd name="connsiteX10" fmla="*/ 3429043 w 5979207"/>
              <a:gd name="connsiteY10" fmla="*/ 4649491 h 6858000"/>
              <a:gd name="connsiteX11" fmla="*/ 2251989 w 5979207"/>
              <a:gd name="connsiteY11" fmla="*/ 6858000 h 6858000"/>
              <a:gd name="connsiteX12" fmla="*/ 0 w 5979207"/>
              <a:gd name="connsiteY12" fmla="*/ 6858000 h 6858000"/>
              <a:gd name="connsiteX13" fmla="*/ 1969690 w 5979207"/>
              <a:gd name="connsiteY13" fmla="*/ 326755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79207" h="6858000">
                <a:moveTo>
                  <a:pt x="102129" y="0"/>
                </a:moveTo>
                <a:lnTo>
                  <a:pt x="2568591" y="0"/>
                </a:lnTo>
                <a:lnTo>
                  <a:pt x="3429043" y="1911463"/>
                </a:lnTo>
                <a:lnTo>
                  <a:pt x="4432480" y="0"/>
                </a:lnTo>
                <a:lnTo>
                  <a:pt x="5979207" y="0"/>
                </a:lnTo>
                <a:lnTo>
                  <a:pt x="5979207" y="1317813"/>
                </a:lnTo>
                <a:lnTo>
                  <a:pt x="4875315" y="3267558"/>
                </a:lnTo>
                <a:lnTo>
                  <a:pt x="5979207" y="5266500"/>
                </a:lnTo>
                <a:lnTo>
                  <a:pt x="5979207" y="6858000"/>
                </a:lnTo>
                <a:lnTo>
                  <a:pt x="4432480" y="6858000"/>
                </a:lnTo>
                <a:lnTo>
                  <a:pt x="3429043" y="4649491"/>
                </a:lnTo>
                <a:lnTo>
                  <a:pt x="2251989" y="6858000"/>
                </a:lnTo>
                <a:lnTo>
                  <a:pt x="0" y="6858000"/>
                </a:lnTo>
                <a:lnTo>
                  <a:pt x="1969690" y="326755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B5410258-795E-46FD-86D0-616F7BF2BB04}"/>
              </a:ext>
            </a:extLst>
          </p:cNvPr>
          <p:cNvSpPr/>
          <p:nvPr userDrawn="1"/>
        </p:nvSpPr>
        <p:spPr>
          <a:xfrm>
            <a:off x="6054384" y="0"/>
            <a:ext cx="5979207" cy="6858000"/>
          </a:xfrm>
          <a:custGeom>
            <a:avLst/>
            <a:gdLst>
              <a:gd name="connsiteX0" fmla="*/ 102129 w 5979207"/>
              <a:gd name="connsiteY0" fmla="*/ 0 h 6858000"/>
              <a:gd name="connsiteX1" fmla="*/ 2568591 w 5979207"/>
              <a:gd name="connsiteY1" fmla="*/ 0 h 6858000"/>
              <a:gd name="connsiteX2" fmla="*/ 3429043 w 5979207"/>
              <a:gd name="connsiteY2" fmla="*/ 1911463 h 6858000"/>
              <a:gd name="connsiteX3" fmla="*/ 4432480 w 5979207"/>
              <a:gd name="connsiteY3" fmla="*/ 0 h 6858000"/>
              <a:gd name="connsiteX4" fmla="*/ 5979207 w 5979207"/>
              <a:gd name="connsiteY4" fmla="*/ 0 h 6858000"/>
              <a:gd name="connsiteX5" fmla="*/ 5979207 w 5979207"/>
              <a:gd name="connsiteY5" fmla="*/ 1317813 h 6858000"/>
              <a:gd name="connsiteX6" fmla="*/ 4875315 w 5979207"/>
              <a:gd name="connsiteY6" fmla="*/ 3267558 h 6858000"/>
              <a:gd name="connsiteX7" fmla="*/ 5979207 w 5979207"/>
              <a:gd name="connsiteY7" fmla="*/ 5266500 h 6858000"/>
              <a:gd name="connsiteX8" fmla="*/ 5979207 w 5979207"/>
              <a:gd name="connsiteY8" fmla="*/ 6858000 h 6858000"/>
              <a:gd name="connsiteX9" fmla="*/ 4432480 w 5979207"/>
              <a:gd name="connsiteY9" fmla="*/ 6858000 h 6858000"/>
              <a:gd name="connsiteX10" fmla="*/ 3429043 w 5979207"/>
              <a:gd name="connsiteY10" fmla="*/ 4649491 h 6858000"/>
              <a:gd name="connsiteX11" fmla="*/ 2251989 w 5979207"/>
              <a:gd name="connsiteY11" fmla="*/ 6858000 h 6858000"/>
              <a:gd name="connsiteX12" fmla="*/ 0 w 5979207"/>
              <a:gd name="connsiteY12" fmla="*/ 6858000 h 6858000"/>
              <a:gd name="connsiteX13" fmla="*/ 1969690 w 5979207"/>
              <a:gd name="connsiteY13" fmla="*/ 326755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79207" h="6858000">
                <a:moveTo>
                  <a:pt x="102129" y="0"/>
                </a:moveTo>
                <a:lnTo>
                  <a:pt x="2568591" y="0"/>
                </a:lnTo>
                <a:lnTo>
                  <a:pt x="3429043" y="1911463"/>
                </a:lnTo>
                <a:lnTo>
                  <a:pt x="4432480" y="0"/>
                </a:lnTo>
                <a:lnTo>
                  <a:pt x="5979207" y="0"/>
                </a:lnTo>
                <a:lnTo>
                  <a:pt x="5979207" y="1317813"/>
                </a:lnTo>
                <a:lnTo>
                  <a:pt x="4875315" y="3267558"/>
                </a:lnTo>
                <a:lnTo>
                  <a:pt x="5979207" y="5266500"/>
                </a:lnTo>
                <a:lnTo>
                  <a:pt x="5979207" y="6858000"/>
                </a:lnTo>
                <a:lnTo>
                  <a:pt x="4432480" y="6858000"/>
                </a:lnTo>
                <a:lnTo>
                  <a:pt x="3429043" y="4649491"/>
                </a:lnTo>
                <a:lnTo>
                  <a:pt x="2251989" y="6858000"/>
                </a:lnTo>
                <a:lnTo>
                  <a:pt x="0" y="6858000"/>
                </a:lnTo>
                <a:lnTo>
                  <a:pt x="1969690" y="32675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8D51066F-07ED-45ED-AA6F-CCB56128CE2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212793" y="0"/>
            <a:ext cx="5979207" cy="6858000"/>
          </a:xfrm>
          <a:custGeom>
            <a:avLst/>
            <a:gdLst>
              <a:gd name="connsiteX0" fmla="*/ 94573 w 5536832"/>
              <a:gd name="connsiteY0" fmla="*/ 0 h 6858000"/>
              <a:gd name="connsiteX1" fmla="*/ 2378552 w 5536832"/>
              <a:gd name="connsiteY1" fmla="*/ 0 h 6858000"/>
              <a:gd name="connsiteX2" fmla="*/ 3175343 w 5536832"/>
              <a:gd name="connsiteY2" fmla="*/ 1911463 h 6858000"/>
              <a:gd name="connsiteX3" fmla="*/ 4104540 w 5536832"/>
              <a:gd name="connsiteY3" fmla="*/ 0 h 6858000"/>
              <a:gd name="connsiteX4" fmla="*/ 5536832 w 5536832"/>
              <a:gd name="connsiteY4" fmla="*/ 0 h 6858000"/>
              <a:gd name="connsiteX5" fmla="*/ 5536832 w 5536832"/>
              <a:gd name="connsiteY5" fmla="*/ 1317813 h 6858000"/>
              <a:gd name="connsiteX6" fmla="*/ 4514612 w 5536832"/>
              <a:gd name="connsiteY6" fmla="*/ 3267558 h 6858000"/>
              <a:gd name="connsiteX7" fmla="*/ 5536832 w 5536832"/>
              <a:gd name="connsiteY7" fmla="*/ 5266500 h 6858000"/>
              <a:gd name="connsiteX8" fmla="*/ 5536832 w 5536832"/>
              <a:gd name="connsiteY8" fmla="*/ 6858000 h 6858000"/>
              <a:gd name="connsiteX9" fmla="*/ 4104540 w 5536832"/>
              <a:gd name="connsiteY9" fmla="*/ 6858000 h 6858000"/>
              <a:gd name="connsiteX10" fmla="*/ 3175343 w 5536832"/>
              <a:gd name="connsiteY10" fmla="*/ 4649491 h 6858000"/>
              <a:gd name="connsiteX11" fmla="*/ 2085374 w 5536832"/>
              <a:gd name="connsiteY11" fmla="*/ 6858000 h 6858000"/>
              <a:gd name="connsiteX12" fmla="*/ 0 w 5536832"/>
              <a:gd name="connsiteY12" fmla="*/ 6858000 h 6858000"/>
              <a:gd name="connsiteX13" fmla="*/ 1823961 w 5536832"/>
              <a:gd name="connsiteY13" fmla="*/ 326755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36832" h="6858000">
                <a:moveTo>
                  <a:pt x="94573" y="0"/>
                </a:moveTo>
                <a:lnTo>
                  <a:pt x="2378552" y="0"/>
                </a:lnTo>
                <a:lnTo>
                  <a:pt x="3175343" y="1911463"/>
                </a:lnTo>
                <a:lnTo>
                  <a:pt x="4104540" y="0"/>
                </a:lnTo>
                <a:lnTo>
                  <a:pt x="5536832" y="0"/>
                </a:lnTo>
                <a:lnTo>
                  <a:pt x="5536832" y="1317813"/>
                </a:lnTo>
                <a:lnTo>
                  <a:pt x="4514612" y="3267558"/>
                </a:lnTo>
                <a:lnTo>
                  <a:pt x="5536832" y="5266500"/>
                </a:lnTo>
                <a:lnTo>
                  <a:pt x="5536832" y="6858000"/>
                </a:lnTo>
                <a:lnTo>
                  <a:pt x="4104540" y="6858000"/>
                </a:lnTo>
                <a:lnTo>
                  <a:pt x="3175343" y="4649491"/>
                </a:lnTo>
                <a:lnTo>
                  <a:pt x="2085374" y="6858000"/>
                </a:lnTo>
                <a:lnTo>
                  <a:pt x="0" y="6858000"/>
                </a:lnTo>
                <a:lnTo>
                  <a:pt x="1823961" y="32675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68363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Images &amp; Contents Layou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65B68A5-1A0D-4629-A391-F45CB58623B1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69C8F55-AB5F-4478-8A1E-A897E01F16E8}"/>
                </a:ext>
              </a:extLst>
            </p:cNvPr>
            <p:cNvCxnSpPr>
              <a:cxnSpLocks/>
              <a:stCxn id="71" idx="7"/>
              <a:endCxn id="69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A667D34-7080-464A-B079-AE8EF61916FB}"/>
                </a:ext>
              </a:extLst>
            </p:cNvPr>
            <p:cNvCxnSpPr>
              <a:cxnSpLocks/>
              <a:stCxn id="69" idx="4"/>
              <a:endCxn id="88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8FED032-CE56-4602-9DBB-39F1C3BC302C}"/>
                </a:ext>
              </a:extLst>
            </p:cNvPr>
            <p:cNvCxnSpPr>
              <a:cxnSpLocks/>
              <a:stCxn id="74" idx="2"/>
              <a:endCxn id="86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0DB2D11-1230-4F48-95E8-7D8A463C84D1}"/>
                </a:ext>
              </a:extLst>
            </p:cNvPr>
            <p:cNvCxnSpPr>
              <a:cxnSpLocks/>
              <a:stCxn id="88" idx="5"/>
              <a:endCxn id="74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6CD28A4-63E4-4E98-800E-20277A083A4A}"/>
                </a:ext>
              </a:extLst>
            </p:cNvPr>
            <p:cNvCxnSpPr>
              <a:cxnSpLocks/>
              <a:stCxn id="69" idx="5"/>
              <a:endCxn id="87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751F43B-6E88-424B-8063-8332F4777135}"/>
                </a:ext>
              </a:extLst>
            </p:cNvPr>
            <p:cNvCxnSpPr>
              <a:cxnSpLocks/>
              <a:stCxn id="74" idx="0"/>
              <a:endCxn id="87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D5EF3DB-B762-4082-8204-2100AA80CCED}"/>
                </a:ext>
              </a:extLst>
            </p:cNvPr>
            <p:cNvCxnSpPr>
              <a:cxnSpLocks/>
              <a:stCxn id="88" idx="3"/>
              <a:endCxn id="86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F22F1FB-EE4B-433F-91B0-B25294CC0FCA}"/>
                </a:ext>
              </a:extLst>
            </p:cNvPr>
            <p:cNvCxnSpPr>
              <a:cxnSpLocks/>
              <a:stCxn id="194" idx="7"/>
              <a:endCxn id="76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50CED0E-48DD-470B-9366-527079E702C4}"/>
                </a:ext>
              </a:extLst>
            </p:cNvPr>
            <p:cNvCxnSpPr>
              <a:cxnSpLocks/>
              <a:stCxn id="74" idx="7"/>
              <a:endCxn id="76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E5CDB9D-563D-4087-80E6-6043B83EC512}"/>
                </a:ext>
              </a:extLst>
            </p:cNvPr>
            <p:cNvCxnSpPr>
              <a:cxnSpLocks/>
              <a:stCxn id="73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F480C79-C143-45EA-811E-F3C2A4AA446B}"/>
                </a:ext>
              </a:extLst>
            </p:cNvPr>
            <p:cNvCxnSpPr>
              <a:cxnSpLocks/>
              <a:stCxn id="88" idx="6"/>
              <a:endCxn id="87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B382167-B1B0-4B1C-8D31-C21E3DBE521E}"/>
                </a:ext>
              </a:extLst>
            </p:cNvPr>
            <p:cNvCxnSpPr>
              <a:cxnSpLocks/>
              <a:stCxn id="73" idx="0"/>
              <a:endCxn id="86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0FE6EA8-886D-4906-A854-91ADAEA32BFA}"/>
                </a:ext>
              </a:extLst>
            </p:cNvPr>
            <p:cNvCxnSpPr>
              <a:cxnSpLocks/>
              <a:stCxn id="87" idx="6"/>
              <a:endCxn id="76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CDBAEFA-8BFE-4B14-9F04-4D3BE1AD85E2}"/>
                </a:ext>
              </a:extLst>
            </p:cNvPr>
            <p:cNvCxnSpPr>
              <a:cxnSpLocks/>
              <a:stCxn id="75" idx="0"/>
              <a:endCxn id="76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95BB2B5-723C-4239-A1D8-92DC38E7281D}"/>
                </a:ext>
              </a:extLst>
            </p:cNvPr>
            <p:cNvCxnSpPr>
              <a:cxnSpLocks/>
              <a:stCxn id="78" idx="1"/>
              <a:endCxn id="76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E6586A2-54F1-416F-BB19-F2E70B1581FB}"/>
                </a:ext>
              </a:extLst>
            </p:cNvPr>
            <p:cNvCxnSpPr>
              <a:cxnSpLocks/>
              <a:stCxn id="78" idx="0"/>
              <a:endCxn id="77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705E998-9952-4E9E-BA54-7C5EC2562AD8}"/>
                </a:ext>
              </a:extLst>
            </p:cNvPr>
            <p:cNvCxnSpPr>
              <a:cxnSpLocks/>
              <a:stCxn id="77" idx="2"/>
              <a:endCxn id="76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FDB1C2C-DD63-45D1-8F56-9A5A46088805}"/>
                </a:ext>
              </a:extLst>
            </p:cNvPr>
            <p:cNvCxnSpPr>
              <a:cxnSpLocks/>
              <a:stCxn id="77" idx="7"/>
              <a:endCxn id="217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70F2346-F8D1-45E9-8253-660DECA2532B}"/>
                </a:ext>
              </a:extLst>
            </p:cNvPr>
            <p:cNvCxnSpPr>
              <a:cxnSpLocks/>
              <a:stCxn id="77" idx="6"/>
              <a:endCxn id="84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3147CED-9995-4DF7-B14B-90EF113315C0}"/>
                </a:ext>
              </a:extLst>
            </p:cNvPr>
            <p:cNvCxnSpPr>
              <a:cxnSpLocks/>
              <a:stCxn id="84" idx="7"/>
              <a:endCxn id="85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52DA355-A2BA-4435-8D7B-2531073C7656}"/>
                </a:ext>
              </a:extLst>
            </p:cNvPr>
            <p:cNvCxnSpPr>
              <a:cxnSpLocks/>
              <a:stCxn id="70" idx="0"/>
              <a:endCxn id="69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1C4B24E-A6BA-4AA8-9EE9-5DA1B0EF468B}"/>
                </a:ext>
              </a:extLst>
            </p:cNvPr>
            <p:cNvCxnSpPr>
              <a:cxnSpLocks/>
              <a:stCxn id="86" idx="2"/>
              <a:endCxn id="70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BCC5EAE-C18E-49EF-9E75-4625B8B8071A}"/>
                </a:ext>
              </a:extLst>
            </p:cNvPr>
            <p:cNvCxnSpPr>
              <a:cxnSpLocks/>
              <a:stCxn id="73" idx="1"/>
              <a:endCxn id="70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DB113A0-24AB-42BE-9F57-DF6FCD54971B}"/>
                </a:ext>
              </a:extLst>
            </p:cNvPr>
            <p:cNvCxnSpPr>
              <a:cxnSpLocks/>
              <a:stCxn id="72" idx="7"/>
              <a:endCxn id="70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C45D4DC-CE0E-42EA-BCFC-868036CF78AF}"/>
                </a:ext>
              </a:extLst>
            </p:cNvPr>
            <p:cNvCxnSpPr>
              <a:cxnSpLocks/>
              <a:stCxn id="71" idx="6"/>
              <a:endCxn id="70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F1C3049-9514-453F-8143-182C7007B0E5}"/>
                </a:ext>
              </a:extLst>
            </p:cNvPr>
            <p:cNvCxnSpPr>
              <a:cxnSpLocks/>
              <a:stCxn id="91" idx="7"/>
              <a:endCxn id="71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AC1C005-92F2-45D5-9C6D-2B15DFEBB885}"/>
                </a:ext>
              </a:extLst>
            </p:cNvPr>
            <p:cNvCxnSpPr>
              <a:cxnSpLocks/>
              <a:stCxn id="91" idx="6"/>
              <a:endCxn id="72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E1650BB-A6A1-424F-80DF-62087E046F01}"/>
                </a:ext>
              </a:extLst>
            </p:cNvPr>
            <p:cNvCxnSpPr>
              <a:cxnSpLocks/>
              <a:stCxn id="91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2441BA8-0F57-4FF4-9D35-BA57DC4E1346}"/>
                </a:ext>
              </a:extLst>
            </p:cNvPr>
            <p:cNvCxnSpPr>
              <a:cxnSpLocks/>
              <a:stCxn id="72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34F069C-F2CE-4656-BA7A-43BE121EA9D6}"/>
                </a:ext>
              </a:extLst>
            </p:cNvPr>
            <p:cNvCxnSpPr>
              <a:cxnSpLocks/>
              <a:stCxn id="72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1F8F283-B356-49E0-B03A-45A5C3E42BB0}"/>
                </a:ext>
              </a:extLst>
            </p:cNvPr>
            <p:cNvCxnSpPr>
              <a:cxnSpLocks/>
              <a:stCxn id="73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FABF57A-DA50-4271-B30D-508534B28C48}"/>
                </a:ext>
              </a:extLst>
            </p:cNvPr>
            <p:cNvCxnSpPr>
              <a:cxnSpLocks/>
              <a:stCxn id="72" idx="6"/>
              <a:endCxn id="73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6839555-7A25-4F55-922B-D7C5B27E047E}"/>
                </a:ext>
              </a:extLst>
            </p:cNvPr>
            <p:cNvCxnSpPr>
              <a:cxnSpLocks/>
              <a:stCxn id="73" idx="6"/>
              <a:endCxn id="74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384317B-403A-4D73-BD40-64BE4E374093}"/>
                </a:ext>
              </a:extLst>
            </p:cNvPr>
            <p:cNvCxnSpPr>
              <a:cxnSpLocks/>
              <a:stCxn id="75" idx="2"/>
              <a:endCxn id="74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E08BB30-379C-4720-A3D6-91E060C175D2}"/>
                </a:ext>
              </a:extLst>
            </p:cNvPr>
            <p:cNvCxnSpPr>
              <a:cxnSpLocks/>
              <a:stCxn id="96" idx="0"/>
              <a:endCxn id="74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1FE1288-E26F-4EF8-9E6E-372326963D76}"/>
                </a:ext>
              </a:extLst>
            </p:cNvPr>
            <p:cNvCxnSpPr>
              <a:cxnSpLocks/>
              <a:endCxn id="74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025BA38-47CE-453D-89B8-8041CBF814FB}"/>
                </a:ext>
              </a:extLst>
            </p:cNvPr>
            <p:cNvCxnSpPr>
              <a:cxnSpLocks/>
              <a:stCxn id="96" idx="2"/>
              <a:endCxn id="75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C3E25F9-43F3-4F26-8308-B7CA3657C570}"/>
                </a:ext>
              </a:extLst>
            </p:cNvPr>
            <p:cNvCxnSpPr>
              <a:cxnSpLocks/>
              <a:stCxn id="78" idx="2"/>
              <a:endCxn id="75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8137453-6CD2-4C60-815F-D18659DE1047}"/>
                </a:ext>
              </a:extLst>
            </p:cNvPr>
            <p:cNvCxnSpPr>
              <a:cxnSpLocks/>
              <a:stCxn id="78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7BCC0865-289D-4C49-9A03-0165FAAEEC11}"/>
                </a:ext>
              </a:extLst>
            </p:cNvPr>
            <p:cNvCxnSpPr>
              <a:cxnSpLocks/>
              <a:stCxn id="79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1ECFA58-F7E6-418A-860A-75C95F6D0388}"/>
                </a:ext>
              </a:extLst>
            </p:cNvPr>
            <p:cNvCxnSpPr>
              <a:cxnSpLocks/>
              <a:stCxn id="79" idx="2"/>
              <a:endCxn id="78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9CBC8607-6522-459A-995F-146C5422D175}"/>
                </a:ext>
              </a:extLst>
            </p:cNvPr>
            <p:cNvCxnSpPr>
              <a:cxnSpLocks/>
              <a:stCxn id="84" idx="4"/>
              <a:endCxn id="79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54F66FBF-9FAD-4162-BE15-E2E7902D48C7}"/>
                </a:ext>
              </a:extLst>
            </p:cNvPr>
            <p:cNvCxnSpPr>
              <a:cxnSpLocks/>
              <a:stCxn id="83" idx="3"/>
              <a:endCxn id="79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C0A140B-E4C5-426D-A455-4B5726530B55}"/>
                </a:ext>
              </a:extLst>
            </p:cNvPr>
            <p:cNvCxnSpPr>
              <a:cxnSpLocks/>
              <a:stCxn id="83" idx="2"/>
              <a:endCxn id="84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594E6BB-3828-4E90-9DB7-C5D38B90AA05}"/>
                </a:ext>
              </a:extLst>
            </p:cNvPr>
            <p:cNvCxnSpPr>
              <a:cxnSpLocks/>
              <a:stCxn id="83" idx="1"/>
              <a:endCxn id="85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C06D0777-2294-4093-9058-028A9B9B5C31}"/>
                </a:ext>
              </a:extLst>
            </p:cNvPr>
            <p:cNvCxnSpPr>
              <a:cxnSpLocks/>
              <a:stCxn id="81" idx="1"/>
              <a:endCxn id="85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DDF4E51-8B18-4C5E-ACD5-CA73D72F8E9B}"/>
                </a:ext>
              </a:extLst>
            </p:cNvPr>
            <p:cNvCxnSpPr>
              <a:cxnSpLocks/>
              <a:stCxn id="81" idx="0"/>
              <a:endCxn id="82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F9CE68EE-33DF-421A-AE42-A88CBA1F2E2C}"/>
                </a:ext>
              </a:extLst>
            </p:cNvPr>
            <p:cNvCxnSpPr>
              <a:cxnSpLocks/>
              <a:stCxn id="153" idx="7"/>
              <a:endCxn id="218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DD8024A-DB61-4DC3-BF58-E9081A88F4D0}"/>
                </a:ext>
              </a:extLst>
            </p:cNvPr>
            <p:cNvCxnSpPr>
              <a:cxnSpLocks/>
              <a:endCxn id="80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EC5722A8-42EC-4047-9DA3-C43D42D5040C}"/>
                </a:ext>
              </a:extLst>
            </p:cNvPr>
            <p:cNvCxnSpPr>
              <a:cxnSpLocks/>
              <a:stCxn id="153" idx="0"/>
              <a:endCxn id="217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12834055-8562-48CB-88AF-13E934B8231A}"/>
                </a:ext>
              </a:extLst>
            </p:cNvPr>
            <p:cNvCxnSpPr>
              <a:cxnSpLocks/>
              <a:stCxn id="165" idx="0"/>
              <a:endCxn id="216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740464BB-18C6-455D-95F7-CB95C5A83D63}"/>
                </a:ext>
              </a:extLst>
            </p:cNvPr>
            <p:cNvCxnSpPr>
              <a:cxnSpLocks/>
              <a:stCxn id="165" idx="1"/>
              <a:endCxn id="82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D120C5C4-5B2F-4041-915B-E6266FF63FF1}"/>
                </a:ext>
              </a:extLst>
            </p:cNvPr>
            <p:cNvCxnSpPr>
              <a:cxnSpLocks/>
              <a:stCxn id="82" idx="2"/>
              <a:endCxn id="85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28D1D8A5-D718-4936-96BB-E04312468FAC}"/>
                </a:ext>
              </a:extLst>
            </p:cNvPr>
            <p:cNvCxnSpPr>
              <a:cxnSpLocks/>
              <a:stCxn id="81" idx="2"/>
              <a:endCxn id="83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DBB3FA5B-FD61-4D0C-A1FD-966B61A4A0CC}"/>
                </a:ext>
              </a:extLst>
            </p:cNvPr>
            <p:cNvCxnSpPr>
              <a:cxnSpLocks/>
              <a:stCxn id="80" idx="1"/>
              <a:endCxn id="83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80DA9FA3-A5D3-4F75-B2FF-CC03FD20B0B8}"/>
                </a:ext>
              </a:extLst>
            </p:cNvPr>
            <p:cNvCxnSpPr>
              <a:cxnSpLocks/>
              <a:stCxn id="80" idx="3"/>
              <a:endCxn id="97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3D6E2170-672C-4323-9BD4-7C914A8D3FE1}"/>
                </a:ext>
              </a:extLst>
            </p:cNvPr>
            <p:cNvCxnSpPr>
              <a:cxnSpLocks/>
              <a:stCxn id="83" idx="4"/>
              <a:endCxn id="97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E0224F8-56E2-4348-9C44-BFFFAE8D3BD2}"/>
                </a:ext>
              </a:extLst>
            </p:cNvPr>
            <p:cNvCxnSpPr>
              <a:cxnSpLocks/>
              <a:stCxn id="79" idx="5"/>
              <a:endCxn id="97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E518D86-131C-43F4-8CC3-0E332BDD6987}"/>
                </a:ext>
              </a:extLst>
            </p:cNvPr>
            <p:cNvCxnSpPr>
              <a:cxnSpLocks/>
              <a:stCxn id="80" idx="7"/>
              <a:endCxn id="81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6DBFD56-C983-4980-BA98-0300F3E0BA7D}"/>
                </a:ext>
              </a:extLst>
            </p:cNvPr>
            <p:cNvCxnSpPr>
              <a:cxnSpLocks/>
              <a:stCxn id="78" idx="7"/>
              <a:endCxn id="84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C0EC1F2-EA36-47D1-A09C-6F503CE81DF4}"/>
                </a:ext>
              </a:extLst>
            </p:cNvPr>
            <p:cNvCxnSpPr>
              <a:cxnSpLocks/>
              <a:endCxn id="80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17CF5E44-2E21-49E0-952F-39142C621C7B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EF7D99BB-841E-4C36-810A-60D9A6CB4680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AA0099CD-DCBC-48FD-A2B4-C8377F450AF4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D69200EE-057D-4471-A7DF-CC85320D2FE5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2D47DB6-0FC1-490E-ABB8-09B368147035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D9AC2336-C83A-4F7E-938C-6A72B5B07FBA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05D5977E-4917-4BAC-BCCB-4F0B35BF061C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2E14A5A5-1C41-4B74-BE6D-A05319B26279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4B058324-E391-4C56-B365-801B71400E6D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5AE49F41-91C8-430D-89FD-3031DC80D6B8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811B798F-2551-4D6A-9C15-6F32B5249F9F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D045CEDE-1DCE-4307-B6FB-9D2C286A12AB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DF27C67-A54A-4C08-841F-842D3FA7B4E4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040265A9-6A77-4D96-A3F9-1DC8578AC0D7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3AD3D192-347C-49CD-98C4-B6C91CB8F2C8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9362B423-F9FB-44A2-B706-DA576E1094FE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D71740D5-75D8-4752-B6D4-C7A951D1A363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F4541F7D-3FF4-465F-B87F-32DB5CC9E150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77BA4584-2EFB-4A5C-91B7-74DD1237F53D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DC770977-D442-473C-9CD2-9F58CDB3C779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C3463333-7624-4576-93F2-5B93BDC87ADB}"/>
                </a:ext>
              </a:extLst>
            </p:cNvPr>
            <p:cNvCxnSpPr>
              <a:cxnSpLocks/>
              <a:stCxn id="88" idx="2"/>
              <a:endCxn id="70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0541D5E-084B-4A36-A768-7395902E2F74}"/>
                </a:ext>
              </a:extLst>
            </p:cNvPr>
            <p:cNvCxnSpPr>
              <a:cxnSpLocks/>
              <a:stCxn id="71" idx="4"/>
              <a:endCxn id="72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17F60CBB-6FAB-44B4-9223-B9B26619C7C4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0D6FF60E-F2BC-4C1C-BB93-8B378F709316}"/>
                </a:ext>
              </a:extLst>
            </p:cNvPr>
            <p:cNvCxnSpPr>
              <a:cxnSpLocks/>
              <a:stCxn id="91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94C3D58D-BB39-468F-879E-BD195E600F8E}"/>
                </a:ext>
              </a:extLst>
            </p:cNvPr>
            <p:cNvCxnSpPr>
              <a:cxnSpLocks/>
              <a:stCxn id="91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79561494-3D15-4E31-AB35-92D964FA8A10}"/>
                </a:ext>
              </a:extLst>
            </p:cNvPr>
            <p:cNvCxnSpPr>
              <a:cxnSpLocks/>
              <a:stCxn id="91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35E7F229-D802-4DB1-B858-A24CC7D0AD23}"/>
                </a:ext>
              </a:extLst>
            </p:cNvPr>
            <p:cNvCxnSpPr>
              <a:cxnSpLocks/>
              <a:endCxn id="71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Chord 95">
              <a:extLst>
                <a:ext uri="{FF2B5EF4-FFF2-40B4-BE49-F238E27FC236}">
                  <a16:creationId xmlns:a16="http://schemas.microsoft.com/office/drawing/2014/main" id="{8744E469-F725-4A40-923A-E8B608BAFD99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Chord 96">
              <a:extLst>
                <a:ext uri="{FF2B5EF4-FFF2-40B4-BE49-F238E27FC236}">
                  <a16:creationId xmlns:a16="http://schemas.microsoft.com/office/drawing/2014/main" id="{DEC433C4-12C2-48DB-8FF8-516F829A32C0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0C159EC0-A2AD-4201-A027-3823A009AE93}"/>
                </a:ext>
              </a:extLst>
            </p:cNvPr>
            <p:cNvCxnSpPr>
              <a:cxnSpLocks/>
              <a:stCxn id="96" idx="1"/>
              <a:endCxn id="78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1C19D577-784E-4E7C-BBEE-F476821103A8}"/>
                </a:ext>
              </a:extLst>
            </p:cNvPr>
            <p:cNvCxnSpPr>
              <a:cxnSpLocks/>
              <a:endCxn id="150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BC9508EC-09F7-49D8-9A0A-83F2AB46BE4F}"/>
                </a:ext>
              </a:extLst>
            </p:cNvPr>
            <p:cNvCxnSpPr>
              <a:cxnSpLocks/>
              <a:endCxn id="165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FFD68CB2-2F76-43D2-9B7B-558AD037ABA0}"/>
                </a:ext>
              </a:extLst>
            </p:cNvPr>
            <p:cNvCxnSpPr>
              <a:cxnSpLocks/>
              <a:stCxn id="150" idx="0"/>
              <a:endCxn id="165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4B6F817F-2941-4DA8-981A-CFBD54461A3F}"/>
                </a:ext>
              </a:extLst>
            </p:cNvPr>
            <p:cNvCxnSpPr>
              <a:cxnSpLocks/>
              <a:stCxn id="216" idx="2"/>
              <a:endCxn id="152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0F03842-7C39-4C2A-AE7E-6034C6E67B54}"/>
                </a:ext>
              </a:extLst>
            </p:cNvPr>
            <p:cNvCxnSpPr>
              <a:cxnSpLocks/>
              <a:stCxn id="150" idx="7"/>
              <a:endCxn id="152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2571128D-9CB7-42A2-A347-1DBF1E8DF706}"/>
                </a:ext>
              </a:extLst>
            </p:cNvPr>
            <p:cNvCxnSpPr>
              <a:cxnSpLocks/>
              <a:endCxn id="165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B89AB889-2C82-4580-9C9C-9004C5DAD5C4}"/>
                </a:ext>
              </a:extLst>
            </p:cNvPr>
            <p:cNvCxnSpPr>
              <a:cxnSpLocks/>
              <a:stCxn id="165" idx="6"/>
              <a:endCxn id="152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89326075-8BF6-4AF0-9DAB-6A1696CDEB0B}"/>
                </a:ext>
              </a:extLst>
            </p:cNvPr>
            <p:cNvCxnSpPr>
              <a:cxnSpLocks/>
              <a:stCxn id="151" idx="0"/>
              <a:endCxn id="152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F1061A4C-9B3B-4E89-AE59-3CB1559EC1AC}"/>
                </a:ext>
              </a:extLst>
            </p:cNvPr>
            <p:cNvCxnSpPr>
              <a:cxnSpLocks/>
              <a:stCxn id="154" idx="1"/>
              <a:endCxn id="152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406E4AAF-A421-4D5C-966D-856A44868D31}"/>
                </a:ext>
              </a:extLst>
            </p:cNvPr>
            <p:cNvCxnSpPr>
              <a:cxnSpLocks/>
              <a:stCxn id="154" idx="0"/>
              <a:endCxn id="153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6005EEC3-AC89-408C-A5EF-1E47FB595366}"/>
                </a:ext>
              </a:extLst>
            </p:cNvPr>
            <p:cNvCxnSpPr>
              <a:cxnSpLocks/>
              <a:stCxn id="153" idx="2"/>
              <a:endCxn id="152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9C3E8222-BB5D-4DB2-8851-A73F986F1DA1}"/>
                </a:ext>
              </a:extLst>
            </p:cNvPr>
            <p:cNvCxnSpPr>
              <a:cxnSpLocks/>
              <a:stCxn id="153" idx="7"/>
              <a:endCxn id="161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E250799B-9BAD-4164-9ABF-2C32EEAADA70}"/>
                </a:ext>
              </a:extLst>
            </p:cNvPr>
            <p:cNvCxnSpPr>
              <a:cxnSpLocks/>
              <a:stCxn id="153" idx="6"/>
              <a:endCxn id="160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CCB45B44-DE41-492A-B3E1-66220407B79A}"/>
                </a:ext>
              </a:extLst>
            </p:cNvPr>
            <p:cNvCxnSpPr>
              <a:cxnSpLocks/>
              <a:stCxn id="160" idx="7"/>
              <a:endCxn id="161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6B9C69DC-EBA9-4E77-9FCF-ACAB2088705E}"/>
                </a:ext>
              </a:extLst>
            </p:cNvPr>
            <p:cNvCxnSpPr>
              <a:cxnSpLocks/>
              <a:stCxn id="217" idx="1"/>
              <a:endCxn id="152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84E41B96-1FB5-4C10-B035-0C908E0A65B4}"/>
                </a:ext>
              </a:extLst>
            </p:cNvPr>
            <p:cNvCxnSpPr>
              <a:cxnSpLocks/>
              <a:endCxn id="150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C1ADD220-3CD6-4C54-9D7C-65A8EF667C24}"/>
                </a:ext>
              </a:extLst>
            </p:cNvPr>
            <p:cNvCxnSpPr>
              <a:cxnSpLocks/>
              <a:stCxn id="151" idx="2"/>
              <a:endCxn id="150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FECCDFA4-A099-47D8-BCBB-AD5600F3F497}"/>
                </a:ext>
              </a:extLst>
            </p:cNvPr>
            <p:cNvCxnSpPr>
              <a:cxnSpLocks/>
              <a:stCxn id="166" idx="0"/>
              <a:endCxn id="150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C53DA36-2147-4FD7-9BFA-95DB7732D529}"/>
                </a:ext>
              </a:extLst>
            </p:cNvPr>
            <p:cNvCxnSpPr>
              <a:cxnSpLocks/>
              <a:endCxn id="150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A4E4D205-2440-4B6A-811C-21CC9F502C9B}"/>
                </a:ext>
              </a:extLst>
            </p:cNvPr>
            <p:cNvCxnSpPr>
              <a:cxnSpLocks/>
              <a:stCxn id="166" idx="2"/>
              <a:endCxn id="151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68A17320-AD7D-419E-AC84-603DA2FBB91D}"/>
                </a:ext>
              </a:extLst>
            </p:cNvPr>
            <p:cNvCxnSpPr>
              <a:cxnSpLocks/>
              <a:stCxn id="154" idx="2"/>
              <a:endCxn id="151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8981F5EA-0616-4311-BFC0-98D16CA0224E}"/>
                </a:ext>
              </a:extLst>
            </p:cNvPr>
            <p:cNvCxnSpPr>
              <a:cxnSpLocks/>
              <a:stCxn id="154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7763604C-D3F9-4428-8620-8B0685147620}"/>
                </a:ext>
              </a:extLst>
            </p:cNvPr>
            <p:cNvCxnSpPr>
              <a:cxnSpLocks/>
              <a:stCxn id="155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7980E1B7-617D-48C6-BA81-422C40CF5C92}"/>
                </a:ext>
              </a:extLst>
            </p:cNvPr>
            <p:cNvCxnSpPr>
              <a:cxnSpLocks/>
              <a:stCxn id="155" idx="2"/>
              <a:endCxn id="154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C3D58B72-21EE-470D-A7DD-271F957E2A9D}"/>
                </a:ext>
              </a:extLst>
            </p:cNvPr>
            <p:cNvCxnSpPr>
              <a:cxnSpLocks/>
              <a:stCxn id="160" idx="4"/>
              <a:endCxn id="155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D24E87-B765-4C1F-95D1-D1AEB986D72B}"/>
                </a:ext>
              </a:extLst>
            </p:cNvPr>
            <p:cNvCxnSpPr>
              <a:cxnSpLocks/>
              <a:stCxn id="159" idx="3"/>
              <a:endCxn id="155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287CBFEA-1A7F-44CB-9953-4A1321023BF5}"/>
                </a:ext>
              </a:extLst>
            </p:cNvPr>
            <p:cNvCxnSpPr>
              <a:cxnSpLocks/>
              <a:stCxn id="159" idx="2"/>
              <a:endCxn id="160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19492CF9-5B47-448A-A45B-F314A8D9DC8F}"/>
                </a:ext>
              </a:extLst>
            </p:cNvPr>
            <p:cNvCxnSpPr>
              <a:cxnSpLocks/>
              <a:stCxn id="159" idx="1"/>
              <a:endCxn id="161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50BAA443-A8DA-4734-A8DB-CDEF0331D57A}"/>
                </a:ext>
              </a:extLst>
            </p:cNvPr>
            <p:cNvCxnSpPr>
              <a:cxnSpLocks/>
              <a:stCxn id="157" idx="1"/>
              <a:endCxn id="161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188DFF05-6489-49AB-8B0B-643FAA2322BD}"/>
                </a:ext>
              </a:extLst>
            </p:cNvPr>
            <p:cNvCxnSpPr>
              <a:cxnSpLocks/>
              <a:stCxn id="157" idx="0"/>
              <a:endCxn id="158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C597727D-D2C1-44EE-982C-A56F6995ED81}"/>
                </a:ext>
              </a:extLst>
            </p:cNvPr>
            <p:cNvCxnSpPr>
              <a:cxnSpLocks/>
              <a:stCxn id="163" idx="0"/>
              <a:endCxn id="162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074FB929-F00B-4430-AC83-78D08B8B85F7}"/>
                </a:ext>
              </a:extLst>
            </p:cNvPr>
            <p:cNvCxnSpPr>
              <a:cxnSpLocks/>
              <a:stCxn id="191" idx="7"/>
              <a:endCxn id="162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24089F7-A8A8-4BD9-90EB-3397569D0F78}"/>
                </a:ext>
              </a:extLst>
            </p:cNvPr>
            <p:cNvCxnSpPr>
              <a:cxnSpLocks/>
              <a:endCxn id="163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B3CFA555-620B-4F0B-B6EB-D73C89C6BD10}"/>
                </a:ext>
              </a:extLst>
            </p:cNvPr>
            <p:cNvCxnSpPr>
              <a:cxnSpLocks/>
              <a:stCxn id="190" idx="5"/>
              <a:endCxn id="164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914121CF-81CE-430E-B9EA-24CE01343D05}"/>
                </a:ext>
              </a:extLst>
            </p:cNvPr>
            <p:cNvCxnSpPr>
              <a:cxnSpLocks/>
              <a:endCxn id="164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9BC8D0BB-5A19-4C5D-989F-645606FA1C30}"/>
                </a:ext>
              </a:extLst>
            </p:cNvPr>
            <p:cNvCxnSpPr>
              <a:cxnSpLocks/>
              <a:stCxn id="164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4BD80411-850D-47E5-96AE-9C5718309975}"/>
                </a:ext>
              </a:extLst>
            </p:cNvPr>
            <p:cNvCxnSpPr>
              <a:cxnSpLocks/>
              <a:stCxn id="164" idx="3"/>
              <a:endCxn id="156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556A89C1-02DC-44A3-92B6-CA04572C6654}"/>
                </a:ext>
              </a:extLst>
            </p:cNvPr>
            <p:cNvCxnSpPr>
              <a:cxnSpLocks/>
              <a:stCxn id="164" idx="1"/>
              <a:endCxn id="157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DCA223B8-6D44-4D5F-A81D-F9CECFAA3CC3}"/>
                </a:ext>
              </a:extLst>
            </p:cNvPr>
            <p:cNvCxnSpPr>
              <a:cxnSpLocks/>
              <a:stCxn id="163" idx="2"/>
              <a:endCxn id="157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C7B36F01-8777-429E-85D3-111AF61CAF46}"/>
                </a:ext>
              </a:extLst>
            </p:cNvPr>
            <p:cNvCxnSpPr>
              <a:cxnSpLocks/>
              <a:stCxn id="162" idx="3"/>
              <a:endCxn id="157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A4964E49-CEE8-47FD-9334-48EEDDB174D3}"/>
                </a:ext>
              </a:extLst>
            </p:cNvPr>
            <p:cNvCxnSpPr>
              <a:cxnSpLocks/>
              <a:stCxn id="162" idx="2"/>
              <a:endCxn id="158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CA08F64A-10DF-4871-BFC2-4DA455925ABD}"/>
                </a:ext>
              </a:extLst>
            </p:cNvPr>
            <p:cNvCxnSpPr>
              <a:cxnSpLocks/>
              <a:stCxn id="158" idx="1"/>
              <a:endCxn id="161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492EB4C4-6A5A-4BE6-8F66-5551FF7C0361}"/>
                </a:ext>
              </a:extLst>
            </p:cNvPr>
            <p:cNvCxnSpPr>
              <a:cxnSpLocks/>
              <a:stCxn id="157" idx="2"/>
              <a:endCxn id="159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0BE39991-4B44-4157-A44E-75654CF02B92}"/>
                </a:ext>
              </a:extLst>
            </p:cNvPr>
            <p:cNvCxnSpPr>
              <a:cxnSpLocks/>
              <a:stCxn id="156" idx="1"/>
              <a:endCxn id="159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583E32E7-C7D6-4654-AC46-14BE3FCD0414}"/>
                </a:ext>
              </a:extLst>
            </p:cNvPr>
            <p:cNvCxnSpPr>
              <a:cxnSpLocks/>
              <a:stCxn id="156" idx="3"/>
              <a:endCxn id="167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B7160883-148E-47DB-A82C-441CF123C7C6}"/>
                </a:ext>
              </a:extLst>
            </p:cNvPr>
            <p:cNvCxnSpPr>
              <a:cxnSpLocks/>
              <a:stCxn id="159" idx="4"/>
              <a:endCxn id="167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21E02E5E-5C64-4B53-874C-D52FCED2DBA2}"/>
                </a:ext>
              </a:extLst>
            </p:cNvPr>
            <p:cNvCxnSpPr>
              <a:cxnSpLocks/>
              <a:stCxn id="155" idx="5"/>
              <a:endCxn id="167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7759CCC-EEDC-44F7-BF21-2F2806CED068}"/>
                </a:ext>
              </a:extLst>
            </p:cNvPr>
            <p:cNvCxnSpPr>
              <a:cxnSpLocks/>
              <a:stCxn id="156" idx="7"/>
              <a:endCxn id="157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8F815A91-B443-4320-B53F-5F9F616DD7D6}"/>
                </a:ext>
              </a:extLst>
            </p:cNvPr>
            <p:cNvCxnSpPr>
              <a:cxnSpLocks/>
              <a:stCxn id="154" idx="7"/>
              <a:endCxn id="160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C2F00E5F-A512-4FE2-A44D-50AFDD751C90}"/>
                </a:ext>
              </a:extLst>
            </p:cNvPr>
            <p:cNvCxnSpPr>
              <a:cxnSpLocks/>
              <a:endCxn id="156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09C71331-10AA-45E8-BB24-11D9225B4E6F}"/>
                </a:ext>
              </a:extLst>
            </p:cNvPr>
            <p:cNvCxnSpPr>
              <a:cxnSpLocks/>
              <a:stCxn id="164" idx="7"/>
              <a:endCxn id="163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36D2D771-68E2-4E11-9406-F0140CCDCB17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395335C5-65F4-445C-BFFC-F530BFC36322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D30CA48A-40B6-4103-83C0-338B86B70845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E888DCAE-287D-4428-941C-DB3C0975EE3A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50820BED-03EE-4DEA-843A-1A5907695A5F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D53A4B23-308A-4DE9-9B63-3107AD5D366A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80103224-44E5-419B-B917-EC922E6B198F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B1E02B6D-712D-4439-8DA7-5CF801B02D7D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B7F0DCA3-8149-45E9-AC18-B3C380A82498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2E459C2C-BAB8-4D48-A49F-2555292CADDB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D59BCB69-5746-47ED-A0E5-4FFA9DB2DC03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7DD77568-94B0-4C5A-B35E-3658D4EFE37F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E493C9C2-2F67-4436-8770-462C82E92ED3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CD7D5D23-B798-49B5-B4D6-EE559BA22DAF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262ACE96-126A-47F7-959D-7155259D313B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1D3590B8-F2B7-4403-8401-FB5873A4BA74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Chord 165">
              <a:extLst>
                <a:ext uri="{FF2B5EF4-FFF2-40B4-BE49-F238E27FC236}">
                  <a16:creationId xmlns:a16="http://schemas.microsoft.com/office/drawing/2014/main" id="{14E51465-AE4D-4E9B-BAF1-A18351C3A6B9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Chord 166">
              <a:extLst>
                <a:ext uri="{FF2B5EF4-FFF2-40B4-BE49-F238E27FC236}">
                  <a16:creationId xmlns:a16="http://schemas.microsoft.com/office/drawing/2014/main" id="{C4B6D497-A88B-44C2-8254-4568065BDF61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A9CFEE19-765E-4C64-A14E-C4DA3555F020}"/>
                </a:ext>
              </a:extLst>
            </p:cNvPr>
            <p:cNvCxnSpPr>
              <a:cxnSpLocks/>
              <a:stCxn id="166" idx="1"/>
              <a:endCxn id="154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A5C5E669-7A85-486A-9E23-0A64A980DEE9}"/>
                </a:ext>
              </a:extLst>
            </p:cNvPr>
            <p:cNvCxnSpPr>
              <a:cxnSpLocks/>
              <a:stCxn id="188" idx="6"/>
              <a:endCxn id="162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CF5153AB-0CAA-46C1-8BD9-B3077EB459C3}"/>
                </a:ext>
              </a:extLst>
            </p:cNvPr>
            <p:cNvCxnSpPr>
              <a:cxnSpLocks/>
              <a:stCxn id="185" idx="4"/>
              <a:endCxn id="191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2200F5B4-D5BF-40E2-922F-7758D731D5F7}"/>
                </a:ext>
              </a:extLst>
            </p:cNvPr>
            <p:cNvCxnSpPr>
              <a:cxnSpLocks/>
              <a:stCxn id="191" idx="4"/>
              <a:endCxn id="190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BC7CDDED-9AA9-44EB-9C8A-9BCD5228C53E}"/>
                </a:ext>
              </a:extLst>
            </p:cNvPr>
            <p:cNvCxnSpPr>
              <a:cxnSpLocks/>
              <a:stCxn id="189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46428911-4491-4FDF-BC7B-38D77A1ECE1F}"/>
                </a:ext>
              </a:extLst>
            </p:cNvPr>
            <p:cNvCxnSpPr>
              <a:cxnSpLocks/>
              <a:stCxn id="189" idx="0"/>
              <a:endCxn id="190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849BB463-C0D1-4EA2-AA7E-3BB9C4799442}"/>
                </a:ext>
              </a:extLst>
            </p:cNvPr>
            <p:cNvCxnSpPr>
              <a:cxnSpLocks/>
              <a:stCxn id="199" idx="1"/>
              <a:endCxn id="185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F3143CA2-E388-42AE-B8B5-01B11EA40A53}"/>
                </a:ext>
              </a:extLst>
            </p:cNvPr>
            <p:cNvCxnSpPr>
              <a:cxnSpLocks/>
              <a:stCxn id="190" idx="2"/>
              <a:endCxn id="199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0FE177AC-402E-47F5-932A-27AFC4F92F84}"/>
                </a:ext>
              </a:extLst>
            </p:cNvPr>
            <p:cNvCxnSpPr>
              <a:cxnSpLocks/>
              <a:stCxn id="189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0031032A-E3A0-415F-8B7B-4E8C875039A8}"/>
                </a:ext>
              </a:extLst>
            </p:cNvPr>
            <p:cNvCxnSpPr>
              <a:cxnSpLocks/>
              <a:stCxn id="162" idx="1"/>
              <a:endCxn id="69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6F3A34D3-B2D7-49CF-B538-961D81F20608}"/>
                </a:ext>
              </a:extLst>
            </p:cNvPr>
            <p:cNvCxnSpPr>
              <a:cxnSpLocks/>
              <a:stCxn id="187" idx="6"/>
              <a:endCxn id="186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92BE3332-3913-4901-A7A6-A5C1E1767A9C}"/>
                </a:ext>
              </a:extLst>
            </p:cNvPr>
            <p:cNvCxnSpPr>
              <a:cxnSpLocks/>
              <a:stCxn id="185" idx="7"/>
              <a:endCxn id="187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53C962D8-AD7A-4BF3-9836-4DB5F61CAC52}"/>
                </a:ext>
              </a:extLst>
            </p:cNvPr>
            <p:cNvCxnSpPr>
              <a:cxnSpLocks/>
              <a:stCxn id="185" idx="5"/>
              <a:endCxn id="188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C704F307-4B3F-4234-9016-83AAE67CE1AC}"/>
                </a:ext>
              </a:extLst>
            </p:cNvPr>
            <p:cNvCxnSpPr>
              <a:cxnSpLocks/>
              <a:stCxn id="186" idx="3"/>
              <a:endCxn id="188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223B5D4D-4005-430E-9D51-6BC86DE9B4FE}"/>
                </a:ext>
              </a:extLst>
            </p:cNvPr>
            <p:cNvCxnSpPr>
              <a:cxnSpLocks/>
              <a:stCxn id="188" idx="4"/>
              <a:endCxn id="191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F2E15A8D-A718-4073-9D7F-949F46729E5B}"/>
                </a:ext>
              </a:extLst>
            </p:cNvPr>
            <p:cNvCxnSpPr>
              <a:cxnSpLocks/>
              <a:stCxn id="164" idx="2"/>
              <a:endCxn id="189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8A07AB77-FFD8-4EEB-94EB-B30F86FD75A8}"/>
                </a:ext>
              </a:extLst>
            </p:cNvPr>
            <p:cNvCxnSpPr>
              <a:cxnSpLocks/>
              <a:endCxn id="189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58DCF9DA-F42D-4A06-BF48-BD1A437E5CE1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896C5296-F383-4966-9C58-E1C3982660CA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DC14F01D-6ACE-4EE3-800A-A40018E002DD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81D8FD68-8216-40CF-B4C9-10FA6D34223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93D7D2AF-25E3-45FD-9DBD-1F3B62D6DDD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FF420EB2-F0A7-4A5D-AC6E-BEC1CCB2558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B91D0D4C-1B40-41C0-B4EF-808F92144CC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CA67D946-A70A-48D4-AC38-9A9C52912197}"/>
                </a:ext>
              </a:extLst>
            </p:cNvPr>
            <p:cNvCxnSpPr>
              <a:cxnSpLocks/>
              <a:stCxn id="191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C6447A79-E843-4416-8BC9-5B224F613625}"/>
                </a:ext>
              </a:extLst>
            </p:cNvPr>
            <p:cNvCxnSpPr>
              <a:cxnSpLocks/>
              <a:stCxn id="187" idx="4"/>
              <a:endCxn id="188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89E8B336-C63C-4453-8B59-1B16EC94ECD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491FB3E0-1055-4E3B-AB6C-EEC0D18126C6}"/>
                </a:ext>
              </a:extLst>
            </p:cNvPr>
            <p:cNvCxnSpPr>
              <a:cxnSpLocks/>
              <a:stCxn id="194" idx="3"/>
              <a:endCxn id="158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518B7083-7C8F-4CBF-96AB-CBA24AA6291C}"/>
                </a:ext>
              </a:extLst>
            </p:cNvPr>
            <p:cNvCxnSpPr>
              <a:cxnSpLocks/>
              <a:stCxn id="194" idx="2"/>
              <a:endCxn id="69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669A5E5F-F1E2-4737-818F-EC1BB5DE0BD8}"/>
                </a:ext>
              </a:extLst>
            </p:cNvPr>
            <p:cNvCxnSpPr>
              <a:cxnSpLocks/>
              <a:stCxn id="187" idx="7"/>
              <a:endCxn id="71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446EC880-29C1-4AAA-A109-4164AD5518FE}"/>
                </a:ext>
              </a:extLst>
            </p:cNvPr>
            <p:cNvCxnSpPr>
              <a:cxnSpLocks/>
              <a:endCxn id="187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9" name="Chord 198">
              <a:extLst>
                <a:ext uri="{FF2B5EF4-FFF2-40B4-BE49-F238E27FC236}">
                  <a16:creationId xmlns:a16="http://schemas.microsoft.com/office/drawing/2014/main" id="{A82A9FC3-9C20-47A8-A879-C890E83EE027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5B218041-5D63-4449-A4E9-21E666DAA903}"/>
                </a:ext>
              </a:extLst>
            </p:cNvPr>
            <p:cNvCxnSpPr>
              <a:cxnSpLocks/>
              <a:stCxn id="190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ECC3ABBF-4FA4-407D-B433-AD90776804DD}"/>
                </a:ext>
              </a:extLst>
            </p:cNvPr>
            <p:cNvCxnSpPr>
              <a:cxnSpLocks/>
              <a:stCxn id="186" idx="6"/>
              <a:endCxn id="69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D7FBD700-E065-46F7-8316-C0C3817445FC}"/>
                </a:ext>
              </a:extLst>
            </p:cNvPr>
            <p:cNvCxnSpPr>
              <a:cxnSpLocks/>
              <a:stCxn id="186" idx="5"/>
              <a:endCxn id="162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7BC1ED78-BEAD-48CC-8A06-66A53E575C8C}"/>
                </a:ext>
              </a:extLst>
            </p:cNvPr>
            <p:cNvCxnSpPr>
              <a:cxnSpLocks/>
              <a:stCxn id="71" idx="0"/>
              <a:endCxn id="186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17A5493B-1E14-4FD0-9A0C-E19ADC51A2AE}"/>
                </a:ext>
              </a:extLst>
            </p:cNvPr>
            <p:cNvCxnSpPr>
              <a:cxnSpLocks/>
              <a:stCxn id="191" idx="5"/>
              <a:endCxn id="163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258D19EA-8EE2-44FE-AAA8-E73C59D1708D}"/>
                </a:ext>
              </a:extLst>
            </p:cNvPr>
            <p:cNvCxnSpPr>
              <a:cxnSpLocks/>
              <a:stCxn id="158" idx="7"/>
              <a:endCxn id="69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D39E612E-BC0F-435B-9FCE-F2B34F5E3B6C}"/>
                </a:ext>
              </a:extLst>
            </p:cNvPr>
            <p:cNvCxnSpPr>
              <a:cxnSpLocks/>
              <a:stCxn id="87" idx="7"/>
              <a:endCxn id="194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79EECAFC-9672-419C-A6E6-D4C1FC8EF0AB}"/>
                </a:ext>
              </a:extLst>
            </p:cNvPr>
            <p:cNvCxnSpPr>
              <a:cxnSpLocks/>
              <a:stCxn id="161" idx="7"/>
              <a:endCxn id="76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E96A6595-2BB7-4B9F-ACC3-0B0488CB4989}"/>
                </a:ext>
              </a:extLst>
            </p:cNvPr>
            <p:cNvCxnSpPr>
              <a:cxnSpLocks/>
              <a:stCxn id="161" idx="6"/>
              <a:endCxn id="194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6F320D4E-9B5C-47DA-B831-B105898594D7}"/>
                </a:ext>
              </a:extLst>
            </p:cNvPr>
            <p:cNvCxnSpPr>
              <a:cxnSpLocks/>
              <a:stCxn id="77" idx="0"/>
              <a:endCxn id="161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2D134FCB-D62D-492E-9132-E0C0F00A69D1}"/>
                </a:ext>
              </a:extLst>
            </p:cNvPr>
            <p:cNvCxnSpPr>
              <a:cxnSpLocks/>
              <a:stCxn id="217" idx="0"/>
              <a:endCxn id="216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35CD0040-E97A-46E2-A542-BB4D204DDC9E}"/>
                </a:ext>
              </a:extLst>
            </p:cNvPr>
            <p:cNvCxnSpPr>
              <a:cxnSpLocks/>
              <a:stCxn id="85" idx="0"/>
              <a:endCxn id="216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4CF3EE38-421B-4379-95C1-05329C719642}"/>
                </a:ext>
              </a:extLst>
            </p:cNvPr>
            <p:cNvCxnSpPr>
              <a:cxnSpLocks/>
              <a:stCxn id="84" idx="0"/>
              <a:endCxn id="217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7BB15E70-5C9B-4B49-9E88-A980C84E5380}"/>
                </a:ext>
              </a:extLst>
            </p:cNvPr>
            <p:cNvCxnSpPr>
              <a:cxnSpLocks/>
              <a:stCxn id="161" idx="1"/>
              <a:endCxn id="218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F6AF9CAB-274B-4AE2-AA79-CEE996E210A2}"/>
                </a:ext>
              </a:extLst>
            </p:cNvPr>
            <p:cNvCxnSpPr>
              <a:cxnSpLocks/>
              <a:stCxn id="77" idx="0"/>
              <a:endCxn id="218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153BC7BE-1231-48D5-8094-3F77C5952432}"/>
                </a:ext>
              </a:extLst>
            </p:cNvPr>
            <p:cNvCxnSpPr>
              <a:cxnSpLocks/>
              <a:stCxn id="218" idx="7"/>
              <a:endCxn id="217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3FCA00FA-8982-47FC-BDE4-D0740304D49F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5B97D01D-6534-451A-A7E1-45A04306A116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7D3E7208-904E-4DC6-B893-A04CE151A0DF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23D950B3-95A0-4516-BCFB-85676BAB3CF1}"/>
                </a:ext>
              </a:extLst>
            </p:cNvPr>
            <p:cNvCxnSpPr>
              <a:cxnSpLocks/>
              <a:stCxn id="82" idx="0"/>
              <a:endCxn id="216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E5D73493-0D91-4AD7-81D4-879B6F19CABC}"/>
                </a:ext>
              </a:extLst>
            </p:cNvPr>
            <p:cNvCxnSpPr>
              <a:cxnSpLocks/>
              <a:endCxn id="82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 userDrawn="1"/>
        </p:nvSpPr>
        <p:spPr>
          <a:xfrm flipH="1">
            <a:off x="1" y="0"/>
            <a:ext cx="647484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D471B4C0-230D-4D5B-87E5-915237020358}"/>
              </a:ext>
            </a:extLst>
          </p:cNvPr>
          <p:cNvGrpSpPr/>
          <p:nvPr userDrawn="1"/>
        </p:nvGrpSpPr>
        <p:grpSpPr>
          <a:xfrm>
            <a:off x="837001" y="3639353"/>
            <a:ext cx="4874969" cy="2678466"/>
            <a:chOff x="-548507" y="477868"/>
            <a:chExt cx="11570449" cy="6357177"/>
          </a:xfrm>
        </p:grpSpPr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CB1EA1CC-D62F-4EC1-B629-9F4ED4352B13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C29EE53B-E72B-4141-B92C-12EE26A8EBC7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B7403EC8-953F-48C4-9E0F-88669304B2FA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83817887-C486-4590-800F-F916E1EDCF60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FB774720-9407-41F9-A025-029B6CA32606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D4D840EC-5F1E-4B0D-9FA0-C47935A6EF2D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32" name="Rectangle: Rounded Corners 231">
                <a:extLst>
                  <a:ext uri="{FF2B5EF4-FFF2-40B4-BE49-F238E27FC236}">
                    <a16:creationId xmlns:a16="http://schemas.microsoft.com/office/drawing/2014/main" id="{F593C726-ECF0-4086-B086-5E2A05F09AB6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Rectangle: Rounded Corners 232">
                <a:extLst>
                  <a:ext uri="{FF2B5EF4-FFF2-40B4-BE49-F238E27FC236}">
                    <a16:creationId xmlns:a16="http://schemas.microsoft.com/office/drawing/2014/main" id="{E5E7CD30-1A5A-4E1B-97A0-273864F7CD3A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866D85AD-6D3E-4043-B427-05D526872460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30" name="Rectangle: Rounded Corners 229">
                <a:extLst>
                  <a:ext uri="{FF2B5EF4-FFF2-40B4-BE49-F238E27FC236}">
                    <a16:creationId xmlns:a16="http://schemas.microsoft.com/office/drawing/2014/main" id="{B2C07104-D68E-4A95-8CBE-DBA9C3D51D2B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Rectangle: Rounded Corners 230">
                <a:extLst>
                  <a:ext uri="{FF2B5EF4-FFF2-40B4-BE49-F238E27FC236}">
                    <a16:creationId xmlns:a16="http://schemas.microsoft.com/office/drawing/2014/main" id="{4B587C2F-C016-4D89-8417-A7AFB7A50100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08C3B6B4-8E6A-4C9A-987B-5FE8E5E23561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5ACF33D-2983-4D30-B435-F08789E5CAC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474254" y="3784132"/>
            <a:ext cx="3574717" cy="21917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94113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65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4263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8268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  <p:sldLayoutId id="2147483700" r:id="rId21"/>
    <p:sldLayoutId id="2147483701" r:id="rId22"/>
    <p:sldLayoutId id="2147483702" r:id="rId23"/>
    <p:sldLayoutId id="2147483703" r:id="rId24"/>
    <p:sldLayoutId id="2147483704" r:id="rId25"/>
    <p:sldLayoutId id="2147483705" r:id="rId26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1686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  <p:sldLayoutId id="2147483726" r:id="rId20"/>
    <p:sldLayoutId id="2147483727" r:id="rId21"/>
    <p:sldLayoutId id="2147483728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5266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849A2277-4059-4C0A-B04F-153C2EA7226B}"/>
              </a:ext>
            </a:extLst>
          </p:cNvPr>
          <p:cNvSpPr/>
          <p:nvPr/>
        </p:nvSpPr>
        <p:spPr>
          <a:xfrm rot="2700000">
            <a:off x="1436913" y="677092"/>
            <a:ext cx="5503817" cy="5503817"/>
          </a:xfrm>
          <a:prstGeom prst="frame">
            <a:avLst>
              <a:gd name="adj1" fmla="val 239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id="{B91431FE-023B-438C-B613-7DD1A9188A36}"/>
              </a:ext>
            </a:extLst>
          </p:cNvPr>
          <p:cNvSpPr/>
          <p:nvPr/>
        </p:nvSpPr>
        <p:spPr>
          <a:xfrm>
            <a:off x="1499498" y="671562"/>
            <a:ext cx="572857" cy="572857"/>
          </a:xfrm>
          <a:prstGeom prst="diamond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FBF71D8A-1543-4188-9624-7AF1BEBCB375}"/>
              </a:ext>
            </a:extLst>
          </p:cNvPr>
          <p:cNvSpPr/>
          <p:nvPr/>
        </p:nvSpPr>
        <p:spPr>
          <a:xfrm>
            <a:off x="1465335" y="5620310"/>
            <a:ext cx="572857" cy="572857"/>
          </a:xfrm>
          <a:prstGeom prst="diamond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Diamond 6">
            <a:extLst>
              <a:ext uri="{FF2B5EF4-FFF2-40B4-BE49-F238E27FC236}">
                <a16:creationId xmlns:a16="http://schemas.microsoft.com/office/drawing/2014/main" id="{E1AE9136-0DCC-49AA-B229-C87FA6A4DE21}"/>
              </a:ext>
            </a:extLst>
          </p:cNvPr>
          <p:cNvSpPr/>
          <p:nvPr/>
        </p:nvSpPr>
        <p:spPr>
          <a:xfrm>
            <a:off x="6904092" y="2256048"/>
            <a:ext cx="1010089" cy="1010089"/>
          </a:xfrm>
          <a:prstGeom prst="diamond">
            <a:avLst/>
          </a:prstGeom>
          <a:solidFill>
            <a:schemeClr val="tx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id="{E89C41B6-174C-4F7B-9749-EFA6629AFEBE}"/>
              </a:ext>
            </a:extLst>
          </p:cNvPr>
          <p:cNvSpPr/>
          <p:nvPr/>
        </p:nvSpPr>
        <p:spPr>
          <a:xfrm>
            <a:off x="1811469" y="5695146"/>
            <a:ext cx="572857" cy="572857"/>
          </a:xfrm>
          <a:prstGeom prst="diamond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D8BAB20E-1C8C-4F1B-8554-257E4EA25266}"/>
              </a:ext>
            </a:extLst>
          </p:cNvPr>
          <p:cNvSpPr/>
          <p:nvPr/>
        </p:nvSpPr>
        <p:spPr>
          <a:xfrm>
            <a:off x="775598" y="2308013"/>
            <a:ext cx="723900" cy="723900"/>
          </a:xfrm>
          <a:prstGeom prst="diamond">
            <a:avLst/>
          </a:prstGeom>
          <a:solidFill>
            <a:schemeClr val="tx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1A98EB9C-35D1-4BE3-A633-98A46EB02F8B}"/>
              </a:ext>
            </a:extLst>
          </p:cNvPr>
          <p:cNvSpPr/>
          <p:nvPr/>
        </p:nvSpPr>
        <p:spPr>
          <a:xfrm>
            <a:off x="7754718" y="6158751"/>
            <a:ext cx="490613" cy="490613"/>
          </a:xfrm>
          <a:custGeom>
            <a:avLst/>
            <a:gdLst>
              <a:gd name="connsiteX0" fmla="*/ 52387 w 76200"/>
              <a:gd name="connsiteY0" fmla="*/ 11430 h 76200"/>
              <a:gd name="connsiteX1" fmla="*/ 41910 w 76200"/>
              <a:gd name="connsiteY1" fmla="*/ 21908 h 76200"/>
              <a:gd name="connsiteX2" fmla="*/ 31432 w 76200"/>
              <a:gd name="connsiteY2" fmla="*/ 11430 h 76200"/>
              <a:gd name="connsiteX3" fmla="*/ 11430 w 76200"/>
              <a:gd name="connsiteY3" fmla="*/ 11430 h 76200"/>
              <a:gd name="connsiteX4" fmla="*/ 11430 w 76200"/>
              <a:gd name="connsiteY4" fmla="*/ 31433 h 76200"/>
              <a:gd name="connsiteX5" fmla="*/ 21907 w 76200"/>
              <a:gd name="connsiteY5" fmla="*/ 41910 h 76200"/>
              <a:gd name="connsiteX6" fmla="*/ 11430 w 76200"/>
              <a:gd name="connsiteY6" fmla="*/ 52388 h 76200"/>
              <a:gd name="connsiteX7" fmla="*/ 11430 w 76200"/>
              <a:gd name="connsiteY7" fmla="*/ 72390 h 76200"/>
              <a:gd name="connsiteX8" fmla="*/ 31432 w 76200"/>
              <a:gd name="connsiteY8" fmla="*/ 72390 h 76200"/>
              <a:gd name="connsiteX9" fmla="*/ 41910 w 76200"/>
              <a:gd name="connsiteY9" fmla="*/ 61913 h 76200"/>
              <a:gd name="connsiteX10" fmla="*/ 52387 w 76200"/>
              <a:gd name="connsiteY10" fmla="*/ 72390 h 76200"/>
              <a:gd name="connsiteX11" fmla="*/ 72390 w 76200"/>
              <a:gd name="connsiteY11" fmla="*/ 72390 h 76200"/>
              <a:gd name="connsiteX12" fmla="*/ 72390 w 76200"/>
              <a:gd name="connsiteY12" fmla="*/ 52388 h 76200"/>
              <a:gd name="connsiteX13" fmla="*/ 61912 w 76200"/>
              <a:gd name="connsiteY13" fmla="*/ 41910 h 76200"/>
              <a:gd name="connsiteX14" fmla="*/ 72390 w 76200"/>
              <a:gd name="connsiteY14" fmla="*/ 31433 h 76200"/>
              <a:gd name="connsiteX15" fmla="*/ 72390 w 76200"/>
              <a:gd name="connsiteY15" fmla="*/ 11430 h 76200"/>
              <a:gd name="connsiteX16" fmla="*/ 52387 w 76200"/>
              <a:gd name="connsiteY16" fmla="*/ 1143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6200" h="76200">
                <a:moveTo>
                  <a:pt x="52387" y="11430"/>
                </a:moveTo>
                <a:lnTo>
                  <a:pt x="41910" y="21908"/>
                </a:lnTo>
                <a:lnTo>
                  <a:pt x="31432" y="11430"/>
                </a:lnTo>
                <a:cubicBezTo>
                  <a:pt x="25717" y="5715"/>
                  <a:pt x="16192" y="5715"/>
                  <a:pt x="11430" y="11430"/>
                </a:cubicBezTo>
                <a:cubicBezTo>
                  <a:pt x="5715" y="17145"/>
                  <a:pt x="5715" y="26670"/>
                  <a:pt x="11430" y="31433"/>
                </a:cubicBezTo>
                <a:lnTo>
                  <a:pt x="21907" y="41910"/>
                </a:lnTo>
                <a:lnTo>
                  <a:pt x="11430" y="52388"/>
                </a:lnTo>
                <a:cubicBezTo>
                  <a:pt x="5715" y="58103"/>
                  <a:pt x="5715" y="67628"/>
                  <a:pt x="11430" y="72390"/>
                </a:cubicBezTo>
                <a:cubicBezTo>
                  <a:pt x="17145" y="78105"/>
                  <a:pt x="26670" y="78105"/>
                  <a:pt x="31432" y="72390"/>
                </a:cubicBezTo>
                <a:lnTo>
                  <a:pt x="41910" y="61913"/>
                </a:lnTo>
                <a:lnTo>
                  <a:pt x="52387" y="72390"/>
                </a:lnTo>
                <a:cubicBezTo>
                  <a:pt x="58103" y="78105"/>
                  <a:pt x="67628" y="78105"/>
                  <a:pt x="72390" y="72390"/>
                </a:cubicBezTo>
                <a:cubicBezTo>
                  <a:pt x="78105" y="66675"/>
                  <a:pt x="78105" y="57150"/>
                  <a:pt x="72390" y="52388"/>
                </a:cubicBezTo>
                <a:lnTo>
                  <a:pt x="61912" y="41910"/>
                </a:lnTo>
                <a:lnTo>
                  <a:pt x="72390" y="31433"/>
                </a:lnTo>
                <a:cubicBezTo>
                  <a:pt x="78105" y="25718"/>
                  <a:pt x="78105" y="16193"/>
                  <a:pt x="72390" y="11430"/>
                </a:cubicBezTo>
                <a:cubicBezTo>
                  <a:pt x="66675" y="6668"/>
                  <a:pt x="58103" y="6668"/>
                  <a:pt x="52387" y="1143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8E3D5B0-2350-4226-A62F-AD58C32D9013}"/>
              </a:ext>
            </a:extLst>
          </p:cNvPr>
          <p:cNvSpPr/>
          <p:nvPr/>
        </p:nvSpPr>
        <p:spPr>
          <a:xfrm>
            <a:off x="477892" y="671562"/>
            <a:ext cx="490613" cy="490613"/>
          </a:xfrm>
          <a:custGeom>
            <a:avLst/>
            <a:gdLst>
              <a:gd name="connsiteX0" fmla="*/ 52388 w 76200"/>
              <a:gd name="connsiteY0" fmla="*/ 11430 h 76200"/>
              <a:gd name="connsiteX1" fmla="*/ 41910 w 76200"/>
              <a:gd name="connsiteY1" fmla="*/ 21908 h 76200"/>
              <a:gd name="connsiteX2" fmla="*/ 31432 w 76200"/>
              <a:gd name="connsiteY2" fmla="*/ 11430 h 76200"/>
              <a:gd name="connsiteX3" fmla="*/ 11430 w 76200"/>
              <a:gd name="connsiteY3" fmla="*/ 11430 h 76200"/>
              <a:gd name="connsiteX4" fmla="*/ 11430 w 76200"/>
              <a:gd name="connsiteY4" fmla="*/ 31433 h 76200"/>
              <a:gd name="connsiteX5" fmla="*/ 21907 w 76200"/>
              <a:gd name="connsiteY5" fmla="*/ 41910 h 76200"/>
              <a:gd name="connsiteX6" fmla="*/ 11430 w 76200"/>
              <a:gd name="connsiteY6" fmla="*/ 52388 h 76200"/>
              <a:gd name="connsiteX7" fmla="*/ 11430 w 76200"/>
              <a:gd name="connsiteY7" fmla="*/ 72390 h 76200"/>
              <a:gd name="connsiteX8" fmla="*/ 31432 w 76200"/>
              <a:gd name="connsiteY8" fmla="*/ 72390 h 76200"/>
              <a:gd name="connsiteX9" fmla="*/ 41910 w 76200"/>
              <a:gd name="connsiteY9" fmla="*/ 61913 h 76200"/>
              <a:gd name="connsiteX10" fmla="*/ 52388 w 76200"/>
              <a:gd name="connsiteY10" fmla="*/ 74295 h 76200"/>
              <a:gd name="connsiteX11" fmla="*/ 72390 w 76200"/>
              <a:gd name="connsiteY11" fmla="*/ 74295 h 76200"/>
              <a:gd name="connsiteX12" fmla="*/ 72390 w 76200"/>
              <a:gd name="connsiteY12" fmla="*/ 54293 h 76200"/>
              <a:gd name="connsiteX13" fmla="*/ 61913 w 76200"/>
              <a:gd name="connsiteY13" fmla="*/ 43815 h 76200"/>
              <a:gd name="connsiteX14" fmla="*/ 72390 w 76200"/>
              <a:gd name="connsiteY14" fmla="*/ 33338 h 76200"/>
              <a:gd name="connsiteX15" fmla="*/ 72390 w 76200"/>
              <a:gd name="connsiteY15" fmla="*/ 13335 h 76200"/>
              <a:gd name="connsiteX16" fmla="*/ 52388 w 76200"/>
              <a:gd name="connsiteY16" fmla="*/ 1143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6200" h="76200">
                <a:moveTo>
                  <a:pt x="52388" y="11430"/>
                </a:moveTo>
                <a:lnTo>
                  <a:pt x="41910" y="21908"/>
                </a:lnTo>
                <a:lnTo>
                  <a:pt x="31432" y="11430"/>
                </a:lnTo>
                <a:cubicBezTo>
                  <a:pt x="25717" y="5715"/>
                  <a:pt x="16192" y="5715"/>
                  <a:pt x="11430" y="11430"/>
                </a:cubicBezTo>
                <a:cubicBezTo>
                  <a:pt x="6667" y="17145"/>
                  <a:pt x="5715" y="26670"/>
                  <a:pt x="11430" y="31433"/>
                </a:cubicBezTo>
                <a:lnTo>
                  <a:pt x="21907" y="41910"/>
                </a:lnTo>
                <a:lnTo>
                  <a:pt x="11430" y="52388"/>
                </a:lnTo>
                <a:cubicBezTo>
                  <a:pt x="5715" y="58103"/>
                  <a:pt x="5715" y="67628"/>
                  <a:pt x="11430" y="72390"/>
                </a:cubicBezTo>
                <a:cubicBezTo>
                  <a:pt x="17145" y="78105"/>
                  <a:pt x="26670" y="78105"/>
                  <a:pt x="31432" y="72390"/>
                </a:cubicBezTo>
                <a:lnTo>
                  <a:pt x="41910" y="61913"/>
                </a:lnTo>
                <a:lnTo>
                  <a:pt x="52388" y="74295"/>
                </a:lnTo>
                <a:cubicBezTo>
                  <a:pt x="58103" y="80010"/>
                  <a:pt x="67628" y="80010"/>
                  <a:pt x="72390" y="74295"/>
                </a:cubicBezTo>
                <a:cubicBezTo>
                  <a:pt x="77153" y="68580"/>
                  <a:pt x="78105" y="59055"/>
                  <a:pt x="72390" y="54293"/>
                </a:cubicBezTo>
                <a:lnTo>
                  <a:pt x="61913" y="43815"/>
                </a:lnTo>
                <a:lnTo>
                  <a:pt x="72390" y="33338"/>
                </a:lnTo>
                <a:cubicBezTo>
                  <a:pt x="78105" y="27623"/>
                  <a:pt x="78105" y="18098"/>
                  <a:pt x="72390" y="13335"/>
                </a:cubicBezTo>
                <a:cubicBezTo>
                  <a:pt x="66675" y="8573"/>
                  <a:pt x="57150" y="6668"/>
                  <a:pt x="52388" y="1143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D3EE675C-75B2-49CE-A243-CF2458F2ADFD}"/>
              </a:ext>
            </a:extLst>
          </p:cNvPr>
          <p:cNvSpPr/>
          <p:nvPr/>
        </p:nvSpPr>
        <p:spPr>
          <a:xfrm>
            <a:off x="6640102" y="1257893"/>
            <a:ext cx="512146" cy="512146"/>
          </a:xfrm>
          <a:custGeom>
            <a:avLst/>
            <a:gdLst>
              <a:gd name="connsiteX0" fmla="*/ 52387 w 76200"/>
              <a:gd name="connsiteY0" fmla="*/ 11430 h 76200"/>
              <a:gd name="connsiteX1" fmla="*/ 41910 w 76200"/>
              <a:gd name="connsiteY1" fmla="*/ 21908 h 76200"/>
              <a:gd name="connsiteX2" fmla="*/ 31432 w 76200"/>
              <a:gd name="connsiteY2" fmla="*/ 11430 h 76200"/>
              <a:gd name="connsiteX3" fmla="*/ 11430 w 76200"/>
              <a:gd name="connsiteY3" fmla="*/ 11430 h 76200"/>
              <a:gd name="connsiteX4" fmla="*/ 11430 w 76200"/>
              <a:gd name="connsiteY4" fmla="*/ 31433 h 76200"/>
              <a:gd name="connsiteX5" fmla="*/ 21907 w 76200"/>
              <a:gd name="connsiteY5" fmla="*/ 41910 h 76200"/>
              <a:gd name="connsiteX6" fmla="*/ 11430 w 76200"/>
              <a:gd name="connsiteY6" fmla="*/ 52388 h 76200"/>
              <a:gd name="connsiteX7" fmla="*/ 11430 w 76200"/>
              <a:gd name="connsiteY7" fmla="*/ 72390 h 76200"/>
              <a:gd name="connsiteX8" fmla="*/ 31432 w 76200"/>
              <a:gd name="connsiteY8" fmla="*/ 72390 h 76200"/>
              <a:gd name="connsiteX9" fmla="*/ 41910 w 76200"/>
              <a:gd name="connsiteY9" fmla="*/ 61913 h 76200"/>
              <a:gd name="connsiteX10" fmla="*/ 52387 w 76200"/>
              <a:gd name="connsiteY10" fmla="*/ 72390 h 76200"/>
              <a:gd name="connsiteX11" fmla="*/ 72390 w 76200"/>
              <a:gd name="connsiteY11" fmla="*/ 72390 h 76200"/>
              <a:gd name="connsiteX12" fmla="*/ 72390 w 76200"/>
              <a:gd name="connsiteY12" fmla="*/ 52388 h 76200"/>
              <a:gd name="connsiteX13" fmla="*/ 61912 w 76200"/>
              <a:gd name="connsiteY13" fmla="*/ 41910 h 76200"/>
              <a:gd name="connsiteX14" fmla="*/ 72390 w 76200"/>
              <a:gd name="connsiteY14" fmla="*/ 31433 h 76200"/>
              <a:gd name="connsiteX15" fmla="*/ 72390 w 76200"/>
              <a:gd name="connsiteY15" fmla="*/ 11430 h 76200"/>
              <a:gd name="connsiteX16" fmla="*/ 52387 w 76200"/>
              <a:gd name="connsiteY16" fmla="*/ 1143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6200" h="76200">
                <a:moveTo>
                  <a:pt x="52387" y="11430"/>
                </a:moveTo>
                <a:lnTo>
                  <a:pt x="41910" y="21908"/>
                </a:lnTo>
                <a:lnTo>
                  <a:pt x="31432" y="11430"/>
                </a:lnTo>
                <a:cubicBezTo>
                  <a:pt x="25717" y="5715"/>
                  <a:pt x="16192" y="5715"/>
                  <a:pt x="11430" y="11430"/>
                </a:cubicBezTo>
                <a:cubicBezTo>
                  <a:pt x="5715" y="17145"/>
                  <a:pt x="5715" y="26670"/>
                  <a:pt x="11430" y="31433"/>
                </a:cubicBezTo>
                <a:lnTo>
                  <a:pt x="21907" y="41910"/>
                </a:lnTo>
                <a:lnTo>
                  <a:pt x="11430" y="52388"/>
                </a:lnTo>
                <a:cubicBezTo>
                  <a:pt x="5715" y="58103"/>
                  <a:pt x="5715" y="67628"/>
                  <a:pt x="11430" y="72390"/>
                </a:cubicBezTo>
                <a:cubicBezTo>
                  <a:pt x="17145" y="78105"/>
                  <a:pt x="26670" y="78105"/>
                  <a:pt x="31432" y="72390"/>
                </a:cubicBezTo>
                <a:lnTo>
                  <a:pt x="41910" y="61913"/>
                </a:lnTo>
                <a:lnTo>
                  <a:pt x="52387" y="72390"/>
                </a:lnTo>
                <a:cubicBezTo>
                  <a:pt x="58103" y="78105"/>
                  <a:pt x="67628" y="78105"/>
                  <a:pt x="72390" y="72390"/>
                </a:cubicBezTo>
                <a:cubicBezTo>
                  <a:pt x="78105" y="66675"/>
                  <a:pt x="78105" y="57150"/>
                  <a:pt x="72390" y="52388"/>
                </a:cubicBezTo>
                <a:lnTo>
                  <a:pt x="61912" y="41910"/>
                </a:lnTo>
                <a:lnTo>
                  <a:pt x="72390" y="31433"/>
                </a:lnTo>
                <a:cubicBezTo>
                  <a:pt x="78105" y="25718"/>
                  <a:pt x="78105" y="16193"/>
                  <a:pt x="72390" y="11430"/>
                </a:cubicBezTo>
                <a:cubicBezTo>
                  <a:pt x="66675" y="6668"/>
                  <a:pt x="58103" y="6668"/>
                  <a:pt x="52387" y="1143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3B47FE96-ACBC-4604-8E69-C9CF87CAD078}"/>
              </a:ext>
            </a:extLst>
          </p:cNvPr>
          <p:cNvSpPr/>
          <p:nvPr/>
        </p:nvSpPr>
        <p:spPr>
          <a:xfrm>
            <a:off x="292356" y="4927168"/>
            <a:ext cx="498364" cy="498364"/>
          </a:xfrm>
          <a:custGeom>
            <a:avLst/>
            <a:gdLst>
              <a:gd name="connsiteX0" fmla="*/ 52388 w 76200"/>
              <a:gd name="connsiteY0" fmla="*/ 11430 h 76200"/>
              <a:gd name="connsiteX1" fmla="*/ 41910 w 76200"/>
              <a:gd name="connsiteY1" fmla="*/ 21908 h 76200"/>
              <a:gd name="connsiteX2" fmla="*/ 31432 w 76200"/>
              <a:gd name="connsiteY2" fmla="*/ 11430 h 76200"/>
              <a:gd name="connsiteX3" fmla="*/ 11430 w 76200"/>
              <a:gd name="connsiteY3" fmla="*/ 11430 h 76200"/>
              <a:gd name="connsiteX4" fmla="*/ 11430 w 76200"/>
              <a:gd name="connsiteY4" fmla="*/ 31433 h 76200"/>
              <a:gd name="connsiteX5" fmla="*/ 21907 w 76200"/>
              <a:gd name="connsiteY5" fmla="*/ 41910 h 76200"/>
              <a:gd name="connsiteX6" fmla="*/ 11430 w 76200"/>
              <a:gd name="connsiteY6" fmla="*/ 52388 h 76200"/>
              <a:gd name="connsiteX7" fmla="*/ 11430 w 76200"/>
              <a:gd name="connsiteY7" fmla="*/ 72390 h 76200"/>
              <a:gd name="connsiteX8" fmla="*/ 31432 w 76200"/>
              <a:gd name="connsiteY8" fmla="*/ 72390 h 76200"/>
              <a:gd name="connsiteX9" fmla="*/ 41910 w 76200"/>
              <a:gd name="connsiteY9" fmla="*/ 61913 h 76200"/>
              <a:gd name="connsiteX10" fmla="*/ 52388 w 76200"/>
              <a:gd name="connsiteY10" fmla="*/ 74295 h 76200"/>
              <a:gd name="connsiteX11" fmla="*/ 72390 w 76200"/>
              <a:gd name="connsiteY11" fmla="*/ 74295 h 76200"/>
              <a:gd name="connsiteX12" fmla="*/ 72390 w 76200"/>
              <a:gd name="connsiteY12" fmla="*/ 54293 h 76200"/>
              <a:gd name="connsiteX13" fmla="*/ 61913 w 76200"/>
              <a:gd name="connsiteY13" fmla="*/ 43815 h 76200"/>
              <a:gd name="connsiteX14" fmla="*/ 72390 w 76200"/>
              <a:gd name="connsiteY14" fmla="*/ 33338 h 76200"/>
              <a:gd name="connsiteX15" fmla="*/ 72390 w 76200"/>
              <a:gd name="connsiteY15" fmla="*/ 13335 h 76200"/>
              <a:gd name="connsiteX16" fmla="*/ 52388 w 76200"/>
              <a:gd name="connsiteY16" fmla="*/ 1143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6200" h="76200">
                <a:moveTo>
                  <a:pt x="52388" y="11430"/>
                </a:moveTo>
                <a:lnTo>
                  <a:pt x="41910" y="21908"/>
                </a:lnTo>
                <a:lnTo>
                  <a:pt x="31432" y="11430"/>
                </a:lnTo>
                <a:cubicBezTo>
                  <a:pt x="25717" y="5715"/>
                  <a:pt x="16192" y="5715"/>
                  <a:pt x="11430" y="11430"/>
                </a:cubicBezTo>
                <a:cubicBezTo>
                  <a:pt x="6667" y="17145"/>
                  <a:pt x="5715" y="26670"/>
                  <a:pt x="11430" y="31433"/>
                </a:cubicBezTo>
                <a:lnTo>
                  <a:pt x="21907" y="41910"/>
                </a:lnTo>
                <a:lnTo>
                  <a:pt x="11430" y="52388"/>
                </a:lnTo>
                <a:cubicBezTo>
                  <a:pt x="5715" y="58103"/>
                  <a:pt x="5715" y="67628"/>
                  <a:pt x="11430" y="72390"/>
                </a:cubicBezTo>
                <a:cubicBezTo>
                  <a:pt x="17145" y="78105"/>
                  <a:pt x="26670" y="78105"/>
                  <a:pt x="31432" y="72390"/>
                </a:cubicBezTo>
                <a:lnTo>
                  <a:pt x="41910" y="61913"/>
                </a:lnTo>
                <a:lnTo>
                  <a:pt x="52388" y="74295"/>
                </a:lnTo>
                <a:cubicBezTo>
                  <a:pt x="58103" y="80010"/>
                  <a:pt x="67628" y="80010"/>
                  <a:pt x="72390" y="74295"/>
                </a:cubicBezTo>
                <a:cubicBezTo>
                  <a:pt x="77153" y="68580"/>
                  <a:pt x="78105" y="59055"/>
                  <a:pt x="72390" y="54293"/>
                </a:cubicBezTo>
                <a:lnTo>
                  <a:pt x="61913" y="43815"/>
                </a:lnTo>
                <a:lnTo>
                  <a:pt x="72390" y="33338"/>
                </a:lnTo>
                <a:cubicBezTo>
                  <a:pt x="78105" y="27623"/>
                  <a:pt x="78105" y="18098"/>
                  <a:pt x="72390" y="13335"/>
                </a:cubicBezTo>
                <a:cubicBezTo>
                  <a:pt x="66675" y="8573"/>
                  <a:pt x="57150" y="6668"/>
                  <a:pt x="52388" y="1143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7BE2F2B-66CA-4517-8A22-C95121A7255C}"/>
              </a:ext>
            </a:extLst>
          </p:cNvPr>
          <p:cNvSpPr txBox="1"/>
          <p:nvPr/>
        </p:nvSpPr>
        <p:spPr>
          <a:xfrm>
            <a:off x="7938286" y="-732057"/>
            <a:ext cx="3992576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1" u="none" strike="noStrike" kern="1200" normalizeH="0" baseline="0" noProof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Arial"/>
                <a:cs typeface="Arial" pitchFamily="34" charset="0"/>
              </a:rPr>
              <a:t>   </a:t>
            </a:r>
            <a:r>
              <a:rPr lang="en-US" altLang="ko-KR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/>
                <a:cs typeface="Arial" pitchFamily="34" charset="0"/>
              </a:rPr>
              <a:t>Optimalisasi</a:t>
            </a:r>
            <a:r>
              <a:rPr lang="en-US" altLang="ko-KR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/>
                <a:cs typeface="Arial" pitchFamily="34" charset="0"/>
              </a:rPr>
              <a:t> </a:t>
            </a:r>
            <a:r>
              <a:rPr lang="en-US" altLang="ko-KR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/>
                <a:cs typeface="Arial" pitchFamily="34" charset="0"/>
              </a:rPr>
              <a:t>Teknologi</a:t>
            </a:r>
            <a:r>
              <a:rPr lang="en-US" altLang="ko-KR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/>
                <a:cs typeface="Arial" pitchFamily="34" charset="0"/>
              </a:rPr>
              <a:t> Pendidikan</a:t>
            </a:r>
            <a:endParaRPr kumimoji="0" lang="ko-KR" altLang="en-US" sz="4800" b="1" u="none" strike="noStrike" kern="1200" normalizeH="0" baseline="0" noProof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uLnTx/>
              <a:uFillTx/>
              <a:latin typeface="Arial"/>
              <a:cs typeface="Arial" pitchFamily="34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B8929DE-DA8E-47C2-AE69-8BB5F3F2C45E}"/>
              </a:ext>
            </a:extLst>
          </p:cNvPr>
          <p:cNvGrpSpPr/>
          <p:nvPr/>
        </p:nvGrpSpPr>
        <p:grpSpPr>
          <a:xfrm>
            <a:off x="8927764" y="6169841"/>
            <a:ext cx="2620319" cy="525185"/>
            <a:chOff x="1612709" y="1258934"/>
            <a:chExt cx="2620319" cy="525185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CE718ED0-C00C-4565-A25C-DC2763125F00}"/>
                </a:ext>
              </a:extLst>
            </p:cNvPr>
            <p:cNvSpPr/>
            <p:nvPr/>
          </p:nvSpPr>
          <p:spPr>
            <a:xfrm>
              <a:off x="1933814" y="125957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FCF9BF3B-5C51-44DD-A48F-763274681B6A}"/>
                </a:ext>
              </a:extLst>
            </p:cNvPr>
            <p:cNvSpPr/>
            <p:nvPr/>
          </p:nvSpPr>
          <p:spPr>
            <a:xfrm>
              <a:off x="2265942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34924FB-EBB9-4DD7-B8FD-31D404FCE2F9}"/>
                </a:ext>
              </a:extLst>
            </p:cNvPr>
            <p:cNvSpPr/>
            <p:nvPr/>
          </p:nvSpPr>
          <p:spPr>
            <a:xfrm>
              <a:off x="2598070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43754F7-CFA0-458E-A4F2-E22A8A1D8C68}"/>
                </a:ext>
              </a:extLst>
            </p:cNvPr>
            <p:cNvSpPr/>
            <p:nvPr/>
          </p:nvSpPr>
          <p:spPr>
            <a:xfrm>
              <a:off x="2930198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9812E44-E862-42FA-B876-C40A0CF2DF6D}"/>
                </a:ext>
              </a:extLst>
            </p:cNvPr>
            <p:cNvSpPr/>
            <p:nvPr/>
          </p:nvSpPr>
          <p:spPr>
            <a:xfrm>
              <a:off x="3262326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ADC08F1-1658-4F40-B96F-7D39A17C92CF}"/>
                </a:ext>
              </a:extLst>
            </p:cNvPr>
            <p:cNvSpPr/>
            <p:nvPr/>
          </p:nvSpPr>
          <p:spPr>
            <a:xfrm>
              <a:off x="3594454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D273FF22-D788-4CBA-A762-C07E77C9B5A4}"/>
                </a:ext>
              </a:extLst>
            </p:cNvPr>
            <p:cNvSpPr/>
            <p:nvPr/>
          </p:nvSpPr>
          <p:spPr>
            <a:xfrm>
              <a:off x="3926582" y="125893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27FCEF1-B035-4FBB-BC26-32BBDECA63F9}"/>
                </a:ext>
              </a:extLst>
            </p:cNvPr>
            <p:cNvSpPr/>
            <p:nvPr/>
          </p:nvSpPr>
          <p:spPr>
            <a:xfrm>
              <a:off x="2099878" y="145165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611C74E8-95B2-4B1C-8247-2D345A100539}"/>
                </a:ext>
              </a:extLst>
            </p:cNvPr>
            <p:cNvSpPr/>
            <p:nvPr/>
          </p:nvSpPr>
          <p:spPr>
            <a:xfrm>
              <a:off x="2432006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18E0884-219A-4AA7-8F15-FB27E9D25F71}"/>
                </a:ext>
              </a:extLst>
            </p:cNvPr>
            <p:cNvSpPr/>
            <p:nvPr/>
          </p:nvSpPr>
          <p:spPr>
            <a:xfrm>
              <a:off x="2764134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F32994E-5386-4078-B391-9BA63B565E83}"/>
                </a:ext>
              </a:extLst>
            </p:cNvPr>
            <p:cNvSpPr/>
            <p:nvPr/>
          </p:nvSpPr>
          <p:spPr>
            <a:xfrm>
              <a:off x="3096262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2ACBFC3C-1A1F-4161-A57F-6A54B9C769A8}"/>
                </a:ext>
              </a:extLst>
            </p:cNvPr>
            <p:cNvSpPr/>
            <p:nvPr/>
          </p:nvSpPr>
          <p:spPr>
            <a:xfrm>
              <a:off x="3428390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0C56740E-B7CE-4332-98FB-DB45CF02B3B1}"/>
                </a:ext>
              </a:extLst>
            </p:cNvPr>
            <p:cNvSpPr/>
            <p:nvPr/>
          </p:nvSpPr>
          <p:spPr>
            <a:xfrm>
              <a:off x="3760518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5B7165EF-2E52-46A2-BB2E-CFE1A00BBDED}"/>
                </a:ext>
              </a:extLst>
            </p:cNvPr>
            <p:cNvSpPr/>
            <p:nvPr/>
          </p:nvSpPr>
          <p:spPr>
            <a:xfrm>
              <a:off x="4092647" y="145101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F9621C9-E6A9-4F61-9425-34104C451E9D}"/>
                </a:ext>
              </a:extLst>
            </p:cNvPr>
            <p:cNvSpPr/>
            <p:nvPr/>
          </p:nvSpPr>
          <p:spPr>
            <a:xfrm>
              <a:off x="1612709" y="1643738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D7D3136-97FC-473F-8E1C-31E6319B1042}"/>
                </a:ext>
              </a:extLst>
            </p:cNvPr>
            <p:cNvSpPr/>
            <p:nvPr/>
          </p:nvSpPr>
          <p:spPr>
            <a:xfrm>
              <a:off x="1933814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FE7516C-A21F-469A-BFC0-9044C8297CA2}"/>
                </a:ext>
              </a:extLst>
            </p:cNvPr>
            <p:cNvSpPr/>
            <p:nvPr/>
          </p:nvSpPr>
          <p:spPr>
            <a:xfrm>
              <a:off x="2265942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34CE2D42-5DE2-493B-8C15-DDBF4EF409F5}"/>
                </a:ext>
              </a:extLst>
            </p:cNvPr>
            <p:cNvSpPr/>
            <p:nvPr/>
          </p:nvSpPr>
          <p:spPr>
            <a:xfrm>
              <a:off x="2598070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DF2CB059-9AF7-462B-85CB-E2510C9FDC9E}"/>
                </a:ext>
              </a:extLst>
            </p:cNvPr>
            <p:cNvSpPr/>
            <p:nvPr/>
          </p:nvSpPr>
          <p:spPr>
            <a:xfrm>
              <a:off x="2930198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666CF837-AE7F-4FDA-ACED-9401EABD6EA9}"/>
                </a:ext>
              </a:extLst>
            </p:cNvPr>
            <p:cNvSpPr/>
            <p:nvPr/>
          </p:nvSpPr>
          <p:spPr>
            <a:xfrm>
              <a:off x="3262326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A231616A-AFD2-4953-B7D9-F6A85EB87E62}"/>
                </a:ext>
              </a:extLst>
            </p:cNvPr>
            <p:cNvSpPr/>
            <p:nvPr/>
          </p:nvSpPr>
          <p:spPr>
            <a:xfrm>
              <a:off x="3594454" y="1643095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2" name="Diamond 81">
            <a:extLst>
              <a:ext uri="{FF2B5EF4-FFF2-40B4-BE49-F238E27FC236}">
                <a16:creationId xmlns:a16="http://schemas.microsoft.com/office/drawing/2014/main" id="{FE7B5805-23D1-4A6A-92E1-B0436A375295}"/>
              </a:ext>
            </a:extLst>
          </p:cNvPr>
          <p:cNvSpPr/>
          <p:nvPr/>
        </p:nvSpPr>
        <p:spPr>
          <a:xfrm>
            <a:off x="7365429" y="4628011"/>
            <a:ext cx="572857" cy="572857"/>
          </a:xfrm>
          <a:prstGeom prst="diamond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341E1E3F-C05C-4328-BA90-4F83F947858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78" b="14678"/>
          <a:stretch>
            <a:fillRect/>
          </a:stretch>
        </p:blipFill>
        <p:spPr/>
      </p:pic>
      <p:grpSp>
        <p:nvGrpSpPr>
          <p:cNvPr id="43" name="그룹 9">
            <a:extLst>
              <a:ext uri="{FF2B5EF4-FFF2-40B4-BE49-F238E27FC236}">
                <a16:creationId xmlns:a16="http://schemas.microsoft.com/office/drawing/2014/main" id="{CC8BE458-8748-45A4-9D74-AAD4271E5D0C}"/>
              </a:ext>
            </a:extLst>
          </p:cNvPr>
          <p:cNvGrpSpPr/>
          <p:nvPr/>
        </p:nvGrpSpPr>
        <p:grpSpPr>
          <a:xfrm>
            <a:off x="8644954" y="2157451"/>
            <a:ext cx="2063571" cy="2565372"/>
            <a:chOff x="1018676" y="1848459"/>
            <a:chExt cx="2952312" cy="3670229"/>
          </a:xfrm>
        </p:grpSpPr>
        <p:sp>
          <p:nvSpPr>
            <p:cNvPr id="44" name="Oval 1">
              <a:extLst>
                <a:ext uri="{FF2B5EF4-FFF2-40B4-BE49-F238E27FC236}">
                  <a16:creationId xmlns:a16="http://schemas.microsoft.com/office/drawing/2014/main" id="{9BA5E7C2-309E-4B7F-8742-80AB6FC7F706}"/>
                </a:ext>
              </a:extLst>
            </p:cNvPr>
            <p:cNvSpPr/>
            <p:nvPr/>
          </p:nvSpPr>
          <p:spPr>
            <a:xfrm rot="19043010">
              <a:off x="1018676" y="1848459"/>
              <a:ext cx="2271442" cy="2335067"/>
            </a:xfrm>
            <a:custGeom>
              <a:avLst/>
              <a:gdLst/>
              <a:ahLst/>
              <a:cxnLst/>
              <a:rect l="l" t="t" r="r" b="b"/>
              <a:pathLst>
                <a:path w="2552017" h="2623501">
                  <a:moveTo>
                    <a:pt x="960593" y="2481474"/>
                  </a:moveTo>
                  <a:lnTo>
                    <a:pt x="1639506" y="2481474"/>
                  </a:lnTo>
                  <a:cubicBezTo>
                    <a:pt x="1671635" y="2481474"/>
                    <a:pt x="1697681" y="2507520"/>
                    <a:pt x="1697681" y="2539649"/>
                  </a:cubicBezTo>
                  <a:lnTo>
                    <a:pt x="1697681" y="2565326"/>
                  </a:lnTo>
                  <a:cubicBezTo>
                    <a:pt x="1697681" y="2597455"/>
                    <a:pt x="1671635" y="2623501"/>
                    <a:pt x="1639506" y="2623501"/>
                  </a:cubicBezTo>
                  <a:lnTo>
                    <a:pt x="960593" y="2623501"/>
                  </a:lnTo>
                  <a:cubicBezTo>
                    <a:pt x="928464" y="2623501"/>
                    <a:pt x="902418" y="2597455"/>
                    <a:pt x="902418" y="2565326"/>
                  </a:cubicBezTo>
                  <a:lnTo>
                    <a:pt x="902418" y="2539649"/>
                  </a:lnTo>
                  <a:cubicBezTo>
                    <a:pt x="902418" y="2507520"/>
                    <a:pt x="928464" y="2481474"/>
                    <a:pt x="960593" y="2481474"/>
                  </a:cubicBezTo>
                  <a:close/>
                  <a:moveTo>
                    <a:pt x="932191" y="2289251"/>
                  </a:moveTo>
                  <a:lnTo>
                    <a:pt x="1667909" y="2289251"/>
                  </a:lnTo>
                  <a:cubicBezTo>
                    <a:pt x="1700037" y="2289251"/>
                    <a:pt x="1726082" y="2315296"/>
                    <a:pt x="1726082" y="2347425"/>
                  </a:cubicBezTo>
                  <a:lnTo>
                    <a:pt x="1726082" y="2373104"/>
                  </a:lnTo>
                  <a:cubicBezTo>
                    <a:pt x="1726082" y="2405232"/>
                    <a:pt x="1700037" y="2431279"/>
                    <a:pt x="1667909" y="2431279"/>
                  </a:cubicBezTo>
                  <a:lnTo>
                    <a:pt x="932191" y="2431279"/>
                  </a:lnTo>
                  <a:cubicBezTo>
                    <a:pt x="900060" y="2431279"/>
                    <a:pt x="874016" y="2405232"/>
                    <a:pt x="874016" y="2373104"/>
                  </a:cubicBezTo>
                  <a:lnTo>
                    <a:pt x="874016" y="2347425"/>
                  </a:lnTo>
                  <a:cubicBezTo>
                    <a:pt x="874016" y="2315296"/>
                    <a:pt x="900060" y="2289251"/>
                    <a:pt x="932191" y="2289251"/>
                  </a:cubicBezTo>
                  <a:close/>
                  <a:moveTo>
                    <a:pt x="2552017" y="936595"/>
                  </a:moveTo>
                  <a:lnTo>
                    <a:pt x="2552017" y="1134206"/>
                  </a:lnTo>
                  <a:lnTo>
                    <a:pt x="2269715" y="1094683"/>
                  </a:lnTo>
                  <a:lnTo>
                    <a:pt x="2269715" y="976116"/>
                  </a:lnTo>
                  <a:close/>
                  <a:moveTo>
                    <a:pt x="0" y="936595"/>
                  </a:moveTo>
                  <a:lnTo>
                    <a:pt x="282302" y="976116"/>
                  </a:lnTo>
                  <a:lnTo>
                    <a:pt x="282302" y="1094683"/>
                  </a:lnTo>
                  <a:lnTo>
                    <a:pt x="0" y="1134206"/>
                  </a:lnTo>
                  <a:close/>
                  <a:moveTo>
                    <a:pt x="1294602" y="538610"/>
                  </a:moveTo>
                  <a:cubicBezTo>
                    <a:pt x="913173" y="539058"/>
                    <a:pt x="604117" y="848419"/>
                    <a:pt x="604117" y="1229963"/>
                  </a:cubicBezTo>
                  <a:cubicBezTo>
                    <a:pt x="604117" y="1488254"/>
                    <a:pt x="788458" y="1743173"/>
                    <a:pt x="933602" y="1859635"/>
                  </a:cubicBezTo>
                  <a:cubicBezTo>
                    <a:pt x="999780" y="1936202"/>
                    <a:pt x="994533" y="1937770"/>
                    <a:pt x="1021427" y="2035767"/>
                  </a:cubicBezTo>
                  <a:cubicBezTo>
                    <a:pt x="1030792" y="2095827"/>
                    <a:pt x="1015388" y="2108637"/>
                    <a:pt x="1052591" y="2112393"/>
                  </a:cubicBezTo>
                  <a:lnTo>
                    <a:pt x="1054999" y="2125056"/>
                  </a:lnTo>
                  <a:lnTo>
                    <a:pt x="1550433" y="2125056"/>
                  </a:lnTo>
                  <a:lnTo>
                    <a:pt x="1553159" y="2110727"/>
                  </a:lnTo>
                  <a:cubicBezTo>
                    <a:pt x="1573723" y="2104124"/>
                    <a:pt x="1563459" y="2087417"/>
                    <a:pt x="1571512" y="2035767"/>
                  </a:cubicBezTo>
                  <a:cubicBezTo>
                    <a:pt x="1598405" y="1937770"/>
                    <a:pt x="1593158" y="1936202"/>
                    <a:pt x="1659337" y="1859635"/>
                  </a:cubicBezTo>
                  <a:cubicBezTo>
                    <a:pt x="1804480" y="1743173"/>
                    <a:pt x="1988823" y="1488254"/>
                    <a:pt x="1988823" y="1229963"/>
                  </a:cubicBezTo>
                  <a:cubicBezTo>
                    <a:pt x="1988823" y="848419"/>
                    <a:pt x="1679767" y="539058"/>
                    <a:pt x="1298337" y="538610"/>
                  </a:cubicBezTo>
                  <a:lnTo>
                    <a:pt x="1298337" y="538781"/>
                  </a:lnTo>
                  <a:lnTo>
                    <a:pt x="1296470" y="538638"/>
                  </a:lnTo>
                  <a:lnTo>
                    <a:pt x="1294602" y="538781"/>
                  </a:lnTo>
                  <a:close/>
                  <a:moveTo>
                    <a:pt x="1294881" y="366993"/>
                  </a:moveTo>
                  <a:lnTo>
                    <a:pt x="1296470" y="367115"/>
                  </a:lnTo>
                  <a:lnTo>
                    <a:pt x="1298059" y="366993"/>
                  </a:lnTo>
                  <a:cubicBezTo>
                    <a:pt x="1765638" y="366993"/>
                    <a:pt x="2144688" y="746041"/>
                    <a:pt x="2144688" y="1213621"/>
                  </a:cubicBezTo>
                  <a:cubicBezTo>
                    <a:pt x="2144688" y="1530035"/>
                    <a:pt x="1918769" y="1842315"/>
                    <a:pt x="1741015" y="1984856"/>
                  </a:cubicBezTo>
                  <a:cubicBezTo>
                    <a:pt x="1688059" y="2045866"/>
                    <a:pt x="1711430" y="2077925"/>
                    <a:pt x="1700050" y="2157459"/>
                  </a:cubicBezTo>
                  <a:cubicBezTo>
                    <a:pt x="1670466" y="2218857"/>
                    <a:pt x="1644003" y="2238490"/>
                    <a:pt x="1591710" y="2238490"/>
                  </a:cubicBezTo>
                  <a:lnTo>
                    <a:pt x="1296470" y="2237434"/>
                  </a:lnTo>
                  <a:lnTo>
                    <a:pt x="1001230" y="2238490"/>
                  </a:lnTo>
                  <a:cubicBezTo>
                    <a:pt x="948937" y="2238490"/>
                    <a:pt x="922474" y="2218857"/>
                    <a:pt x="892888" y="2157459"/>
                  </a:cubicBezTo>
                  <a:cubicBezTo>
                    <a:pt x="881509" y="2077925"/>
                    <a:pt x="904880" y="2045866"/>
                    <a:pt x="851923" y="1984856"/>
                  </a:cubicBezTo>
                  <a:cubicBezTo>
                    <a:pt x="674170" y="1842315"/>
                    <a:pt x="448251" y="1530035"/>
                    <a:pt x="448251" y="1213621"/>
                  </a:cubicBezTo>
                  <a:cubicBezTo>
                    <a:pt x="448251" y="746041"/>
                    <a:pt x="827300" y="366993"/>
                    <a:pt x="1294881" y="366993"/>
                  </a:cubicBezTo>
                  <a:close/>
                  <a:moveTo>
                    <a:pt x="2017322" y="195354"/>
                  </a:moveTo>
                  <a:lnTo>
                    <a:pt x="2168700" y="322376"/>
                  </a:lnTo>
                  <a:lnTo>
                    <a:pt x="1956964" y="513228"/>
                  </a:lnTo>
                  <a:lnTo>
                    <a:pt x="1866137" y="437013"/>
                  </a:lnTo>
                  <a:close/>
                  <a:moveTo>
                    <a:pt x="520680" y="195354"/>
                  </a:moveTo>
                  <a:lnTo>
                    <a:pt x="671864" y="437013"/>
                  </a:lnTo>
                  <a:lnTo>
                    <a:pt x="581036" y="513228"/>
                  </a:lnTo>
                  <a:lnTo>
                    <a:pt x="369300" y="322376"/>
                  </a:lnTo>
                  <a:close/>
                  <a:moveTo>
                    <a:pt x="1197664" y="0"/>
                  </a:moveTo>
                  <a:lnTo>
                    <a:pt x="1395275" y="0"/>
                  </a:lnTo>
                  <a:lnTo>
                    <a:pt x="1355752" y="282302"/>
                  </a:lnTo>
                  <a:lnTo>
                    <a:pt x="1237185" y="282302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45" name="Group 18">
              <a:extLst>
                <a:ext uri="{FF2B5EF4-FFF2-40B4-BE49-F238E27FC236}">
                  <a16:creationId xmlns:a16="http://schemas.microsoft.com/office/drawing/2014/main" id="{33A184D2-0A04-494B-AFAC-5501D3DB5181}"/>
                </a:ext>
              </a:extLst>
            </p:cNvPr>
            <p:cNvGrpSpPr/>
            <p:nvPr/>
          </p:nvGrpSpPr>
          <p:grpSpPr>
            <a:xfrm rot="19043010">
              <a:off x="3312153" y="3670883"/>
              <a:ext cx="658835" cy="1847805"/>
              <a:chOff x="6208048" y="3967120"/>
              <a:chExt cx="864096" cy="2231240"/>
            </a:xfrm>
          </p:grpSpPr>
          <p:sp>
            <p:nvSpPr>
              <p:cNvPr id="93" name="Rectangle 13">
                <a:extLst>
                  <a:ext uri="{FF2B5EF4-FFF2-40B4-BE49-F238E27FC236}">
                    <a16:creationId xmlns:a16="http://schemas.microsoft.com/office/drawing/2014/main" id="{3DBFFAC0-63BB-4B5E-8F5A-147EBB17E1B7}"/>
                  </a:ext>
                </a:extLst>
              </p:cNvPr>
              <p:cNvSpPr/>
              <p:nvPr/>
            </p:nvSpPr>
            <p:spPr>
              <a:xfrm>
                <a:off x="6208144" y="3967120"/>
                <a:ext cx="864000" cy="141686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4" name="Isosceles Triangle 14">
                <a:extLst>
                  <a:ext uri="{FF2B5EF4-FFF2-40B4-BE49-F238E27FC236}">
                    <a16:creationId xmlns:a16="http://schemas.microsoft.com/office/drawing/2014/main" id="{F759E5E8-8B57-4615-9A29-737AF56FDC4D}"/>
                  </a:ext>
                </a:extLst>
              </p:cNvPr>
              <p:cNvSpPr/>
              <p:nvPr/>
            </p:nvSpPr>
            <p:spPr>
              <a:xfrm rot="10800000">
                <a:off x="6485344" y="5887981"/>
                <a:ext cx="309600" cy="310379"/>
              </a:xfrm>
              <a:prstGeom prst="triangl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 w="762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95" name="Trapezoid 12">
                <a:extLst>
                  <a:ext uri="{FF2B5EF4-FFF2-40B4-BE49-F238E27FC236}">
                    <a16:creationId xmlns:a16="http://schemas.microsoft.com/office/drawing/2014/main" id="{8D684273-DF9C-48FF-89A7-1F832CA2F831}"/>
                  </a:ext>
                </a:extLst>
              </p:cNvPr>
              <p:cNvSpPr/>
              <p:nvPr/>
            </p:nvSpPr>
            <p:spPr>
              <a:xfrm rot="10800000">
                <a:off x="6208048" y="5189849"/>
                <a:ext cx="864096" cy="696733"/>
              </a:xfrm>
              <a:custGeom>
                <a:avLst/>
                <a:gdLst>
                  <a:gd name="connsiteX0" fmla="*/ 0 w 864096"/>
                  <a:gd name="connsiteY0" fmla="*/ 504000 h 504000"/>
                  <a:gd name="connsiteX1" fmla="*/ 278218 w 864096"/>
                  <a:gd name="connsiteY1" fmla="*/ 0 h 504000"/>
                  <a:gd name="connsiteX2" fmla="*/ 585878 w 864096"/>
                  <a:gd name="connsiteY2" fmla="*/ 0 h 504000"/>
                  <a:gd name="connsiteX3" fmla="*/ 864096 w 864096"/>
                  <a:gd name="connsiteY3" fmla="*/ 504000 h 504000"/>
                  <a:gd name="connsiteX4" fmla="*/ 0 w 864096"/>
                  <a:gd name="connsiteY4" fmla="*/ 504000 h 504000"/>
                  <a:gd name="connsiteX0" fmla="*/ 0 w 864096"/>
                  <a:gd name="connsiteY0" fmla="*/ 504000 h 504000"/>
                  <a:gd name="connsiteX1" fmla="*/ 278218 w 864096"/>
                  <a:gd name="connsiteY1" fmla="*/ 0 h 504000"/>
                  <a:gd name="connsiteX2" fmla="*/ 585878 w 864096"/>
                  <a:gd name="connsiteY2" fmla="*/ 0 h 504000"/>
                  <a:gd name="connsiteX3" fmla="*/ 864096 w 864096"/>
                  <a:gd name="connsiteY3" fmla="*/ 504000 h 504000"/>
                  <a:gd name="connsiteX4" fmla="*/ 654389 w 864096"/>
                  <a:gd name="connsiteY4" fmla="*/ 502269 h 504000"/>
                  <a:gd name="connsiteX5" fmla="*/ 0 w 864096"/>
                  <a:gd name="connsiteY5" fmla="*/ 504000 h 504000"/>
                  <a:gd name="connsiteX0" fmla="*/ 0 w 864096"/>
                  <a:gd name="connsiteY0" fmla="*/ 504000 h 692597"/>
                  <a:gd name="connsiteX1" fmla="*/ 278218 w 864096"/>
                  <a:gd name="connsiteY1" fmla="*/ 0 h 692597"/>
                  <a:gd name="connsiteX2" fmla="*/ 585878 w 864096"/>
                  <a:gd name="connsiteY2" fmla="*/ 0 h 692597"/>
                  <a:gd name="connsiteX3" fmla="*/ 864096 w 864096"/>
                  <a:gd name="connsiteY3" fmla="*/ 504000 h 692597"/>
                  <a:gd name="connsiteX4" fmla="*/ 646114 w 864096"/>
                  <a:gd name="connsiteY4" fmla="*/ 692597 h 692597"/>
                  <a:gd name="connsiteX5" fmla="*/ 0 w 864096"/>
                  <a:gd name="connsiteY5" fmla="*/ 504000 h 692597"/>
                  <a:gd name="connsiteX0" fmla="*/ 0 w 864096"/>
                  <a:gd name="connsiteY0" fmla="*/ 504000 h 692597"/>
                  <a:gd name="connsiteX1" fmla="*/ 278218 w 864096"/>
                  <a:gd name="connsiteY1" fmla="*/ 0 h 692597"/>
                  <a:gd name="connsiteX2" fmla="*/ 585878 w 864096"/>
                  <a:gd name="connsiteY2" fmla="*/ 0 h 692597"/>
                  <a:gd name="connsiteX3" fmla="*/ 864096 w 864096"/>
                  <a:gd name="connsiteY3" fmla="*/ 504000 h 692597"/>
                  <a:gd name="connsiteX4" fmla="*/ 646114 w 864096"/>
                  <a:gd name="connsiteY4" fmla="*/ 692597 h 692597"/>
                  <a:gd name="connsiteX5" fmla="*/ 0 w 864096"/>
                  <a:gd name="connsiteY5" fmla="*/ 504000 h 692597"/>
                  <a:gd name="connsiteX0" fmla="*/ 0 w 864096"/>
                  <a:gd name="connsiteY0" fmla="*/ 504000 h 693799"/>
                  <a:gd name="connsiteX1" fmla="*/ 278218 w 864096"/>
                  <a:gd name="connsiteY1" fmla="*/ 0 h 693799"/>
                  <a:gd name="connsiteX2" fmla="*/ 585878 w 864096"/>
                  <a:gd name="connsiteY2" fmla="*/ 0 h 693799"/>
                  <a:gd name="connsiteX3" fmla="*/ 864096 w 864096"/>
                  <a:gd name="connsiteY3" fmla="*/ 504000 h 693799"/>
                  <a:gd name="connsiteX4" fmla="*/ 646114 w 864096"/>
                  <a:gd name="connsiteY4" fmla="*/ 692597 h 693799"/>
                  <a:gd name="connsiteX5" fmla="*/ 418548 w 864096"/>
                  <a:gd name="connsiteY5" fmla="*/ 580882 h 693799"/>
                  <a:gd name="connsiteX6" fmla="*/ 0 w 864096"/>
                  <a:gd name="connsiteY6" fmla="*/ 504000 h 693799"/>
                  <a:gd name="connsiteX0" fmla="*/ 0 w 864096"/>
                  <a:gd name="connsiteY0" fmla="*/ 504000 h 693347"/>
                  <a:gd name="connsiteX1" fmla="*/ 278218 w 864096"/>
                  <a:gd name="connsiteY1" fmla="*/ 0 h 693347"/>
                  <a:gd name="connsiteX2" fmla="*/ 585878 w 864096"/>
                  <a:gd name="connsiteY2" fmla="*/ 0 h 693347"/>
                  <a:gd name="connsiteX3" fmla="*/ 864096 w 864096"/>
                  <a:gd name="connsiteY3" fmla="*/ 504000 h 693347"/>
                  <a:gd name="connsiteX4" fmla="*/ 646114 w 864096"/>
                  <a:gd name="connsiteY4" fmla="*/ 692597 h 693347"/>
                  <a:gd name="connsiteX5" fmla="*/ 418548 w 864096"/>
                  <a:gd name="connsiteY5" fmla="*/ 518819 h 693347"/>
                  <a:gd name="connsiteX6" fmla="*/ 0 w 864096"/>
                  <a:gd name="connsiteY6" fmla="*/ 504000 h 693347"/>
                  <a:gd name="connsiteX0" fmla="*/ 0 w 864096"/>
                  <a:gd name="connsiteY0" fmla="*/ 504000 h 692597"/>
                  <a:gd name="connsiteX1" fmla="*/ 278218 w 864096"/>
                  <a:gd name="connsiteY1" fmla="*/ 0 h 692597"/>
                  <a:gd name="connsiteX2" fmla="*/ 585878 w 864096"/>
                  <a:gd name="connsiteY2" fmla="*/ 0 h 692597"/>
                  <a:gd name="connsiteX3" fmla="*/ 864096 w 864096"/>
                  <a:gd name="connsiteY3" fmla="*/ 504000 h 692597"/>
                  <a:gd name="connsiteX4" fmla="*/ 646114 w 864096"/>
                  <a:gd name="connsiteY4" fmla="*/ 692597 h 692597"/>
                  <a:gd name="connsiteX5" fmla="*/ 418548 w 864096"/>
                  <a:gd name="connsiteY5" fmla="*/ 518819 h 692597"/>
                  <a:gd name="connsiteX6" fmla="*/ 0 w 864096"/>
                  <a:gd name="connsiteY6" fmla="*/ 504000 h 692597"/>
                  <a:gd name="connsiteX0" fmla="*/ 0 w 864096"/>
                  <a:gd name="connsiteY0" fmla="*/ 504000 h 692597"/>
                  <a:gd name="connsiteX1" fmla="*/ 278218 w 864096"/>
                  <a:gd name="connsiteY1" fmla="*/ 0 h 692597"/>
                  <a:gd name="connsiteX2" fmla="*/ 585878 w 864096"/>
                  <a:gd name="connsiteY2" fmla="*/ 0 h 692597"/>
                  <a:gd name="connsiteX3" fmla="*/ 864096 w 864096"/>
                  <a:gd name="connsiteY3" fmla="*/ 504000 h 692597"/>
                  <a:gd name="connsiteX4" fmla="*/ 646114 w 864096"/>
                  <a:gd name="connsiteY4" fmla="*/ 692597 h 692597"/>
                  <a:gd name="connsiteX5" fmla="*/ 418548 w 864096"/>
                  <a:gd name="connsiteY5" fmla="*/ 518819 h 692597"/>
                  <a:gd name="connsiteX6" fmla="*/ 0 w 864096"/>
                  <a:gd name="connsiteY6" fmla="*/ 504000 h 692597"/>
                  <a:gd name="connsiteX0" fmla="*/ 0 w 864096"/>
                  <a:gd name="connsiteY0" fmla="*/ 504000 h 692597"/>
                  <a:gd name="connsiteX1" fmla="*/ 278218 w 864096"/>
                  <a:gd name="connsiteY1" fmla="*/ 0 h 692597"/>
                  <a:gd name="connsiteX2" fmla="*/ 585878 w 864096"/>
                  <a:gd name="connsiteY2" fmla="*/ 0 h 692597"/>
                  <a:gd name="connsiteX3" fmla="*/ 864096 w 864096"/>
                  <a:gd name="connsiteY3" fmla="*/ 504000 h 692597"/>
                  <a:gd name="connsiteX4" fmla="*/ 646114 w 864096"/>
                  <a:gd name="connsiteY4" fmla="*/ 692597 h 692597"/>
                  <a:gd name="connsiteX5" fmla="*/ 422686 w 864096"/>
                  <a:gd name="connsiteY5" fmla="*/ 489856 h 692597"/>
                  <a:gd name="connsiteX6" fmla="*/ 0 w 864096"/>
                  <a:gd name="connsiteY6" fmla="*/ 504000 h 692597"/>
                  <a:gd name="connsiteX0" fmla="*/ 0 w 864096"/>
                  <a:gd name="connsiteY0" fmla="*/ 504000 h 692597"/>
                  <a:gd name="connsiteX1" fmla="*/ 278218 w 864096"/>
                  <a:gd name="connsiteY1" fmla="*/ 0 h 692597"/>
                  <a:gd name="connsiteX2" fmla="*/ 585878 w 864096"/>
                  <a:gd name="connsiteY2" fmla="*/ 0 h 692597"/>
                  <a:gd name="connsiteX3" fmla="*/ 864096 w 864096"/>
                  <a:gd name="connsiteY3" fmla="*/ 504000 h 692597"/>
                  <a:gd name="connsiteX4" fmla="*/ 646114 w 864096"/>
                  <a:gd name="connsiteY4" fmla="*/ 692597 h 692597"/>
                  <a:gd name="connsiteX5" fmla="*/ 422686 w 864096"/>
                  <a:gd name="connsiteY5" fmla="*/ 489856 h 692597"/>
                  <a:gd name="connsiteX6" fmla="*/ 0 w 864096"/>
                  <a:gd name="connsiteY6" fmla="*/ 504000 h 692597"/>
                  <a:gd name="connsiteX0" fmla="*/ 0 w 864096"/>
                  <a:gd name="connsiteY0" fmla="*/ 504000 h 692597"/>
                  <a:gd name="connsiteX1" fmla="*/ 278218 w 864096"/>
                  <a:gd name="connsiteY1" fmla="*/ 0 h 692597"/>
                  <a:gd name="connsiteX2" fmla="*/ 585878 w 864096"/>
                  <a:gd name="connsiteY2" fmla="*/ 0 h 692597"/>
                  <a:gd name="connsiteX3" fmla="*/ 864096 w 864096"/>
                  <a:gd name="connsiteY3" fmla="*/ 504000 h 692597"/>
                  <a:gd name="connsiteX4" fmla="*/ 646114 w 864096"/>
                  <a:gd name="connsiteY4" fmla="*/ 692597 h 692597"/>
                  <a:gd name="connsiteX5" fmla="*/ 422686 w 864096"/>
                  <a:gd name="connsiteY5" fmla="*/ 489856 h 692597"/>
                  <a:gd name="connsiteX6" fmla="*/ 0 w 864096"/>
                  <a:gd name="connsiteY6" fmla="*/ 504000 h 692597"/>
                  <a:gd name="connsiteX0" fmla="*/ 0 w 864096"/>
                  <a:gd name="connsiteY0" fmla="*/ 504000 h 692597"/>
                  <a:gd name="connsiteX1" fmla="*/ 278218 w 864096"/>
                  <a:gd name="connsiteY1" fmla="*/ 0 h 692597"/>
                  <a:gd name="connsiteX2" fmla="*/ 585878 w 864096"/>
                  <a:gd name="connsiteY2" fmla="*/ 0 h 692597"/>
                  <a:gd name="connsiteX3" fmla="*/ 864096 w 864096"/>
                  <a:gd name="connsiteY3" fmla="*/ 504000 h 692597"/>
                  <a:gd name="connsiteX4" fmla="*/ 646114 w 864096"/>
                  <a:gd name="connsiteY4" fmla="*/ 692597 h 692597"/>
                  <a:gd name="connsiteX5" fmla="*/ 422686 w 864096"/>
                  <a:gd name="connsiteY5" fmla="*/ 489856 h 692597"/>
                  <a:gd name="connsiteX6" fmla="*/ 0 w 864096"/>
                  <a:gd name="connsiteY6" fmla="*/ 504000 h 692597"/>
                  <a:gd name="connsiteX0" fmla="*/ 162 w 864258"/>
                  <a:gd name="connsiteY0" fmla="*/ 504000 h 692597"/>
                  <a:gd name="connsiteX1" fmla="*/ 278380 w 864258"/>
                  <a:gd name="connsiteY1" fmla="*/ 0 h 692597"/>
                  <a:gd name="connsiteX2" fmla="*/ 586040 w 864258"/>
                  <a:gd name="connsiteY2" fmla="*/ 0 h 692597"/>
                  <a:gd name="connsiteX3" fmla="*/ 864258 w 864258"/>
                  <a:gd name="connsiteY3" fmla="*/ 504000 h 692597"/>
                  <a:gd name="connsiteX4" fmla="*/ 646276 w 864258"/>
                  <a:gd name="connsiteY4" fmla="*/ 692597 h 692597"/>
                  <a:gd name="connsiteX5" fmla="*/ 422848 w 864258"/>
                  <a:gd name="connsiteY5" fmla="*/ 489856 h 692597"/>
                  <a:gd name="connsiteX6" fmla="*/ 240795 w 864258"/>
                  <a:gd name="connsiteY6" fmla="*/ 576744 h 692597"/>
                  <a:gd name="connsiteX7" fmla="*/ 162 w 864258"/>
                  <a:gd name="connsiteY7" fmla="*/ 504000 h 692597"/>
                  <a:gd name="connsiteX0" fmla="*/ 153 w 864249"/>
                  <a:gd name="connsiteY0" fmla="*/ 504000 h 692597"/>
                  <a:gd name="connsiteX1" fmla="*/ 278371 w 864249"/>
                  <a:gd name="connsiteY1" fmla="*/ 0 h 692597"/>
                  <a:gd name="connsiteX2" fmla="*/ 586031 w 864249"/>
                  <a:gd name="connsiteY2" fmla="*/ 0 h 692597"/>
                  <a:gd name="connsiteX3" fmla="*/ 864249 w 864249"/>
                  <a:gd name="connsiteY3" fmla="*/ 504000 h 692597"/>
                  <a:gd name="connsiteX4" fmla="*/ 646267 w 864249"/>
                  <a:gd name="connsiteY4" fmla="*/ 692597 h 692597"/>
                  <a:gd name="connsiteX5" fmla="*/ 422839 w 864249"/>
                  <a:gd name="connsiteY5" fmla="*/ 489856 h 692597"/>
                  <a:gd name="connsiteX6" fmla="*/ 253199 w 864249"/>
                  <a:gd name="connsiteY6" fmla="*/ 688458 h 692597"/>
                  <a:gd name="connsiteX7" fmla="*/ 153 w 864249"/>
                  <a:gd name="connsiteY7" fmla="*/ 504000 h 692597"/>
                  <a:gd name="connsiteX0" fmla="*/ 153 w 864249"/>
                  <a:gd name="connsiteY0" fmla="*/ 504000 h 692597"/>
                  <a:gd name="connsiteX1" fmla="*/ 278371 w 864249"/>
                  <a:gd name="connsiteY1" fmla="*/ 0 h 692597"/>
                  <a:gd name="connsiteX2" fmla="*/ 586031 w 864249"/>
                  <a:gd name="connsiteY2" fmla="*/ 0 h 692597"/>
                  <a:gd name="connsiteX3" fmla="*/ 864249 w 864249"/>
                  <a:gd name="connsiteY3" fmla="*/ 504000 h 692597"/>
                  <a:gd name="connsiteX4" fmla="*/ 646267 w 864249"/>
                  <a:gd name="connsiteY4" fmla="*/ 692597 h 692597"/>
                  <a:gd name="connsiteX5" fmla="*/ 422839 w 864249"/>
                  <a:gd name="connsiteY5" fmla="*/ 489856 h 692597"/>
                  <a:gd name="connsiteX6" fmla="*/ 253199 w 864249"/>
                  <a:gd name="connsiteY6" fmla="*/ 688458 h 692597"/>
                  <a:gd name="connsiteX7" fmla="*/ 153 w 864249"/>
                  <a:gd name="connsiteY7" fmla="*/ 504000 h 692597"/>
                  <a:gd name="connsiteX0" fmla="*/ 141 w 864237"/>
                  <a:gd name="connsiteY0" fmla="*/ 504000 h 696774"/>
                  <a:gd name="connsiteX1" fmla="*/ 278359 w 864237"/>
                  <a:gd name="connsiteY1" fmla="*/ 0 h 696774"/>
                  <a:gd name="connsiteX2" fmla="*/ 586019 w 864237"/>
                  <a:gd name="connsiteY2" fmla="*/ 0 h 696774"/>
                  <a:gd name="connsiteX3" fmla="*/ 864237 w 864237"/>
                  <a:gd name="connsiteY3" fmla="*/ 504000 h 696774"/>
                  <a:gd name="connsiteX4" fmla="*/ 646255 w 864237"/>
                  <a:gd name="connsiteY4" fmla="*/ 692597 h 696774"/>
                  <a:gd name="connsiteX5" fmla="*/ 422827 w 864237"/>
                  <a:gd name="connsiteY5" fmla="*/ 489856 h 696774"/>
                  <a:gd name="connsiteX6" fmla="*/ 269737 w 864237"/>
                  <a:gd name="connsiteY6" fmla="*/ 696733 h 696774"/>
                  <a:gd name="connsiteX7" fmla="*/ 141 w 864237"/>
                  <a:gd name="connsiteY7" fmla="*/ 504000 h 696774"/>
                  <a:gd name="connsiteX0" fmla="*/ 141 w 864237"/>
                  <a:gd name="connsiteY0" fmla="*/ 504000 h 696774"/>
                  <a:gd name="connsiteX1" fmla="*/ 278359 w 864237"/>
                  <a:gd name="connsiteY1" fmla="*/ 0 h 696774"/>
                  <a:gd name="connsiteX2" fmla="*/ 586019 w 864237"/>
                  <a:gd name="connsiteY2" fmla="*/ 0 h 696774"/>
                  <a:gd name="connsiteX3" fmla="*/ 864237 w 864237"/>
                  <a:gd name="connsiteY3" fmla="*/ 504000 h 696774"/>
                  <a:gd name="connsiteX4" fmla="*/ 646255 w 864237"/>
                  <a:gd name="connsiteY4" fmla="*/ 692597 h 696774"/>
                  <a:gd name="connsiteX5" fmla="*/ 422827 w 864237"/>
                  <a:gd name="connsiteY5" fmla="*/ 489856 h 696774"/>
                  <a:gd name="connsiteX6" fmla="*/ 269737 w 864237"/>
                  <a:gd name="connsiteY6" fmla="*/ 696733 h 696774"/>
                  <a:gd name="connsiteX7" fmla="*/ 141 w 864237"/>
                  <a:gd name="connsiteY7" fmla="*/ 504000 h 696774"/>
                  <a:gd name="connsiteX0" fmla="*/ 141 w 864237"/>
                  <a:gd name="connsiteY0" fmla="*/ 504000 h 696774"/>
                  <a:gd name="connsiteX1" fmla="*/ 278359 w 864237"/>
                  <a:gd name="connsiteY1" fmla="*/ 0 h 696774"/>
                  <a:gd name="connsiteX2" fmla="*/ 586019 w 864237"/>
                  <a:gd name="connsiteY2" fmla="*/ 0 h 696774"/>
                  <a:gd name="connsiteX3" fmla="*/ 864237 w 864237"/>
                  <a:gd name="connsiteY3" fmla="*/ 504000 h 696774"/>
                  <a:gd name="connsiteX4" fmla="*/ 646255 w 864237"/>
                  <a:gd name="connsiteY4" fmla="*/ 692597 h 696774"/>
                  <a:gd name="connsiteX5" fmla="*/ 422827 w 864237"/>
                  <a:gd name="connsiteY5" fmla="*/ 489856 h 696774"/>
                  <a:gd name="connsiteX6" fmla="*/ 269737 w 864237"/>
                  <a:gd name="connsiteY6" fmla="*/ 696733 h 696774"/>
                  <a:gd name="connsiteX7" fmla="*/ 141 w 864237"/>
                  <a:gd name="connsiteY7" fmla="*/ 504000 h 696774"/>
                  <a:gd name="connsiteX0" fmla="*/ 141 w 864237"/>
                  <a:gd name="connsiteY0" fmla="*/ 504000 h 696774"/>
                  <a:gd name="connsiteX1" fmla="*/ 278359 w 864237"/>
                  <a:gd name="connsiteY1" fmla="*/ 0 h 696774"/>
                  <a:gd name="connsiteX2" fmla="*/ 586019 w 864237"/>
                  <a:gd name="connsiteY2" fmla="*/ 0 h 696774"/>
                  <a:gd name="connsiteX3" fmla="*/ 864237 w 864237"/>
                  <a:gd name="connsiteY3" fmla="*/ 504000 h 696774"/>
                  <a:gd name="connsiteX4" fmla="*/ 646255 w 864237"/>
                  <a:gd name="connsiteY4" fmla="*/ 692597 h 696774"/>
                  <a:gd name="connsiteX5" fmla="*/ 422827 w 864237"/>
                  <a:gd name="connsiteY5" fmla="*/ 489856 h 696774"/>
                  <a:gd name="connsiteX6" fmla="*/ 269737 w 864237"/>
                  <a:gd name="connsiteY6" fmla="*/ 696733 h 696774"/>
                  <a:gd name="connsiteX7" fmla="*/ 141 w 864237"/>
                  <a:gd name="connsiteY7" fmla="*/ 504000 h 696774"/>
                  <a:gd name="connsiteX0" fmla="*/ 141 w 864237"/>
                  <a:gd name="connsiteY0" fmla="*/ 504000 h 696774"/>
                  <a:gd name="connsiteX1" fmla="*/ 278359 w 864237"/>
                  <a:gd name="connsiteY1" fmla="*/ 0 h 696774"/>
                  <a:gd name="connsiteX2" fmla="*/ 586019 w 864237"/>
                  <a:gd name="connsiteY2" fmla="*/ 0 h 696774"/>
                  <a:gd name="connsiteX3" fmla="*/ 864237 w 864237"/>
                  <a:gd name="connsiteY3" fmla="*/ 504000 h 696774"/>
                  <a:gd name="connsiteX4" fmla="*/ 646255 w 864237"/>
                  <a:gd name="connsiteY4" fmla="*/ 692597 h 696774"/>
                  <a:gd name="connsiteX5" fmla="*/ 443514 w 864237"/>
                  <a:gd name="connsiteY5" fmla="*/ 481581 h 696774"/>
                  <a:gd name="connsiteX6" fmla="*/ 269737 w 864237"/>
                  <a:gd name="connsiteY6" fmla="*/ 696733 h 696774"/>
                  <a:gd name="connsiteX7" fmla="*/ 141 w 864237"/>
                  <a:gd name="connsiteY7" fmla="*/ 504000 h 696774"/>
                  <a:gd name="connsiteX0" fmla="*/ 187 w 864283"/>
                  <a:gd name="connsiteY0" fmla="*/ 504000 h 696733"/>
                  <a:gd name="connsiteX1" fmla="*/ 278405 w 864283"/>
                  <a:gd name="connsiteY1" fmla="*/ 0 h 696733"/>
                  <a:gd name="connsiteX2" fmla="*/ 586065 w 864283"/>
                  <a:gd name="connsiteY2" fmla="*/ 0 h 696733"/>
                  <a:gd name="connsiteX3" fmla="*/ 864283 w 864283"/>
                  <a:gd name="connsiteY3" fmla="*/ 504000 h 696733"/>
                  <a:gd name="connsiteX4" fmla="*/ 646301 w 864283"/>
                  <a:gd name="connsiteY4" fmla="*/ 692597 h 696733"/>
                  <a:gd name="connsiteX5" fmla="*/ 443560 w 864283"/>
                  <a:gd name="connsiteY5" fmla="*/ 481581 h 696733"/>
                  <a:gd name="connsiteX6" fmla="*/ 269783 w 864283"/>
                  <a:gd name="connsiteY6" fmla="*/ 696733 h 696733"/>
                  <a:gd name="connsiteX7" fmla="*/ 187 w 864283"/>
                  <a:gd name="connsiteY7" fmla="*/ 504000 h 696733"/>
                  <a:gd name="connsiteX0" fmla="*/ 0 w 864096"/>
                  <a:gd name="connsiteY0" fmla="*/ 504000 h 696733"/>
                  <a:gd name="connsiteX1" fmla="*/ 278218 w 864096"/>
                  <a:gd name="connsiteY1" fmla="*/ 0 h 696733"/>
                  <a:gd name="connsiteX2" fmla="*/ 585878 w 864096"/>
                  <a:gd name="connsiteY2" fmla="*/ 0 h 696733"/>
                  <a:gd name="connsiteX3" fmla="*/ 864096 w 864096"/>
                  <a:gd name="connsiteY3" fmla="*/ 504000 h 696733"/>
                  <a:gd name="connsiteX4" fmla="*/ 646114 w 864096"/>
                  <a:gd name="connsiteY4" fmla="*/ 692597 h 696733"/>
                  <a:gd name="connsiteX5" fmla="*/ 443373 w 864096"/>
                  <a:gd name="connsiteY5" fmla="*/ 481581 h 696733"/>
                  <a:gd name="connsiteX6" fmla="*/ 269596 w 864096"/>
                  <a:gd name="connsiteY6" fmla="*/ 696733 h 696733"/>
                  <a:gd name="connsiteX7" fmla="*/ 0 w 864096"/>
                  <a:gd name="connsiteY7" fmla="*/ 504000 h 696733"/>
                  <a:gd name="connsiteX0" fmla="*/ 0 w 864096"/>
                  <a:gd name="connsiteY0" fmla="*/ 504000 h 696733"/>
                  <a:gd name="connsiteX1" fmla="*/ 278218 w 864096"/>
                  <a:gd name="connsiteY1" fmla="*/ 0 h 696733"/>
                  <a:gd name="connsiteX2" fmla="*/ 585878 w 864096"/>
                  <a:gd name="connsiteY2" fmla="*/ 0 h 696733"/>
                  <a:gd name="connsiteX3" fmla="*/ 864096 w 864096"/>
                  <a:gd name="connsiteY3" fmla="*/ 504000 h 696733"/>
                  <a:gd name="connsiteX4" fmla="*/ 646114 w 864096"/>
                  <a:gd name="connsiteY4" fmla="*/ 692597 h 696733"/>
                  <a:gd name="connsiteX5" fmla="*/ 443373 w 864096"/>
                  <a:gd name="connsiteY5" fmla="*/ 506406 h 696733"/>
                  <a:gd name="connsiteX6" fmla="*/ 269596 w 864096"/>
                  <a:gd name="connsiteY6" fmla="*/ 696733 h 696733"/>
                  <a:gd name="connsiteX7" fmla="*/ 0 w 864096"/>
                  <a:gd name="connsiteY7" fmla="*/ 504000 h 696733"/>
                  <a:gd name="connsiteX0" fmla="*/ 0 w 864096"/>
                  <a:gd name="connsiteY0" fmla="*/ 504000 h 696733"/>
                  <a:gd name="connsiteX1" fmla="*/ 278218 w 864096"/>
                  <a:gd name="connsiteY1" fmla="*/ 0 h 696733"/>
                  <a:gd name="connsiteX2" fmla="*/ 585878 w 864096"/>
                  <a:gd name="connsiteY2" fmla="*/ 0 h 696733"/>
                  <a:gd name="connsiteX3" fmla="*/ 864096 w 864096"/>
                  <a:gd name="connsiteY3" fmla="*/ 504000 h 696733"/>
                  <a:gd name="connsiteX4" fmla="*/ 646114 w 864096"/>
                  <a:gd name="connsiteY4" fmla="*/ 692597 h 696733"/>
                  <a:gd name="connsiteX5" fmla="*/ 443373 w 864096"/>
                  <a:gd name="connsiteY5" fmla="*/ 506406 h 696733"/>
                  <a:gd name="connsiteX6" fmla="*/ 269596 w 864096"/>
                  <a:gd name="connsiteY6" fmla="*/ 696733 h 696733"/>
                  <a:gd name="connsiteX7" fmla="*/ 0 w 864096"/>
                  <a:gd name="connsiteY7" fmla="*/ 504000 h 696733"/>
                  <a:gd name="connsiteX0" fmla="*/ 0 w 864096"/>
                  <a:gd name="connsiteY0" fmla="*/ 504000 h 696733"/>
                  <a:gd name="connsiteX1" fmla="*/ 278218 w 864096"/>
                  <a:gd name="connsiteY1" fmla="*/ 0 h 696733"/>
                  <a:gd name="connsiteX2" fmla="*/ 585878 w 864096"/>
                  <a:gd name="connsiteY2" fmla="*/ 0 h 696733"/>
                  <a:gd name="connsiteX3" fmla="*/ 864096 w 864096"/>
                  <a:gd name="connsiteY3" fmla="*/ 504000 h 696733"/>
                  <a:gd name="connsiteX4" fmla="*/ 646114 w 864096"/>
                  <a:gd name="connsiteY4" fmla="*/ 692597 h 696733"/>
                  <a:gd name="connsiteX5" fmla="*/ 443373 w 864096"/>
                  <a:gd name="connsiteY5" fmla="*/ 506406 h 696733"/>
                  <a:gd name="connsiteX6" fmla="*/ 269596 w 864096"/>
                  <a:gd name="connsiteY6" fmla="*/ 696733 h 696733"/>
                  <a:gd name="connsiteX7" fmla="*/ 0 w 864096"/>
                  <a:gd name="connsiteY7" fmla="*/ 504000 h 696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4096" h="696733">
                    <a:moveTo>
                      <a:pt x="0" y="504000"/>
                    </a:moveTo>
                    <a:lnTo>
                      <a:pt x="278218" y="0"/>
                    </a:lnTo>
                    <a:lnTo>
                      <a:pt x="585878" y="0"/>
                    </a:lnTo>
                    <a:lnTo>
                      <a:pt x="864096" y="504000"/>
                    </a:lnTo>
                    <a:lnTo>
                      <a:pt x="646114" y="692597"/>
                    </a:lnTo>
                    <a:cubicBezTo>
                      <a:pt x="555306" y="618523"/>
                      <a:pt x="538646" y="587490"/>
                      <a:pt x="443373" y="506406"/>
                    </a:cubicBezTo>
                    <a:cubicBezTo>
                      <a:pt x="342692" y="607086"/>
                      <a:pt x="319356" y="636450"/>
                      <a:pt x="269596" y="696733"/>
                    </a:cubicBezTo>
                    <a:cubicBezTo>
                      <a:pt x="145360" y="616339"/>
                      <a:pt x="130275" y="612536"/>
                      <a:pt x="0" y="504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6" name="그룹 8">
              <a:extLst>
                <a:ext uri="{FF2B5EF4-FFF2-40B4-BE49-F238E27FC236}">
                  <a16:creationId xmlns:a16="http://schemas.microsoft.com/office/drawing/2014/main" id="{FAD78EAE-2D16-4CC1-A7B5-0F79F730407B}"/>
                </a:ext>
              </a:extLst>
            </p:cNvPr>
            <p:cNvGrpSpPr/>
            <p:nvPr/>
          </p:nvGrpSpPr>
          <p:grpSpPr>
            <a:xfrm>
              <a:off x="1561176" y="2495176"/>
              <a:ext cx="1063915" cy="1178548"/>
              <a:chOff x="1561176" y="2495176"/>
              <a:chExt cx="1063915" cy="1178548"/>
            </a:xfrm>
          </p:grpSpPr>
          <p:sp>
            <p:nvSpPr>
              <p:cNvPr id="47" name="Freeform 23">
                <a:extLst>
                  <a:ext uri="{FF2B5EF4-FFF2-40B4-BE49-F238E27FC236}">
                    <a16:creationId xmlns:a16="http://schemas.microsoft.com/office/drawing/2014/main" id="{CE125EEF-9B52-4047-A3E0-7DA7E9C79F4B}"/>
                  </a:ext>
                </a:extLst>
              </p:cNvPr>
              <p:cNvSpPr/>
              <p:nvPr/>
            </p:nvSpPr>
            <p:spPr>
              <a:xfrm rot="19043010">
                <a:off x="2359636" y="3192185"/>
                <a:ext cx="105125" cy="481539"/>
              </a:xfrm>
              <a:custGeom>
                <a:avLst/>
                <a:gdLst>
                  <a:gd name="connsiteX0" fmla="*/ 0 w 118110"/>
                  <a:gd name="connsiteY0" fmla="*/ 0 h 541020"/>
                  <a:gd name="connsiteX1" fmla="*/ 118110 w 118110"/>
                  <a:gd name="connsiteY1" fmla="*/ 541020 h 541020"/>
                  <a:gd name="connsiteX2" fmla="*/ 118110 w 118110"/>
                  <a:gd name="connsiteY2" fmla="*/ 541020 h 541020"/>
                  <a:gd name="connsiteX3" fmla="*/ 118110 w 118110"/>
                  <a:gd name="connsiteY3" fmla="*/ 541020 h 541020"/>
                  <a:gd name="connsiteX0" fmla="*/ 0 w 118110"/>
                  <a:gd name="connsiteY0" fmla="*/ 0 h 541020"/>
                  <a:gd name="connsiteX1" fmla="*/ 118110 w 118110"/>
                  <a:gd name="connsiteY1" fmla="*/ 541020 h 541020"/>
                  <a:gd name="connsiteX2" fmla="*/ 118110 w 118110"/>
                  <a:gd name="connsiteY2" fmla="*/ 541020 h 541020"/>
                  <a:gd name="connsiteX3" fmla="*/ 118110 w 118110"/>
                  <a:gd name="connsiteY3" fmla="*/ 541020 h 541020"/>
                  <a:gd name="connsiteX0" fmla="*/ 0 w 118110"/>
                  <a:gd name="connsiteY0" fmla="*/ 0 h 541020"/>
                  <a:gd name="connsiteX1" fmla="*/ 118110 w 118110"/>
                  <a:gd name="connsiteY1" fmla="*/ 541020 h 541020"/>
                  <a:gd name="connsiteX2" fmla="*/ 118110 w 118110"/>
                  <a:gd name="connsiteY2" fmla="*/ 541020 h 541020"/>
                  <a:gd name="connsiteX3" fmla="*/ 118110 w 118110"/>
                  <a:gd name="connsiteY3" fmla="*/ 541020 h 541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8110" h="541020">
                    <a:moveTo>
                      <a:pt x="0" y="0"/>
                    </a:moveTo>
                    <a:cubicBezTo>
                      <a:pt x="123190" y="153670"/>
                      <a:pt x="116840" y="356870"/>
                      <a:pt x="118110" y="541020"/>
                    </a:cubicBezTo>
                    <a:lnTo>
                      <a:pt x="118110" y="541020"/>
                    </a:lnTo>
                    <a:lnTo>
                      <a:pt x="118110" y="541020"/>
                    </a:lnTo>
                  </a:path>
                </a:pathLst>
              </a:custGeom>
              <a:ln w="508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" name="Freeform 24">
                <a:extLst>
                  <a:ext uri="{FF2B5EF4-FFF2-40B4-BE49-F238E27FC236}">
                    <a16:creationId xmlns:a16="http://schemas.microsoft.com/office/drawing/2014/main" id="{849ECB96-E2A2-4D12-8FAA-0E84A5243551}"/>
                  </a:ext>
                </a:extLst>
              </p:cNvPr>
              <p:cNvSpPr/>
              <p:nvPr/>
            </p:nvSpPr>
            <p:spPr>
              <a:xfrm rot="19043010" flipH="1">
                <a:off x="2519966" y="3044667"/>
                <a:ext cx="105125" cy="481539"/>
              </a:xfrm>
              <a:custGeom>
                <a:avLst/>
                <a:gdLst>
                  <a:gd name="connsiteX0" fmla="*/ 0 w 118110"/>
                  <a:gd name="connsiteY0" fmla="*/ 0 h 541020"/>
                  <a:gd name="connsiteX1" fmla="*/ 118110 w 118110"/>
                  <a:gd name="connsiteY1" fmla="*/ 541020 h 541020"/>
                  <a:gd name="connsiteX2" fmla="*/ 118110 w 118110"/>
                  <a:gd name="connsiteY2" fmla="*/ 541020 h 541020"/>
                  <a:gd name="connsiteX3" fmla="*/ 118110 w 118110"/>
                  <a:gd name="connsiteY3" fmla="*/ 541020 h 541020"/>
                  <a:gd name="connsiteX0" fmla="*/ 0 w 118110"/>
                  <a:gd name="connsiteY0" fmla="*/ 0 h 541020"/>
                  <a:gd name="connsiteX1" fmla="*/ 118110 w 118110"/>
                  <a:gd name="connsiteY1" fmla="*/ 541020 h 541020"/>
                  <a:gd name="connsiteX2" fmla="*/ 118110 w 118110"/>
                  <a:gd name="connsiteY2" fmla="*/ 541020 h 541020"/>
                  <a:gd name="connsiteX3" fmla="*/ 118110 w 118110"/>
                  <a:gd name="connsiteY3" fmla="*/ 541020 h 541020"/>
                  <a:gd name="connsiteX0" fmla="*/ 0 w 118110"/>
                  <a:gd name="connsiteY0" fmla="*/ 0 h 541020"/>
                  <a:gd name="connsiteX1" fmla="*/ 118110 w 118110"/>
                  <a:gd name="connsiteY1" fmla="*/ 541020 h 541020"/>
                  <a:gd name="connsiteX2" fmla="*/ 118110 w 118110"/>
                  <a:gd name="connsiteY2" fmla="*/ 541020 h 541020"/>
                  <a:gd name="connsiteX3" fmla="*/ 118110 w 118110"/>
                  <a:gd name="connsiteY3" fmla="*/ 541020 h 541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8110" h="541020">
                    <a:moveTo>
                      <a:pt x="0" y="0"/>
                    </a:moveTo>
                    <a:cubicBezTo>
                      <a:pt x="123190" y="153670"/>
                      <a:pt x="116840" y="356870"/>
                      <a:pt x="118110" y="541020"/>
                    </a:cubicBezTo>
                    <a:lnTo>
                      <a:pt x="118110" y="541020"/>
                    </a:lnTo>
                    <a:lnTo>
                      <a:pt x="118110" y="541020"/>
                    </a:lnTo>
                  </a:path>
                </a:pathLst>
              </a:custGeom>
              <a:noFill/>
              <a:ln w="508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49" name="그룹 7">
                <a:extLst>
                  <a:ext uri="{FF2B5EF4-FFF2-40B4-BE49-F238E27FC236}">
                    <a16:creationId xmlns:a16="http://schemas.microsoft.com/office/drawing/2014/main" id="{7F8B2768-D7FC-44F6-B2F7-ACDA3E7A9116}"/>
                  </a:ext>
                </a:extLst>
              </p:cNvPr>
              <p:cNvGrpSpPr/>
              <p:nvPr/>
            </p:nvGrpSpPr>
            <p:grpSpPr>
              <a:xfrm rot="19020000">
                <a:off x="1561176" y="2495176"/>
                <a:ext cx="1058138" cy="791152"/>
                <a:chOff x="3323392" y="61421"/>
                <a:chExt cx="4436326" cy="3316965"/>
              </a:xfrm>
            </p:grpSpPr>
            <p:sp>
              <p:nvSpPr>
                <p:cNvPr id="50" name="자유형: 도형 3">
                  <a:extLst>
                    <a:ext uri="{FF2B5EF4-FFF2-40B4-BE49-F238E27FC236}">
                      <a16:creationId xmlns:a16="http://schemas.microsoft.com/office/drawing/2014/main" id="{84D95464-8304-42F9-B120-56FA00F98BFB}"/>
                    </a:ext>
                  </a:extLst>
                </p:cNvPr>
                <p:cNvSpPr/>
                <p:nvPr/>
              </p:nvSpPr>
              <p:spPr>
                <a:xfrm>
                  <a:off x="5565729" y="61421"/>
                  <a:ext cx="2193989" cy="3316965"/>
                </a:xfrm>
                <a:custGeom>
                  <a:avLst/>
                  <a:gdLst>
                    <a:gd name="connsiteX0" fmla="*/ 467139 w 2385391"/>
                    <a:gd name="connsiteY0" fmla="*/ 0 h 3518453"/>
                    <a:gd name="connsiteX1" fmla="*/ 1023731 w 2385391"/>
                    <a:gd name="connsiteY1" fmla="*/ 357809 h 3518453"/>
                    <a:gd name="connsiteX2" fmla="*/ 1630018 w 2385391"/>
                    <a:gd name="connsiteY2" fmla="*/ 268357 h 3518453"/>
                    <a:gd name="connsiteX3" fmla="*/ 1789044 w 2385391"/>
                    <a:gd name="connsiteY3" fmla="*/ 715618 h 3518453"/>
                    <a:gd name="connsiteX4" fmla="*/ 2216426 w 2385391"/>
                    <a:gd name="connsiteY4" fmla="*/ 1063487 h 3518453"/>
                    <a:gd name="connsiteX5" fmla="*/ 2037522 w 2385391"/>
                    <a:gd name="connsiteY5" fmla="*/ 1639957 h 3518453"/>
                    <a:gd name="connsiteX6" fmla="*/ 2385391 w 2385391"/>
                    <a:gd name="connsiteY6" fmla="*/ 2057400 h 3518453"/>
                    <a:gd name="connsiteX7" fmla="*/ 1938131 w 2385391"/>
                    <a:gd name="connsiteY7" fmla="*/ 2643809 h 3518453"/>
                    <a:gd name="connsiteX8" fmla="*/ 1719470 w 2385391"/>
                    <a:gd name="connsiteY8" fmla="*/ 3299792 h 3518453"/>
                    <a:gd name="connsiteX9" fmla="*/ 1033670 w 2385391"/>
                    <a:gd name="connsiteY9" fmla="*/ 3349487 h 3518453"/>
                    <a:gd name="connsiteX10" fmla="*/ 357809 w 2385391"/>
                    <a:gd name="connsiteY10" fmla="*/ 3518453 h 3518453"/>
                    <a:gd name="connsiteX11" fmla="*/ 0 w 2385391"/>
                    <a:gd name="connsiteY11" fmla="*/ 2733261 h 3518453"/>
                    <a:gd name="connsiteX12" fmla="*/ 9939 w 2385391"/>
                    <a:gd name="connsiteY12" fmla="*/ 536713 h 3518453"/>
                    <a:gd name="connsiteX13" fmla="*/ 467139 w 2385391"/>
                    <a:gd name="connsiteY13" fmla="*/ 0 h 3518453"/>
                    <a:gd name="connsiteX0" fmla="*/ 467139 w 2385391"/>
                    <a:gd name="connsiteY0" fmla="*/ 0 h 3518453"/>
                    <a:gd name="connsiteX1" fmla="*/ 1023731 w 2385391"/>
                    <a:gd name="connsiteY1" fmla="*/ 357809 h 3518453"/>
                    <a:gd name="connsiteX2" fmla="*/ 1630018 w 2385391"/>
                    <a:gd name="connsiteY2" fmla="*/ 268357 h 3518453"/>
                    <a:gd name="connsiteX3" fmla="*/ 1789044 w 2385391"/>
                    <a:gd name="connsiteY3" fmla="*/ 715618 h 3518453"/>
                    <a:gd name="connsiteX4" fmla="*/ 2216426 w 2385391"/>
                    <a:gd name="connsiteY4" fmla="*/ 1063487 h 3518453"/>
                    <a:gd name="connsiteX5" fmla="*/ 2037522 w 2385391"/>
                    <a:gd name="connsiteY5" fmla="*/ 1639957 h 3518453"/>
                    <a:gd name="connsiteX6" fmla="*/ 2385391 w 2385391"/>
                    <a:gd name="connsiteY6" fmla="*/ 2057400 h 3518453"/>
                    <a:gd name="connsiteX7" fmla="*/ 1938131 w 2385391"/>
                    <a:gd name="connsiteY7" fmla="*/ 2643809 h 3518453"/>
                    <a:gd name="connsiteX8" fmla="*/ 1719470 w 2385391"/>
                    <a:gd name="connsiteY8" fmla="*/ 3299792 h 3518453"/>
                    <a:gd name="connsiteX9" fmla="*/ 1033670 w 2385391"/>
                    <a:gd name="connsiteY9" fmla="*/ 3349487 h 3518453"/>
                    <a:gd name="connsiteX10" fmla="*/ 357809 w 2385391"/>
                    <a:gd name="connsiteY10" fmla="*/ 3518453 h 3518453"/>
                    <a:gd name="connsiteX11" fmla="*/ 0 w 2385391"/>
                    <a:gd name="connsiteY11" fmla="*/ 2733261 h 3518453"/>
                    <a:gd name="connsiteX12" fmla="*/ 9939 w 2385391"/>
                    <a:gd name="connsiteY12" fmla="*/ 536713 h 3518453"/>
                    <a:gd name="connsiteX13" fmla="*/ 467139 w 2385391"/>
                    <a:gd name="connsiteY13" fmla="*/ 0 h 3518453"/>
                    <a:gd name="connsiteX0" fmla="*/ 467139 w 2385391"/>
                    <a:gd name="connsiteY0" fmla="*/ 2004 h 3520457"/>
                    <a:gd name="connsiteX1" fmla="*/ 1023731 w 2385391"/>
                    <a:gd name="connsiteY1" fmla="*/ 359813 h 3520457"/>
                    <a:gd name="connsiteX2" fmla="*/ 1630018 w 2385391"/>
                    <a:gd name="connsiteY2" fmla="*/ 270361 h 3520457"/>
                    <a:gd name="connsiteX3" fmla="*/ 1789044 w 2385391"/>
                    <a:gd name="connsiteY3" fmla="*/ 717622 h 3520457"/>
                    <a:gd name="connsiteX4" fmla="*/ 2216426 w 2385391"/>
                    <a:gd name="connsiteY4" fmla="*/ 1065491 h 3520457"/>
                    <a:gd name="connsiteX5" fmla="*/ 2037522 w 2385391"/>
                    <a:gd name="connsiteY5" fmla="*/ 1641961 h 3520457"/>
                    <a:gd name="connsiteX6" fmla="*/ 2385391 w 2385391"/>
                    <a:gd name="connsiteY6" fmla="*/ 2059404 h 3520457"/>
                    <a:gd name="connsiteX7" fmla="*/ 1938131 w 2385391"/>
                    <a:gd name="connsiteY7" fmla="*/ 2645813 h 3520457"/>
                    <a:gd name="connsiteX8" fmla="*/ 1719470 w 2385391"/>
                    <a:gd name="connsiteY8" fmla="*/ 3301796 h 3520457"/>
                    <a:gd name="connsiteX9" fmla="*/ 1033670 w 2385391"/>
                    <a:gd name="connsiteY9" fmla="*/ 3351491 h 3520457"/>
                    <a:gd name="connsiteX10" fmla="*/ 357809 w 2385391"/>
                    <a:gd name="connsiteY10" fmla="*/ 3520457 h 3520457"/>
                    <a:gd name="connsiteX11" fmla="*/ 0 w 2385391"/>
                    <a:gd name="connsiteY11" fmla="*/ 2735265 h 3520457"/>
                    <a:gd name="connsiteX12" fmla="*/ 9939 w 2385391"/>
                    <a:gd name="connsiteY12" fmla="*/ 538717 h 3520457"/>
                    <a:gd name="connsiteX13" fmla="*/ 467139 w 2385391"/>
                    <a:gd name="connsiteY13" fmla="*/ 2004 h 3520457"/>
                    <a:gd name="connsiteX0" fmla="*/ 467139 w 2385391"/>
                    <a:gd name="connsiteY0" fmla="*/ 2004 h 3520457"/>
                    <a:gd name="connsiteX1" fmla="*/ 1023731 w 2385391"/>
                    <a:gd name="connsiteY1" fmla="*/ 359813 h 3520457"/>
                    <a:gd name="connsiteX2" fmla="*/ 1630018 w 2385391"/>
                    <a:gd name="connsiteY2" fmla="*/ 270361 h 3520457"/>
                    <a:gd name="connsiteX3" fmla="*/ 1789044 w 2385391"/>
                    <a:gd name="connsiteY3" fmla="*/ 717622 h 3520457"/>
                    <a:gd name="connsiteX4" fmla="*/ 2216426 w 2385391"/>
                    <a:gd name="connsiteY4" fmla="*/ 1065491 h 3520457"/>
                    <a:gd name="connsiteX5" fmla="*/ 2037522 w 2385391"/>
                    <a:gd name="connsiteY5" fmla="*/ 1641961 h 3520457"/>
                    <a:gd name="connsiteX6" fmla="*/ 2385391 w 2385391"/>
                    <a:gd name="connsiteY6" fmla="*/ 2059404 h 3520457"/>
                    <a:gd name="connsiteX7" fmla="*/ 1938131 w 2385391"/>
                    <a:gd name="connsiteY7" fmla="*/ 2645813 h 3520457"/>
                    <a:gd name="connsiteX8" fmla="*/ 1719470 w 2385391"/>
                    <a:gd name="connsiteY8" fmla="*/ 3301796 h 3520457"/>
                    <a:gd name="connsiteX9" fmla="*/ 1033670 w 2385391"/>
                    <a:gd name="connsiteY9" fmla="*/ 3351491 h 3520457"/>
                    <a:gd name="connsiteX10" fmla="*/ 357809 w 2385391"/>
                    <a:gd name="connsiteY10" fmla="*/ 3520457 h 3520457"/>
                    <a:gd name="connsiteX11" fmla="*/ 0 w 2385391"/>
                    <a:gd name="connsiteY11" fmla="*/ 2735265 h 3520457"/>
                    <a:gd name="connsiteX12" fmla="*/ 9939 w 2385391"/>
                    <a:gd name="connsiteY12" fmla="*/ 538717 h 3520457"/>
                    <a:gd name="connsiteX13" fmla="*/ 467139 w 2385391"/>
                    <a:gd name="connsiteY13" fmla="*/ 2004 h 3520457"/>
                    <a:gd name="connsiteX0" fmla="*/ 467139 w 2385391"/>
                    <a:gd name="connsiteY0" fmla="*/ 1983 h 3520436"/>
                    <a:gd name="connsiteX1" fmla="*/ 991074 w 2385391"/>
                    <a:gd name="connsiteY1" fmla="*/ 363058 h 3520436"/>
                    <a:gd name="connsiteX2" fmla="*/ 1630018 w 2385391"/>
                    <a:gd name="connsiteY2" fmla="*/ 270340 h 3520436"/>
                    <a:gd name="connsiteX3" fmla="*/ 1789044 w 2385391"/>
                    <a:gd name="connsiteY3" fmla="*/ 717601 h 3520436"/>
                    <a:gd name="connsiteX4" fmla="*/ 2216426 w 2385391"/>
                    <a:gd name="connsiteY4" fmla="*/ 1065470 h 3520436"/>
                    <a:gd name="connsiteX5" fmla="*/ 2037522 w 2385391"/>
                    <a:gd name="connsiteY5" fmla="*/ 1641940 h 3520436"/>
                    <a:gd name="connsiteX6" fmla="*/ 2385391 w 2385391"/>
                    <a:gd name="connsiteY6" fmla="*/ 2059383 h 3520436"/>
                    <a:gd name="connsiteX7" fmla="*/ 1938131 w 2385391"/>
                    <a:gd name="connsiteY7" fmla="*/ 2645792 h 3520436"/>
                    <a:gd name="connsiteX8" fmla="*/ 1719470 w 2385391"/>
                    <a:gd name="connsiteY8" fmla="*/ 3301775 h 3520436"/>
                    <a:gd name="connsiteX9" fmla="*/ 1033670 w 2385391"/>
                    <a:gd name="connsiteY9" fmla="*/ 3351470 h 3520436"/>
                    <a:gd name="connsiteX10" fmla="*/ 357809 w 2385391"/>
                    <a:gd name="connsiteY10" fmla="*/ 3520436 h 3520436"/>
                    <a:gd name="connsiteX11" fmla="*/ 0 w 2385391"/>
                    <a:gd name="connsiteY11" fmla="*/ 2735244 h 3520436"/>
                    <a:gd name="connsiteX12" fmla="*/ 9939 w 2385391"/>
                    <a:gd name="connsiteY12" fmla="*/ 538696 h 3520436"/>
                    <a:gd name="connsiteX13" fmla="*/ 467139 w 2385391"/>
                    <a:gd name="connsiteY13" fmla="*/ 1983 h 3520436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30018 w 2385391"/>
                    <a:gd name="connsiteY2" fmla="*/ 271778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30018 w 2385391"/>
                    <a:gd name="connsiteY2" fmla="*/ 271778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30018 w 2385391"/>
                    <a:gd name="connsiteY2" fmla="*/ 271778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20221 w 2385391"/>
                    <a:gd name="connsiteY2" fmla="*/ 291372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20221 w 2385391"/>
                    <a:gd name="connsiteY2" fmla="*/ 291372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20221 w 2385391"/>
                    <a:gd name="connsiteY2" fmla="*/ 291372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28836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28836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28836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21194 w 2385391"/>
                    <a:gd name="connsiteY5" fmla="*/ 1656441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21194 w 2385391"/>
                    <a:gd name="connsiteY5" fmla="*/ 1656441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1995068 w 2385391"/>
                    <a:gd name="connsiteY5" fmla="*/ 1640113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1982005 w 2385391"/>
                    <a:gd name="connsiteY5" fmla="*/ 1627050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1982005 w 2385391"/>
                    <a:gd name="connsiteY5" fmla="*/ 1627050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1982005 w 2385391"/>
                    <a:gd name="connsiteY5" fmla="*/ 1627050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52734"/>
                    <a:gd name="connsiteY0" fmla="*/ 3421 h 3521874"/>
                    <a:gd name="connsiteX1" fmla="*/ 991074 w 2352734"/>
                    <a:gd name="connsiteY1" fmla="*/ 364496 h 3521874"/>
                    <a:gd name="connsiteX2" fmla="*/ 1597361 w 2352734"/>
                    <a:gd name="connsiteY2" fmla="*/ 304435 h 3521874"/>
                    <a:gd name="connsiteX3" fmla="*/ 1762919 w 2352734"/>
                    <a:gd name="connsiteY3" fmla="*/ 741899 h 3521874"/>
                    <a:gd name="connsiteX4" fmla="*/ 2190300 w 2352734"/>
                    <a:gd name="connsiteY4" fmla="*/ 1096300 h 3521874"/>
                    <a:gd name="connsiteX5" fmla="*/ 1982005 w 2352734"/>
                    <a:gd name="connsiteY5" fmla="*/ 1627050 h 3521874"/>
                    <a:gd name="connsiteX6" fmla="*/ 2352734 w 2352734"/>
                    <a:gd name="connsiteY6" fmla="*/ 2080415 h 3521874"/>
                    <a:gd name="connsiteX7" fmla="*/ 1938131 w 2352734"/>
                    <a:gd name="connsiteY7" fmla="*/ 2647230 h 3521874"/>
                    <a:gd name="connsiteX8" fmla="*/ 1719470 w 2352734"/>
                    <a:gd name="connsiteY8" fmla="*/ 3303213 h 3521874"/>
                    <a:gd name="connsiteX9" fmla="*/ 1033670 w 2352734"/>
                    <a:gd name="connsiteY9" fmla="*/ 3352908 h 3521874"/>
                    <a:gd name="connsiteX10" fmla="*/ 357809 w 2352734"/>
                    <a:gd name="connsiteY10" fmla="*/ 3521874 h 3521874"/>
                    <a:gd name="connsiteX11" fmla="*/ 0 w 2352734"/>
                    <a:gd name="connsiteY11" fmla="*/ 2736682 h 3521874"/>
                    <a:gd name="connsiteX12" fmla="*/ 9939 w 2352734"/>
                    <a:gd name="connsiteY12" fmla="*/ 540134 h 3521874"/>
                    <a:gd name="connsiteX13" fmla="*/ 467139 w 2352734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27050 h 3521874"/>
                    <a:gd name="connsiteX6" fmla="*/ 2352734 w 2352860"/>
                    <a:gd name="connsiteY6" fmla="*/ 2080415 h 3521874"/>
                    <a:gd name="connsiteX7" fmla="*/ 1938131 w 2352860"/>
                    <a:gd name="connsiteY7" fmla="*/ 2647230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38131 w 2352860"/>
                    <a:gd name="connsiteY7" fmla="*/ 2647230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38131 w 2352860"/>
                    <a:gd name="connsiteY7" fmla="*/ 2647230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38131 w 2352860"/>
                    <a:gd name="connsiteY7" fmla="*/ 2647230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15271 w 2352860"/>
                    <a:gd name="connsiteY7" fmla="*/ 2614573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15271 w 2352860"/>
                    <a:gd name="connsiteY7" fmla="*/ 2614573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882614 w 2352860"/>
                    <a:gd name="connsiteY7" fmla="*/ 2621104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882614 w 2352860"/>
                    <a:gd name="connsiteY7" fmla="*/ 2608041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882614 w 2352860"/>
                    <a:gd name="connsiteY7" fmla="*/ 2608041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734"/>
                    <a:gd name="connsiteY0" fmla="*/ 3421 h 3521874"/>
                    <a:gd name="connsiteX1" fmla="*/ 991074 w 2352734"/>
                    <a:gd name="connsiteY1" fmla="*/ 364496 h 3521874"/>
                    <a:gd name="connsiteX2" fmla="*/ 1597361 w 2352734"/>
                    <a:gd name="connsiteY2" fmla="*/ 304435 h 3521874"/>
                    <a:gd name="connsiteX3" fmla="*/ 1762919 w 2352734"/>
                    <a:gd name="connsiteY3" fmla="*/ 741899 h 3521874"/>
                    <a:gd name="connsiteX4" fmla="*/ 2190300 w 2352734"/>
                    <a:gd name="connsiteY4" fmla="*/ 1096300 h 3521874"/>
                    <a:gd name="connsiteX5" fmla="*/ 1982005 w 2352734"/>
                    <a:gd name="connsiteY5" fmla="*/ 1640112 h 3521874"/>
                    <a:gd name="connsiteX6" fmla="*/ 2352734 w 2352734"/>
                    <a:gd name="connsiteY6" fmla="*/ 2080415 h 3521874"/>
                    <a:gd name="connsiteX7" fmla="*/ 1882614 w 2352734"/>
                    <a:gd name="connsiteY7" fmla="*/ 2608041 h 3521874"/>
                    <a:gd name="connsiteX8" fmla="*/ 1719470 w 2352734"/>
                    <a:gd name="connsiteY8" fmla="*/ 3303213 h 3521874"/>
                    <a:gd name="connsiteX9" fmla="*/ 1033670 w 2352734"/>
                    <a:gd name="connsiteY9" fmla="*/ 3352908 h 3521874"/>
                    <a:gd name="connsiteX10" fmla="*/ 357809 w 2352734"/>
                    <a:gd name="connsiteY10" fmla="*/ 3521874 h 3521874"/>
                    <a:gd name="connsiteX11" fmla="*/ 0 w 2352734"/>
                    <a:gd name="connsiteY11" fmla="*/ 2736682 h 3521874"/>
                    <a:gd name="connsiteX12" fmla="*/ 9939 w 2352734"/>
                    <a:gd name="connsiteY12" fmla="*/ 540134 h 3521874"/>
                    <a:gd name="connsiteX13" fmla="*/ 467139 w 2352734"/>
                    <a:gd name="connsiteY13" fmla="*/ 3421 h 3521874"/>
                    <a:gd name="connsiteX0" fmla="*/ 467139 w 2352760"/>
                    <a:gd name="connsiteY0" fmla="*/ 3421 h 3521874"/>
                    <a:gd name="connsiteX1" fmla="*/ 991074 w 2352760"/>
                    <a:gd name="connsiteY1" fmla="*/ 364496 h 3521874"/>
                    <a:gd name="connsiteX2" fmla="*/ 1597361 w 2352760"/>
                    <a:gd name="connsiteY2" fmla="*/ 304435 h 3521874"/>
                    <a:gd name="connsiteX3" fmla="*/ 1762919 w 2352760"/>
                    <a:gd name="connsiteY3" fmla="*/ 741899 h 3521874"/>
                    <a:gd name="connsiteX4" fmla="*/ 2190300 w 2352760"/>
                    <a:gd name="connsiteY4" fmla="*/ 1096300 h 3521874"/>
                    <a:gd name="connsiteX5" fmla="*/ 1982005 w 2352760"/>
                    <a:gd name="connsiteY5" fmla="*/ 1640112 h 3521874"/>
                    <a:gd name="connsiteX6" fmla="*/ 2352734 w 2352760"/>
                    <a:gd name="connsiteY6" fmla="*/ 2080415 h 3521874"/>
                    <a:gd name="connsiteX7" fmla="*/ 1882614 w 2352760"/>
                    <a:gd name="connsiteY7" fmla="*/ 2608041 h 3521874"/>
                    <a:gd name="connsiteX8" fmla="*/ 1719470 w 2352760"/>
                    <a:gd name="connsiteY8" fmla="*/ 3303213 h 3521874"/>
                    <a:gd name="connsiteX9" fmla="*/ 1033670 w 2352760"/>
                    <a:gd name="connsiteY9" fmla="*/ 3352908 h 3521874"/>
                    <a:gd name="connsiteX10" fmla="*/ 357809 w 2352760"/>
                    <a:gd name="connsiteY10" fmla="*/ 3521874 h 3521874"/>
                    <a:gd name="connsiteX11" fmla="*/ 0 w 2352760"/>
                    <a:gd name="connsiteY11" fmla="*/ 2736682 h 3521874"/>
                    <a:gd name="connsiteX12" fmla="*/ 9939 w 2352760"/>
                    <a:gd name="connsiteY12" fmla="*/ 540134 h 3521874"/>
                    <a:gd name="connsiteX13" fmla="*/ 467139 w 2352760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82614 w 2349495"/>
                    <a:gd name="connsiteY7" fmla="*/ 2608041 h 3521874"/>
                    <a:gd name="connsiteX8" fmla="*/ 1719470 w 2349495"/>
                    <a:gd name="connsiteY8" fmla="*/ 3303213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719470 w 2349495"/>
                    <a:gd name="connsiteY8" fmla="*/ 3303213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719470 w 2349495"/>
                    <a:gd name="connsiteY8" fmla="*/ 3303213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90079 w 2349495"/>
                    <a:gd name="connsiteY8" fmla="*/ 3264025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90079 w 2349495"/>
                    <a:gd name="connsiteY8" fmla="*/ 3264025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108782 w 2349495"/>
                    <a:gd name="connsiteY9" fmla="*/ 3333313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108782 w 2349495"/>
                    <a:gd name="connsiteY9" fmla="*/ 3333313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108782 w 2349495"/>
                    <a:gd name="connsiteY9" fmla="*/ 3333313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484067"/>
                    <a:gd name="connsiteX1" fmla="*/ 991074 w 2349495"/>
                    <a:gd name="connsiteY1" fmla="*/ 364496 h 3484067"/>
                    <a:gd name="connsiteX2" fmla="*/ 1597361 w 2349495"/>
                    <a:gd name="connsiteY2" fmla="*/ 304435 h 3484067"/>
                    <a:gd name="connsiteX3" fmla="*/ 1762919 w 2349495"/>
                    <a:gd name="connsiteY3" fmla="*/ 741899 h 3484067"/>
                    <a:gd name="connsiteX4" fmla="*/ 2190300 w 2349495"/>
                    <a:gd name="connsiteY4" fmla="*/ 1096300 h 3484067"/>
                    <a:gd name="connsiteX5" fmla="*/ 1982005 w 2349495"/>
                    <a:gd name="connsiteY5" fmla="*/ 1640112 h 3484067"/>
                    <a:gd name="connsiteX6" fmla="*/ 2349468 w 2349495"/>
                    <a:gd name="connsiteY6" fmla="*/ 2100010 h 3484067"/>
                    <a:gd name="connsiteX7" fmla="*/ 1869551 w 2349495"/>
                    <a:gd name="connsiteY7" fmla="*/ 2608041 h 3484067"/>
                    <a:gd name="connsiteX8" fmla="*/ 1686813 w 2349495"/>
                    <a:gd name="connsiteY8" fmla="*/ 3254228 h 3484067"/>
                    <a:gd name="connsiteX9" fmla="*/ 1108782 w 2349495"/>
                    <a:gd name="connsiteY9" fmla="*/ 3333313 h 3484067"/>
                    <a:gd name="connsiteX10" fmla="*/ 364340 w 2349495"/>
                    <a:gd name="connsiteY10" fmla="*/ 3469622 h 3484067"/>
                    <a:gd name="connsiteX11" fmla="*/ 0 w 2349495"/>
                    <a:gd name="connsiteY11" fmla="*/ 2736682 h 3484067"/>
                    <a:gd name="connsiteX12" fmla="*/ 9939 w 2349495"/>
                    <a:gd name="connsiteY12" fmla="*/ 540134 h 3484067"/>
                    <a:gd name="connsiteX13" fmla="*/ 467139 w 2349495"/>
                    <a:gd name="connsiteY13" fmla="*/ 3421 h 3484067"/>
                    <a:gd name="connsiteX0" fmla="*/ 467139 w 2349495"/>
                    <a:gd name="connsiteY0" fmla="*/ 3421 h 3480224"/>
                    <a:gd name="connsiteX1" fmla="*/ 991074 w 2349495"/>
                    <a:gd name="connsiteY1" fmla="*/ 364496 h 3480224"/>
                    <a:gd name="connsiteX2" fmla="*/ 1597361 w 2349495"/>
                    <a:gd name="connsiteY2" fmla="*/ 304435 h 3480224"/>
                    <a:gd name="connsiteX3" fmla="*/ 1762919 w 2349495"/>
                    <a:gd name="connsiteY3" fmla="*/ 741899 h 3480224"/>
                    <a:gd name="connsiteX4" fmla="*/ 2190300 w 2349495"/>
                    <a:gd name="connsiteY4" fmla="*/ 1096300 h 3480224"/>
                    <a:gd name="connsiteX5" fmla="*/ 1982005 w 2349495"/>
                    <a:gd name="connsiteY5" fmla="*/ 1640112 h 3480224"/>
                    <a:gd name="connsiteX6" fmla="*/ 2349468 w 2349495"/>
                    <a:gd name="connsiteY6" fmla="*/ 2100010 h 3480224"/>
                    <a:gd name="connsiteX7" fmla="*/ 1869551 w 2349495"/>
                    <a:gd name="connsiteY7" fmla="*/ 2608041 h 3480224"/>
                    <a:gd name="connsiteX8" fmla="*/ 1686813 w 2349495"/>
                    <a:gd name="connsiteY8" fmla="*/ 3254228 h 3480224"/>
                    <a:gd name="connsiteX9" fmla="*/ 1108782 w 2349495"/>
                    <a:gd name="connsiteY9" fmla="*/ 3333313 h 3480224"/>
                    <a:gd name="connsiteX10" fmla="*/ 370871 w 2349495"/>
                    <a:gd name="connsiteY10" fmla="*/ 3459825 h 3480224"/>
                    <a:gd name="connsiteX11" fmla="*/ 0 w 2349495"/>
                    <a:gd name="connsiteY11" fmla="*/ 2736682 h 3480224"/>
                    <a:gd name="connsiteX12" fmla="*/ 9939 w 2349495"/>
                    <a:gd name="connsiteY12" fmla="*/ 540134 h 3480224"/>
                    <a:gd name="connsiteX13" fmla="*/ 467139 w 2349495"/>
                    <a:gd name="connsiteY13" fmla="*/ 3421 h 3480224"/>
                    <a:gd name="connsiteX0" fmla="*/ 467139 w 2349495"/>
                    <a:gd name="connsiteY0" fmla="*/ 3421 h 3552207"/>
                    <a:gd name="connsiteX1" fmla="*/ 991074 w 2349495"/>
                    <a:gd name="connsiteY1" fmla="*/ 364496 h 3552207"/>
                    <a:gd name="connsiteX2" fmla="*/ 1597361 w 2349495"/>
                    <a:gd name="connsiteY2" fmla="*/ 304435 h 3552207"/>
                    <a:gd name="connsiteX3" fmla="*/ 1762919 w 2349495"/>
                    <a:gd name="connsiteY3" fmla="*/ 741899 h 3552207"/>
                    <a:gd name="connsiteX4" fmla="*/ 2190300 w 2349495"/>
                    <a:gd name="connsiteY4" fmla="*/ 1096300 h 3552207"/>
                    <a:gd name="connsiteX5" fmla="*/ 1982005 w 2349495"/>
                    <a:gd name="connsiteY5" fmla="*/ 1640112 h 3552207"/>
                    <a:gd name="connsiteX6" fmla="*/ 2349468 w 2349495"/>
                    <a:gd name="connsiteY6" fmla="*/ 2100010 h 3552207"/>
                    <a:gd name="connsiteX7" fmla="*/ 1869551 w 2349495"/>
                    <a:gd name="connsiteY7" fmla="*/ 2608041 h 3552207"/>
                    <a:gd name="connsiteX8" fmla="*/ 1686813 w 2349495"/>
                    <a:gd name="connsiteY8" fmla="*/ 3254228 h 3552207"/>
                    <a:gd name="connsiteX9" fmla="*/ 1108782 w 2349495"/>
                    <a:gd name="connsiteY9" fmla="*/ 3333313 h 3552207"/>
                    <a:gd name="connsiteX10" fmla="*/ 370871 w 2349495"/>
                    <a:gd name="connsiteY10" fmla="*/ 3459825 h 3552207"/>
                    <a:gd name="connsiteX11" fmla="*/ 0 w 2349495"/>
                    <a:gd name="connsiteY11" fmla="*/ 2736682 h 3552207"/>
                    <a:gd name="connsiteX12" fmla="*/ 9939 w 2349495"/>
                    <a:gd name="connsiteY12" fmla="*/ 540134 h 3552207"/>
                    <a:gd name="connsiteX13" fmla="*/ 467139 w 2349495"/>
                    <a:gd name="connsiteY13" fmla="*/ 3421 h 3552207"/>
                    <a:gd name="connsiteX0" fmla="*/ 467139 w 2349495"/>
                    <a:gd name="connsiteY0" fmla="*/ 3421 h 3552207"/>
                    <a:gd name="connsiteX1" fmla="*/ 991074 w 2349495"/>
                    <a:gd name="connsiteY1" fmla="*/ 364496 h 3552207"/>
                    <a:gd name="connsiteX2" fmla="*/ 1597361 w 2349495"/>
                    <a:gd name="connsiteY2" fmla="*/ 304435 h 3552207"/>
                    <a:gd name="connsiteX3" fmla="*/ 1762919 w 2349495"/>
                    <a:gd name="connsiteY3" fmla="*/ 741899 h 3552207"/>
                    <a:gd name="connsiteX4" fmla="*/ 2190300 w 2349495"/>
                    <a:gd name="connsiteY4" fmla="*/ 1096300 h 3552207"/>
                    <a:gd name="connsiteX5" fmla="*/ 1982005 w 2349495"/>
                    <a:gd name="connsiteY5" fmla="*/ 1640112 h 3552207"/>
                    <a:gd name="connsiteX6" fmla="*/ 2349468 w 2349495"/>
                    <a:gd name="connsiteY6" fmla="*/ 2100010 h 3552207"/>
                    <a:gd name="connsiteX7" fmla="*/ 1869551 w 2349495"/>
                    <a:gd name="connsiteY7" fmla="*/ 2608041 h 3552207"/>
                    <a:gd name="connsiteX8" fmla="*/ 1686813 w 2349495"/>
                    <a:gd name="connsiteY8" fmla="*/ 3254228 h 3552207"/>
                    <a:gd name="connsiteX9" fmla="*/ 1108782 w 2349495"/>
                    <a:gd name="connsiteY9" fmla="*/ 3333313 h 3552207"/>
                    <a:gd name="connsiteX10" fmla="*/ 370871 w 2349495"/>
                    <a:gd name="connsiteY10" fmla="*/ 3459825 h 3552207"/>
                    <a:gd name="connsiteX11" fmla="*/ 0 w 2349495"/>
                    <a:gd name="connsiteY11" fmla="*/ 2736682 h 3552207"/>
                    <a:gd name="connsiteX12" fmla="*/ 9939 w 2349495"/>
                    <a:gd name="connsiteY12" fmla="*/ 540134 h 3552207"/>
                    <a:gd name="connsiteX13" fmla="*/ 467139 w 2349495"/>
                    <a:gd name="connsiteY13" fmla="*/ 3421 h 3552207"/>
                    <a:gd name="connsiteX0" fmla="*/ 467233 w 2349589"/>
                    <a:gd name="connsiteY0" fmla="*/ 3421 h 3552207"/>
                    <a:gd name="connsiteX1" fmla="*/ 991168 w 2349589"/>
                    <a:gd name="connsiteY1" fmla="*/ 364496 h 3552207"/>
                    <a:gd name="connsiteX2" fmla="*/ 1597455 w 2349589"/>
                    <a:gd name="connsiteY2" fmla="*/ 304435 h 3552207"/>
                    <a:gd name="connsiteX3" fmla="*/ 1763013 w 2349589"/>
                    <a:gd name="connsiteY3" fmla="*/ 741899 h 3552207"/>
                    <a:gd name="connsiteX4" fmla="*/ 2190394 w 2349589"/>
                    <a:gd name="connsiteY4" fmla="*/ 1096300 h 3552207"/>
                    <a:gd name="connsiteX5" fmla="*/ 1982099 w 2349589"/>
                    <a:gd name="connsiteY5" fmla="*/ 1640112 h 3552207"/>
                    <a:gd name="connsiteX6" fmla="*/ 2349562 w 2349589"/>
                    <a:gd name="connsiteY6" fmla="*/ 2100010 h 3552207"/>
                    <a:gd name="connsiteX7" fmla="*/ 1869645 w 2349589"/>
                    <a:gd name="connsiteY7" fmla="*/ 2608041 h 3552207"/>
                    <a:gd name="connsiteX8" fmla="*/ 1686907 w 2349589"/>
                    <a:gd name="connsiteY8" fmla="*/ 3254228 h 3552207"/>
                    <a:gd name="connsiteX9" fmla="*/ 1108876 w 2349589"/>
                    <a:gd name="connsiteY9" fmla="*/ 3333313 h 3552207"/>
                    <a:gd name="connsiteX10" fmla="*/ 370965 w 2349589"/>
                    <a:gd name="connsiteY10" fmla="*/ 3459825 h 3552207"/>
                    <a:gd name="connsiteX11" fmla="*/ 94 w 2349589"/>
                    <a:gd name="connsiteY11" fmla="*/ 2736682 h 3552207"/>
                    <a:gd name="connsiteX12" fmla="*/ 10033 w 2349589"/>
                    <a:gd name="connsiteY12" fmla="*/ 540134 h 3552207"/>
                    <a:gd name="connsiteX13" fmla="*/ 467233 w 2349589"/>
                    <a:gd name="connsiteY13" fmla="*/ 3421 h 3552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49589" h="3552207">
                      <a:moveTo>
                        <a:pt x="467233" y="3421"/>
                      </a:moveTo>
                      <a:cubicBezTo>
                        <a:pt x="734407" y="-24266"/>
                        <a:pt x="981985" y="117864"/>
                        <a:pt x="991168" y="364496"/>
                      </a:cubicBezTo>
                      <a:cubicBezTo>
                        <a:pt x="1194352" y="121319"/>
                        <a:pt x="1498773" y="227572"/>
                        <a:pt x="1597455" y="304435"/>
                      </a:cubicBezTo>
                      <a:cubicBezTo>
                        <a:pt x="1689652" y="352285"/>
                        <a:pt x="1788382" y="579749"/>
                        <a:pt x="1763013" y="741899"/>
                      </a:cubicBezTo>
                      <a:cubicBezTo>
                        <a:pt x="1943573" y="782744"/>
                        <a:pt x="2133931" y="882371"/>
                        <a:pt x="2190394" y="1096300"/>
                      </a:cubicBezTo>
                      <a:cubicBezTo>
                        <a:pt x="2247236" y="1330910"/>
                        <a:pt x="2127731" y="1529599"/>
                        <a:pt x="1982099" y="1640112"/>
                      </a:cubicBezTo>
                      <a:cubicBezTo>
                        <a:pt x="2152484" y="1693262"/>
                        <a:pt x="2352260" y="1890106"/>
                        <a:pt x="2349562" y="2100010"/>
                      </a:cubicBezTo>
                      <a:cubicBezTo>
                        <a:pt x="2319129" y="2527345"/>
                        <a:pt x="2047035" y="2618311"/>
                        <a:pt x="1869645" y="2608041"/>
                      </a:cubicBezTo>
                      <a:cubicBezTo>
                        <a:pt x="1950246" y="2898548"/>
                        <a:pt x="1812046" y="3097616"/>
                        <a:pt x="1686907" y="3254228"/>
                      </a:cubicBezTo>
                      <a:cubicBezTo>
                        <a:pt x="1508381" y="3391624"/>
                        <a:pt x="1336387" y="3401657"/>
                        <a:pt x="1108876" y="3333313"/>
                      </a:cubicBezTo>
                      <a:cubicBezTo>
                        <a:pt x="969586" y="3611704"/>
                        <a:pt x="680072" y="3589648"/>
                        <a:pt x="370965" y="3459825"/>
                      </a:cubicBezTo>
                      <a:cubicBezTo>
                        <a:pt x="103649" y="3346140"/>
                        <a:pt x="-3644" y="3069170"/>
                        <a:pt x="94" y="2736682"/>
                      </a:cubicBezTo>
                      <a:lnTo>
                        <a:pt x="10033" y="540134"/>
                      </a:lnTo>
                      <a:cubicBezTo>
                        <a:pt x="2413" y="246930"/>
                        <a:pt x="200533" y="45165"/>
                        <a:pt x="467233" y="342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grpSp>
              <p:nvGrpSpPr>
                <p:cNvPr id="51" name="그룹 42">
                  <a:extLst>
                    <a:ext uri="{FF2B5EF4-FFF2-40B4-BE49-F238E27FC236}">
                      <a16:creationId xmlns:a16="http://schemas.microsoft.com/office/drawing/2014/main" id="{400D797B-714F-48D7-8F28-547D9BAF7B59}"/>
                    </a:ext>
                  </a:extLst>
                </p:cNvPr>
                <p:cNvGrpSpPr/>
                <p:nvPr/>
              </p:nvGrpSpPr>
              <p:grpSpPr>
                <a:xfrm>
                  <a:off x="5560358" y="66818"/>
                  <a:ext cx="2194998" cy="3306170"/>
                  <a:chOff x="6150565" y="3254095"/>
                  <a:chExt cx="979312" cy="1475068"/>
                </a:xfrm>
              </p:grpSpPr>
              <p:sp>
                <p:nvSpPr>
                  <p:cNvPr id="88" name="자유형: 도형 43">
                    <a:extLst>
                      <a:ext uri="{FF2B5EF4-FFF2-40B4-BE49-F238E27FC236}">
                        <a16:creationId xmlns:a16="http://schemas.microsoft.com/office/drawing/2014/main" id="{A94470DE-25B8-4195-B00D-0840EAC6E352}"/>
                      </a:ext>
                    </a:extLst>
                  </p:cNvPr>
                  <p:cNvSpPr/>
                  <p:nvPr/>
                </p:nvSpPr>
                <p:spPr>
                  <a:xfrm>
                    <a:off x="6154072" y="3254095"/>
                    <a:ext cx="734589" cy="517434"/>
                  </a:xfrm>
                  <a:custGeom>
                    <a:avLst/>
                    <a:gdLst>
                      <a:gd name="connsiteX0" fmla="*/ 182319 w 931229"/>
                      <a:gd name="connsiteY0" fmla="*/ 476834 h 617079"/>
                      <a:gd name="connsiteX1" fmla="*/ 423541 w 931229"/>
                      <a:gd name="connsiteY1" fmla="*/ 339394 h 617079"/>
                      <a:gd name="connsiteX2" fmla="*/ 516103 w 931229"/>
                      <a:gd name="connsiteY2" fmla="*/ 617079 h 617079"/>
                      <a:gd name="connsiteX3" fmla="*/ 0 w 931229"/>
                      <a:gd name="connsiteY3" fmla="*/ 448785 h 617079"/>
                      <a:gd name="connsiteX4" fmla="*/ 274881 w 931229"/>
                      <a:gd name="connsiteY4" fmla="*/ 0 h 617079"/>
                      <a:gd name="connsiteX5" fmla="*/ 504883 w 931229"/>
                      <a:gd name="connsiteY5" fmla="*/ 235612 h 617079"/>
                      <a:gd name="connsiteX6" fmla="*/ 765740 w 931229"/>
                      <a:gd name="connsiteY6" fmla="*/ 159879 h 617079"/>
                      <a:gd name="connsiteX7" fmla="*/ 931229 w 931229"/>
                      <a:gd name="connsiteY7" fmla="*/ 403906 h 617079"/>
                      <a:gd name="connsiteX0" fmla="*/ 182319 w 931922"/>
                      <a:gd name="connsiteY0" fmla="*/ 476834 h 617079"/>
                      <a:gd name="connsiteX1" fmla="*/ 423541 w 931922"/>
                      <a:gd name="connsiteY1" fmla="*/ 339394 h 617079"/>
                      <a:gd name="connsiteX2" fmla="*/ 516103 w 931922"/>
                      <a:gd name="connsiteY2" fmla="*/ 617079 h 617079"/>
                      <a:gd name="connsiteX3" fmla="*/ 0 w 931922"/>
                      <a:gd name="connsiteY3" fmla="*/ 448785 h 617079"/>
                      <a:gd name="connsiteX4" fmla="*/ 274881 w 931922"/>
                      <a:gd name="connsiteY4" fmla="*/ 0 h 617079"/>
                      <a:gd name="connsiteX5" fmla="*/ 504883 w 931922"/>
                      <a:gd name="connsiteY5" fmla="*/ 235612 h 617079"/>
                      <a:gd name="connsiteX6" fmla="*/ 765740 w 931922"/>
                      <a:gd name="connsiteY6" fmla="*/ 159879 h 617079"/>
                      <a:gd name="connsiteX7" fmla="*/ 931229 w 931922"/>
                      <a:gd name="connsiteY7" fmla="*/ 403906 h 617079"/>
                      <a:gd name="connsiteX0" fmla="*/ 182319 w 931922"/>
                      <a:gd name="connsiteY0" fmla="*/ 476834 h 617079"/>
                      <a:gd name="connsiteX1" fmla="*/ 423541 w 931922"/>
                      <a:gd name="connsiteY1" fmla="*/ 339394 h 617079"/>
                      <a:gd name="connsiteX2" fmla="*/ 516103 w 931922"/>
                      <a:gd name="connsiteY2" fmla="*/ 617079 h 617079"/>
                      <a:gd name="connsiteX3" fmla="*/ 0 w 931922"/>
                      <a:gd name="connsiteY3" fmla="*/ 448785 h 617079"/>
                      <a:gd name="connsiteX4" fmla="*/ 274881 w 931922"/>
                      <a:gd name="connsiteY4" fmla="*/ 0 h 617079"/>
                      <a:gd name="connsiteX5" fmla="*/ 504883 w 931922"/>
                      <a:gd name="connsiteY5" fmla="*/ 235612 h 617079"/>
                      <a:gd name="connsiteX6" fmla="*/ 765740 w 931922"/>
                      <a:gd name="connsiteY6" fmla="*/ 159879 h 617079"/>
                      <a:gd name="connsiteX7" fmla="*/ 931229 w 931922"/>
                      <a:gd name="connsiteY7" fmla="*/ 403906 h 617079"/>
                      <a:gd name="connsiteX0" fmla="*/ 182319 w 931968"/>
                      <a:gd name="connsiteY0" fmla="*/ 476834 h 617079"/>
                      <a:gd name="connsiteX1" fmla="*/ 423541 w 931968"/>
                      <a:gd name="connsiteY1" fmla="*/ 339394 h 617079"/>
                      <a:gd name="connsiteX2" fmla="*/ 516103 w 931968"/>
                      <a:gd name="connsiteY2" fmla="*/ 617079 h 617079"/>
                      <a:gd name="connsiteX3" fmla="*/ 0 w 931968"/>
                      <a:gd name="connsiteY3" fmla="*/ 448785 h 617079"/>
                      <a:gd name="connsiteX4" fmla="*/ 274881 w 931968"/>
                      <a:gd name="connsiteY4" fmla="*/ 0 h 617079"/>
                      <a:gd name="connsiteX5" fmla="*/ 504883 w 931968"/>
                      <a:gd name="connsiteY5" fmla="*/ 235612 h 617079"/>
                      <a:gd name="connsiteX6" fmla="*/ 765740 w 931968"/>
                      <a:gd name="connsiteY6" fmla="*/ 159879 h 617079"/>
                      <a:gd name="connsiteX7" fmla="*/ 931229 w 93196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504883 w 932698"/>
                      <a:gd name="connsiteY5" fmla="*/ 235612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504883 w 932698"/>
                      <a:gd name="connsiteY5" fmla="*/ 235612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477341 w 932698"/>
                      <a:gd name="connsiteY5" fmla="*/ 243874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477341 w 932698"/>
                      <a:gd name="connsiteY5" fmla="*/ 243874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477341 w 932698"/>
                      <a:gd name="connsiteY5" fmla="*/ 243874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3062"/>
                      <a:gd name="connsiteY0" fmla="*/ 476834 h 617079"/>
                      <a:gd name="connsiteX1" fmla="*/ 423541 w 933062"/>
                      <a:gd name="connsiteY1" fmla="*/ 339394 h 617079"/>
                      <a:gd name="connsiteX2" fmla="*/ 516103 w 933062"/>
                      <a:gd name="connsiteY2" fmla="*/ 617079 h 617079"/>
                      <a:gd name="connsiteX3" fmla="*/ 0 w 933062"/>
                      <a:gd name="connsiteY3" fmla="*/ 448785 h 617079"/>
                      <a:gd name="connsiteX4" fmla="*/ 274881 w 933062"/>
                      <a:gd name="connsiteY4" fmla="*/ 0 h 617079"/>
                      <a:gd name="connsiteX5" fmla="*/ 477341 w 933062"/>
                      <a:gd name="connsiteY5" fmla="*/ 243874 h 617079"/>
                      <a:gd name="connsiteX6" fmla="*/ 765740 w 933062"/>
                      <a:gd name="connsiteY6" fmla="*/ 159879 h 617079"/>
                      <a:gd name="connsiteX7" fmla="*/ 931229 w 933062"/>
                      <a:gd name="connsiteY7" fmla="*/ 403906 h 617079"/>
                      <a:gd name="connsiteX0" fmla="*/ 182319 w 933062"/>
                      <a:gd name="connsiteY0" fmla="*/ 476834 h 617079"/>
                      <a:gd name="connsiteX1" fmla="*/ 423541 w 933062"/>
                      <a:gd name="connsiteY1" fmla="*/ 339394 h 617079"/>
                      <a:gd name="connsiteX2" fmla="*/ 516103 w 933062"/>
                      <a:gd name="connsiteY2" fmla="*/ 617079 h 617079"/>
                      <a:gd name="connsiteX3" fmla="*/ 0 w 933062"/>
                      <a:gd name="connsiteY3" fmla="*/ 448785 h 617079"/>
                      <a:gd name="connsiteX4" fmla="*/ 274881 w 933062"/>
                      <a:gd name="connsiteY4" fmla="*/ 0 h 617079"/>
                      <a:gd name="connsiteX5" fmla="*/ 477341 w 933062"/>
                      <a:gd name="connsiteY5" fmla="*/ 243874 h 617079"/>
                      <a:gd name="connsiteX6" fmla="*/ 765740 w 933062"/>
                      <a:gd name="connsiteY6" fmla="*/ 159879 h 617079"/>
                      <a:gd name="connsiteX7" fmla="*/ 931229 w 933062"/>
                      <a:gd name="connsiteY7" fmla="*/ 403906 h 617079"/>
                      <a:gd name="connsiteX0" fmla="*/ 182319 w 934161"/>
                      <a:gd name="connsiteY0" fmla="*/ 476834 h 617079"/>
                      <a:gd name="connsiteX1" fmla="*/ 423541 w 934161"/>
                      <a:gd name="connsiteY1" fmla="*/ 339394 h 617079"/>
                      <a:gd name="connsiteX2" fmla="*/ 516103 w 934161"/>
                      <a:gd name="connsiteY2" fmla="*/ 617079 h 617079"/>
                      <a:gd name="connsiteX3" fmla="*/ 0 w 934161"/>
                      <a:gd name="connsiteY3" fmla="*/ 448785 h 617079"/>
                      <a:gd name="connsiteX4" fmla="*/ 274881 w 934161"/>
                      <a:gd name="connsiteY4" fmla="*/ 0 h 617079"/>
                      <a:gd name="connsiteX5" fmla="*/ 477341 w 934161"/>
                      <a:gd name="connsiteY5" fmla="*/ 243874 h 617079"/>
                      <a:gd name="connsiteX6" fmla="*/ 787773 w 934161"/>
                      <a:gd name="connsiteY6" fmla="*/ 162633 h 617079"/>
                      <a:gd name="connsiteX7" fmla="*/ 931229 w 934161"/>
                      <a:gd name="connsiteY7" fmla="*/ 403906 h 617079"/>
                      <a:gd name="connsiteX0" fmla="*/ 182319 w 933800"/>
                      <a:gd name="connsiteY0" fmla="*/ 476834 h 617079"/>
                      <a:gd name="connsiteX1" fmla="*/ 423541 w 933800"/>
                      <a:gd name="connsiteY1" fmla="*/ 339394 h 617079"/>
                      <a:gd name="connsiteX2" fmla="*/ 516103 w 933800"/>
                      <a:gd name="connsiteY2" fmla="*/ 617079 h 617079"/>
                      <a:gd name="connsiteX3" fmla="*/ 0 w 933800"/>
                      <a:gd name="connsiteY3" fmla="*/ 448785 h 617079"/>
                      <a:gd name="connsiteX4" fmla="*/ 274881 w 933800"/>
                      <a:gd name="connsiteY4" fmla="*/ 0 h 617079"/>
                      <a:gd name="connsiteX5" fmla="*/ 477341 w 933800"/>
                      <a:gd name="connsiteY5" fmla="*/ 243874 h 617079"/>
                      <a:gd name="connsiteX6" fmla="*/ 782265 w 933800"/>
                      <a:gd name="connsiteY6" fmla="*/ 143353 h 617079"/>
                      <a:gd name="connsiteX7" fmla="*/ 931229 w 933800"/>
                      <a:gd name="connsiteY7" fmla="*/ 403906 h 617079"/>
                      <a:gd name="connsiteX0" fmla="*/ 182319 w 933800"/>
                      <a:gd name="connsiteY0" fmla="*/ 476834 h 617079"/>
                      <a:gd name="connsiteX1" fmla="*/ 423541 w 933800"/>
                      <a:gd name="connsiteY1" fmla="*/ 339394 h 617079"/>
                      <a:gd name="connsiteX2" fmla="*/ 516103 w 933800"/>
                      <a:gd name="connsiteY2" fmla="*/ 617079 h 617079"/>
                      <a:gd name="connsiteX3" fmla="*/ 0 w 933800"/>
                      <a:gd name="connsiteY3" fmla="*/ 448785 h 617079"/>
                      <a:gd name="connsiteX4" fmla="*/ 274881 w 933800"/>
                      <a:gd name="connsiteY4" fmla="*/ 0 h 617079"/>
                      <a:gd name="connsiteX5" fmla="*/ 477341 w 933800"/>
                      <a:gd name="connsiteY5" fmla="*/ 243874 h 617079"/>
                      <a:gd name="connsiteX6" fmla="*/ 782265 w 933800"/>
                      <a:gd name="connsiteY6" fmla="*/ 143353 h 617079"/>
                      <a:gd name="connsiteX7" fmla="*/ 931229 w 933800"/>
                      <a:gd name="connsiteY7" fmla="*/ 403906 h 617079"/>
                      <a:gd name="connsiteX0" fmla="*/ 182319 w 935016"/>
                      <a:gd name="connsiteY0" fmla="*/ 476834 h 617079"/>
                      <a:gd name="connsiteX1" fmla="*/ 423541 w 935016"/>
                      <a:gd name="connsiteY1" fmla="*/ 339394 h 617079"/>
                      <a:gd name="connsiteX2" fmla="*/ 516103 w 935016"/>
                      <a:gd name="connsiteY2" fmla="*/ 617079 h 617079"/>
                      <a:gd name="connsiteX3" fmla="*/ 0 w 935016"/>
                      <a:gd name="connsiteY3" fmla="*/ 448785 h 617079"/>
                      <a:gd name="connsiteX4" fmla="*/ 274881 w 935016"/>
                      <a:gd name="connsiteY4" fmla="*/ 0 h 617079"/>
                      <a:gd name="connsiteX5" fmla="*/ 477341 w 935016"/>
                      <a:gd name="connsiteY5" fmla="*/ 243874 h 617079"/>
                      <a:gd name="connsiteX6" fmla="*/ 782265 w 935016"/>
                      <a:gd name="connsiteY6" fmla="*/ 143353 h 617079"/>
                      <a:gd name="connsiteX7" fmla="*/ 931229 w 935016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74881 w 932773"/>
                      <a:gd name="connsiteY4" fmla="*/ 0 h 617079"/>
                      <a:gd name="connsiteX5" fmla="*/ 477341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74881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74881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39076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39076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39076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8537 h 618782"/>
                      <a:gd name="connsiteX1" fmla="*/ 423541 w 932773"/>
                      <a:gd name="connsiteY1" fmla="*/ 341097 h 618782"/>
                      <a:gd name="connsiteX2" fmla="*/ 516103 w 932773"/>
                      <a:gd name="connsiteY2" fmla="*/ 618782 h 618782"/>
                      <a:gd name="connsiteX3" fmla="*/ 0 w 932773"/>
                      <a:gd name="connsiteY3" fmla="*/ 450488 h 618782"/>
                      <a:gd name="connsiteX4" fmla="*/ 239076 w 932773"/>
                      <a:gd name="connsiteY4" fmla="*/ 1703 h 618782"/>
                      <a:gd name="connsiteX5" fmla="*/ 491112 w 932773"/>
                      <a:gd name="connsiteY5" fmla="*/ 245577 h 618782"/>
                      <a:gd name="connsiteX6" fmla="*/ 782265 w 932773"/>
                      <a:gd name="connsiteY6" fmla="*/ 145056 h 618782"/>
                      <a:gd name="connsiteX7" fmla="*/ 931229 w 932773"/>
                      <a:gd name="connsiteY7" fmla="*/ 405609 h 618782"/>
                      <a:gd name="connsiteX0" fmla="*/ 182319 w 932773"/>
                      <a:gd name="connsiteY0" fmla="*/ 478537 h 618782"/>
                      <a:gd name="connsiteX1" fmla="*/ 423541 w 932773"/>
                      <a:gd name="connsiteY1" fmla="*/ 341097 h 618782"/>
                      <a:gd name="connsiteX2" fmla="*/ 516103 w 932773"/>
                      <a:gd name="connsiteY2" fmla="*/ 618782 h 618782"/>
                      <a:gd name="connsiteX3" fmla="*/ 0 w 932773"/>
                      <a:gd name="connsiteY3" fmla="*/ 450488 h 618782"/>
                      <a:gd name="connsiteX4" fmla="*/ 239076 w 932773"/>
                      <a:gd name="connsiteY4" fmla="*/ 1703 h 618782"/>
                      <a:gd name="connsiteX5" fmla="*/ 491112 w 932773"/>
                      <a:gd name="connsiteY5" fmla="*/ 245577 h 618782"/>
                      <a:gd name="connsiteX6" fmla="*/ 782265 w 932773"/>
                      <a:gd name="connsiteY6" fmla="*/ 145056 h 618782"/>
                      <a:gd name="connsiteX7" fmla="*/ 931229 w 932773"/>
                      <a:gd name="connsiteY7" fmla="*/ 405609 h 618782"/>
                      <a:gd name="connsiteX0" fmla="*/ 160286 w 910740"/>
                      <a:gd name="connsiteY0" fmla="*/ 478537 h 618782"/>
                      <a:gd name="connsiteX1" fmla="*/ 401508 w 910740"/>
                      <a:gd name="connsiteY1" fmla="*/ 341097 h 618782"/>
                      <a:gd name="connsiteX2" fmla="*/ 494070 w 910740"/>
                      <a:gd name="connsiteY2" fmla="*/ 618782 h 618782"/>
                      <a:gd name="connsiteX3" fmla="*/ 0 w 910740"/>
                      <a:gd name="connsiteY3" fmla="*/ 450488 h 618782"/>
                      <a:gd name="connsiteX4" fmla="*/ 217043 w 910740"/>
                      <a:gd name="connsiteY4" fmla="*/ 1703 h 618782"/>
                      <a:gd name="connsiteX5" fmla="*/ 469079 w 910740"/>
                      <a:gd name="connsiteY5" fmla="*/ 245577 h 618782"/>
                      <a:gd name="connsiteX6" fmla="*/ 760232 w 910740"/>
                      <a:gd name="connsiteY6" fmla="*/ 145056 h 618782"/>
                      <a:gd name="connsiteX7" fmla="*/ 909196 w 910740"/>
                      <a:gd name="connsiteY7" fmla="*/ 405609 h 618782"/>
                      <a:gd name="connsiteX0" fmla="*/ 205095 w 955549"/>
                      <a:gd name="connsiteY0" fmla="*/ 478537 h 618782"/>
                      <a:gd name="connsiteX1" fmla="*/ 446317 w 955549"/>
                      <a:gd name="connsiteY1" fmla="*/ 341097 h 618782"/>
                      <a:gd name="connsiteX2" fmla="*/ 538879 w 955549"/>
                      <a:gd name="connsiteY2" fmla="*/ 618782 h 618782"/>
                      <a:gd name="connsiteX3" fmla="*/ 44809 w 955549"/>
                      <a:gd name="connsiteY3" fmla="*/ 450488 h 618782"/>
                      <a:gd name="connsiteX4" fmla="*/ 261852 w 955549"/>
                      <a:gd name="connsiteY4" fmla="*/ 1703 h 618782"/>
                      <a:gd name="connsiteX5" fmla="*/ 513888 w 955549"/>
                      <a:gd name="connsiteY5" fmla="*/ 245577 h 618782"/>
                      <a:gd name="connsiteX6" fmla="*/ 805041 w 955549"/>
                      <a:gd name="connsiteY6" fmla="*/ 145056 h 618782"/>
                      <a:gd name="connsiteX7" fmla="*/ 954005 w 955549"/>
                      <a:gd name="connsiteY7" fmla="*/ 405609 h 618782"/>
                      <a:gd name="connsiteX0" fmla="*/ 205095 w 955549"/>
                      <a:gd name="connsiteY0" fmla="*/ 478537 h 618782"/>
                      <a:gd name="connsiteX1" fmla="*/ 446317 w 955549"/>
                      <a:gd name="connsiteY1" fmla="*/ 341097 h 618782"/>
                      <a:gd name="connsiteX2" fmla="*/ 538879 w 955549"/>
                      <a:gd name="connsiteY2" fmla="*/ 618782 h 618782"/>
                      <a:gd name="connsiteX3" fmla="*/ 44809 w 955549"/>
                      <a:gd name="connsiteY3" fmla="*/ 450488 h 618782"/>
                      <a:gd name="connsiteX4" fmla="*/ 261852 w 955549"/>
                      <a:gd name="connsiteY4" fmla="*/ 1703 h 618782"/>
                      <a:gd name="connsiteX5" fmla="*/ 513888 w 955549"/>
                      <a:gd name="connsiteY5" fmla="*/ 245577 h 618782"/>
                      <a:gd name="connsiteX6" fmla="*/ 805041 w 955549"/>
                      <a:gd name="connsiteY6" fmla="*/ 145056 h 618782"/>
                      <a:gd name="connsiteX7" fmla="*/ 954005 w 955549"/>
                      <a:gd name="connsiteY7" fmla="*/ 405609 h 618782"/>
                      <a:gd name="connsiteX0" fmla="*/ 205095 w 955549"/>
                      <a:gd name="connsiteY0" fmla="*/ 478537 h 607765"/>
                      <a:gd name="connsiteX1" fmla="*/ 446317 w 955549"/>
                      <a:gd name="connsiteY1" fmla="*/ 341097 h 607765"/>
                      <a:gd name="connsiteX2" fmla="*/ 527862 w 955549"/>
                      <a:gd name="connsiteY2" fmla="*/ 607765 h 607765"/>
                      <a:gd name="connsiteX3" fmla="*/ 44809 w 955549"/>
                      <a:gd name="connsiteY3" fmla="*/ 450488 h 607765"/>
                      <a:gd name="connsiteX4" fmla="*/ 261852 w 955549"/>
                      <a:gd name="connsiteY4" fmla="*/ 1703 h 607765"/>
                      <a:gd name="connsiteX5" fmla="*/ 513888 w 955549"/>
                      <a:gd name="connsiteY5" fmla="*/ 245577 h 607765"/>
                      <a:gd name="connsiteX6" fmla="*/ 805041 w 955549"/>
                      <a:gd name="connsiteY6" fmla="*/ 145056 h 607765"/>
                      <a:gd name="connsiteX7" fmla="*/ 954005 w 955549"/>
                      <a:gd name="connsiteY7" fmla="*/ 405609 h 607765"/>
                      <a:gd name="connsiteX0" fmla="*/ 205095 w 955549"/>
                      <a:gd name="connsiteY0" fmla="*/ 478537 h 664635"/>
                      <a:gd name="connsiteX1" fmla="*/ 446317 w 955549"/>
                      <a:gd name="connsiteY1" fmla="*/ 34109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478537 h 664635"/>
                      <a:gd name="connsiteX1" fmla="*/ 446317 w 955549"/>
                      <a:gd name="connsiteY1" fmla="*/ 34109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47853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47853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47853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51158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51158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511587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511587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21620 w 955549"/>
                      <a:gd name="connsiteY0" fmla="*/ 500570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21620 w 955549"/>
                      <a:gd name="connsiteY0" fmla="*/ 500570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21620 w 955549"/>
                      <a:gd name="connsiteY0" fmla="*/ 500570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21620 w 955549"/>
                      <a:gd name="connsiteY0" fmla="*/ 500570 h 666793"/>
                      <a:gd name="connsiteX1" fmla="*/ 396740 w 955549"/>
                      <a:gd name="connsiteY1" fmla="*/ 327327 h 666793"/>
                      <a:gd name="connsiteX2" fmla="*/ 478286 w 955549"/>
                      <a:gd name="connsiteY2" fmla="*/ 610520 h 666793"/>
                      <a:gd name="connsiteX3" fmla="*/ 44809 w 955549"/>
                      <a:gd name="connsiteY3" fmla="*/ 450488 h 666793"/>
                      <a:gd name="connsiteX4" fmla="*/ 261852 w 955549"/>
                      <a:gd name="connsiteY4" fmla="*/ 1703 h 666793"/>
                      <a:gd name="connsiteX5" fmla="*/ 513888 w 955549"/>
                      <a:gd name="connsiteY5" fmla="*/ 245577 h 666793"/>
                      <a:gd name="connsiteX6" fmla="*/ 805041 w 955549"/>
                      <a:gd name="connsiteY6" fmla="*/ 145056 h 666793"/>
                      <a:gd name="connsiteX7" fmla="*/ 954005 w 955549"/>
                      <a:gd name="connsiteY7" fmla="*/ 405609 h 666793"/>
                      <a:gd name="connsiteX0" fmla="*/ 221620 w 955549"/>
                      <a:gd name="connsiteY0" fmla="*/ 500570 h 666793"/>
                      <a:gd name="connsiteX1" fmla="*/ 396740 w 955549"/>
                      <a:gd name="connsiteY1" fmla="*/ 327327 h 666793"/>
                      <a:gd name="connsiteX2" fmla="*/ 478286 w 955549"/>
                      <a:gd name="connsiteY2" fmla="*/ 610520 h 666793"/>
                      <a:gd name="connsiteX3" fmla="*/ 44809 w 955549"/>
                      <a:gd name="connsiteY3" fmla="*/ 450488 h 666793"/>
                      <a:gd name="connsiteX4" fmla="*/ 261852 w 955549"/>
                      <a:gd name="connsiteY4" fmla="*/ 1703 h 666793"/>
                      <a:gd name="connsiteX5" fmla="*/ 513888 w 955549"/>
                      <a:gd name="connsiteY5" fmla="*/ 245577 h 666793"/>
                      <a:gd name="connsiteX6" fmla="*/ 805041 w 955549"/>
                      <a:gd name="connsiteY6" fmla="*/ 145056 h 666793"/>
                      <a:gd name="connsiteX7" fmla="*/ 954005 w 955549"/>
                      <a:gd name="connsiteY7" fmla="*/ 405609 h 666793"/>
                      <a:gd name="connsiteX0" fmla="*/ 228696 w 962625"/>
                      <a:gd name="connsiteY0" fmla="*/ 500570 h 673975"/>
                      <a:gd name="connsiteX1" fmla="*/ 403816 w 962625"/>
                      <a:gd name="connsiteY1" fmla="*/ 327327 h 673975"/>
                      <a:gd name="connsiteX2" fmla="*/ 485362 w 962625"/>
                      <a:gd name="connsiteY2" fmla="*/ 610520 h 673975"/>
                      <a:gd name="connsiteX3" fmla="*/ 43623 w 962625"/>
                      <a:gd name="connsiteY3" fmla="*/ 480784 h 673975"/>
                      <a:gd name="connsiteX4" fmla="*/ 268928 w 962625"/>
                      <a:gd name="connsiteY4" fmla="*/ 1703 h 673975"/>
                      <a:gd name="connsiteX5" fmla="*/ 520964 w 962625"/>
                      <a:gd name="connsiteY5" fmla="*/ 245577 h 673975"/>
                      <a:gd name="connsiteX6" fmla="*/ 812117 w 962625"/>
                      <a:gd name="connsiteY6" fmla="*/ 145056 h 673975"/>
                      <a:gd name="connsiteX7" fmla="*/ 961081 w 962625"/>
                      <a:gd name="connsiteY7" fmla="*/ 405609 h 673975"/>
                      <a:gd name="connsiteX0" fmla="*/ 238218 w 972147"/>
                      <a:gd name="connsiteY0" fmla="*/ 500570 h 681004"/>
                      <a:gd name="connsiteX1" fmla="*/ 413338 w 972147"/>
                      <a:gd name="connsiteY1" fmla="*/ 327327 h 681004"/>
                      <a:gd name="connsiteX2" fmla="*/ 494884 w 972147"/>
                      <a:gd name="connsiteY2" fmla="*/ 610520 h 681004"/>
                      <a:gd name="connsiteX3" fmla="*/ 42128 w 972147"/>
                      <a:gd name="connsiteY3" fmla="*/ 505572 h 681004"/>
                      <a:gd name="connsiteX4" fmla="*/ 278450 w 972147"/>
                      <a:gd name="connsiteY4" fmla="*/ 1703 h 681004"/>
                      <a:gd name="connsiteX5" fmla="*/ 530486 w 972147"/>
                      <a:gd name="connsiteY5" fmla="*/ 245577 h 681004"/>
                      <a:gd name="connsiteX6" fmla="*/ 821639 w 972147"/>
                      <a:gd name="connsiteY6" fmla="*/ 145056 h 681004"/>
                      <a:gd name="connsiteX7" fmla="*/ 970603 w 972147"/>
                      <a:gd name="connsiteY7" fmla="*/ 405609 h 681004"/>
                      <a:gd name="connsiteX0" fmla="*/ 238218 w 972147"/>
                      <a:gd name="connsiteY0" fmla="*/ 500570 h 684851"/>
                      <a:gd name="connsiteX1" fmla="*/ 413338 w 972147"/>
                      <a:gd name="connsiteY1" fmla="*/ 327327 h 684851"/>
                      <a:gd name="connsiteX2" fmla="*/ 483867 w 972147"/>
                      <a:gd name="connsiteY2" fmla="*/ 616028 h 684851"/>
                      <a:gd name="connsiteX3" fmla="*/ 42128 w 972147"/>
                      <a:gd name="connsiteY3" fmla="*/ 505572 h 684851"/>
                      <a:gd name="connsiteX4" fmla="*/ 278450 w 972147"/>
                      <a:gd name="connsiteY4" fmla="*/ 1703 h 684851"/>
                      <a:gd name="connsiteX5" fmla="*/ 530486 w 972147"/>
                      <a:gd name="connsiteY5" fmla="*/ 245577 h 684851"/>
                      <a:gd name="connsiteX6" fmla="*/ 821639 w 972147"/>
                      <a:gd name="connsiteY6" fmla="*/ 145056 h 684851"/>
                      <a:gd name="connsiteX7" fmla="*/ 970603 w 972147"/>
                      <a:gd name="connsiteY7" fmla="*/ 405609 h 684851"/>
                      <a:gd name="connsiteX0" fmla="*/ 238218 w 972147"/>
                      <a:gd name="connsiteY0" fmla="*/ 500570 h 678763"/>
                      <a:gd name="connsiteX1" fmla="*/ 413338 w 972147"/>
                      <a:gd name="connsiteY1" fmla="*/ 327327 h 678763"/>
                      <a:gd name="connsiteX2" fmla="*/ 483867 w 972147"/>
                      <a:gd name="connsiteY2" fmla="*/ 616028 h 678763"/>
                      <a:gd name="connsiteX3" fmla="*/ 42128 w 972147"/>
                      <a:gd name="connsiteY3" fmla="*/ 505572 h 678763"/>
                      <a:gd name="connsiteX4" fmla="*/ 278450 w 972147"/>
                      <a:gd name="connsiteY4" fmla="*/ 1703 h 678763"/>
                      <a:gd name="connsiteX5" fmla="*/ 530486 w 972147"/>
                      <a:gd name="connsiteY5" fmla="*/ 245577 h 678763"/>
                      <a:gd name="connsiteX6" fmla="*/ 821639 w 972147"/>
                      <a:gd name="connsiteY6" fmla="*/ 145056 h 678763"/>
                      <a:gd name="connsiteX7" fmla="*/ 970603 w 972147"/>
                      <a:gd name="connsiteY7" fmla="*/ 405609 h 678763"/>
                      <a:gd name="connsiteX0" fmla="*/ 238218 w 972147"/>
                      <a:gd name="connsiteY0" fmla="*/ 501130 h 679323"/>
                      <a:gd name="connsiteX1" fmla="*/ 413338 w 972147"/>
                      <a:gd name="connsiteY1" fmla="*/ 327887 h 679323"/>
                      <a:gd name="connsiteX2" fmla="*/ 483867 w 972147"/>
                      <a:gd name="connsiteY2" fmla="*/ 616588 h 679323"/>
                      <a:gd name="connsiteX3" fmla="*/ 42128 w 972147"/>
                      <a:gd name="connsiteY3" fmla="*/ 506132 h 679323"/>
                      <a:gd name="connsiteX4" fmla="*/ 278450 w 972147"/>
                      <a:gd name="connsiteY4" fmla="*/ 2263 h 679323"/>
                      <a:gd name="connsiteX5" fmla="*/ 535994 w 972147"/>
                      <a:gd name="connsiteY5" fmla="*/ 210332 h 679323"/>
                      <a:gd name="connsiteX6" fmla="*/ 821639 w 972147"/>
                      <a:gd name="connsiteY6" fmla="*/ 145616 h 679323"/>
                      <a:gd name="connsiteX7" fmla="*/ 970603 w 972147"/>
                      <a:gd name="connsiteY7" fmla="*/ 406169 h 679323"/>
                      <a:gd name="connsiteX0" fmla="*/ 238218 w 972147"/>
                      <a:gd name="connsiteY0" fmla="*/ 501130 h 679323"/>
                      <a:gd name="connsiteX1" fmla="*/ 413338 w 972147"/>
                      <a:gd name="connsiteY1" fmla="*/ 327887 h 679323"/>
                      <a:gd name="connsiteX2" fmla="*/ 483867 w 972147"/>
                      <a:gd name="connsiteY2" fmla="*/ 616588 h 679323"/>
                      <a:gd name="connsiteX3" fmla="*/ 42128 w 972147"/>
                      <a:gd name="connsiteY3" fmla="*/ 506132 h 679323"/>
                      <a:gd name="connsiteX4" fmla="*/ 278450 w 972147"/>
                      <a:gd name="connsiteY4" fmla="*/ 2263 h 679323"/>
                      <a:gd name="connsiteX5" fmla="*/ 535994 w 972147"/>
                      <a:gd name="connsiteY5" fmla="*/ 210332 h 679323"/>
                      <a:gd name="connsiteX6" fmla="*/ 821639 w 972147"/>
                      <a:gd name="connsiteY6" fmla="*/ 145616 h 679323"/>
                      <a:gd name="connsiteX7" fmla="*/ 970603 w 972147"/>
                      <a:gd name="connsiteY7" fmla="*/ 406169 h 679323"/>
                      <a:gd name="connsiteX0" fmla="*/ 238218 w 972147"/>
                      <a:gd name="connsiteY0" fmla="*/ 501584 h 679777"/>
                      <a:gd name="connsiteX1" fmla="*/ 413338 w 972147"/>
                      <a:gd name="connsiteY1" fmla="*/ 328341 h 679777"/>
                      <a:gd name="connsiteX2" fmla="*/ 483867 w 972147"/>
                      <a:gd name="connsiteY2" fmla="*/ 617042 h 679777"/>
                      <a:gd name="connsiteX3" fmla="*/ 42128 w 972147"/>
                      <a:gd name="connsiteY3" fmla="*/ 506586 h 679777"/>
                      <a:gd name="connsiteX4" fmla="*/ 278450 w 972147"/>
                      <a:gd name="connsiteY4" fmla="*/ 2717 h 679777"/>
                      <a:gd name="connsiteX5" fmla="*/ 535994 w 972147"/>
                      <a:gd name="connsiteY5" fmla="*/ 210786 h 679777"/>
                      <a:gd name="connsiteX6" fmla="*/ 821639 w 972147"/>
                      <a:gd name="connsiteY6" fmla="*/ 146070 h 679777"/>
                      <a:gd name="connsiteX7" fmla="*/ 970603 w 972147"/>
                      <a:gd name="connsiteY7" fmla="*/ 406623 h 679777"/>
                      <a:gd name="connsiteX0" fmla="*/ 238218 w 972147"/>
                      <a:gd name="connsiteY0" fmla="*/ 501584 h 679777"/>
                      <a:gd name="connsiteX1" fmla="*/ 413338 w 972147"/>
                      <a:gd name="connsiteY1" fmla="*/ 328341 h 679777"/>
                      <a:gd name="connsiteX2" fmla="*/ 483867 w 972147"/>
                      <a:gd name="connsiteY2" fmla="*/ 617042 h 679777"/>
                      <a:gd name="connsiteX3" fmla="*/ 42128 w 972147"/>
                      <a:gd name="connsiteY3" fmla="*/ 506586 h 679777"/>
                      <a:gd name="connsiteX4" fmla="*/ 278450 w 972147"/>
                      <a:gd name="connsiteY4" fmla="*/ 2717 h 679777"/>
                      <a:gd name="connsiteX5" fmla="*/ 535994 w 972147"/>
                      <a:gd name="connsiteY5" fmla="*/ 210786 h 679777"/>
                      <a:gd name="connsiteX6" fmla="*/ 821639 w 972147"/>
                      <a:gd name="connsiteY6" fmla="*/ 146070 h 679777"/>
                      <a:gd name="connsiteX7" fmla="*/ 970603 w 972147"/>
                      <a:gd name="connsiteY7" fmla="*/ 406623 h 679777"/>
                      <a:gd name="connsiteX0" fmla="*/ 238218 w 972147"/>
                      <a:gd name="connsiteY0" fmla="*/ 501584 h 679777"/>
                      <a:gd name="connsiteX1" fmla="*/ 413338 w 972147"/>
                      <a:gd name="connsiteY1" fmla="*/ 328341 h 679777"/>
                      <a:gd name="connsiteX2" fmla="*/ 483867 w 972147"/>
                      <a:gd name="connsiteY2" fmla="*/ 617042 h 679777"/>
                      <a:gd name="connsiteX3" fmla="*/ 42128 w 972147"/>
                      <a:gd name="connsiteY3" fmla="*/ 506586 h 679777"/>
                      <a:gd name="connsiteX4" fmla="*/ 278450 w 972147"/>
                      <a:gd name="connsiteY4" fmla="*/ 2717 h 679777"/>
                      <a:gd name="connsiteX5" fmla="*/ 535994 w 972147"/>
                      <a:gd name="connsiteY5" fmla="*/ 210786 h 679777"/>
                      <a:gd name="connsiteX6" fmla="*/ 821639 w 972147"/>
                      <a:gd name="connsiteY6" fmla="*/ 146070 h 679777"/>
                      <a:gd name="connsiteX7" fmla="*/ 970603 w 972147"/>
                      <a:gd name="connsiteY7" fmla="*/ 406623 h 679777"/>
                      <a:gd name="connsiteX0" fmla="*/ 238218 w 972147"/>
                      <a:gd name="connsiteY0" fmla="*/ 502590 h 680783"/>
                      <a:gd name="connsiteX1" fmla="*/ 413338 w 972147"/>
                      <a:gd name="connsiteY1" fmla="*/ 329347 h 680783"/>
                      <a:gd name="connsiteX2" fmla="*/ 483867 w 972147"/>
                      <a:gd name="connsiteY2" fmla="*/ 618048 h 680783"/>
                      <a:gd name="connsiteX3" fmla="*/ 42128 w 972147"/>
                      <a:gd name="connsiteY3" fmla="*/ 507592 h 680783"/>
                      <a:gd name="connsiteX4" fmla="*/ 278450 w 972147"/>
                      <a:gd name="connsiteY4" fmla="*/ 3723 h 680783"/>
                      <a:gd name="connsiteX5" fmla="*/ 535994 w 972147"/>
                      <a:gd name="connsiteY5" fmla="*/ 211792 h 680783"/>
                      <a:gd name="connsiteX6" fmla="*/ 821639 w 972147"/>
                      <a:gd name="connsiteY6" fmla="*/ 147076 h 680783"/>
                      <a:gd name="connsiteX7" fmla="*/ 970603 w 972147"/>
                      <a:gd name="connsiteY7" fmla="*/ 407629 h 680783"/>
                      <a:gd name="connsiteX0" fmla="*/ 238218 w 972381"/>
                      <a:gd name="connsiteY0" fmla="*/ 502590 h 680783"/>
                      <a:gd name="connsiteX1" fmla="*/ 413338 w 972381"/>
                      <a:gd name="connsiteY1" fmla="*/ 329347 h 680783"/>
                      <a:gd name="connsiteX2" fmla="*/ 483867 w 972381"/>
                      <a:gd name="connsiteY2" fmla="*/ 618048 h 680783"/>
                      <a:gd name="connsiteX3" fmla="*/ 42128 w 972381"/>
                      <a:gd name="connsiteY3" fmla="*/ 507592 h 680783"/>
                      <a:gd name="connsiteX4" fmla="*/ 278450 w 972381"/>
                      <a:gd name="connsiteY4" fmla="*/ 3723 h 680783"/>
                      <a:gd name="connsiteX5" fmla="*/ 535994 w 972381"/>
                      <a:gd name="connsiteY5" fmla="*/ 211792 h 680783"/>
                      <a:gd name="connsiteX6" fmla="*/ 829902 w 972381"/>
                      <a:gd name="connsiteY6" fmla="*/ 119534 h 680783"/>
                      <a:gd name="connsiteX7" fmla="*/ 970603 w 972381"/>
                      <a:gd name="connsiteY7" fmla="*/ 407629 h 680783"/>
                      <a:gd name="connsiteX0" fmla="*/ 238218 w 972381"/>
                      <a:gd name="connsiteY0" fmla="*/ 502590 h 680783"/>
                      <a:gd name="connsiteX1" fmla="*/ 413338 w 972381"/>
                      <a:gd name="connsiteY1" fmla="*/ 329347 h 680783"/>
                      <a:gd name="connsiteX2" fmla="*/ 483867 w 972381"/>
                      <a:gd name="connsiteY2" fmla="*/ 618048 h 680783"/>
                      <a:gd name="connsiteX3" fmla="*/ 42128 w 972381"/>
                      <a:gd name="connsiteY3" fmla="*/ 507592 h 680783"/>
                      <a:gd name="connsiteX4" fmla="*/ 278450 w 972381"/>
                      <a:gd name="connsiteY4" fmla="*/ 3723 h 680783"/>
                      <a:gd name="connsiteX5" fmla="*/ 535994 w 972381"/>
                      <a:gd name="connsiteY5" fmla="*/ 211792 h 680783"/>
                      <a:gd name="connsiteX6" fmla="*/ 829902 w 972381"/>
                      <a:gd name="connsiteY6" fmla="*/ 119534 h 680783"/>
                      <a:gd name="connsiteX7" fmla="*/ 970603 w 972381"/>
                      <a:gd name="connsiteY7" fmla="*/ 407629 h 680783"/>
                      <a:gd name="connsiteX0" fmla="*/ 238218 w 973905"/>
                      <a:gd name="connsiteY0" fmla="*/ 502590 h 680783"/>
                      <a:gd name="connsiteX1" fmla="*/ 413338 w 973905"/>
                      <a:gd name="connsiteY1" fmla="*/ 329347 h 680783"/>
                      <a:gd name="connsiteX2" fmla="*/ 483867 w 973905"/>
                      <a:gd name="connsiteY2" fmla="*/ 618048 h 680783"/>
                      <a:gd name="connsiteX3" fmla="*/ 42128 w 973905"/>
                      <a:gd name="connsiteY3" fmla="*/ 507592 h 680783"/>
                      <a:gd name="connsiteX4" fmla="*/ 278450 w 973905"/>
                      <a:gd name="connsiteY4" fmla="*/ 3723 h 680783"/>
                      <a:gd name="connsiteX5" fmla="*/ 535994 w 973905"/>
                      <a:gd name="connsiteY5" fmla="*/ 211792 h 680783"/>
                      <a:gd name="connsiteX6" fmla="*/ 857444 w 973905"/>
                      <a:gd name="connsiteY6" fmla="*/ 144322 h 680783"/>
                      <a:gd name="connsiteX7" fmla="*/ 970603 w 973905"/>
                      <a:gd name="connsiteY7" fmla="*/ 407629 h 680783"/>
                      <a:gd name="connsiteX0" fmla="*/ 238218 w 973905"/>
                      <a:gd name="connsiteY0" fmla="*/ 502590 h 680783"/>
                      <a:gd name="connsiteX1" fmla="*/ 413338 w 973905"/>
                      <a:gd name="connsiteY1" fmla="*/ 329347 h 680783"/>
                      <a:gd name="connsiteX2" fmla="*/ 483867 w 973905"/>
                      <a:gd name="connsiteY2" fmla="*/ 618048 h 680783"/>
                      <a:gd name="connsiteX3" fmla="*/ 42128 w 973905"/>
                      <a:gd name="connsiteY3" fmla="*/ 507592 h 680783"/>
                      <a:gd name="connsiteX4" fmla="*/ 278450 w 973905"/>
                      <a:gd name="connsiteY4" fmla="*/ 3723 h 680783"/>
                      <a:gd name="connsiteX5" fmla="*/ 535994 w 973905"/>
                      <a:gd name="connsiteY5" fmla="*/ 211792 h 680783"/>
                      <a:gd name="connsiteX6" fmla="*/ 857444 w 973905"/>
                      <a:gd name="connsiteY6" fmla="*/ 144322 h 680783"/>
                      <a:gd name="connsiteX7" fmla="*/ 970603 w 973905"/>
                      <a:gd name="connsiteY7" fmla="*/ 407629 h 680783"/>
                      <a:gd name="connsiteX0" fmla="*/ 238218 w 975028"/>
                      <a:gd name="connsiteY0" fmla="*/ 502590 h 680783"/>
                      <a:gd name="connsiteX1" fmla="*/ 413338 w 975028"/>
                      <a:gd name="connsiteY1" fmla="*/ 329347 h 680783"/>
                      <a:gd name="connsiteX2" fmla="*/ 483867 w 975028"/>
                      <a:gd name="connsiteY2" fmla="*/ 618048 h 680783"/>
                      <a:gd name="connsiteX3" fmla="*/ 42128 w 975028"/>
                      <a:gd name="connsiteY3" fmla="*/ 507592 h 680783"/>
                      <a:gd name="connsiteX4" fmla="*/ 278450 w 975028"/>
                      <a:gd name="connsiteY4" fmla="*/ 3723 h 680783"/>
                      <a:gd name="connsiteX5" fmla="*/ 535994 w 975028"/>
                      <a:gd name="connsiteY5" fmla="*/ 211792 h 680783"/>
                      <a:gd name="connsiteX6" fmla="*/ 857444 w 975028"/>
                      <a:gd name="connsiteY6" fmla="*/ 144322 h 680783"/>
                      <a:gd name="connsiteX7" fmla="*/ 970603 w 975028"/>
                      <a:gd name="connsiteY7" fmla="*/ 407629 h 680783"/>
                      <a:gd name="connsiteX0" fmla="*/ 238218 w 975028"/>
                      <a:gd name="connsiteY0" fmla="*/ 502590 h 680783"/>
                      <a:gd name="connsiteX1" fmla="*/ 413338 w 975028"/>
                      <a:gd name="connsiteY1" fmla="*/ 329347 h 680783"/>
                      <a:gd name="connsiteX2" fmla="*/ 483867 w 975028"/>
                      <a:gd name="connsiteY2" fmla="*/ 618048 h 680783"/>
                      <a:gd name="connsiteX3" fmla="*/ 42128 w 975028"/>
                      <a:gd name="connsiteY3" fmla="*/ 507592 h 680783"/>
                      <a:gd name="connsiteX4" fmla="*/ 278450 w 975028"/>
                      <a:gd name="connsiteY4" fmla="*/ 3723 h 680783"/>
                      <a:gd name="connsiteX5" fmla="*/ 535994 w 975028"/>
                      <a:gd name="connsiteY5" fmla="*/ 211792 h 680783"/>
                      <a:gd name="connsiteX6" fmla="*/ 857444 w 975028"/>
                      <a:gd name="connsiteY6" fmla="*/ 144322 h 680783"/>
                      <a:gd name="connsiteX7" fmla="*/ 970603 w 975028"/>
                      <a:gd name="connsiteY7" fmla="*/ 407629 h 680783"/>
                      <a:gd name="connsiteX0" fmla="*/ 238218 w 975375"/>
                      <a:gd name="connsiteY0" fmla="*/ 502590 h 680783"/>
                      <a:gd name="connsiteX1" fmla="*/ 413338 w 975375"/>
                      <a:gd name="connsiteY1" fmla="*/ 329347 h 680783"/>
                      <a:gd name="connsiteX2" fmla="*/ 483867 w 975375"/>
                      <a:gd name="connsiteY2" fmla="*/ 618048 h 680783"/>
                      <a:gd name="connsiteX3" fmla="*/ 42128 w 975375"/>
                      <a:gd name="connsiteY3" fmla="*/ 507592 h 680783"/>
                      <a:gd name="connsiteX4" fmla="*/ 278450 w 975375"/>
                      <a:gd name="connsiteY4" fmla="*/ 3723 h 680783"/>
                      <a:gd name="connsiteX5" fmla="*/ 535994 w 975375"/>
                      <a:gd name="connsiteY5" fmla="*/ 211792 h 680783"/>
                      <a:gd name="connsiteX6" fmla="*/ 857444 w 975375"/>
                      <a:gd name="connsiteY6" fmla="*/ 144322 h 680783"/>
                      <a:gd name="connsiteX7" fmla="*/ 970603 w 975375"/>
                      <a:gd name="connsiteY7" fmla="*/ 407629 h 680783"/>
                      <a:gd name="connsiteX0" fmla="*/ 238218 w 975375"/>
                      <a:gd name="connsiteY0" fmla="*/ 502590 h 680783"/>
                      <a:gd name="connsiteX1" fmla="*/ 413338 w 975375"/>
                      <a:gd name="connsiteY1" fmla="*/ 329347 h 680783"/>
                      <a:gd name="connsiteX2" fmla="*/ 483867 w 975375"/>
                      <a:gd name="connsiteY2" fmla="*/ 618048 h 680783"/>
                      <a:gd name="connsiteX3" fmla="*/ 42128 w 975375"/>
                      <a:gd name="connsiteY3" fmla="*/ 507592 h 680783"/>
                      <a:gd name="connsiteX4" fmla="*/ 278450 w 975375"/>
                      <a:gd name="connsiteY4" fmla="*/ 3723 h 680783"/>
                      <a:gd name="connsiteX5" fmla="*/ 535994 w 975375"/>
                      <a:gd name="connsiteY5" fmla="*/ 211792 h 680783"/>
                      <a:gd name="connsiteX6" fmla="*/ 857444 w 975375"/>
                      <a:gd name="connsiteY6" fmla="*/ 144322 h 680783"/>
                      <a:gd name="connsiteX7" fmla="*/ 970603 w 975375"/>
                      <a:gd name="connsiteY7" fmla="*/ 407629 h 680783"/>
                      <a:gd name="connsiteX0" fmla="*/ 238218 w 973301"/>
                      <a:gd name="connsiteY0" fmla="*/ 502590 h 680783"/>
                      <a:gd name="connsiteX1" fmla="*/ 413338 w 973301"/>
                      <a:gd name="connsiteY1" fmla="*/ 329347 h 680783"/>
                      <a:gd name="connsiteX2" fmla="*/ 483867 w 973301"/>
                      <a:gd name="connsiteY2" fmla="*/ 618048 h 680783"/>
                      <a:gd name="connsiteX3" fmla="*/ 42128 w 973301"/>
                      <a:gd name="connsiteY3" fmla="*/ 507592 h 680783"/>
                      <a:gd name="connsiteX4" fmla="*/ 278450 w 973301"/>
                      <a:gd name="connsiteY4" fmla="*/ 3723 h 680783"/>
                      <a:gd name="connsiteX5" fmla="*/ 535994 w 973301"/>
                      <a:gd name="connsiteY5" fmla="*/ 211792 h 680783"/>
                      <a:gd name="connsiteX6" fmla="*/ 857444 w 973301"/>
                      <a:gd name="connsiteY6" fmla="*/ 144322 h 680783"/>
                      <a:gd name="connsiteX7" fmla="*/ 970603 w 973301"/>
                      <a:gd name="connsiteY7" fmla="*/ 407629 h 680783"/>
                      <a:gd name="connsiteX0" fmla="*/ 238218 w 973301"/>
                      <a:gd name="connsiteY0" fmla="*/ 502590 h 680783"/>
                      <a:gd name="connsiteX1" fmla="*/ 413338 w 973301"/>
                      <a:gd name="connsiteY1" fmla="*/ 329347 h 680783"/>
                      <a:gd name="connsiteX2" fmla="*/ 483867 w 973301"/>
                      <a:gd name="connsiteY2" fmla="*/ 618048 h 680783"/>
                      <a:gd name="connsiteX3" fmla="*/ 42128 w 973301"/>
                      <a:gd name="connsiteY3" fmla="*/ 507592 h 680783"/>
                      <a:gd name="connsiteX4" fmla="*/ 278450 w 973301"/>
                      <a:gd name="connsiteY4" fmla="*/ 3723 h 680783"/>
                      <a:gd name="connsiteX5" fmla="*/ 535994 w 973301"/>
                      <a:gd name="connsiteY5" fmla="*/ 211792 h 680783"/>
                      <a:gd name="connsiteX6" fmla="*/ 857444 w 973301"/>
                      <a:gd name="connsiteY6" fmla="*/ 144322 h 680783"/>
                      <a:gd name="connsiteX7" fmla="*/ 970603 w 973301"/>
                      <a:gd name="connsiteY7" fmla="*/ 407629 h 680783"/>
                      <a:gd name="connsiteX0" fmla="*/ 238218 w 973301"/>
                      <a:gd name="connsiteY0" fmla="*/ 502590 h 680783"/>
                      <a:gd name="connsiteX1" fmla="*/ 413338 w 973301"/>
                      <a:gd name="connsiteY1" fmla="*/ 329347 h 680783"/>
                      <a:gd name="connsiteX2" fmla="*/ 483867 w 973301"/>
                      <a:gd name="connsiteY2" fmla="*/ 618048 h 680783"/>
                      <a:gd name="connsiteX3" fmla="*/ 42128 w 973301"/>
                      <a:gd name="connsiteY3" fmla="*/ 507592 h 680783"/>
                      <a:gd name="connsiteX4" fmla="*/ 278450 w 973301"/>
                      <a:gd name="connsiteY4" fmla="*/ 3723 h 680783"/>
                      <a:gd name="connsiteX5" fmla="*/ 558028 w 973301"/>
                      <a:gd name="connsiteY5" fmla="*/ 211792 h 680783"/>
                      <a:gd name="connsiteX6" fmla="*/ 857444 w 973301"/>
                      <a:gd name="connsiteY6" fmla="*/ 144322 h 680783"/>
                      <a:gd name="connsiteX7" fmla="*/ 970603 w 973301"/>
                      <a:gd name="connsiteY7" fmla="*/ 407629 h 680783"/>
                      <a:gd name="connsiteX0" fmla="*/ 238218 w 973301"/>
                      <a:gd name="connsiteY0" fmla="*/ 503717 h 681910"/>
                      <a:gd name="connsiteX1" fmla="*/ 413338 w 973301"/>
                      <a:gd name="connsiteY1" fmla="*/ 330474 h 681910"/>
                      <a:gd name="connsiteX2" fmla="*/ 483867 w 973301"/>
                      <a:gd name="connsiteY2" fmla="*/ 619175 h 681910"/>
                      <a:gd name="connsiteX3" fmla="*/ 42128 w 973301"/>
                      <a:gd name="connsiteY3" fmla="*/ 508719 h 681910"/>
                      <a:gd name="connsiteX4" fmla="*/ 278450 w 973301"/>
                      <a:gd name="connsiteY4" fmla="*/ 4850 h 681910"/>
                      <a:gd name="connsiteX5" fmla="*/ 558028 w 973301"/>
                      <a:gd name="connsiteY5" fmla="*/ 212919 h 681910"/>
                      <a:gd name="connsiteX6" fmla="*/ 857444 w 973301"/>
                      <a:gd name="connsiteY6" fmla="*/ 145449 h 681910"/>
                      <a:gd name="connsiteX7" fmla="*/ 970603 w 973301"/>
                      <a:gd name="connsiteY7" fmla="*/ 408756 h 681910"/>
                      <a:gd name="connsiteX0" fmla="*/ 238218 w 973301"/>
                      <a:gd name="connsiteY0" fmla="*/ 503717 h 681910"/>
                      <a:gd name="connsiteX1" fmla="*/ 413338 w 973301"/>
                      <a:gd name="connsiteY1" fmla="*/ 330474 h 681910"/>
                      <a:gd name="connsiteX2" fmla="*/ 483867 w 973301"/>
                      <a:gd name="connsiteY2" fmla="*/ 619175 h 681910"/>
                      <a:gd name="connsiteX3" fmla="*/ 42128 w 973301"/>
                      <a:gd name="connsiteY3" fmla="*/ 508719 h 681910"/>
                      <a:gd name="connsiteX4" fmla="*/ 278450 w 973301"/>
                      <a:gd name="connsiteY4" fmla="*/ 4850 h 681910"/>
                      <a:gd name="connsiteX5" fmla="*/ 558028 w 973301"/>
                      <a:gd name="connsiteY5" fmla="*/ 212919 h 681910"/>
                      <a:gd name="connsiteX6" fmla="*/ 857444 w 973301"/>
                      <a:gd name="connsiteY6" fmla="*/ 145449 h 681910"/>
                      <a:gd name="connsiteX7" fmla="*/ 970603 w 973301"/>
                      <a:gd name="connsiteY7" fmla="*/ 408756 h 681910"/>
                      <a:gd name="connsiteX0" fmla="*/ 238218 w 973301"/>
                      <a:gd name="connsiteY0" fmla="*/ 506290 h 684483"/>
                      <a:gd name="connsiteX1" fmla="*/ 413338 w 973301"/>
                      <a:gd name="connsiteY1" fmla="*/ 333047 h 684483"/>
                      <a:gd name="connsiteX2" fmla="*/ 483867 w 973301"/>
                      <a:gd name="connsiteY2" fmla="*/ 621748 h 684483"/>
                      <a:gd name="connsiteX3" fmla="*/ 42128 w 973301"/>
                      <a:gd name="connsiteY3" fmla="*/ 511292 h 684483"/>
                      <a:gd name="connsiteX4" fmla="*/ 278450 w 973301"/>
                      <a:gd name="connsiteY4" fmla="*/ 7423 h 684483"/>
                      <a:gd name="connsiteX5" fmla="*/ 549765 w 973301"/>
                      <a:gd name="connsiteY5" fmla="*/ 190704 h 684483"/>
                      <a:gd name="connsiteX6" fmla="*/ 857444 w 973301"/>
                      <a:gd name="connsiteY6" fmla="*/ 148022 h 684483"/>
                      <a:gd name="connsiteX7" fmla="*/ 970603 w 973301"/>
                      <a:gd name="connsiteY7" fmla="*/ 411329 h 684483"/>
                      <a:gd name="connsiteX0" fmla="*/ 238218 w 973301"/>
                      <a:gd name="connsiteY0" fmla="*/ 503104 h 681297"/>
                      <a:gd name="connsiteX1" fmla="*/ 413338 w 973301"/>
                      <a:gd name="connsiteY1" fmla="*/ 329861 h 681297"/>
                      <a:gd name="connsiteX2" fmla="*/ 483867 w 973301"/>
                      <a:gd name="connsiteY2" fmla="*/ 618562 h 681297"/>
                      <a:gd name="connsiteX3" fmla="*/ 42128 w 973301"/>
                      <a:gd name="connsiteY3" fmla="*/ 508106 h 681297"/>
                      <a:gd name="connsiteX4" fmla="*/ 278450 w 973301"/>
                      <a:gd name="connsiteY4" fmla="*/ 4237 h 681297"/>
                      <a:gd name="connsiteX5" fmla="*/ 549765 w 973301"/>
                      <a:gd name="connsiteY5" fmla="*/ 187518 h 681297"/>
                      <a:gd name="connsiteX6" fmla="*/ 857444 w 973301"/>
                      <a:gd name="connsiteY6" fmla="*/ 144836 h 681297"/>
                      <a:gd name="connsiteX7" fmla="*/ 970603 w 973301"/>
                      <a:gd name="connsiteY7" fmla="*/ 408143 h 681297"/>
                      <a:gd name="connsiteX0" fmla="*/ 238218 w 973301"/>
                      <a:gd name="connsiteY0" fmla="*/ 503104 h 681297"/>
                      <a:gd name="connsiteX1" fmla="*/ 413338 w 973301"/>
                      <a:gd name="connsiteY1" fmla="*/ 329861 h 681297"/>
                      <a:gd name="connsiteX2" fmla="*/ 483867 w 973301"/>
                      <a:gd name="connsiteY2" fmla="*/ 618562 h 681297"/>
                      <a:gd name="connsiteX3" fmla="*/ 42128 w 973301"/>
                      <a:gd name="connsiteY3" fmla="*/ 508106 h 681297"/>
                      <a:gd name="connsiteX4" fmla="*/ 278450 w 973301"/>
                      <a:gd name="connsiteY4" fmla="*/ 4237 h 681297"/>
                      <a:gd name="connsiteX5" fmla="*/ 549765 w 973301"/>
                      <a:gd name="connsiteY5" fmla="*/ 187518 h 681297"/>
                      <a:gd name="connsiteX6" fmla="*/ 857444 w 973301"/>
                      <a:gd name="connsiteY6" fmla="*/ 144836 h 681297"/>
                      <a:gd name="connsiteX7" fmla="*/ 970603 w 973301"/>
                      <a:gd name="connsiteY7" fmla="*/ 408143 h 681297"/>
                      <a:gd name="connsiteX0" fmla="*/ 238218 w 973301"/>
                      <a:gd name="connsiteY0" fmla="*/ 503104 h 681297"/>
                      <a:gd name="connsiteX1" fmla="*/ 413338 w 973301"/>
                      <a:gd name="connsiteY1" fmla="*/ 329861 h 681297"/>
                      <a:gd name="connsiteX2" fmla="*/ 483867 w 973301"/>
                      <a:gd name="connsiteY2" fmla="*/ 618562 h 681297"/>
                      <a:gd name="connsiteX3" fmla="*/ 42128 w 973301"/>
                      <a:gd name="connsiteY3" fmla="*/ 508106 h 681297"/>
                      <a:gd name="connsiteX4" fmla="*/ 278450 w 973301"/>
                      <a:gd name="connsiteY4" fmla="*/ 4237 h 681297"/>
                      <a:gd name="connsiteX5" fmla="*/ 549765 w 973301"/>
                      <a:gd name="connsiteY5" fmla="*/ 187518 h 681297"/>
                      <a:gd name="connsiteX6" fmla="*/ 857444 w 973301"/>
                      <a:gd name="connsiteY6" fmla="*/ 144836 h 681297"/>
                      <a:gd name="connsiteX7" fmla="*/ 970603 w 973301"/>
                      <a:gd name="connsiteY7" fmla="*/ 408143 h 681297"/>
                      <a:gd name="connsiteX0" fmla="*/ 238218 w 973301"/>
                      <a:gd name="connsiteY0" fmla="*/ 501535 h 679728"/>
                      <a:gd name="connsiteX1" fmla="*/ 413338 w 973301"/>
                      <a:gd name="connsiteY1" fmla="*/ 328292 h 679728"/>
                      <a:gd name="connsiteX2" fmla="*/ 483867 w 973301"/>
                      <a:gd name="connsiteY2" fmla="*/ 616993 h 679728"/>
                      <a:gd name="connsiteX3" fmla="*/ 42128 w 973301"/>
                      <a:gd name="connsiteY3" fmla="*/ 506537 h 679728"/>
                      <a:gd name="connsiteX4" fmla="*/ 278450 w 973301"/>
                      <a:gd name="connsiteY4" fmla="*/ 2668 h 679728"/>
                      <a:gd name="connsiteX5" fmla="*/ 549765 w 973301"/>
                      <a:gd name="connsiteY5" fmla="*/ 185949 h 679728"/>
                      <a:gd name="connsiteX6" fmla="*/ 857444 w 973301"/>
                      <a:gd name="connsiteY6" fmla="*/ 143267 h 679728"/>
                      <a:gd name="connsiteX7" fmla="*/ 970603 w 973301"/>
                      <a:gd name="connsiteY7" fmla="*/ 406574 h 679728"/>
                      <a:gd name="connsiteX0" fmla="*/ 239713 w 974796"/>
                      <a:gd name="connsiteY0" fmla="*/ 509581 h 687774"/>
                      <a:gd name="connsiteX1" fmla="*/ 414833 w 974796"/>
                      <a:gd name="connsiteY1" fmla="*/ 336338 h 687774"/>
                      <a:gd name="connsiteX2" fmla="*/ 485362 w 974796"/>
                      <a:gd name="connsiteY2" fmla="*/ 625039 h 687774"/>
                      <a:gd name="connsiteX3" fmla="*/ 43623 w 974796"/>
                      <a:gd name="connsiteY3" fmla="*/ 514583 h 687774"/>
                      <a:gd name="connsiteX4" fmla="*/ 268928 w 974796"/>
                      <a:gd name="connsiteY4" fmla="*/ 2452 h 687774"/>
                      <a:gd name="connsiteX5" fmla="*/ 551260 w 974796"/>
                      <a:gd name="connsiteY5" fmla="*/ 193995 h 687774"/>
                      <a:gd name="connsiteX6" fmla="*/ 858939 w 974796"/>
                      <a:gd name="connsiteY6" fmla="*/ 151313 h 687774"/>
                      <a:gd name="connsiteX7" fmla="*/ 972098 w 974796"/>
                      <a:gd name="connsiteY7" fmla="*/ 414620 h 687774"/>
                      <a:gd name="connsiteX0" fmla="*/ 239713 w 974796"/>
                      <a:gd name="connsiteY0" fmla="*/ 508440 h 686633"/>
                      <a:gd name="connsiteX1" fmla="*/ 414833 w 974796"/>
                      <a:gd name="connsiteY1" fmla="*/ 335197 h 686633"/>
                      <a:gd name="connsiteX2" fmla="*/ 485362 w 974796"/>
                      <a:gd name="connsiteY2" fmla="*/ 623898 h 686633"/>
                      <a:gd name="connsiteX3" fmla="*/ 43623 w 974796"/>
                      <a:gd name="connsiteY3" fmla="*/ 513442 h 686633"/>
                      <a:gd name="connsiteX4" fmla="*/ 268928 w 974796"/>
                      <a:gd name="connsiteY4" fmla="*/ 1311 h 686633"/>
                      <a:gd name="connsiteX5" fmla="*/ 551260 w 974796"/>
                      <a:gd name="connsiteY5" fmla="*/ 192854 h 686633"/>
                      <a:gd name="connsiteX6" fmla="*/ 858939 w 974796"/>
                      <a:gd name="connsiteY6" fmla="*/ 150172 h 686633"/>
                      <a:gd name="connsiteX7" fmla="*/ 972098 w 974796"/>
                      <a:gd name="connsiteY7" fmla="*/ 413479 h 6866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74796" h="686633">
                        <a:moveTo>
                          <a:pt x="239713" y="508440"/>
                        </a:moveTo>
                        <a:cubicBezTo>
                          <a:pt x="220051" y="400199"/>
                          <a:pt x="313311" y="308483"/>
                          <a:pt x="414833" y="335197"/>
                        </a:cubicBezTo>
                        <a:cubicBezTo>
                          <a:pt x="568709" y="355231"/>
                          <a:pt x="571103" y="526747"/>
                          <a:pt x="485362" y="623898"/>
                        </a:cubicBezTo>
                        <a:cubicBezTo>
                          <a:pt x="359231" y="741315"/>
                          <a:pt x="103653" y="687971"/>
                          <a:pt x="43623" y="513442"/>
                        </a:cubicBezTo>
                        <a:cubicBezTo>
                          <a:pt x="-86006" y="165544"/>
                          <a:pt x="98347" y="15949"/>
                          <a:pt x="268928" y="1311"/>
                        </a:cubicBezTo>
                        <a:cubicBezTo>
                          <a:pt x="423631" y="-11041"/>
                          <a:pt x="534267" y="64743"/>
                          <a:pt x="551260" y="192854"/>
                        </a:cubicBezTo>
                        <a:cubicBezTo>
                          <a:pt x="632704" y="84983"/>
                          <a:pt x="783005" y="98296"/>
                          <a:pt x="858939" y="150172"/>
                        </a:cubicBezTo>
                        <a:cubicBezTo>
                          <a:pt x="963678" y="201219"/>
                          <a:pt x="983037" y="310103"/>
                          <a:pt x="972098" y="413479"/>
                        </a:cubicBezTo>
                      </a:path>
                    </a:pathLst>
                  </a:custGeom>
                  <a:noFill/>
                  <a:ln w="31750"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89" name="자유형: 도형 44">
                    <a:extLst>
                      <a:ext uri="{FF2B5EF4-FFF2-40B4-BE49-F238E27FC236}">
                        <a16:creationId xmlns:a16="http://schemas.microsoft.com/office/drawing/2014/main" id="{2924EAAE-A890-4215-B0D8-1BF8EC74D907}"/>
                      </a:ext>
                    </a:extLst>
                  </p:cNvPr>
                  <p:cNvSpPr/>
                  <p:nvPr/>
                </p:nvSpPr>
                <p:spPr>
                  <a:xfrm>
                    <a:off x="6646452" y="3560646"/>
                    <a:ext cx="483425" cy="785841"/>
                  </a:xfrm>
                  <a:custGeom>
                    <a:avLst/>
                    <a:gdLst>
                      <a:gd name="connsiteX0" fmla="*/ 0 w 647934"/>
                      <a:gd name="connsiteY0" fmla="*/ 277685 h 1051840"/>
                      <a:gd name="connsiteX1" fmla="*/ 330979 w 647934"/>
                      <a:gd name="connsiteY1" fmla="*/ 0 h 1051840"/>
                      <a:gd name="connsiteX2" fmla="*/ 560982 w 647934"/>
                      <a:gd name="connsiteY2" fmla="*/ 171099 h 1051840"/>
                      <a:gd name="connsiteX3" fmla="*/ 468420 w 647934"/>
                      <a:gd name="connsiteY3" fmla="*/ 493663 h 1051840"/>
                      <a:gd name="connsiteX4" fmla="*/ 647934 w 647934"/>
                      <a:gd name="connsiteY4" fmla="*/ 793789 h 1051840"/>
                      <a:gd name="connsiteX5" fmla="*/ 468420 w 647934"/>
                      <a:gd name="connsiteY5" fmla="*/ 1051840 h 1051840"/>
                      <a:gd name="connsiteX0" fmla="*/ 0 w 647934"/>
                      <a:gd name="connsiteY0" fmla="*/ 277685 h 1051840"/>
                      <a:gd name="connsiteX1" fmla="*/ 330979 w 647934"/>
                      <a:gd name="connsiteY1" fmla="*/ 0 h 1051840"/>
                      <a:gd name="connsiteX2" fmla="*/ 560982 w 647934"/>
                      <a:gd name="connsiteY2" fmla="*/ 171099 h 1051840"/>
                      <a:gd name="connsiteX3" fmla="*/ 468420 w 647934"/>
                      <a:gd name="connsiteY3" fmla="*/ 493663 h 1051840"/>
                      <a:gd name="connsiteX4" fmla="*/ 647934 w 647934"/>
                      <a:gd name="connsiteY4" fmla="*/ 793789 h 1051840"/>
                      <a:gd name="connsiteX5" fmla="*/ 468420 w 647934"/>
                      <a:gd name="connsiteY5" fmla="*/ 1051840 h 1051840"/>
                      <a:gd name="connsiteX0" fmla="*/ 0 w 647937"/>
                      <a:gd name="connsiteY0" fmla="*/ 277685 h 1051840"/>
                      <a:gd name="connsiteX1" fmla="*/ 330979 w 647937"/>
                      <a:gd name="connsiteY1" fmla="*/ 0 h 1051840"/>
                      <a:gd name="connsiteX2" fmla="*/ 560982 w 647937"/>
                      <a:gd name="connsiteY2" fmla="*/ 171099 h 1051840"/>
                      <a:gd name="connsiteX3" fmla="*/ 468420 w 647937"/>
                      <a:gd name="connsiteY3" fmla="*/ 493663 h 1051840"/>
                      <a:gd name="connsiteX4" fmla="*/ 647934 w 647937"/>
                      <a:gd name="connsiteY4" fmla="*/ 793789 h 1051840"/>
                      <a:gd name="connsiteX5" fmla="*/ 468420 w 647937"/>
                      <a:gd name="connsiteY5" fmla="*/ 1051840 h 1051840"/>
                      <a:gd name="connsiteX0" fmla="*/ 0 w 647937"/>
                      <a:gd name="connsiteY0" fmla="*/ 277685 h 1051840"/>
                      <a:gd name="connsiteX1" fmla="*/ 330979 w 647937"/>
                      <a:gd name="connsiteY1" fmla="*/ 0 h 1051840"/>
                      <a:gd name="connsiteX2" fmla="*/ 560982 w 647937"/>
                      <a:gd name="connsiteY2" fmla="*/ 171099 h 1051840"/>
                      <a:gd name="connsiteX3" fmla="*/ 468420 w 647937"/>
                      <a:gd name="connsiteY3" fmla="*/ 493663 h 1051840"/>
                      <a:gd name="connsiteX4" fmla="*/ 647934 w 647937"/>
                      <a:gd name="connsiteY4" fmla="*/ 793789 h 1051840"/>
                      <a:gd name="connsiteX5" fmla="*/ 468420 w 647937"/>
                      <a:gd name="connsiteY5" fmla="*/ 1051840 h 1051840"/>
                      <a:gd name="connsiteX0" fmla="*/ 0 w 647937"/>
                      <a:gd name="connsiteY0" fmla="*/ 277685 h 1035314"/>
                      <a:gd name="connsiteX1" fmla="*/ 330979 w 647937"/>
                      <a:gd name="connsiteY1" fmla="*/ 0 h 1035314"/>
                      <a:gd name="connsiteX2" fmla="*/ 560982 w 647937"/>
                      <a:gd name="connsiteY2" fmla="*/ 171099 h 1035314"/>
                      <a:gd name="connsiteX3" fmla="*/ 468420 w 647937"/>
                      <a:gd name="connsiteY3" fmla="*/ 493663 h 1035314"/>
                      <a:gd name="connsiteX4" fmla="*/ 647934 w 647937"/>
                      <a:gd name="connsiteY4" fmla="*/ 793789 h 1035314"/>
                      <a:gd name="connsiteX5" fmla="*/ 465665 w 647937"/>
                      <a:gd name="connsiteY5" fmla="*/ 1035314 h 1035314"/>
                      <a:gd name="connsiteX0" fmla="*/ 0 w 642428"/>
                      <a:gd name="connsiteY0" fmla="*/ 277685 h 1035314"/>
                      <a:gd name="connsiteX1" fmla="*/ 330979 w 642428"/>
                      <a:gd name="connsiteY1" fmla="*/ 0 h 1035314"/>
                      <a:gd name="connsiteX2" fmla="*/ 560982 w 642428"/>
                      <a:gd name="connsiteY2" fmla="*/ 171099 h 1035314"/>
                      <a:gd name="connsiteX3" fmla="*/ 468420 w 642428"/>
                      <a:gd name="connsiteY3" fmla="*/ 493663 h 1035314"/>
                      <a:gd name="connsiteX4" fmla="*/ 642425 w 642428"/>
                      <a:gd name="connsiteY4" fmla="*/ 769001 h 1035314"/>
                      <a:gd name="connsiteX5" fmla="*/ 465665 w 642428"/>
                      <a:gd name="connsiteY5" fmla="*/ 1035314 h 1035314"/>
                      <a:gd name="connsiteX0" fmla="*/ 0 w 642428"/>
                      <a:gd name="connsiteY0" fmla="*/ 277685 h 1035314"/>
                      <a:gd name="connsiteX1" fmla="*/ 330979 w 642428"/>
                      <a:gd name="connsiteY1" fmla="*/ 0 h 1035314"/>
                      <a:gd name="connsiteX2" fmla="*/ 560982 w 642428"/>
                      <a:gd name="connsiteY2" fmla="*/ 171099 h 1035314"/>
                      <a:gd name="connsiteX3" fmla="*/ 468420 w 642428"/>
                      <a:gd name="connsiteY3" fmla="*/ 493663 h 1035314"/>
                      <a:gd name="connsiteX4" fmla="*/ 642425 w 642428"/>
                      <a:gd name="connsiteY4" fmla="*/ 769001 h 1035314"/>
                      <a:gd name="connsiteX5" fmla="*/ 465665 w 642428"/>
                      <a:gd name="connsiteY5" fmla="*/ 1035314 h 1035314"/>
                      <a:gd name="connsiteX0" fmla="*/ 0 w 642501"/>
                      <a:gd name="connsiteY0" fmla="*/ 277685 h 1035314"/>
                      <a:gd name="connsiteX1" fmla="*/ 330979 w 642501"/>
                      <a:gd name="connsiteY1" fmla="*/ 0 h 1035314"/>
                      <a:gd name="connsiteX2" fmla="*/ 560982 w 642501"/>
                      <a:gd name="connsiteY2" fmla="*/ 171099 h 1035314"/>
                      <a:gd name="connsiteX3" fmla="*/ 468420 w 642501"/>
                      <a:gd name="connsiteY3" fmla="*/ 493663 h 1035314"/>
                      <a:gd name="connsiteX4" fmla="*/ 642425 w 642501"/>
                      <a:gd name="connsiteY4" fmla="*/ 769001 h 1035314"/>
                      <a:gd name="connsiteX5" fmla="*/ 465665 w 642501"/>
                      <a:gd name="connsiteY5" fmla="*/ 1035314 h 1035314"/>
                      <a:gd name="connsiteX0" fmla="*/ 0 w 642501"/>
                      <a:gd name="connsiteY0" fmla="*/ 277685 h 1035314"/>
                      <a:gd name="connsiteX1" fmla="*/ 330979 w 642501"/>
                      <a:gd name="connsiteY1" fmla="*/ 0 h 1035314"/>
                      <a:gd name="connsiteX2" fmla="*/ 560982 w 642501"/>
                      <a:gd name="connsiteY2" fmla="*/ 171099 h 1035314"/>
                      <a:gd name="connsiteX3" fmla="*/ 468420 w 642501"/>
                      <a:gd name="connsiteY3" fmla="*/ 493663 h 1035314"/>
                      <a:gd name="connsiteX4" fmla="*/ 642425 w 642501"/>
                      <a:gd name="connsiteY4" fmla="*/ 769001 h 1035314"/>
                      <a:gd name="connsiteX5" fmla="*/ 465665 w 642501"/>
                      <a:gd name="connsiteY5" fmla="*/ 1035314 h 1035314"/>
                      <a:gd name="connsiteX0" fmla="*/ 0 w 642501"/>
                      <a:gd name="connsiteY0" fmla="*/ 277685 h 1035314"/>
                      <a:gd name="connsiteX1" fmla="*/ 330979 w 642501"/>
                      <a:gd name="connsiteY1" fmla="*/ 0 h 1035314"/>
                      <a:gd name="connsiteX2" fmla="*/ 560982 w 642501"/>
                      <a:gd name="connsiteY2" fmla="*/ 171099 h 1035314"/>
                      <a:gd name="connsiteX3" fmla="*/ 468420 w 642501"/>
                      <a:gd name="connsiteY3" fmla="*/ 493663 h 1035314"/>
                      <a:gd name="connsiteX4" fmla="*/ 642425 w 642501"/>
                      <a:gd name="connsiteY4" fmla="*/ 769001 h 1035314"/>
                      <a:gd name="connsiteX5" fmla="*/ 465665 w 642501"/>
                      <a:gd name="connsiteY5" fmla="*/ 1035314 h 1035314"/>
                      <a:gd name="connsiteX0" fmla="*/ 0 w 642489"/>
                      <a:gd name="connsiteY0" fmla="*/ 277685 h 1035314"/>
                      <a:gd name="connsiteX1" fmla="*/ 330979 w 642489"/>
                      <a:gd name="connsiteY1" fmla="*/ 0 h 1035314"/>
                      <a:gd name="connsiteX2" fmla="*/ 560982 w 642489"/>
                      <a:gd name="connsiteY2" fmla="*/ 171099 h 1035314"/>
                      <a:gd name="connsiteX3" fmla="*/ 446386 w 642489"/>
                      <a:gd name="connsiteY3" fmla="*/ 490909 h 1035314"/>
                      <a:gd name="connsiteX4" fmla="*/ 642425 w 642489"/>
                      <a:gd name="connsiteY4" fmla="*/ 769001 h 1035314"/>
                      <a:gd name="connsiteX5" fmla="*/ 465665 w 642489"/>
                      <a:gd name="connsiteY5" fmla="*/ 1035314 h 1035314"/>
                      <a:gd name="connsiteX0" fmla="*/ 0 w 642733"/>
                      <a:gd name="connsiteY0" fmla="*/ 277685 h 1035314"/>
                      <a:gd name="connsiteX1" fmla="*/ 330979 w 642733"/>
                      <a:gd name="connsiteY1" fmla="*/ 0 h 1035314"/>
                      <a:gd name="connsiteX2" fmla="*/ 560982 w 642733"/>
                      <a:gd name="connsiteY2" fmla="*/ 171099 h 1035314"/>
                      <a:gd name="connsiteX3" fmla="*/ 446386 w 642733"/>
                      <a:gd name="connsiteY3" fmla="*/ 490909 h 1035314"/>
                      <a:gd name="connsiteX4" fmla="*/ 642425 w 642733"/>
                      <a:gd name="connsiteY4" fmla="*/ 769001 h 1035314"/>
                      <a:gd name="connsiteX5" fmla="*/ 465665 w 642733"/>
                      <a:gd name="connsiteY5" fmla="*/ 1035314 h 1035314"/>
                      <a:gd name="connsiteX0" fmla="*/ 0 w 642733"/>
                      <a:gd name="connsiteY0" fmla="*/ 277685 h 1035314"/>
                      <a:gd name="connsiteX1" fmla="*/ 330979 w 642733"/>
                      <a:gd name="connsiteY1" fmla="*/ 0 h 1035314"/>
                      <a:gd name="connsiteX2" fmla="*/ 560982 w 642733"/>
                      <a:gd name="connsiteY2" fmla="*/ 171099 h 1035314"/>
                      <a:gd name="connsiteX3" fmla="*/ 446386 w 642733"/>
                      <a:gd name="connsiteY3" fmla="*/ 490909 h 1035314"/>
                      <a:gd name="connsiteX4" fmla="*/ 642425 w 642733"/>
                      <a:gd name="connsiteY4" fmla="*/ 769001 h 1035314"/>
                      <a:gd name="connsiteX5" fmla="*/ 465665 w 642733"/>
                      <a:gd name="connsiteY5" fmla="*/ 1035314 h 1035314"/>
                      <a:gd name="connsiteX0" fmla="*/ 0 w 642564"/>
                      <a:gd name="connsiteY0" fmla="*/ 277685 h 1035314"/>
                      <a:gd name="connsiteX1" fmla="*/ 330979 w 642564"/>
                      <a:gd name="connsiteY1" fmla="*/ 0 h 1035314"/>
                      <a:gd name="connsiteX2" fmla="*/ 560982 w 642564"/>
                      <a:gd name="connsiteY2" fmla="*/ 171099 h 1035314"/>
                      <a:gd name="connsiteX3" fmla="*/ 446386 w 642564"/>
                      <a:gd name="connsiteY3" fmla="*/ 490909 h 1035314"/>
                      <a:gd name="connsiteX4" fmla="*/ 642425 w 642564"/>
                      <a:gd name="connsiteY4" fmla="*/ 769001 h 1035314"/>
                      <a:gd name="connsiteX5" fmla="*/ 465665 w 642564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80359 h 1037988"/>
                      <a:gd name="connsiteX1" fmla="*/ 330979 w 639815"/>
                      <a:gd name="connsiteY1" fmla="*/ 2674 h 1037988"/>
                      <a:gd name="connsiteX2" fmla="*/ 560982 w 639815"/>
                      <a:gd name="connsiteY2" fmla="*/ 173773 h 1037988"/>
                      <a:gd name="connsiteX3" fmla="*/ 446386 w 639815"/>
                      <a:gd name="connsiteY3" fmla="*/ 493583 h 1037988"/>
                      <a:gd name="connsiteX4" fmla="*/ 639670 w 639815"/>
                      <a:gd name="connsiteY4" fmla="*/ 763412 h 1037988"/>
                      <a:gd name="connsiteX5" fmla="*/ 465665 w 639815"/>
                      <a:gd name="connsiteY5" fmla="*/ 1037988 h 1037988"/>
                      <a:gd name="connsiteX0" fmla="*/ 0 w 639815"/>
                      <a:gd name="connsiteY0" fmla="*/ 284735 h 1042364"/>
                      <a:gd name="connsiteX1" fmla="*/ 330979 w 639815"/>
                      <a:gd name="connsiteY1" fmla="*/ 7050 h 1042364"/>
                      <a:gd name="connsiteX2" fmla="*/ 560982 w 639815"/>
                      <a:gd name="connsiteY2" fmla="*/ 178149 h 1042364"/>
                      <a:gd name="connsiteX3" fmla="*/ 446386 w 639815"/>
                      <a:gd name="connsiteY3" fmla="*/ 497959 h 1042364"/>
                      <a:gd name="connsiteX4" fmla="*/ 639670 w 639815"/>
                      <a:gd name="connsiteY4" fmla="*/ 767788 h 1042364"/>
                      <a:gd name="connsiteX5" fmla="*/ 465665 w 639815"/>
                      <a:gd name="connsiteY5" fmla="*/ 1042364 h 1042364"/>
                      <a:gd name="connsiteX0" fmla="*/ 0 w 639815"/>
                      <a:gd name="connsiteY0" fmla="*/ 284735 h 1042364"/>
                      <a:gd name="connsiteX1" fmla="*/ 330979 w 639815"/>
                      <a:gd name="connsiteY1" fmla="*/ 7050 h 1042364"/>
                      <a:gd name="connsiteX2" fmla="*/ 560982 w 639815"/>
                      <a:gd name="connsiteY2" fmla="*/ 178149 h 1042364"/>
                      <a:gd name="connsiteX3" fmla="*/ 446386 w 639815"/>
                      <a:gd name="connsiteY3" fmla="*/ 497959 h 1042364"/>
                      <a:gd name="connsiteX4" fmla="*/ 639670 w 639815"/>
                      <a:gd name="connsiteY4" fmla="*/ 767788 h 1042364"/>
                      <a:gd name="connsiteX5" fmla="*/ 465665 w 639815"/>
                      <a:gd name="connsiteY5" fmla="*/ 1042364 h 1042364"/>
                      <a:gd name="connsiteX0" fmla="*/ 0 w 639815"/>
                      <a:gd name="connsiteY0" fmla="*/ 278763 h 1036392"/>
                      <a:gd name="connsiteX1" fmla="*/ 330979 w 639815"/>
                      <a:gd name="connsiteY1" fmla="*/ 1078 h 1036392"/>
                      <a:gd name="connsiteX2" fmla="*/ 560982 w 639815"/>
                      <a:gd name="connsiteY2" fmla="*/ 172177 h 1036392"/>
                      <a:gd name="connsiteX3" fmla="*/ 446386 w 639815"/>
                      <a:gd name="connsiteY3" fmla="*/ 491987 h 1036392"/>
                      <a:gd name="connsiteX4" fmla="*/ 639670 w 639815"/>
                      <a:gd name="connsiteY4" fmla="*/ 761816 h 1036392"/>
                      <a:gd name="connsiteX5" fmla="*/ 465665 w 639815"/>
                      <a:gd name="connsiteY5" fmla="*/ 1036392 h 1036392"/>
                      <a:gd name="connsiteX0" fmla="*/ 0 w 639815"/>
                      <a:gd name="connsiteY0" fmla="*/ 280192 h 1037821"/>
                      <a:gd name="connsiteX1" fmla="*/ 330979 w 639815"/>
                      <a:gd name="connsiteY1" fmla="*/ 2507 h 1037821"/>
                      <a:gd name="connsiteX2" fmla="*/ 560982 w 639815"/>
                      <a:gd name="connsiteY2" fmla="*/ 173606 h 1037821"/>
                      <a:gd name="connsiteX3" fmla="*/ 446386 w 639815"/>
                      <a:gd name="connsiteY3" fmla="*/ 493416 h 1037821"/>
                      <a:gd name="connsiteX4" fmla="*/ 639670 w 639815"/>
                      <a:gd name="connsiteY4" fmla="*/ 763245 h 1037821"/>
                      <a:gd name="connsiteX5" fmla="*/ 465665 w 639815"/>
                      <a:gd name="connsiteY5" fmla="*/ 1037821 h 1037821"/>
                      <a:gd name="connsiteX0" fmla="*/ 32 w 639847"/>
                      <a:gd name="connsiteY0" fmla="*/ 279537 h 1037166"/>
                      <a:gd name="connsiteX1" fmla="*/ 331011 w 639847"/>
                      <a:gd name="connsiteY1" fmla="*/ 1852 h 1037166"/>
                      <a:gd name="connsiteX2" fmla="*/ 561014 w 639847"/>
                      <a:gd name="connsiteY2" fmla="*/ 172951 h 1037166"/>
                      <a:gd name="connsiteX3" fmla="*/ 446418 w 639847"/>
                      <a:gd name="connsiteY3" fmla="*/ 492761 h 1037166"/>
                      <a:gd name="connsiteX4" fmla="*/ 639702 w 639847"/>
                      <a:gd name="connsiteY4" fmla="*/ 762590 h 1037166"/>
                      <a:gd name="connsiteX5" fmla="*/ 465697 w 639847"/>
                      <a:gd name="connsiteY5" fmla="*/ 1037166 h 1037166"/>
                      <a:gd name="connsiteX0" fmla="*/ 32 w 639847"/>
                      <a:gd name="connsiteY0" fmla="*/ 279537 h 1037166"/>
                      <a:gd name="connsiteX1" fmla="*/ 331011 w 639847"/>
                      <a:gd name="connsiteY1" fmla="*/ 1852 h 1037166"/>
                      <a:gd name="connsiteX2" fmla="*/ 561014 w 639847"/>
                      <a:gd name="connsiteY2" fmla="*/ 172951 h 1037166"/>
                      <a:gd name="connsiteX3" fmla="*/ 446418 w 639847"/>
                      <a:gd name="connsiteY3" fmla="*/ 492761 h 1037166"/>
                      <a:gd name="connsiteX4" fmla="*/ 639702 w 639847"/>
                      <a:gd name="connsiteY4" fmla="*/ 762590 h 1037166"/>
                      <a:gd name="connsiteX5" fmla="*/ 465697 w 639847"/>
                      <a:gd name="connsiteY5" fmla="*/ 1037166 h 1037166"/>
                      <a:gd name="connsiteX0" fmla="*/ 32 w 639847"/>
                      <a:gd name="connsiteY0" fmla="*/ 279537 h 1037166"/>
                      <a:gd name="connsiteX1" fmla="*/ 331011 w 639847"/>
                      <a:gd name="connsiteY1" fmla="*/ 1852 h 1037166"/>
                      <a:gd name="connsiteX2" fmla="*/ 561014 w 639847"/>
                      <a:gd name="connsiteY2" fmla="*/ 172951 h 1037166"/>
                      <a:gd name="connsiteX3" fmla="*/ 446418 w 639847"/>
                      <a:gd name="connsiteY3" fmla="*/ 492761 h 1037166"/>
                      <a:gd name="connsiteX4" fmla="*/ 639702 w 639847"/>
                      <a:gd name="connsiteY4" fmla="*/ 762590 h 1037166"/>
                      <a:gd name="connsiteX5" fmla="*/ 465697 w 639847"/>
                      <a:gd name="connsiteY5" fmla="*/ 1037166 h 1037166"/>
                      <a:gd name="connsiteX0" fmla="*/ 26 w 639841"/>
                      <a:gd name="connsiteY0" fmla="*/ 279060 h 1036689"/>
                      <a:gd name="connsiteX1" fmla="*/ 331005 w 639841"/>
                      <a:gd name="connsiteY1" fmla="*/ 1375 h 1036689"/>
                      <a:gd name="connsiteX2" fmla="*/ 561008 w 639841"/>
                      <a:gd name="connsiteY2" fmla="*/ 172474 h 1036689"/>
                      <a:gd name="connsiteX3" fmla="*/ 446412 w 639841"/>
                      <a:gd name="connsiteY3" fmla="*/ 492284 h 1036689"/>
                      <a:gd name="connsiteX4" fmla="*/ 639696 w 639841"/>
                      <a:gd name="connsiteY4" fmla="*/ 762113 h 1036689"/>
                      <a:gd name="connsiteX5" fmla="*/ 465691 w 639841"/>
                      <a:gd name="connsiteY5" fmla="*/ 1036689 h 1036689"/>
                      <a:gd name="connsiteX0" fmla="*/ 26 w 639841"/>
                      <a:gd name="connsiteY0" fmla="*/ 279103 h 1036732"/>
                      <a:gd name="connsiteX1" fmla="*/ 331005 w 639841"/>
                      <a:gd name="connsiteY1" fmla="*/ 1418 h 1036732"/>
                      <a:gd name="connsiteX2" fmla="*/ 561008 w 639841"/>
                      <a:gd name="connsiteY2" fmla="*/ 172517 h 1036732"/>
                      <a:gd name="connsiteX3" fmla="*/ 446412 w 639841"/>
                      <a:gd name="connsiteY3" fmla="*/ 492327 h 1036732"/>
                      <a:gd name="connsiteX4" fmla="*/ 639696 w 639841"/>
                      <a:gd name="connsiteY4" fmla="*/ 762156 h 1036732"/>
                      <a:gd name="connsiteX5" fmla="*/ 465691 w 639841"/>
                      <a:gd name="connsiteY5" fmla="*/ 1036732 h 1036732"/>
                      <a:gd name="connsiteX0" fmla="*/ 26 w 639841"/>
                      <a:gd name="connsiteY0" fmla="*/ 279060 h 1036689"/>
                      <a:gd name="connsiteX1" fmla="*/ 331005 w 639841"/>
                      <a:gd name="connsiteY1" fmla="*/ 1375 h 1036689"/>
                      <a:gd name="connsiteX2" fmla="*/ 561008 w 639841"/>
                      <a:gd name="connsiteY2" fmla="*/ 172474 h 1036689"/>
                      <a:gd name="connsiteX3" fmla="*/ 446412 w 639841"/>
                      <a:gd name="connsiteY3" fmla="*/ 492284 h 1036689"/>
                      <a:gd name="connsiteX4" fmla="*/ 639696 w 639841"/>
                      <a:gd name="connsiteY4" fmla="*/ 762113 h 1036689"/>
                      <a:gd name="connsiteX5" fmla="*/ 465691 w 639841"/>
                      <a:gd name="connsiteY5" fmla="*/ 1036689 h 1036689"/>
                      <a:gd name="connsiteX0" fmla="*/ 34 w 639849"/>
                      <a:gd name="connsiteY0" fmla="*/ 280063 h 1037692"/>
                      <a:gd name="connsiteX1" fmla="*/ 331013 w 639849"/>
                      <a:gd name="connsiteY1" fmla="*/ 2378 h 1037692"/>
                      <a:gd name="connsiteX2" fmla="*/ 561016 w 639849"/>
                      <a:gd name="connsiteY2" fmla="*/ 173477 h 1037692"/>
                      <a:gd name="connsiteX3" fmla="*/ 446420 w 639849"/>
                      <a:gd name="connsiteY3" fmla="*/ 493287 h 1037692"/>
                      <a:gd name="connsiteX4" fmla="*/ 639704 w 639849"/>
                      <a:gd name="connsiteY4" fmla="*/ 763116 h 1037692"/>
                      <a:gd name="connsiteX5" fmla="*/ 465699 w 639849"/>
                      <a:gd name="connsiteY5" fmla="*/ 1037692 h 1037692"/>
                      <a:gd name="connsiteX0" fmla="*/ 34 w 639849"/>
                      <a:gd name="connsiteY0" fmla="*/ 280063 h 1037692"/>
                      <a:gd name="connsiteX1" fmla="*/ 331013 w 639849"/>
                      <a:gd name="connsiteY1" fmla="*/ 2378 h 1037692"/>
                      <a:gd name="connsiteX2" fmla="*/ 561016 w 639849"/>
                      <a:gd name="connsiteY2" fmla="*/ 173477 h 1037692"/>
                      <a:gd name="connsiteX3" fmla="*/ 446420 w 639849"/>
                      <a:gd name="connsiteY3" fmla="*/ 493287 h 1037692"/>
                      <a:gd name="connsiteX4" fmla="*/ 639704 w 639849"/>
                      <a:gd name="connsiteY4" fmla="*/ 763116 h 1037692"/>
                      <a:gd name="connsiteX5" fmla="*/ 465699 w 639849"/>
                      <a:gd name="connsiteY5" fmla="*/ 1037692 h 1037692"/>
                      <a:gd name="connsiteX0" fmla="*/ 34 w 639849"/>
                      <a:gd name="connsiteY0" fmla="*/ 280063 h 1037692"/>
                      <a:gd name="connsiteX1" fmla="*/ 331013 w 639849"/>
                      <a:gd name="connsiteY1" fmla="*/ 2378 h 1037692"/>
                      <a:gd name="connsiteX2" fmla="*/ 561016 w 639849"/>
                      <a:gd name="connsiteY2" fmla="*/ 173477 h 1037692"/>
                      <a:gd name="connsiteX3" fmla="*/ 446420 w 639849"/>
                      <a:gd name="connsiteY3" fmla="*/ 493287 h 1037692"/>
                      <a:gd name="connsiteX4" fmla="*/ 639704 w 639849"/>
                      <a:gd name="connsiteY4" fmla="*/ 763116 h 1037692"/>
                      <a:gd name="connsiteX5" fmla="*/ 465699 w 639849"/>
                      <a:gd name="connsiteY5" fmla="*/ 1037692 h 1037692"/>
                      <a:gd name="connsiteX0" fmla="*/ 34 w 639849"/>
                      <a:gd name="connsiteY0" fmla="*/ 280063 h 1037692"/>
                      <a:gd name="connsiteX1" fmla="*/ 331013 w 639849"/>
                      <a:gd name="connsiteY1" fmla="*/ 2378 h 1037692"/>
                      <a:gd name="connsiteX2" fmla="*/ 561016 w 639849"/>
                      <a:gd name="connsiteY2" fmla="*/ 173477 h 1037692"/>
                      <a:gd name="connsiteX3" fmla="*/ 446420 w 639849"/>
                      <a:gd name="connsiteY3" fmla="*/ 493287 h 1037692"/>
                      <a:gd name="connsiteX4" fmla="*/ 639704 w 639849"/>
                      <a:gd name="connsiteY4" fmla="*/ 763116 h 1037692"/>
                      <a:gd name="connsiteX5" fmla="*/ 465699 w 639849"/>
                      <a:gd name="connsiteY5" fmla="*/ 1037692 h 1037692"/>
                      <a:gd name="connsiteX0" fmla="*/ 40 w 620576"/>
                      <a:gd name="connsiteY0" fmla="*/ 296331 h 1037435"/>
                      <a:gd name="connsiteX1" fmla="*/ 311740 w 620576"/>
                      <a:gd name="connsiteY1" fmla="*/ 2121 h 1037435"/>
                      <a:gd name="connsiteX2" fmla="*/ 541743 w 620576"/>
                      <a:gd name="connsiteY2" fmla="*/ 173220 h 1037435"/>
                      <a:gd name="connsiteX3" fmla="*/ 427147 w 620576"/>
                      <a:gd name="connsiteY3" fmla="*/ 493030 h 1037435"/>
                      <a:gd name="connsiteX4" fmla="*/ 620431 w 620576"/>
                      <a:gd name="connsiteY4" fmla="*/ 762859 h 1037435"/>
                      <a:gd name="connsiteX5" fmla="*/ 446426 w 620576"/>
                      <a:gd name="connsiteY5" fmla="*/ 1037435 h 1037435"/>
                      <a:gd name="connsiteX0" fmla="*/ 5008 w 625544"/>
                      <a:gd name="connsiteY0" fmla="*/ 297012 h 1038116"/>
                      <a:gd name="connsiteX1" fmla="*/ 316708 w 625544"/>
                      <a:gd name="connsiteY1" fmla="*/ 2802 h 1038116"/>
                      <a:gd name="connsiteX2" fmla="*/ 546711 w 625544"/>
                      <a:gd name="connsiteY2" fmla="*/ 173901 h 1038116"/>
                      <a:gd name="connsiteX3" fmla="*/ 432115 w 625544"/>
                      <a:gd name="connsiteY3" fmla="*/ 493711 h 1038116"/>
                      <a:gd name="connsiteX4" fmla="*/ 625399 w 625544"/>
                      <a:gd name="connsiteY4" fmla="*/ 763540 h 1038116"/>
                      <a:gd name="connsiteX5" fmla="*/ 451394 w 625544"/>
                      <a:gd name="connsiteY5" fmla="*/ 1038116 h 1038116"/>
                      <a:gd name="connsiteX0" fmla="*/ 5008 w 625544"/>
                      <a:gd name="connsiteY0" fmla="*/ 299704 h 1040808"/>
                      <a:gd name="connsiteX1" fmla="*/ 316708 w 625544"/>
                      <a:gd name="connsiteY1" fmla="*/ 2739 h 1040808"/>
                      <a:gd name="connsiteX2" fmla="*/ 546711 w 625544"/>
                      <a:gd name="connsiteY2" fmla="*/ 176593 h 1040808"/>
                      <a:gd name="connsiteX3" fmla="*/ 432115 w 625544"/>
                      <a:gd name="connsiteY3" fmla="*/ 496403 h 1040808"/>
                      <a:gd name="connsiteX4" fmla="*/ 625399 w 625544"/>
                      <a:gd name="connsiteY4" fmla="*/ 766232 h 1040808"/>
                      <a:gd name="connsiteX5" fmla="*/ 451394 w 625544"/>
                      <a:gd name="connsiteY5" fmla="*/ 1040808 h 1040808"/>
                      <a:gd name="connsiteX0" fmla="*/ 4206 w 624742"/>
                      <a:gd name="connsiteY0" fmla="*/ 298093 h 1039197"/>
                      <a:gd name="connsiteX1" fmla="*/ 315906 w 624742"/>
                      <a:gd name="connsiteY1" fmla="*/ 1128 h 1039197"/>
                      <a:gd name="connsiteX2" fmla="*/ 545909 w 624742"/>
                      <a:gd name="connsiteY2" fmla="*/ 174982 h 1039197"/>
                      <a:gd name="connsiteX3" fmla="*/ 431313 w 624742"/>
                      <a:gd name="connsiteY3" fmla="*/ 494792 h 1039197"/>
                      <a:gd name="connsiteX4" fmla="*/ 624597 w 624742"/>
                      <a:gd name="connsiteY4" fmla="*/ 764621 h 1039197"/>
                      <a:gd name="connsiteX5" fmla="*/ 450592 w 624742"/>
                      <a:gd name="connsiteY5" fmla="*/ 1039197 h 1039197"/>
                      <a:gd name="connsiteX0" fmla="*/ 4206 w 624742"/>
                      <a:gd name="connsiteY0" fmla="*/ 298093 h 1039197"/>
                      <a:gd name="connsiteX1" fmla="*/ 315906 w 624742"/>
                      <a:gd name="connsiteY1" fmla="*/ 1128 h 1039197"/>
                      <a:gd name="connsiteX2" fmla="*/ 545909 w 624742"/>
                      <a:gd name="connsiteY2" fmla="*/ 174982 h 1039197"/>
                      <a:gd name="connsiteX3" fmla="*/ 431313 w 624742"/>
                      <a:gd name="connsiteY3" fmla="*/ 494792 h 1039197"/>
                      <a:gd name="connsiteX4" fmla="*/ 624597 w 624742"/>
                      <a:gd name="connsiteY4" fmla="*/ 764621 h 1039197"/>
                      <a:gd name="connsiteX5" fmla="*/ 450592 w 624742"/>
                      <a:gd name="connsiteY5" fmla="*/ 1039197 h 1039197"/>
                      <a:gd name="connsiteX0" fmla="*/ 4206 w 625023"/>
                      <a:gd name="connsiteY0" fmla="*/ 298093 h 1039197"/>
                      <a:gd name="connsiteX1" fmla="*/ 315906 w 625023"/>
                      <a:gd name="connsiteY1" fmla="*/ 1128 h 1039197"/>
                      <a:gd name="connsiteX2" fmla="*/ 545909 w 625023"/>
                      <a:gd name="connsiteY2" fmla="*/ 174982 h 1039197"/>
                      <a:gd name="connsiteX3" fmla="*/ 431313 w 625023"/>
                      <a:gd name="connsiteY3" fmla="*/ 494792 h 1039197"/>
                      <a:gd name="connsiteX4" fmla="*/ 624597 w 625023"/>
                      <a:gd name="connsiteY4" fmla="*/ 764621 h 1039197"/>
                      <a:gd name="connsiteX5" fmla="*/ 450592 w 625023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5059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5059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25804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1754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1754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1754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17542 w 641467"/>
                      <a:gd name="connsiteY5" fmla="*/ 1039197 h 1039197"/>
                      <a:gd name="connsiteX0" fmla="*/ 4206 w 641503"/>
                      <a:gd name="connsiteY0" fmla="*/ 298093 h 1039197"/>
                      <a:gd name="connsiteX1" fmla="*/ 315906 w 641503"/>
                      <a:gd name="connsiteY1" fmla="*/ 1128 h 1039197"/>
                      <a:gd name="connsiteX2" fmla="*/ 545909 w 641503"/>
                      <a:gd name="connsiteY2" fmla="*/ 174982 h 1039197"/>
                      <a:gd name="connsiteX3" fmla="*/ 431313 w 641503"/>
                      <a:gd name="connsiteY3" fmla="*/ 494792 h 1039197"/>
                      <a:gd name="connsiteX4" fmla="*/ 641122 w 641503"/>
                      <a:gd name="connsiteY4" fmla="*/ 764621 h 1039197"/>
                      <a:gd name="connsiteX5" fmla="*/ 417542 w 641503"/>
                      <a:gd name="connsiteY5" fmla="*/ 1039197 h 1039197"/>
                      <a:gd name="connsiteX0" fmla="*/ 4206 w 641503"/>
                      <a:gd name="connsiteY0" fmla="*/ 298093 h 1039197"/>
                      <a:gd name="connsiteX1" fmla="*/ 315906 w 641503"/>
                      <a:gd name="connsiteY1" fmla="*/ 1128 h 1039197"/>
                      <a:gd name="connsiteX2" fmla="*/ 545909 w 641503"/>
                      <a:gd name="connsiteY2" fmla="*/ 174982 h 1039197"/>
                      <a:gd name="connsiteX3" fmla="*/ 431313 w 641503"/>
                      <a:gd name="connsiteY3" fmla="*/ 494792 h 1039197"/>
                      <a:gd name="connsiteX4" fmla="*/ 641122 w 641503"/>
                      <a:gd name="connsiteY4" fmla="*/ 764621 h 1039197"/>
                      <a:gd name="connsiteX5" fmla="*/ 417542 w 641503"/>
                      <a:gd name="connsiteY5" fmla="*/ 1039197 h 1039197"/>
                      <a:gd name="connsiteX0" fmla="*/ 4206 w 641503"/>
                      <a:gd name="connsiteY0" fmla="*/ 298093 h 1039197"/>
                      <a:gd name="connsiteX1" fmla="*/ 315906 w 641503"/>
                      <a:gd name="connsiteY1" fmla="*/ 1128 h 1039197"/>
                      <a:gd name="connsiteX2" fmla="*/ 545909 w 641503"/>
                      <a:gd name="connsiteY2" fmla="*/ 174982 h 1039197"/>
                      <a:gd name="connsiteX3" fmla="*/ 431313 w 641503"/>
                      <a:gd name="connsiteY3" fmla="*/ 494792 h 1039197"/>
                      <a:gd name="connsiteX4" fmla="*/ 641122 w 641503"/>
                      <a:gd name="connsiteY4" fmla="*/ 764621 h 1039197"/>
                      <a:gd name="connsiteX5" fmla="*/ 399268 w 641503"/>
                      <a:gd name="connsiteY5" fmla="*/ 1039197 h 1039197"/>
                      <a:gd name="connsiteX0" fmla="*/ 4206 w 641503"/>
                      <a:gd name="connsiteY0" fmla="*/ 298093 h 1039197"/>
                      <a:gd name="connsiteX1" fmla="*/ 315906 w 641503"/>
                      <a:gd name="connsiteY1" fmla="*/ 1128 h 1039197"/>
                      <a:gd name="connsiteX2" fmla="*/ 545909 w 641503"/>
                      <a:gd name="connsiteY2" fmla="*/ 174982 h 1039197"/>
                      <a:gd name="connsiteX3" fmla="*/ 431313 w 641503"/>
                      <a:gd name="connsiteY3" fmla="*/ 494792 h 1039197"/>
                      <a:gd name="connsiteX4" fmla="*/ 641122 w 641503"/>
                      <a:gd name="connsiteY4" fmla="*/ 764621 h 1039197"/>
                      <a:gd name="connsiteX5" fmla="*/ 399268 w 641503"/>
                      <a:gd name="connsiteY5" fmla="*/ 1039197 h 1039197"/>
                      <a:gd name="connsiteX0" fmla="*/ 4206 w 641503"/>
                      <a:gd name="connsiteY0" fmla="*/ 298093 h 1042808"/>
                      <a:gd name="connsiteX1" fmla="*/ 315906 w 641503"/>
                      <a:gd name="connsiteY1" fmla="*/ 1128 h 1042808"/>
                      <a:gd name="connsiteX2" fmla="*/ 545909 w 641503"/>
                      <a:gd name="connsiteY2" fmla="*/ 174982 h 1042808"/>
                      <a:gd name="connsiteX3" fmla="*/ 431313 w 641503"/>
                      <a:gd name="connsiteY3" fmla="*/ 494792 h 1042808"/>
                      <a:gd name="connsiteX4" fmla="*/ 641122 w 641503"/>
                      <a:gd name="connsiteY4" fmla="*/ 764621 h 1042808"/>
                      <a:gd name="connsiteX5" fmla="*/ 384825 w 641503"/>
                      <a:gd name="connsiteY5" fmla="*/ 1042808 h 1042808"/>
                      <a:gd name="connsiteX0" fmla="*/ 4206 w 641503"/>
                      <a:gd name="connsiteY0" fmla="*/ 298093 h 1042808"/>
                      <a:gd name="connsiteX1" fmla="*/ 315906 w 641503"/>
                      <a:gd name="connsiteY1" fmla="*/ 1128 h 1042808"/>
                      <a:gd name="connsiteX2" fmla="*/ 545909 w 641503"/>
                      <a:gd name="connsiteY2" fmla="*/ 174982 h 1042808"/>
                      <a:gd name="connsiteX3" fmla="*/ 431313 w 641503"/>
                      <a:gd name="connsiteY3" fmla="*/ 494792 h 1042808"/>
                      <a:gd name="connsiteX4" fmla="*/ 641122 w 641503"/>
                      <a:gd name="connsiteY4" fmla="*/ 764621 h 1042808"/>
                      <a:gd name="connsiteX5" fmla="*/ 384825 w 641503"/>
                      <a:gd name="connsiteY5" fmla="*/ 1042808 h 1042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41503" h="1042808">
                        <a:moveTo>
                          <a:pt x="4206" y="298093"/>
                        </a:moveTo>
                        <a:cubicBezTo>
                          <a:pt x="-31441" y="73328"/>
                          <a:pt x="167021" y="-10969"/>
                          <a:pt x="315906" y="1128"/>
                        </a:cubicBezTo>
                        <a:cubicBezTo>
                          <a:pt x="428380" y="8585"/>
                          <a:pt x="527080" y="95916"/>
                          <a:pt x="545909" y="174982"/>
                        </a:cubicBezTo>
                        <a:cubicBezTo>
                          <a:pt x="579319" y="262305"/>
                          <a:pt x="557648" y="418486"/>
                          <a:pt x="431313" y="494792"/>
                        </a:cubicBezTo>
                        <a:cubicBezTo>
                          <a:pt x="576532" y="548013"/>
                          <a:pt x="647384" y="650808"/>
                          <a:pt x="641122" y="764621"/>
                        </a:cubicBezTo>
                        <a:cubicBezTo>
                          <a:pt x="633615" y="919493"/>
                          <a:pt x="535403" y="1017236"/>
                          <a:pt x="384825" y="1042808"/>
                        </a:cubicBezTo>
                      </a:path>
                    </a:pathLst>
                  </a:custGeom>
                  <a:noFill/>
                  <a:ln w="31750"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90" name="자유형: 도형 45">
                    <a:extLst>
                      <a:ext uri="{FF2B5EF4-FFF2-40B4-BE49-F238E27FC236}">
                        <a16:creationId xmlns:a16="http://schemas.microsoft.com/office/drawing/2014/main" id="{6748AC7B-A063-49A7-9D41-A67F722BF7F6}"/>
                      </a:ext>
                    </a:extLst>
                  </p:cNvPr>
                  <p:cNvSpPr/>
                  <p:nvPr/>
                </p:nvSpPr>
                <p:spPr>
                  <a:xfrm>
                    <a:off x="6153240" y="3948272"/>
                    <a:ext cx="785355" cy="780891"/>
                  </a:xfrm>
                  <a:custGeom>
                    <a:avLst/>
                    <a:gdLst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25244 w 970498"/>
                      <a:gd name="connsiteY6" fmla="*/ 384272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25244 w 970498"/>
                      <a:gd name="connsiteY6" fmla="*/ 384272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25244 w 970498"/>
                      <a:gd name="connsiteY6" fmla="*/ 384272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379321 w 970498"/>
                      <a:gd name="connsiteY7" fmla="*/ 59964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379321 w 970498"/>
                      <a:gd name="connsiteY7" fmla="*/ 599641 h 925619"/>
                      <a:gd name="connsiteX0" fmla="*/ 344345 w 1031548"/>
                      <a:gd name="connsiteY0" fmla="*/ 213173 h 925619"/>
                      <a:gd name="connsiteX1" fmla="*/ 532274 w 1031548"/>
                      <a:gd name="connsiteY1" fmla="*/ 0 h 925619"/>
                      <a:gd name="connsiteX2" fmla="*/ 672519 w 1031548"/>
                      <a:gd name="connsiteY2" fmla="*/ 311345 h 925619"/>
                      <a:gd name="connsiteX3" fmla="*/ 1031548 w 1031548"/>
                      <a:gd name="connsiteY3" fmla="*/ 535737 h 925619"/>
                      <a:gd name="connsiteX4" fmla="*/ 599592 w 1031548"/>
                      <a:gd name="connsiteY4" fmla="*/ 925619 h 925619"/>
                      <a:gd name="connsiteX5" fmla="*/ 61050 w 1031548"/>
                      <a:gd name="connsiteY5" fmla="*/ 852692 h 925619"/>
                      <a:gd name="connsiteX6" fmla="*/ 102819 w 1031548"/>
                      <a:gd name="connsiteY6" fmla="*/ 395289 h 925619"/>
                      <a:gd name="connsiteX7" fmla="*/ 440371 w 1031548"/>
                      <a:gd name="connsiteY7" fmla="*/ 599641 h 925619"/>
                      <a:gd name="connsiteX0" fmla="*/ 344345 w 1031548"/>
                      <a:gd name="connsiteY0" fmla="*/ 213173 h 925619"/>
                      <a:gd name="connsiteX1" fmla="*/ 532274 w 1031548"/>
                      <a:gd name="connsiteY1" fmla="*/ 0 h 925619"/>
                      <a:gd name="connsiteX2" fmla="*/ 672519 w 1031548"/>
                      <a:gd name="connsiteY2" fmla="*/ 311345 h 925619"/>
                      <a:gd name="connsiteX3" fmla="*/ 1031548 w 1031548"/>
                      <a:gd name="connsiteY3" fmla="*/ 535737 h 925619"/>
                      <a:gd name="connsiteX4" fmla="*/ 599592 w 1031548"/>
                      <a:gd name="connsiteY4" fmla="*/ 925619 h 925619"/>
                      <a:gd name="connsiteX5" fmla="*/ 61050 w 1031548"/>
                      <a:gd name="connsiteY5" fmla="*/ 852692 h 925619"/>
                      <a:gd name="connsiteX6" fmla="*/ 102819 w 1031548"/>
                      <a:gd name="connsiteY6" fmla="*/ 395289 h 925619"/>
                      <a:gd name="connsiteX7" fmla="*/ 440371 w 1031548"/>
                      <a:gd name="connsiteY7" fmla="*/ 599641 h 925619"/>
                      <a:gd name="connsiteX0" fmla="*/ 347877 w 1035080"/>
                      <a:gd name="connsiteY0" fmla="*/ 213173 h 925619"/>
                      <a:gd name="connsiteX1" fmla="*/ 535806 w 1035080"/>
                      <a:gd name="connsiteY1" fmla="*/ 0 h 925619"/>
                      <a:gd name="connsiteX2" fmla="*/ 676051 w 1035080"/>
                      <a:gd name="connsiteY2" fmla="*/ 311345 h 925619"/>
                      <a:gd name="connsiteX3" fmla="*/ 1035080 w 1035080"/>
                      <a:gd name="connsiteY3" fmla="*/ 535737 h 925619"/>
                      <a:gd name="connsiteX4" fmla="*/ 603124 w 1035080"/>
                      <a:gd name="connsiteY4" fmla="*/ 925619 h 925619"/>
                      <a:gd name="connsiteX5" fmla="*/ 53565 w 1035080"/>
                      <a:gd name="connsiteY5" fmla="*/ 871971 h 925619"/>
                      <a:gd name="connsiteX6" fmla="*/ 106351 w 1035080"/>
                      <a:gd name="connsiteY6" fmla="*/ 395289 h 925619"/>
                      <a:gd name="connsiteX7" fmla="*/ 443903 w 1035080"/>
                      <a:gd name="connsiteY7" fmla="*/ 599641 h 925619"/>
                      <a:gd name="connsiteX0" fmla="*/ 375671 w 1062874"/>
                      <a:gd name="connsiteY0" fmla="*/ 213173 h 925619"/>
                      <a:gd name="connsiteX1" fmla="*/ 563600 w 1062874"/>
                      <a:gd name="connsiteY1" fmla="*/ 0 h 925619"/>
                      <a:gd name="connsiteX2" fmla="*/ 703845 w 1062874"/>
                      <a:gd name="connsiteY2" fmla="*/ 311345 h 925619"/>
                      <a:gd name="connsiteX3" fmla="*/ 1062874 w 1062874"/>
                      <a:gd name="connsiteY3" fmla="*/ 535737 h 925619"/>
                      <a:gd name="connsiteX4" fmla="*/ 630918 w 1062874"/>
                      <a:gd name="connsiteY4" fmla="*/ 925619 h 925619"/>
                      <a:gd name="connsiteX5" fmla="*/ 81359 w 1062874"/>
                      <a:gd name="connsiteY5" fmla="*/ 871971 h 925619"/>
                      <a:gd name="connsiteX6" fmla="*/ 134145 w 1062874"/>
                      <a:gd name="connsiteY6" fmla="*/ 395289 h 925619"/>
                      <a:gd name="connsiteX7" fmla="*/ 471697 w 1062874"/>
                      <a:gd name="connsiteY7" fmla="*/ 599641 h 925619"/>
                      <a:gd name="connsiteX0" fmla="*/ 375671 w 1062874"/>
                      <a:gd name="connsiteY0" fmla="*/ 213173 h 973239"/>
                      <a:gd name="connsiteX1" fmla="*/ 563600 w 1062874"/>
                      <a:gd name="connsiteY1" fmla="*/ 0 h 973239"/>
                      <a:gd name="connsiteX2" fmla="*/ 703845 w 1062874"/>
                      <a:gd name="connsiteY2" fmla="*/ 311345 h 973239"/>
                      <a:gd name="connsiteX3" fmla="*/ 1062874 w 1062874"/>
                      <a:gd name="connsiteY3" fmla="*/ 535737 h 973239"/>
                      <a:gd name="connsiteX4" fmla="*/ 630918 w 1062874"/>
                      <a:gd name="connsiteY4" fmla="*/ 925619 h 973239"/>
                      <a:gd name="connsiteX5" fmla="*/ 81359 w 1062874"/>
                      <a:gd name="connsiteY5" fmla="*/ 871971 h 973239"/>
                      <a:gd name="connsiteX6" fmla="*/ 134145 w 1062874"/>
                      <a:gd name="connsiteY6" fmla="*/ 395289 h 973239"/>
                      <a:gd name="connsiteX7" fmla="*/ 471697 w 1062874"/>
                      <a:gd name="connsiteY7" fmla="*/ 599641 h 973239"/>
                      <a:gd name="connsiteX0" fmla="*/ 375671 w 1062874"/>
                      <a:gd name="connsiteY0" fmla="*/ 213173 h 973239"/>
                      <a:gd name="connsiteX1" fmla="*/ 563600 w 1062874"/>
                      <a:gd name="connsiteY1" fmla="*/ 0 h 973239"/>
                      <a:gd name="connsiteX2" fmla="*/ 703845 w 1062874"/>
                      <a:gd name="connsiteY2" fmla="*/ 311345 h 973239"/>
                      <a:gd name="connsiteX3" fmla="*/ 1062874 w 1062874"/>
                      <a:gd name="connsiteY3" fmla="*/ 535737 h 973239"/>
                      <a:gd name="connsiteX4" fmla="*/ 606130 w 1062874"/>
                      <a:gd name="connsiteY4" fmla="*/ 925619 h 973239"/>
                      <a:gd name="connsiteX5" fmla="*/ 81359 w 1062874"/>
                      <a:gd name="connsiteY5" fmla="*/ 871971 h 973239"/>
                      <a:gd name="connsiteX6" fmla="*/ 134145 w 1062874"/>
                      <a:gd name="connsiteY6" fmla="*/ 395289 h 973239"/>
                      <a:gd name="connsiteX7" fmla="*/ 471697 w 1062874"/>
                      <a:gd name="connsiteY7" fmla="*/ 599641 h 973239"/>
                      <a:gd name="connsiteX0" fmla="*/ 375671 w 1062874"/>
                      <a:gd name="connsiteY0" fmla="*/ 213173 h 979036"/>
                      <a:gd name="connsiteX1" fmla="*/ 563600 w 1062874"/>
                      <a:gd name="connsiteY1" fmla="*/ 0 h 979036"/>
                      <a:gd name="connsiteX2" fmla="*/ 703845 w 1062874"/>
                      <a:gd name="connsiteY2" fmla="*/ 311345 h 979036"/>
                      <a:gd name="connsiteX3" fmla="*/ 1062874 w 1062874"/>
                      <a:gd name="connsiteY3" fmla="*/ 535737 h 979036"/>
                      <a:gd name="connsiteX4" fmla="*/ 597867 w 1062874"/>
                      <a:gd name="connsiteY4" fmla="*/ 942144 h 979036"/>
                      <a:gd name="connsiteX5" fmla="*/ 81359 w 1062874"/>
                      <a:gd name="connsiteY5" fmla="*/ 871971 h 979036"/>
                      <a:gd name="connsiteX6" fmla="*/ 134145 w 1062874"/>
                      <a:gd name="connsiteY6" fmla="*/ 395289 h 979036"/>
                      <a:gd name="connsiteX7" fmla="*/ 471697 w 1062874"/>
                      <a:gd name="connsiteY7" fmla="*/ 599641 h 979036"/>
                      <a:gd name="connsiteX0" fmla="*/ 375671 w 1062874"/>
                      <a:gd name="connsiteY0" fmla="*/ 213173 h 1049379"/>
                      <a:gd name="connsiteX1" fmla="*/ 563600 w 1062874"/>
                      <a:gd name="connsiteY1" fmla="*/ 0 h 1049379"/>
                      <a:gd name="connsiteX2" fmla="*/ 703845 w 1062874"/>
                      <a:gd name="connsiteY2" fmla="*/ 311345 h 1049379"/>
                      <a:gd name="connsiteX3" fmla="*/ 1062874 w 1062874"/>
                      <a:gd name="connsiteY3" fmla="*/ 535737 h 1049379"/>
                      <a:gd name="connsiteX4" fmla="*/ 597867 w 1062874"/>
                      <a:gd name="connsiteY4" fmla="*/ 942144 h 1049379"/>
                      <a:gd name="connsiteX5" fmla="*/ 81359 w 1062874"/>
                      <a:gd name="connsiteY5" fmla="*/ 871971 h 1049379"/>
                      <a:gd name="connsiteX6" fmla="*/ 134145 w 1062874"/>
                      <a:gd name="connsiteY6" fmla="*/ 395289 h 1049379"/>
                      <a:gd name="connsiteX7" fmla="*/ 471697 w 1062874"/>
                      <a:gd name="connsiteY7" fmla="*/ 599641 h 1049379"/>
                      <a:gd name="connsiteX0" fmla="*/ 375671 w 1062874"/>
                      <a:gd name="connsiteY0" fmla="*/ 213173 h 1049379"/>
                      <a:gd name="connsiteX1" fmla="*/ 563600 w 1062874"/>
                      <a:gd name="connsiteY1" fmla="*/ 0 h 1049379"/>
                      <a:gd name="connsiteX2" fmla="*/ 703845 w 1062874"/>
                      <a:gd name="connsiteY2" fmla="*/ 311345 h 1049379"/>
                      <a:gd name="connsiteX3" fmla="*/ 1062874 w 1062874"/>
                      <a:gd name="connsiteY3" fmla="*/ 535737 h 1049379"/>
                      <a:gd name="connsiteX4" fmla="*/ 597867 w 1062874"/>
                      <a:gd name="connsiteY4" fmla="*/ 942144 h 1049379"/>
                      <a:gd name="connsiteX5" fmla="*/ 81359 w 1062874"/>
                      <a:gd name="connsiteY5" fmla="*/ 871971 h 1049379"/>
                      <a:gd name="connsiteX6" fmla="*/ 134145 w 1062874"/>
                      <a:gd name="connsiteY6" fmla="*/ 395289 h 1049379"/>
                      <a:gd name="connsiteX7" fmla="*/ 471697 w 1062874"/>
                      <a:gd name="connsiteY7" fmla="*/ 599641 h 1049379"/>
                      <a:gd name="connsiteX0" fmla="*/ 375671 w 1062874"/>
                      <a:gd name="connsiteY0" fmla="*/ 213173 h 1049379"/>
                      <a:gd name="connsiteX1" fmla="*/ 563600 w 1062874"/>
                      <a:gd name="connsiteY1" fmla="*/ 0 h 1049379"/>
                      <a:gd name="connsiteX2" fmla="*/ 703845 w 1062874"/>
                      <a:gd name="connsiteY2" fmla="*/ 311345 h 1049379"/>
                      <a:gd name="connsiteX3" fmla="*/ 1062874 w 1062874"/>
                      <a:gd name="connsiteY3" fmla="*/ 535737 h 1049379"/>
                      <a:gd name="connsiteX4" fmla="*/ 597867 w 1062874"/>
                      <a:gd name="connsiteY4" fmla="*/ 942144 h 1049379"/>
                      <a:gd name="connsiteX5" fmla="*/ 81359 w 1062874"/>
                      <a:gd name="connsiteY5" fmla="*/ 871971 h 1049379"/>
                      <a:gd name="connsiteX6" fmla="*/ 134145 w 1062874"/>
                      <a:gd name="connsiteY6" fmla="*/ 395289 h 1049379"/>
                      <a:gd name="connsiteX7" fmla="*/ 471697 w 1062874"/>
                      <a:gd name="connsiteY7" fmla="*/ 599641 h 1049379"/>
                      <a:gd name="connsiteX0" fmla="*/ 375671 w 1062874"/>
                      <a:gd name="connsiteY0" fmla="*/ 213173 h 1033999"/>
                      <a:gd name="connsiteX1" fmla="*/ 563600 w 1062874"/>
                      <a:gd name="connsiteY1" fmla="*/ 0 h 1033999"/>
                      <a:gd name="connsiteX2" fmla="*/ 703845 w 1062874"/>
                      <a:gd name="connsiteY2" fmla="*/ 311345 h 1033999"/>
                      <a:gd name="connsiteX3" fmla="*/ 1062874 w 1062874"/>
                      <a:gd name="connsiteY3" fmla="*/ 535737 h 1033999"/>
                      <a:gd name="connsiteX4" fmla="*/ 597867 w 1062874"/>
                      <a:gd name="connsiteY4" fmla="*/ 942144 h 1033999"/>
                      <a:gd name="connsiteX5" fmla="*/ 81359 w 1062874"/>
                      <a:gd name="connsiteY5" fmla="*/ 871971 h 1033999"/>
                      <a:gd name="connsiteX6" fmla="*/ 134145 w 1062874"/>
                      <a:gd name="connsiteY6" fmla="*/ 395289 h 1033999"/>
                      <a:gd name="connsiteX7" fmla="*/ 471697 w 1062874"/>
                      <a:gd name="connsiteY7" fmla="*/ 599641 h 1033999"/>
                      <a:gd name="connsiteX0" fmla="*/ 363975 w 1051178"/>
                      <a:gd name="connsiteY0" fmla="*/ 213173 h 1033999"/>
                      <a:gd name="connsiteX1" fmla="*/ 551904 w 1051178"/>
                      <a:gd name="connsiteY1" fmla="*/ 0 h 1033999"/>
                      <a:gd name="connsiteX2" fmla="*/ 692149 w 1051178"/>
                      <a:gd name="connsiteY2" fmla="*/ 311345 h 1033999"/>
                      <a:gd name="connsiteX3" fmla="*/ 1051178 w 1051178"/>
                      <a:gd name="connsiteY3" fmla="*/ 535737 h 1033999"/>
                      <a:gd name="connsiteX4" fmla="*/ 586171 w 1051178"/>
                      <a:gd name="connsiteY4" fmla="*/ 942144 h 1033999"/>
                      <a:gd name="connsiteX5" fmla="*/ 69663 w 1051178"/>
                      <a:gd name="connsiteY5" fmla="*/ 871971 h 1033999"/>
                      <a:gd name="connsiteX6" fmla="*/ 122449 w 1051178"/>
                      <a:gd name="connsiteY6" fmla="*/ 395289 h 1033999"/>
                      <a:gd name="connsiteX7" fmla="*/ 460001 w 1051178"/>
                      <a:gd name="connsiteY7" fmla="*/ 599641 h 1033999"/>
                      <a:gd name="connsiteX0" fmla="*/ 363975 w 1051178"/>
                      <a:gd name="connsiteY0" fmla="*/ 213173 h 1030327"/>
                      <a:gd name="connsiteX1" fmla="*/ 551904 w 1051178"/>
                      <a:gd name="connsiteY1" fmla="*/ 0 h 1030327"/>
                      <a:gd name="connsiteX2" fmla="*/ 692149 w 1051178"/>
                      <a:gd name="connsiteY2" fmla="*/ 311345 h 1030327"/>
                      <a:gd name="connsiteX3" fmla="*/ 1051178 w 1051178"/>
                      <a:gd name="connsiteY3" fmla="*/ 535737 h 1030327"/>
                      <a:gd name="connsiteX4" fmla="*/ 613713 w 1051178"/>
                      <a:gd name="connsiteY4" fmla="*/ 936636 h 1030327"/>
                      <a:gd name="connsiteX5" fmla="*/ 69663 w 1051178"/>
                      <a:gd name="connsiteY5" fmla="*/ 871971 h 1030327"/>
                      <a:gd name="connsiteX6" fmla="*/ 122449 w 1051178"/>
                      <a:gd name="connsiteY6" fmla="*/ 395289 h 1030327"/>
                      <a:gd name="connsiteX7" fmla="*/ 460001 w 1051178"/>
                      <a:gd name="connsiteY7" fmla="*/ 599641 h 1030327"/>
                      <a:gd name="connsiteX0" fmla="*/ 363975 w 1051178"/>
                      <a:gd name="connsiteY0" fmla="*/ 213173 h 1030327"/>
                      <a:gd name="connsiteX1" fmla="*/ 551904 w 1051178"/>
                      <a:gd name="connsiteY1" fmla="*/ 0 h 1030327"/>
                      <a:gd name="connsiteX2" fmla="*/ 692149 w 1051178"/>
                      <a:gd name="connsiteY2" fmla="*/ 311345 h 1030327"/>
                      <a:gd name="connsiteX3" fmla="*/ 1051178 w 1051178"/>
                      <a:gd name="connsiteY3" fmla="*/ 535737 h 1030327"/>
                      <a:gd name="connsiteX4" fmla="*/ 613713 w 1051178"/>
                      <a:gd name="connsiteY4" fmla="*/ 936636 h 1030327"/>
                      <a:gd name="connsiteX5" fmla="*/ 69663 w 1051178"/>
                      <a:gd name="connsiteY5" fmla="*/ 871971 h 1030327"/>
                      <a:gd name="connsiteX6" fmla="*/ 122449 w 1051178"/>
                      <a:gd name="connsiteY6" fmla="*/ 395289 h 1030327"/>
                      <a:gd name="connsiteX7" fmla="*/ 460001 w 1051178"/>
                      <a:gd name="connsiteY7" fmla="*/ 599641 h 1030327"/>
                      <a:gd name="connsiteX0" fmla="*/ 363975 w 1034653"/>
                      <a:gd name="connsiteY0" fmla="*/ 213173 h 1030327"/>
                      <a:gd name="connsiteX1" fmla="*/ 551904 w 1034653"/>
                      <a:gd name="connsiteY1" fmla="*/ 0 h 1030327"/>
                      <a:gd name="connsiteX2" fmla="*/ 692149 w 1034653"/>
                      <a:gd name="connsiteY2" fmla="*/ 311345 h 1030327"/>
                      <a:gd name="connsiteX3" fmla="*/ 1034653 w 1034653"/>
                      <a:gd name="connsiteY3" fmla="*/ 538491 h 1030327"/>
                      <a:gd name="connsiteX4" fmla="*/ 613713 w 1034653"/>
                      <a:gd name="connsiteY4" fmla="*/ 936636 h 1030327"/>
                      <a:gd name="connsiteX5" fmla="*/ 69663 w 1034653"/>
                      <a:gd name="connsiteY5" fmla="*/ 871971 h 1030327"/>
                      <a:gd name="connsiteX6" fmla="*/ 122449 w 1034653"/>
                      <a:gd name="connsiteY6" fmla="*/ 395289 h 1030327"/>
                      <a:gd name="connsiteX7" fmla="*/ 460001 w 1034653"/>
                      <a:gd name="connsiteY7" fmla="*/ 599641 h 1030327"/>
                      <a:gd name="connsiteX0" fmla="*/ 363975 w 1037690"/>
                      <a:gd name="connsiteY0" fmla="*/ 213173 h 1030327"/>
                      <a:gd name="connsiteX1" fmla="*/ 551904 w 1037690"/>
                      <a:gd name="connsiteY1" fmla="*/ 0 h 1030327"/>
                      <a:gd name="connsiteX2" fmla="*/ 692149 w 1037690"/>
                      <a:gd name="connsiteY2" fmla="*/ 311345 h 1030327"/>
                      <a:gd name="connsiteX3" fmla="*/ 1034653 w 1037690"/>
                      <a:gd name="connsiteY3" fmla="*/ 538491 h 1030327"/>
                      <a:gd name="connsiteX4" fmla="*/ 613713 w 1037690"/>
                      <a:gd name="connsiteY4" fmla="*/ 936636 h 1030327"/>
                      <a:gd name="connsiteX5" fmla="*/ 69663 w 1037690"/>
                      <a:gd name="connsiteY5" fmla="*/ 871971 h 1030327"/>
                      <a:gd name="connsiteX6" fmla="*/ 122449 w 1037690"/>
                      <a:gd name="connsiteY6" fmla="*/ 395289 h 1030327"/>
                      <a:gd name="connsiteX7" fmla="*/ 460001 w 1037690"/>
                      <a:gd name="connsiteY7" fmla="*/ 599641 h 1030327"/>
                      <a:gd name="connsiteX0" fmla="*/ 363975 w 1037917"/>
                      <a:gd name="connsiteY0" fmla="*/ 213173 h 1030327"/>
                      <a:gd name="connsiteX1" fmla="*/ 551904 w 1037917"/>
                      <a:gd name="connsiteY1" fmla="*/ 0 h 1030327"/>
                      <a:gd name="connsiteX2" fmla="*/ 692149 w 1037917"/>
                      <a:gd name="connsiteY2" fmla="*/ 311345 h 1030327"/>
                      <a:gd name="connsiteX3" fmla="*/ 1034653 w 1037917"/>
                      <a:gd name="connsiteY3" fmla="*/ 538491 h 1030327"/>
                      <a:gd name="connsiteX4" fmla="*/ 613713 w 1037917"/>
                      <a:gd name="connsiteY4" fmla="*/ 936636 h 1030327"/>
                      <a:gd name="connsiteX5" fmla="*/ 69663 w 1037917"/>
                      <a:gd name="connsiteY5" fmla="*/ 871971 h 1030327"/>
                      <a:gd name="connsiteX6" fmla="*/ 122449 w 1037917"/>
                      <a:gd name="connsiteY6" fmla="*/ 395289 h 1030327"/>
                      <a:gd name="connsiteX7" fmla="*/ 460001 w 1037917"/>
                      <a:gd name="connsiteY7" fmla="*/ 599641 h 1030327"/>
                      <a:gd name="connsiteX0" fmla="*/ 363975 w 1046257"/>
                      <a:gd name="connsiteY0" fmla="*/ 213173 h 1030327"/>
                      <a:gd name="connsiteX1" fmla="*/ 551904 w 1046257"/>
                      <a:gd name="connsiteY1" fmla="*/ 0 h 1030327"/>
                      <a:gd name="connsiteX2" fmla="*/ 692149 w 1046257"/>
                      <a:gd name="connsiteY2" fmla="*/ 311345 h 1030327"/>
                      <a:gd name="connsiteX3" fmla="*/ 1034653 w 1046257"/>
                      <a:gd name="connsiteY3" fmla="*/ 538491 h 1030327"/>
                      <a:gd name="connsiteX4" fmla="*/ 613713 w 1046257"/>
                      <a:gd name="connsiteY4" fmla="*/ 936636 h 1030327"/>
                      <a:gd name="connsiteX5" fmla="*/ 69663 w 1046257"/>
                      <a:gd name="connsiteY5" fmla="*/ 871971 h 1030327"/>
                      <a:gd name="connsiteX6" fmla="*/ 122449 w 1046257"/>
                      <a:gd name="connsiteY6" fmla="*/ 395289 h 1030327"/>
                      <a:gd name="connsiteX7" fmla="*/ 460001 w 1046257"/>
                      <a:gd name="connsiteY7" fmla="*/ 599641 h 1030327"/>
                      <a:gd name="connsiteX0" fmla="*/ 363975 w 1046257"/>
                      <a:gd name="connsiteY0" fmla="*/ 213173 h 1030327"/>
                      <a:gd name="connsiteX1" fmla="*/ 551904 w 1046257"/>
                      <a:gd name="connsiteY1" fmla="*/ 0 h 1030327"/>
                      <a:gd name="connsiteX2" fmla="*/ 692149 w 1046257"/>
                      <a:gd name="connsiteY2" fmla="*/ 311345 h 1030327"/>
                      <a:gd name="connsiteX3" fmla="*/ 1034653 w 1046257"/>
                      <a:gd name="connsiteY3" fmla="*/ 538491 h 1030327"/>
                      <a:gd name="connsiteX4" fmla="*/ 613713 w 1046257"/>
                      <a:gd name="connsiteY4" fmla="*/ 936636 h 1030327"/>
                      <a:gd name="connsiteX5" fmla="*/ 69663 w 1046257"/>
                      <a:gd name="connsiteY5" fmla="*/ 871971 h 1030327"/>
                      <a:gd name="connsiteX6" fmla="*/ 122449 w 1046257"/>
                      <a:gd name="connsiteY6" fmla="*/ 395289 h 1030327"/>
                      <a:gd name="connsiteX7" fmla="*/ 460001 w 1046257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92149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92149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2870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2870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2870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2870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830 h 1030984"/>
                      <a:gd name="connsiteX1" fmla="*/ 551904 w 1041370"/>
                      <a:gd name="connsiteY1" fmla="*/ 657 h 1030984"/>
                      <a:gd name="connsiteX2" fmla="*/ 675624 w 1041370"/>
                      <a:gd name="connsiteY2" fmla="*/ 300985 h 1030984"/>
                      <a:gd name="connsiteX3" fmla="*/ 1034653 w 1041370"/>
                      <a:gd name="connsiteY3" fmla="*/ 539148 h 1030984"/>
                      <a:gd name="connsiteX4" fmla="*/ 613713 w 1041370"/>
                      <a:gd name="connsiteY4" fmla="*/ 937293 h 1030984"/>
                      <a:gd name="connsiteX5" fmla="*/ 69663 w 1041370"/>
                      <a:gd name="connsiteY5" fmla="*/ 872628 h 1030984"/>
                      <a:gd name="connsiteX6" fmla="*/ 122449 w 1041370"/>
                      <a:gd name="connsiteY6" fmla="*/ 395946 h 1030984"/>
                      <a:gd name="connsiteX7" fmla="*/ 460001 w 1041370"/>
                      <a:gd name="connsiteY7" fmla="*/ 600298 h 1030984"/>
                      <a:gd name="connsiteX0" fmla="*/ 363975 w 1041370"/>
                      <a:gd name="connsiteY0" fmla="*/ 213830 h 1030984"/>
                      <a:gd name="connsiteX1" fmla="*/ 551904 w 1041370"/>
                      <a:gd name="connsiteY1" fmla="*/ 657 h 1030984"/>
                      <a:gd name="connsiteX2" fmla="*/ 675624 w 1041370"/>
                      <a:gd name="connsiteY2" fmla="*/ 300985 h 1030984"/>
                      <a:gd name="connsiteX3" fmla="*/ 1034653 w 1041370"/>
                      <a:gd name="connsiteY3" fmla="*/ 539148 h 1030984"/>
                      <a:gd name="connsiteX4" fmla="*/ 613713 w 1041370"/>
                      <a:gd name="connsiteY4" fmla="*/ 937293 h 1030984"/>
                      <a:gd name="connsiteX5" fmla="*/ 69663 w 1041370"/>
                      <a:gd name="connsiteY5" fmla="*/ 872628 h 1030984"/>
                      <a:gd name="connsiteX6" fmla="*/ 122449 w 1041370"/>
                      <a:gd name="connsiteY6" fmla="*/ 395946 h 1030984"/>
                      <a:gd name="connsiteX7" fmla="*/ 460001 w 1041370"/>
                      <a:gd name="connsiteY7" fmla="*/ 600298 h 1030984"/>
                      <a:gd name="connsiteX0" fmla="*/ 363975 w 1041370"/>
                      <a:gd name="connsiteY0" fmla="*/ 213830 h 1030984"/>
                      <a:gd name="connsiteX1" fmla="*/ 551904 w 1041370"/>
                      <a:gd name="connsiteY1" fmla="*/ 657 h 1030984"/>
                      <a:gd name="connsiteX2" fmla="*/ 675624 w 1041370"/>
                      <a:gd name="connsiteY2" fmla="*/ 300985 h 1030984"/>
                      <a:gd name="connsiteX3" fmla="*/ 1034653 w 1041370"/>
                      <a:gd name="connsiteY3" fmla="*/ 539148 h 1030984"/>
                      <a:gd name="connsiteX4" fmla="*/ 613713 w 1041370"/>
                      <a:gd name="connsiteY4" fmla="*/ 937293 h 1030984"/>
                      <a:gd name="connsiteX5" fmla="*/ 69663 w 1041370"/>
                      <a:gd name="connsiteY5" fmla="*/ 872628 h 1030984"/>
                      <a:gd name="connsiteX6" fmla="*/ 122449 w 1041370"/>
                      <a:gd name="connsiteY6" fmla="*/ 395946 h 1030984"/>
                      <a:gd name="connsiteX7" fmla="*/ 460001 w 1041370"/>
                      <a:gd name="connsiteY7" fmla="*/ 600298 h 1030984"/>
                      <a:gd name="connsiteX0" fmla="*/ 363975 w 1041370"/>
                      <a:gd name="connsiteY0" fmla="*/ 213270 h 1030424"/>
                      <a:gd name="connsiteX1" fmla="*/ 551904 w 1041370"/>
                      <a:gd name="connsiteY1" fmla="*/ 97 h 1030424"/>
                      <a:gd name="connsiteX2" fmla="*/ 675624 w 1041370"/>
                      <a:gd name="connsiteY2" fmla="*/ 300425 h 1030424"/>
                      <a:gd name="connsiteX3" fmla="*/ 1034653 w 1041370"/>
                      <a:gd name="connsiteY3" fmla="*/ 538588 h 1030424"/>
                      <a:gd name="connsiteX4" fmla="*/ 613713 w 1041370"/>
                      <a:gd name="connsiteY4" fmla="*/ 936733 h 1030424"/>
                      <a:gd name="connsiteX5" fmla="*/ 69663 w 1041370"/>
                      <a:gd name="connsiteY5" fmla="*/ 872068 h 1030424"/>
                      <a:gd name="connsiteX6" fmla="*/ 122449 w 1041370"/>
                      <a:gd name="connsiteY6" fmla="*/ 395386 h 1030424"/>
                      <a:gd name="connsiteX7" fmla="*/ 460001 w 1041370"/>
                      <a:gd name="connsiteY7" fmla="*/ 599738 h 1030424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15934 w 1041370"/>
                      <a:gd name="connsiteY7" fmla="*/ 693285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15934 w 1041370"/>
                      <a:gd name="connsiteY7" fmla="*/ 693285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15934 w 1041370"/>
                      <a:gd name="connsiteY7" fmla="*/ 693285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07671 w 1041370"/>
                      <a:gd name="connsiteY7" fmla="*/ 709810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07671 w 1041370"/>
                      <a:gd name="connsiteY7" fmla="*/ 709810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07671 w 1041370"/>
                      <a:gd name="connsiteY7" fmla="*/ 709810 h 1030327"/>
                      <a:gd name="connsiteX0" fmla="*/ 408043 w 1041266"/>
                      <a:gd name="connsiteY0" fmla="*/ 237961 h 1016230"/>
                      <a:gd name="connsiteX1" fmla="*/ 551904 w 1041266"/>
                      <a:gd name="connsiteY1" fmla="*/ 0 h 1016230"/>
                      <a:gd name="connsiteX2" fmla="*/ 675624 w 1041266"/>
                      <a:gd name="connsiteY2" fmla="*/ 300328 h 1016230"/>
                      <a:gd name="connsiteX3" fmla="*/ 1034653 w 1041266"/>
                      <a:gd name="connsiteY3" fmla="*/ 538491 h 1016230"/>
                      <a:gd name="connsiteX4" fmla="*/ 610959 w 1041266"/>
                      <a:gd name="connsiteY4" fmla="*/ 914602 h 1016230"/>
                      <a:gd name="connsiteX5" fmla="*/ 69663 w 1041266"/>
                      <a:gd name="connsiteY5" fmla="*/ 871971 h 1016230"/>
                      <a:gd name="connsiteX6" fmla="*/ 122449 w 1041266"/>
                      <a:gd name="connsiteY6" fmla="*/ 395289 h 1016230"/>
                      <a:gd name="connsiteX7" fmla="*/ 407671 w 1041266"/>
                      <a:gd name="connsiteY7" fmla="*/ 709810 h 1016230"/>
                      <a:gd name="connsiteX0" fmla="*/ 408043 w 1042386"/>
                      <a:gd name="connsiteY0" fmla="*/ 237961 h 1016230"/>
                      <a:gd name="connsiteX1" fmla="*/ 551904 w 1042386"/>
                      <a:gd name="connsiteY1" fmla="*/ 0 h 1016230"/>
                      <a:gd name="connsiteX2" fmla="*/ 675624 w 1042386"/>
                      <a:gd name="connsiteY2" fmla="*/ 300328 h 1016230"/>
                      <a:gd name="connsiteX3" fmla="*/ 1034653 w 1042386"/>
                      <a:gd name="connsiteY3" fmla="*/ 538491 h 1016230"/>
                      <a:gd name="connsiteX4" fmla="*/ 610959 w 1042386"/>
                      <a:gd name="connsiteY4" fmla="*/ 914602 h 1016230"/>
                      <a:gd name="connsiteX5" fmla="*/ 69663 w 1042386"/>
                      <a:gd name="connsiteY5" fmla="*/ 871971 h 1016230"/>
                      <a:gd name="connsiteX6" fmla="*/ 122449 w 1042386"/>
                      <a:gd name="connsiteY6" fmla="*/ 395289 h 1016230"/>
                      <a:gd name="connsiteX7" fmla="*/ 407671 w 1042386"/>
                      <a:gd name="connsiteY7" fmla="*/ 709810 h 1016230"/>
                      <a:gd name="connsiteX0" fmla="*/ 408043 w 1042386"/>
                      <a:gd name="connsiteY0" fmla="*/ 237961 h 1031503"/>
                      <a:gd name="connsiteX1" fmla="*/ 551904 w 1042386"/>
                      <a:gd name="connsiteY1" fmla="*/ 0 h 1031503"/>
                      <a:gd name="connsiteX2" fmla="*/ 675624 w 1042386"/>
                      <a:gd name="connsiteY2" fmla="*/ 300328 h 1031503"/>
                      <a:gd name="connsiteX3" fmla="*/ 1034653 w 1042386"/>
                      <a:gd name="connsiteY3" fmla="*/ 538491 h 1031503"/>
                      <a:gd name="connsiteX4" fmla="*/ 610959 w 1042386"/>
                      <a:gd name="connsiteY4" fmla="*/ 914602 h 1031503"/>
                      <a:gd name="connsiteX5" fmla="*/ 69663 w 1042386"/>
                      <a:gd name="connsiteY5" fmla="*/ 871971 h 1031503"/>
                      <a:gd name="connsiteX6" fmla="*/ 122449 w 1042386"/>
                      <a:gd name="connsiteY6" fmla="*/ 395289 h 1031503"/>
                      <a:gd name="connsiteX7" fmla="*/ 407671 w 1042386"/>
                      <a:gd name="connsiteY7" fmla="*/ 709810 h 1031503"/>
                      <a:gd name="connsiteX0" fmla="*/ 408043 w 1040983"/>
                      <a:gd name="connsiteY0" fmla="*/ 237961 h 1031503"/>
                      <a:gd name="connsiteX1" fmla="*/ 551904 w 1040983"/>
                      <a:gd name="connsiteY1" fmla="*/ 0 h 1031503"/>
                      <a:gd name="connsiteX2" fmla="*/ 675624 w 1040983"/>
                      <a:gd name="connsiteY2" fmla="*/ 300328 h 1031503"/>
                      <a:gd name="connsiteX3" fmla="*/ 1034653 w 1040983"/>
                      <a:gd name="connsiteY3" fmla="*/ 538491 h 1031503"/>
                      <a:gd name="connsiteX4" fmla="*/ 610959 w 1040983"/>
                      <a:gd name="connsiteY4" fmla="*/ 914602 h 1031503"/>
                      <a:gd name="connsiteX5" fmla="*/ 69663 w 1040983"/>
                      <a:gd name="connsiteY5" fmla="*/ 871971 h 1031503"/>
                      <a:gd name="connsiteX6" fmla="*/ 122449 w 1040983"/>
                      <a:gd name="connsiteY6" fmla="*/ 395289 h 1031503"/>
                      <a:gd name="connsiteX7" fmla="*/ 407671 w 1040983"/>
                      <a:gd name="connsiteY7" fmla="*/ 709810 h 1031503"/>
                      <a:gd name="connsiteX0" fmla="*/ 408043 w 1040983"/>
                      <a:gd name="connsiteY0" fmla="*/ 237961 h 1036239"/>
                      <a:gd name="connsiteX1" fmla="*/ 551904 w 1040983"/>
                      <a:gd name="connsiteY1" fmla="*/ 0 h 1036239"/>
                      <a:gd name="connsiteX2" fmla="*/ 675624 w 1040983"/>
                      <a:gd name="connsiteY2" fmla="*/ 300328 h 1036239"/>
                      <a:gd name="connsiteX3" fmla="*/ 1034653 w 1040983"/>
                      <a:gd name="connsiteY3" fmla="*/ 538491 h 1036239"/>
                      <a:gd name="connsiteX4" fmla="*/ 610959 w 1040983"/>
                      <a:gd name="connsiteY4" fmla="*/ 914602 h 1036239"/>
                      <a:gd name="connsiteX5" fmla="*/ 69663 w 1040983"/>
                      <a:gd name="connsiteY5" fmla="*/ 871971 h 1036239"/>
                      <a:gd name="connsiteX6" fmla="*/ 122449 w 1040983"/>
                      <a:gd name="connsiteY6" fmla="*/ 395289 h 1036239"/>
                      <a:gd name="connsiteX7" fmla="*/ 407671 w 1040983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75624 w 1040106"/>
                      <a:gd name="connsiteY2" fmla="*/ 300328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2163"/>
                      <a:gd name="connsiteY0" fmla="*/ 237961 h 1036239"/>
                      <a:gd name="connsiteX1" fmla="*/ 551904 w 1042163"/>
                      <a:gd name="connsiteY1" fmla="*/ 0 h 1036239"/>
                      <a:gd name="connsiteX2" fmla="*/ 694904 w 1042163"/>
                      <a:gd name="connsiteY2" fmla="*/ 308591 h 1036239"/>
                      <a:gd name="connsiteX3" fmla="*/ 1034653 w 1042163"/>
                      <a:gd name="connsiteY3" fmla="*/ 538491 h 1036239"/>
                      <a:gd name="connsiteX4" fmla="*/ 610959 w 1042163"/>
                      <a:gd name="connsiteY4" fmla="*/ 914602 h 1036239"/>
                      <a:gd name="connsiteX5" fmla="*/ 69663 w 1042163"/>
                      <a:gd name="connsiteY5" fmla="*/ 871971 h 1036239"/>
                      <a:gd name="connsiteX6" fmla="*/ 122449 w 1042163"/>
                      <a:gd name="connsiteY6" fmla="*/ 395289 h 1036239"/>
                      <a:gd name="connsiteX7" fmla="*/ 407671 w 1042163"/>
                      <a:gd name="connsiteY7" fmla="*/ 709810 h 10362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42163" h="1036239">
                        <a:moveTo>
                          <a:pt x="408043" y="237961"/>
                        </a:moveTo>
                        <a:cubicBezTo>
                          <a:pt x="343992" y="128344"/>
                          <a:pt x="425913" y="2202"/>
                          <a:pt x="551904" y="0"/>
                        </a:cubicBezTo>
                        <a:cubicBezTo>
                          <a:pt x="692297" y="9220"/>
                          <a:pt x="799637" y="145134"/>
                          <a:pt x="694904" y="308591"/>
                        </a:cubicBezTo>
                        <a:cubicBezTo>
                          <a:pt x="913733" y="254856"/>
                          <a:pt x="1005866" y="388412"/>
                          <a:pt x="1034653" y="538491"/>
                        </a:cubicBezTo>
                        <a:cubicBezTo>
                          <a:pt x="1080710" y="748323"/>
                          <a:pt x="911934" y="1029765"/>
                          <a:pt x="610959" y="914602"/>
                        </a:cubicBezTo>
                        <a:cubicBezTo>
                          <a:pt x="529678" y="1130828"/>
                          <a:pt x="156451" y="1022057"/>
                          <a:pt x="69663" y="871971"/>
                        </a:cubicBezTo>
                        <a:cubicBezTo>
                          <a:pt x="-4549" y="766325"/>
                          <a:pt x="-59482" y="489919"/>
                          <a:pt x="122449" y="395289"/>
                        </a:cubicBezTo>
                        <a:cubicBezTo>
                          <a:pt x="315758" y="274283"/>
                          <a:pt x="605462" y="514080"/>
                          <a:pt x="407671" y="709810"/>
                        </a:cubicBezTo>
                      </a:path>
                    </a:pathLst>
                  </a:custGeom>
                  <a:noFill/>
                  <a:ln w="31750"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91" name="자유형: 도형 46">
                    <a:extLst>
                      <a:ext uri="{FF2B5EF4-FFF2-40B4-BE49-F238E27FC236}">
                        <a16:creationId xmlns:a16="http://schemas.microsoft.com/office/drawing/2014/main" id="{CCEE564E-BAAD-4518-88C2-D1D28FF9B6F2}"/>
                      </a:ext>
                    </a:extLst>
                  </p:cNvPr>
                  <p:cNvSpPr/>
                  <p:nvPr/>
                </p:nvSpPr>
                <p:spPr>
                  <a:xfrm>
                    <a:off x="6150565" y="3902140"/>
                    <a:ext cx="223711" cy="335071"/>
                  </a:xfrm>
                  <a:custGeom>
                    <a:avLst/>
                    <a:gdLst>
                      <a:gd name="connsiteX0" fmla="*/ 0 w 210368"/>
                      <a:gd name="connsiteY0" fmla="*/ 692812 h 692812"/>
                      <a:gd name="connsiteX1" fmla="*/ 145855 w 210368"/>
                      <a:gd name="connsiteY1" fmla="*/ 0 h 692812"/>
                      <a:gd name="connsiteX2" fmla="*/ 210368 w 210368"/>
                      <a:gd name="connsiteY2" fmla="*/ 350614 h 692812"/>
                      <a:gd name="connsiteX0" fmla="*/ 0 w 204758"/>
                      <a:gd name="connsiteY0" fmla="*/ 692812 h 692812"/>
                      <a:gd name="connsiteX1" fmla="*/ 145855 w 204758"/>
                      <a:gd name="connsiteY1" fmla="*/ 0 h 692812"/>
                      <a:gd name="connsiteX2" fmla="*/ 204758 w 204758"/>
                      <a:gd name="connsiteY2" fmla="*/ 350614 h 692812"/>
                      <a:gd name="connsiteX0" fmla="*/ 0 w 259110"/>
                      <a:gd name="connsiteY0" fmla="*/ 692812 h 692812"/>
                      <a:gd name="connsiteX1" fmla="*/ 145855 w 259110"/>
                      <a:gd name="connsiteY1" fmla="*/ 0 h 692812"/>
                      <a:gd name="connsiteX2" fmla="*/ 204758 w 259110"/>
                      <a:gd name="connsiteY2" fmla="*/ 350614 h 692812"/>
                      <a:gd name="connsiteX0" fmla="*/ 0 w 259110"/>
                      <a:gd name="connsiteY0" fmla="*/ 670372 h 670372"/>
                      <a:gd name="connsiteX1" fmla="*/ 145855 w 259110"/>
                      <a:gd name="connsiteY1" fmla="*/ 0 h 670372"/>
                      <a:gd name="connsiteX2" fmla="*/ 204758 w 259110"/>
                      <a:gd name="connsiteY2" fmla="*/ 328174 h 670372"/>
                      <a:gd name="connsiteX0" fmla="*/ 0 w 276458"/>
                      <a:gd name="connsiteY0" fmla="*/ 670372 h 670372"/>
                      <a:gd name="connsiteX1" fmla="*/ 145855 w 276458"/>
                      <a:gd name="connsiteY1" fmla="*/ 0 h 670372"/>
                      <a:gd name="connsiteX2" fmla="*/ 204758 w 276458"/>
                      <a:gd name="connsiteY2" fmla="*/ 328174 h 670372"/>
                      <a:gd name="connsiteX0" fmla="*/ 0 w 276458"/>
                      <a:gd name="connsiteY0" fmla="*/ 670381 h 670381"/>
                      <a:gd name="connsiteX1" fmla="*/ 145855 w 276458"/>
                      <a:gd name="connsiteY1" fmla="*/ 9 h 670381"/>
                      <a:gd name="connsiteX2" fmla="*/ 204758 w 276458"/>
                      <a:gd name="connsiteY2" fmla="*/ 328183 h 670381"/>
                      <a:gd name="connsiteX0" fmla="*/ 17567 w 294025"/>
                      <a:gd name="connsiteY0" fmla="*/ 670381 h 670381"/>
                      <a:gd name="connsiteX1" fmla="*/ 163422 w 294025"/>
                      <a:gd name="connsiteY1" fmla="*/ 9 h 670381"/>
                      <a:gd name="connsiteX2" fmla="*/ 222325 w 294025"/>
                      <a:gd name="connsiteY2" fmla="*/ 328183 h 670381"/>
                      <a:gd name="connsiteX0" fmla="*/ 17567 w 327330"/>
                      <a:gd name="connsiteY0" fmla="*/ 671068 h 671068"/>
                      <a:gd name="connsiteX1" fmla="*/ 163422 w 327330"/>
                      <a:gd name="connsiteY1" fmla="*/ 696 h 671068"/>
                      <a:gd name="connsiteX2" fmla="*/ 222325 w 327330"/>
                      <a:gd name="connsiteY2" fmla="*/ 328870 h 671068"/>
                      <a:gd name="connsiteX0" fmla="*/ 17567 w 321664"/>
                      <a:gd name="connsiteY0" fmla="*/ 671068 h 671068"/>
                      <a:gd name="connsiteX1" fmla="*/ 163422 w 321664"/>
                      <a:gd name="connsiteY1" fmla="*/ 696 h 671068"/>
                      <a:gd name="connsiteX2" fmla="*/ 222325 w 321664"/>
                      <a:gd name="connsiteY2" fmla="*/ 328870 h 671068"/>
                      <a:gd name="connsiteX0" fmla="*/ 18431 w 322528"/>
                      <a:gd name="connsiteY0" fmla="*/ 671068 h 671068"/>
                      <a:gd name="connsiteX1" fmla="*/ 164286 w 322528"/>
                      <a:gd name="connsiteY1" fmla="*/ 696 h 671068"/>
                      <a:gd name="connsiteX2" fmla="*/ 223189 w 322528"/>
                      <a:gd name="connsiteY2" fmla="*/ 328870 h 671068"/>
                      <a:gd name="connsiteX0" fmla="*/ 18431 w 311947"/>
                      <a:gd name="connsiteY0" fmla="*/ 671151 h 671151"/>
                      <a:gd name="connsiteX1" fmla="*/ 164286 w 311947"/>
                      <a:gd name="connsiteY1" fmla="*/ 779 h 671151"/>
                      <a:gd name="connsiteX2" fmla="*/ 203910 w 311947"/>
                      <a:gd name="connsiteY2" fmla="*/ 312427 h 671151"/>
                      <a:gd name="connsiteX0" fmla="*/ 18431 w 319515"/>
                      <a:gd name="connsiteY0" fmla="*/ 670768 h 670768"/>
                      <a:gd name="connsiteX1" fmla="*/ 164286 w 319515"/>
                      <a:gd name="connsiteY1" fmla="*/ 396 h 670768"/>
                      <a:gd name="connsiteX2" fmla="*/ 203910 w 319515"/>
                      <a:gd name="connsiteY2" fmla="*/ 312044 h 670768"/>
                      <a:gd name="connsiteX0" fmla="*/ 16717 w 317801"/>
                      <a:gd name="connsiteY0" fmla="*/ 670768 h 670768"/>
                      <a:gd name="connsiteX1" fmla="*/ 162572 w 317801"/>
                      <a:gd name="connsiteY1" fmla="*/ 396 h 670768"/>
                      <a:gd name="connsiteX2" fmla="*/ 202196 w 317801"/>
                      <a:gd name="connsiteY2" fmla="*/ 312044 h 670768"/>
                      <a:gd name="connsiteX0" fmla="*/ 16717 w 320719"/>
                      <a:gd name="connsiteY0" fmla="*/ 670412 h 670412"/>
                      <a:gd name="connsiteX1" fmla="*/ 162572 w 320719"/>
                      <a:gd name="connsiteY1" fmla="*/ 40 h 670412"/>
                      <a:gd name="connsiteX2" fmla="*/ 202196 w 320719"/>
                      <a:gd name="connsiteY2" fmla="*/ 311688 h 670412"/>
                      <a:gd name="connsiteX0" fmla="*/ 16717 w 314294"/>
                      <a:gd name="connsiteY0" fmla="*/ 670412 h 670412"/>
                      <a:gd name="connsiteX1" fmla="*/ 162572 w 314294"/>
                      <a:gd name="connsiteY1" fmla="*/ 40 h 670412"/>
                      <a:gd name="connsiteX2" fmla="*/ 202196 w 314294"/>
                      <a:gd name="connsiteY2" fmla="*/ 311688 h 670412"/>
                      <a:gd name="connsiteX0" fmla="*/ 20002 w 313692"/>
                      <a:gd name="connsiteY0" fmla="*/ 684181 h 684181"/>
                      <a:gd name="connsiteX1" fmla="*/ 157594 w 313692"/>
                      <a:gd name="connsiteY1" fmla="*/ 38 h 684181"/>
                      <a:gd name="connsiteX2" fmla="*/ 205481 w 313692"/>
                      <a:gd name="connsiteY2" fmla="*/ 325457 h 684181"/>
                      <a:gd name="connsiteX0" fmla="*/ 20002 w 335146"/>
                      <a:gd name="connsiteY0" fmla="*/ 684143 h 684143"/>
                      <a:gd name="connsiteX1" fmla="*/ 157594 w 335146"/>
                      <a:gd name="connsiteY1" fmla="*/ 0 h 684143"/>
                      <a:gd name="connsiteX2" fmla="*/ 205481 w 335146"/>
                      <a:gd name="connsiteY2" fmla="*/ 325419 h 684143"/>
                      <a:gd name="connsiteX0" fmla="*/ 20002 w 322593"/>
                      <a:gd name="connsiteY0" fmla="*/ 684143 h 684143"/>
                      <a:gd name="connsiteX1" fmla="*/ 157594 w 322593"/>
                      <a:gd name="connsiteY1" fmla="*/ 0 h 684143"/>
                      <a:gd name="connsiteX2" fmla="*/ 177939 w 322593"/>
                      <a:gd name="connsiteY2" fmla="*/ 275843 h 684143"/>
                      <a:gd name="connsiteX0" fmla="*/ 20002 w 322593"/>
                      <a:gd name="connsiteY0" fmla="*/ 684143 h 684143"/>
                      <a:gd name="connsiteX1" fmla="*/ 157594 w 322593"/>
                      <a:gd name="connsiteY1" fmla="*/ 0 h 684143"/>
                      <a:gd name="connsiteX2" fmla="*/ 177939 w 322593"/>
                      <a:gd name="connsiteY2" fmla="*/ 275843 h 684143"/>
                      <a:gd name="connsiteX0" fmla="*/ 20002 w 305016"/>
                      <a:gd name="connsiteY0" fmla="*/ 684145 h 684145"/>
                      <a:gd name="connsiteX1" fmla="*/ 157594 w 305016"/>
                      <a:gd name="connsiteY1" fmla="*/ 2 h 684145"/>
                      <a:gd name="connsiteX2" fmla="*/ 177939 w 305016"/>
                      <a:gd name="connsiteY2" fmla="*/ 275845 h 684145"/>
                      <a:gd name="connsiteX0" fmla="*/ 20002 w 305016"/>
                      <a:gd name="connsiteY0" fmla="*/ 684145 h 684145"/>
                      <a:gd name="connsiteX1" fmla="*/ 157594 w 305016"/>
                      <a:gd name="connsiteY1" fmla="*/ 2 h 684145"/>
                      <a:gd name="connsiteX2" fmla="*/ 177939 w 305016"/>
                      <a:gd name="connsiteY2" fmla="*/ 275845 h 684145"/>
                      <a:gd name="connsiteX0" fmla="*/ 11876 w 318923"/>
                      <a:gd name="connsiteY0" fmla="*/ 463808 h 463808"/>
                      <a:gd name="connsiteX1" fmla="*/ 171501 w 318923"/>
                      <a:gd name="connsiteY1" fmla="*/ 2 h 463808"/>
                      <a:gd name="connsiteX2" fmla="*/ 191846 w 318923"/>
                      <a:gd name="connsiteY2" fmla="*/ 275845 h 463808"/>
                      <a:gd name="connsiteX0" fmla="*/ 11876 w 318923"/>
                      <a:gd name="connsiteY0" fmla="*/ 444528 h 444528"/>
                      <a:gd name="connsiteX1" fmla="*/ 171501 w 318923"/>
                      <a:gd name="connsiteY1" fmla="*/ 2 h 444528"/>
                      <a:gd name="connsiteX2" fmla="*/ 191846 w 318923"/>
                      <a:gd name="connsiteY2" fmla="*/ 275845 h 444528"/>
                      <a:gd name="connsiteX0" fmla="*/ 1452 w 308499"/>
                      <a:gd name="connsiteY0" fmla="*/ 444528 h 444528"/>
                      <a:gd name="connsiteX1" fmla="*/ 161077 w 308499"/>
                      <a:gd name="connsiteY1" fmla="*/ 2 h 444528"/>
                      <a:gd name="connsiteX2" fmla="*/ 181422 w 308499"/>
                      <a:gd name="connsiteY2" fmla="*/ 275845 h 444528"/>
                      <a:gd name="connsiteX0" fmla="*/ 1452 w 296864"/>
                      <a:gd name="connsiteY0" fmla="*/ 444638 h 444638"/>
                      <a:gd name="connsiteX1" fmla="*/ 161077 w 296864"/>
                      <a:gd name="connsiteY1" fmla="*/ 112 h 444638"/>
                      <a:gd name="connsiteX2" fmla="*/ 181422 w 296864"/>
                      <a:gd name="connsiteY2" fmla="*/ 275955 h 4446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96864" h="444638">
                        <a:moveTo>
                          <a:pt x="1452" y="444638"/>
                        </a:moveTo>
                        <a:cubicBezTo>
                          <a:pt x="-2260" y="204656"/>
                          <a:pt x="-11482" y="8739"/>
                          <a:pt x="161077" y="112"/>
                        </a:cubicBezTo>
                        <a:cubicBezTo>
                          <a:pt x="350238" y="-6281"/>
                          <a:pt x="327228" y="262274"/>
                          <a:pt x="181422" y="275955"/>
                        </a:cubicBezTo>
                      </a:path>
                    </a:pathLst>
                  </a:custGeom>
                  <a:noFill/>
                  <a:ln w="31750"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cxnSp>
                <p:nvCxnSpPr>
                  <p:cNvPr id="92" name="직선 연결선 47">
                    <a:extLst>
                      <a:ext uri="{FF2B5EF4-FFF2-40B4-BE49-F238E27FC236}">
                        <a16:creationId xmlns:a16="http://schemas.microsoft.com/office/drawing/2014/main" id="{80A20AB3-BD82-407C-846B-962D6C61604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152008" y="3476077"/>
                    <a:ext cx="1188" cy="974737"/>
                  </a:xfrm>
                  <a:prstGeom prst="line">
                    <a:avLst/>
                  </a:prstGeom>
                  <a:ln w="31750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2" name="자유형: 도형 95">
                  <a:extLst>
                    <a:ext uri="{FF2B5EF4-FFF2-40B4-BE49-F238E27FC236}">
                      <a16:creationId xmlns:a16="http://schemas.microsoft.com/office/drawing/2014/main" id="{558DDAED-FA98-4653-9892-86256C282DE2}"/>
                    </a:ext>
                  </a:extLst>
                </p:cNvPr>
                <p:cNvSpPr/>
                <p:nvPr/>
              </p:nvSpPr>
              <p:spPr>
                <a:xfrm flipH="1">
                  <a:off x="3323392" y="61421"/>
                  <a:ext cx="2193989" cy="3316965"/>
                </a:xfrm>
                <a:custGeom>
                  <a:avLst/>
                  <a:gdLst>
                    <a:gd name="connsiteX0" fmla="*/ 467139 w 2385391"/>
                    <a:gd name="connsiteY0" fmla="*/ 0 h 3518453"/>
                    <a:gd name="connsiteX1" fmla="*/ 1023731 w 2385391"/>
                    <a:gd name="connsiteY1" fmla="*/ 357809 h 3518453"/>
                    <a:gd name="connsiteX2" fmla="*/ 1630018 w 2385391"/>
                    <a:gd name="connsiteY2" fmla="*/ 268357 h 3518453"/>
                    <a:gd name="connsiteX3" fmla="*/ 1789044 w 2385391"/>
                    <a:gd name="connsiteY3" fmla="*/ 715618 h 3518453"/>
                    <a:gd name="connsiteX4" fmla="*/ 2216426 w 2385391"/>
                    <a:gd name="connsiteY4" fmla="*/ 1063487 h 3518453"/>
                    <a:gd name="connsiteX5" fmla="*/ 2037522 w 2385391"/>
                    <a:gd name="connsiteY5" fmla="*/ 1639957 h 3518453"/>
                    <a:gd name="connsiteX6" fmla="*/ 2385391 w 2385391"/>
                    <a:gd name="connsiteY6" fmla="*/ 2057400 h 3518453"/>
                    <a:gd name="connsiteX7" fmla="*/ 1938131 w 2385391"/>
                    <a:gd name="connsiteY7" fmla="*/ 2643809 h 3518453"/>
                    <a:gd name="connsiteX8" fmla="*/ 1719470 w 2385391"/>
                    <a:gd name="connsiteY8" fmla="*/ 3299792 h 3518453"/>
                    <a:gd name="connsiteX9" fmla="*/ 1033670 w 2385391"/>
                    <a:gd name="connsiteY9" fmla="*/ 3349487 h 3518453"/>
                    <a:gd name="connsiteX10" fmla="*/ 357809 w 2385391"/>
                    <a:gd name="connsiteY10" fmla="*/ 3518453 h 3518453"/>
                    <a:gd name="connsiteX11" fmla="*/ 0 w 2385391"/>
                    <a:gd name="connsiteY11" fmla="*/ 2733261 h 3518453"/>
                    <a:gd name="connsiteX12" fmla="*/ 9939 w 2385391"/>
                    <a:gd name="connsiteY12" fmla="*/ 536713 h 3518453"/>
                    <a:gd name="connsiteX13" fmla="*/ 467139 w 2385391"/>
                    <a:gd name="connsiteY13" fmla="*/ 0 h 3518453"/>
                    <a:gd name="connsiteX0" fmla="*/ 467139 w 2385391"/>
                    <a:gd name="connsiteY0" fmla="*/ 0 h 3518453"/>
                    <a:gd name="connsiteX1" fmla="*/ 1023731 w 2385391"/>
                    <a:gd name="connsiteY1" fmla="*/ 357809 h 3518453"/>
                    <a:gd name="connsiteX2" fmla="*/ 1630018 w 2385391"/>
                    <a:gd name="connsiteY2" fmla="*/ 268357 h 3518453"/>
                    <a:gd name="connsiteX3" fmla="*/ 1789044 w 2385391"/>
                    <a:gd name="connsiteY3" fmla="*/ 715618 h 3518453"/>
                    <a:gd name="connsiteX4" fmla="*/ 2216426 w 2385391"/>
                    <a:gd name="connsiteY4" fmla="*/ 1063487 h 3518453"/>
                    <a:gd name="connsiteX5" fmla="*/ 2037522 w 2385391"/>
                    <a:gd name="connsiteY5" fmla="*/ 1639957 h 3518453"/>
                    <a:gd name="connsiteX6" fmla="*/ 2385391 w 2385391"/>
                    <a:gd name="connsiteY6" fmla="*/ 2057400 h 3518453"/>
                    <a:gd name="connsiteX7" fmla="*/ 1938131 w 2385391"/>
                    <a:gd name="connsiteY7" fmla="*/ 2643809 h 3518453"/>
                    <a:gd name="connsiteX8" fmla="*/ 1719470 w 2385391"/>
                    <a:gd name="connsiteY8" fmla="*/ 3299792 h 3518453"/>
                    <a:gd name="connsiteX9" fmla="*/ 1033670 w 2385391"/>
                    <a:gd name="connsiteY9" fmla="*/ 3349487 h 3518453"/>
                    <a:gd name="connsiteX10" fmla="*/ 357809 w 2385391"/>
                    <a:gd name="connsiteY10" fmla="*/ 3518453 h 3518453"/>
                    <a:gd name="connsiteX11" fmla="*/ 0 w 2385391"/>
                    <a:gd name="connsiteY11" fmla="*/ 2733261 h 3518453"/>
                    <a:gd name="connsiteX12" fmla="*/ 9939 w 2385391"/>
                    <a:gd name="connsiteY12" fmla="*/ 536713 h 3518453"/>
                    <a:gd name="connsiteX13" fmla="*/ 467139 w 2385391"/>
                    <a:gd name="connsiteY13" fmla="*/ 0 h 3518453"/>
                    <a:gd name="connsiteX0" fmla="*/ 467139 w 2385391"/>
                    <a:gd name="connsiteY0" fmla="*/ 2004 h 3520457"/>
                    <a:gd name="connsiteX1" fmla="*/ 1023731 w 2385391"/>
                    <a:gd name="connsiteY1" fmla="*/ 359813 h 3520457"/>
                    <a:gd name="connsiteX2" fmla="*/ 1630018 w 2385391"/>
                    <a:gd name="connsiteY2" fmla="*/ 270361 h 3520457"/>
                    <a:gd name="connsiteX3" fmla="*/ 1789044 w 2385391"/>
                    <a:gd name="connsiteY3" fmla="*/ 717622 h 3520457"/>
                    <a:gd name="connsiteX4" fmla="*/ 2216426 w 2385391"/>
                    <a:gd name="connsiteY4" fmla="*/ 1065491 h 3520457"/>
                    <a:gd name="connsiteX5" fmla="*/ 2037522 w 2385391"/>
                    <a:gd name="connsiteY5" fmla="*/ 1641961 h 3520457"/>
                    <a:gd name="connsiteX6" fmla="*/ 2385391 w 2385391"/>
                    <a:gd name="connsiteY6" fmla="*/ 2059404 h 3520457"/>
                    <a:gd name="connsiteX7" fmla="*/ 1938131 w 2385391"/>
                    <a:gd name="connsiteY7" fmla="*/ 2645813 h 3520457"/>
                    <a:gd name="connsiteX8" fmla="*/ 1719470 w 2385391"/>
                    <a:gd name="connsiteY8" fmla="*/ 3301796 h 3520457"/>
                    <a:gd name="connsiteX9" fmla="*/ 1033670 w 2385391"/>
                    <a:gd name="connsiteY9" fmla="*/ 3351491 h 3520457"/>
                    <a:gd name="connsiteX10" fmla="*/ 357809 w 2385391"/>
                    <a:gd name="connsiteY10" fmla="*/ 3520457 h 3520457"/>
                    <a:gd name="connsiteX11" fmla="*/ 0 w 2385391"/>
                    <a:gd name="connsiteY11" fmla="*/ 2735265 h 3520457"/>
                    <a:gd name="connsiteX12" fmla="*/ 9939 w 2385391"/>
                    <a:gd name="connsiteY12" fmla="*/ 538717 h 3520457"/>
                    <a:gd name="connsiteX13" fmla="*/ 467139 w 2385391"/>
                    <a:gd name="connsiteY13" fmla="*/ 2004 h 3520457"/>
                    <a:gd name="connsiteX0" fmla="*/ 467139 w 2385391"/>
                    <a:gd name="connsiteY0" fmla="*/ 2004 h 3520457"/>
                    <a:gd name="connsiteX1" fmla="*/ 1023731 w 2385391"/>
                    <a:gd name="connsiteY1" fmla="*/ 359813 h 3520457"/>
                    <a:gd name="connsiteX2" fmla="*/ 1630018 w 2385391"/>
                    <a:gd name="connsiteY2" fmla="*/ 270361 h 3520457"/>
                    <a:gd name="connsiteX3" fmla="*/ 1789044 w 2385391"/>
                    <a:gd name="connsiteY3" fmla="*/ 717622 h 3520457"/>
                    <a:gd name="connsiteX4" fmla="*/ 2216426 w 2385391"/>
                    <a:gd name="connsiteY4" fmla="*/ 1065491 h 3520457"/>
                    <a:gd name="connsiteX5" fmla="*/ 2037522 w 2385391"/>
                    <a:gd name="connsiteY5" fmla="*/ 1641961 h 3520457"/>
                    <a:gd name="connsiteX6" fmla="*/ 2385391 w 2385391"/>
                    <a:gd name="connsiteY6" fmla="*/ 2059404 h 3520457"/>
                    <a:gd name="connsiteX7" fmla="*/ 1938131 w 2385391"/>
                    <a:gd name="connsiteY7" fmla="*/ 2645813 h 3520457"/>
                    <a:gd name="connsiteX8" fmla="*/ 1719470 w 2385391"/>
                    <a:gd name="connsiteY8" fmla="*/ 3301796 h 3520457"/>
                    <a:gd name="connsiteX9" fmla="*/ 1033670 w 2385391"/>
                    <a:gd name="connsiteY9" fmla="*/ 3351491 h 3520457"/>
                    <a:gd name="connsiteX10" fmla="*/ 357809 w 2385391"/>
                    <a:gd name="connsiteY10" fmla="*/ 3520457 h 3520457"/>
                    <a:gd name="connsiteX11" fmla="*/ 0 w 2385391"/>
                    <a:gd name="connsiteY11" fmla="*/ 2735265 h 3520457"/>
                    <a:gd name="connsiteX12" fmla="*/ 9939 w 2385391"/>
                    <a:gd name="connsiteY12" fmla="*/ 538717 h 3520457"/>
                    <a:gd name="connsiteX13" fmla="*/ 467139 w 2385391"/>
                    <a:gd name="connsiteY13" fmla="*/ 2004 h 3520457"/>
                    <a:gd name="connsiteX0" fmla="*/ 467139 w 2385391"/>
                    <a:gd name="connsiteY0" fmla="*/ 1983 h 3520436"/>
                    <a:gd name="connsiteX1" fmla="*/ 991074 w 2385391"/>
                    <a:gd name="connsiteY1" fmla="*/ 363058 h 3520436"/>
                    <a:gd name="connsiteX2" fmla="*/ 1630018 w 2385391"/>
                    <a:gd name="connsiteY2" fmla="*/ 270340 h 3520436"/>
                    <a:gd name="connsiteX3" fmla="*/ 1789044 w 2385391"/>
                    <a:gd name="connsiteY3" fmla="*/ 717601 h 3520436"/>
                    <a:gd name="connsiteX4" fmla="*/ 2216426 w 2385391"/>
                    <a:gd name="connsiteY4" fmla="*/ 1065470 h 3520436"/>
                    <a:gd name="connsiteX5" fmla="*/ 2037522 w 2385391"/>
                    <a:gd name="connsiteY5" fmla="*/ 1641940 h 3520436"/>
                    <a:gd name="connsiteX6" fmla="*/ 2385391 w 2385391"/>
                    <a:gd name="connsiteY6" fmla="*/ 2059383 h 3520436"/>
                    <a:gd name="connsiteX7" fmla="*/ 1938131 w 2385391"/>
                    <a:gd name="connsiteY7" fmla="*/ 2645792 h 3520436"/>
                    <a:gd name="connsiteX8" fmla="*/ 1719470 w 2385391"/>
                    <a:gd name="connsiteY8" fmla="*/ 3301775 h 3520436"/>
                    <a:gd name="connsiteX9" fmla="*/ 1033670 w 2385391"/>
                    <a:gd name="connsiteY9" fmla="*/ 3351470 h 3520436"/>
                    <a:gd name="connsiteX10" fmla="*/ 357809 w 2385391"/>
                    <a:gd name="connsiteY10" fmla="*/ 3520436 h 3520436"/>
                    <a:gd name="connsiteX11" fmla="*/ 0 w 2385391"/>
                    <a:gd name="connsiteY11" fmla="*/ 2735244 h 3520436"/>
                    <a:gd name="connsiteX12" fmla="*/ 9939 w 2385391"/>
                    <a:gd name="connsiteY12" fmla="*/ 538696 h 3520436"/>
                    <a:gd name="connsiteX13" fmla="*/ 467139 w 2385391"/>
                    <a:gd name="connsiteY13" fmla="*/ 1983 h 3520436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30018 w 2385391"/>
                    <a:gd name="connsiteY2" fmla="*/ 271778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30018 w 2385391"/>
                    <a:gd name="connsiteY2" fmla="*/ 271778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30018 w 2385391"/>
                    <a:gd name="connsiteY2" fmla="*/ 271778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20221 w 2385391"/>
                    <a:gd name="connsiteY2" fmla="*/ 291372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20221 w 2385391"/>
                    <a:gd name="connsiteY2" fmla="*/ 291372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20221 w 2385391"/>
                    <a:gd name="connsiteY2" fmla="*/ 291372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28836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28836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28836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21194 w 2385391"/>
                    <a:gd name="connsiteY5" fmla="*/ 1656441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21194 w 2385391"/>
                    <a:gd name="connsiteY5" fmla="*/ 1656441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1995068 w 2385391"/>
                    <a:gd name="connsiteY5" fmla="*/ 1640113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1982005 w 2385391"/>
                    <a:gd name="connsiteY5" fmla="*/ 1627050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1982005 w 2385391"/>
                    <a:gd name="connsiteY5" fmla="*/ 1627050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1982005 w 2385391"/>
                    <a:gd name="connsiteY5" fmla="*/ 1627050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52734"/>
                    <a:gd name="connsiteY0" fmla="*/ 3421 h 3521874"/>
                    <a:gd name="connsiteX1" fmla="*/ 991074 w 2352734"/>
                    <a:gd name="connsiteY1" fmla="*/ 364496 h 3521874"/>
                    <a:gd name="connsiteX2" fmla="*/ 1597361 w 2352734"/>
                    <a:gd name="connsiteY2" fmla="*/ 304435 h 3521874"/>
                    <a:gd name="connsiteX3" fmla="*/ 1762919 w 2352734"/>
                    <a:gd name="connsiteY3" fmla="*/ 741899 h 3521874"/>
                    <a:gd name="connsiteX4" fmla="*/ 2190300 w 2352734"/>
                    <a:gd name="connsiteY4" fmla="*/ 1096300 h 3521874"/>
                    <a:gd name="connsiteX5" fmla="*/ 1982005 w 2352734"/>
                    <a:gd name="connsiteY5" fmla="*/ 1627050 h 3521874"/>
                    <a:gd name="connsiteX6" fmla="*/ 2352734 w 2352734"/>
                    <a:gd name="connsiteY6" fmla="*/ 2080415 h 3521874"/>
                    <a:gd name="connsiteX7" fmla="*/ 1938131 w 2352734"/>
                    <a:gd name="connsiteY7" fmla="*/ 2647230 h 3521874"/>
                    <a:gd name="connsiteX8" fmla="*/ 1719470 w 2352734"/>
                    <a:gd name="connsiteY8" fmla="*/ 3303213 h 3521874"/>
                    <a:gd name="connsiteX9" fmla="*/ 1033670 w 2352734"/>
                    <a:gd name="connsiteY9" fmla="*/ 3352908 h 3521874"/>
                    <a:gd name="connsiteX10" fmla="*/ 357809 w 2352734"/>
                    <a:gd name="connsiteY10" fmla="*/ 3521874 h 3521874"/>
                    <a:gd name="connsiteX11" fmla="*/ 0 w 2352734"/>
                    <a:gd name="connsiteY11" fmla="*/ 2736682 h 3521874"/>
                    <a:gd name="connsiteX12" fmla="*/ 9939 w 2352734"/>
                    <a:gd name="connsiteY12" fmla="*/ 540134 h 3521874"/>
                    <a:gd name="connsiteX13" fmla="*/ 467139 w 2352734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27050 h 3521874"/>
                    <a:gd name="connsiteX6" fmla="*/ 2352734 w 2352860"/>
                    <a:gd name="connsiteY6" fmla="*/ 2080415 h 3521874"/>
                    <a:gd name="connsiteX7" fmla="*/ 1938131 w 2352860"/>
                    <a:gd name="connsiteY7" fmla="*/ 2647230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38131 w 2352860"/>
                    <a:gd name="connsiteY7" fmla="*/ 2647230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38131 w 2352860"/>
                    <a:gd name="connsiteY7" fmla="*/ 2647230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38131 w 2352860"/>
                    <a:gd name="connsiteY7" fmla="*/ 2647230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15271 w 2352860"/>
                    <a:gd name="connsiteY7" fmla="*/ 2614573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15271 w 2352860"/>
                    <a:gd name="connsiteY7" fmla="*/ 2614573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882614 w 2352860"/>
                    <a:gd name="connsiteY7" fmla="*/ 2621104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882614 w 2352860"/>
                    <a:gd name="connsiteY7" fmla="*/ 2608041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882614 w 2352860"/>
                    <a:gd name="connsiteY7" fmla="*/ 2608041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734"/>
                    <a:gd name="connsiteY0" fmla="*/ 3421 h 3521874"/>
                    <a:gd name="connsiteX1" fmla="*/ 991074 w 2352734"/>
                    <a:gd name="connsiteY1" fmla="*/ 364496 h 3521874"/>
                    <a:gd name="connsiteX2" fmla="*/ 1597361 w 2352734"/>
                    <a:gd name="connsiteY2" fmla="*/ 304435 h 3521874"/>
                    <a:gd name="connsiteX3" fmla="*/ 1762919 w 2352734"/>
                    <a:gd name="connsiteY3" fmla="*/ 741899 h 3521874"/>
                    <a:gd name="connsiteX4" fmla="*/ 2190300 w 2352734"/>
                    <a:gd name="connsiteY4" fmla="*/ 1096300 h 3521874"/>
                    <a:gd name="connsiteX5" fmla="*/ 1982005 w 2352734"/>
                    <a:gd name="connsiteY5" fmla="*/ 1640112 h 3521874"/>
                    <a:gd name="connsiteX6" fmla="*/ 2352734 w 2352734"/>
                    <a:gd name="connsiteY6" fmla="*/ 2080415 h 3521874"/>
                    <a:gd name="connsiteX7" fmla="*/ 1882614 w 2352734"/>
                    <a:gd name="connsiteY7" fmla="*/ 2608041 h 3521874"/>
                    <a:gd name="connsiteX8" fmla="*/ 1719470 w 2352734"/>
                    <a:gd name="connsiteY8" fmla="*/ 3303213 h 3521874"/>
                    <a:gd name="connsiteX9" fmla="*/ 1033670 w 2352734"/>
                    <a:gd name="connsiteY9" fmla="*/ 3352908 h 3521874"/>
                    <a:gd name="connsiteX10" fmla="*/ 357809 w 2352734"/>
                    <a:gd name="connsiteY10" fmla="*/ 3521874 h 3521874"/>
                    <a:gd name="connsiteX11" fmla="*/ 0 w 2352734"/>
                    <a:gd name="connsiteY11" fmla="*/ 2736682 h 3521874"/>
                    <a:gd name="connsiteX12" fmla="*/ 9939 w 2352734"/>
                    <a:gd name="connsiteY12" fmla="*/ 540134 h 3521874"/>
                    <a:gd name="connsiteX13" fmla="*/ 467139 w 2352734"/>
                    <a:gd name="connsiteY13" fmla="*/ 3421 h 3521874"/>
                    <a:gd name="connsiteX0" fmla="*/ 467139 w 2352760"/>
                    <a:gd name="connsiteY0" fmla="*/ 3421 h 3521874"/>
                    <a:gd name="connsiteX1" fmla="*/ 991074 w 2352760"/>
                    <a:gd name="connsiteY1" fmla="*/ 364496 h 3521874"/>
                    <a:gd name="connsiteX2" fmla="*/ 1597361 w 2352760"/>
                    <a:gd name="connsiteY2" fmla="*/ 304435 h 3521874"/>
                    <a:gd name="connsiteX3" fmla="*/ 1762919 w 2352760"/>
                    <a:gd name="connsiteY3" fmla="*/ 741899 h 3521874"/>
                    <a:gd name="connsiteX4" fmla="*/ 2190300 w 2352760"/>
                    <a:gd name="connsiteY4" fmla="*/ 1096300 h 3521874"/>
                    <a:gd name="connsiteX5" fmla="*/ 1982005 w 2352760"/>
                    <a:gd name="connsiteY5" fmla="*/ 1640112 h 3521874"/>
                    <a:gd name="connsiteX6" fmla="*/ 2352734 w 2352760"/>
                    <a:gd name="connsiteY6" fmla="*/ 2080415 h 3521874"/>
                    <a:gd name="connsiteX7" fmla="*/ 1882614 w 2352760"/>
                    <a:gd name="connsiteY7" fmla="*/ 2608041 h 3521874"/>
                    <a:gd name="connsiteX8" fmla="*/ 1719470 w 2352760"/>
                    <a:gd name="connsiteY8" fmla="*/ 3303213 h 3521874"/>
                    <a:gd name="connsiteX9" fmla="*/ 1033670 w 2352760"/>
                    <a:gd name="connsiteY9" fmla="*/ 3352908 h 3521874"/>
                    <a:gd name="connsiteX10" fmla="*/ 357809 w 2352760"/>
                    <a:gd name="connsiteY10" fmla="*/ 3521874 h 3521874"/>
                    <a:gd name="connsiteX11" fmla="*/ 0 w 2352760"/>
                    <a:gd name="connsiteY11" fmla="*/ 2736682 h 3521874"/>
                    <a:gd name="connsiteX12" fmla="*/ 9939 w 2352760"/>
                    <a:gd name="connsiteY12" fmla="*/ 540134 h 3521874"/>
                    <a:gd name="connsiteX13" fmla="*/ 467139 w 2352760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82614 w 2349495"/>
                    <a:gd name="connsiteY7" fmla="*/ 2608041 h 3521874"/>
                    <a:gd name="connsiteX8" fmla="*/ 1719470 w 2349495"/>
                    <a:gd name="connsiteY8" fmla="*/ 3303213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719470 w 2349495"/>
                    <a:gd name="connsiteY8" fmla="*/ 3303213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719470 w 2349495"/>
                    <a:gd name="connsiteY8" fmla="*/ 3303213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90079 w 2349495"/>
                    <a:gd name="connsiteY8" fmla="*/ 3264025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90079 w 2349495"/>
                    <a:gd name="connsiteY8" fmla="*/ 3264025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108782 w 2349495"/>
                    <a:gd name="connsiteY9" fmla="*/ 3333313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108782 w 2349495"/>
                    <a:gd name="connsiteY9" fmla="*/ 3333313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108782 w 2349495"/>
                    <a:gd name="connsiteY9" fmla="*/ 3333313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484067"/>
                    <a:gd name="connsiteX1" fmla="*/ 991074 w 2349495"/>
                    <a:gd name="connsiteY1" fmla="*/ 364496 h 3484067"/>
                    <a:gd name="connsiteX2" fmla="*/ 1597361 w 2349495"/>
                    <a:gd name="connsiteY2" fmla="*/ 304435 h 3484067"/>
                    <a:gd name="connsiteX3" fmla="*/ 1762919 w 2349495"/>
                    <a:gd name="connsiteY3" fmla="*/ 741899 h 3484067"/>
                    <a:gd name="connsiteX4" fmla="*/ 2190300 w 2349495"/>
                    <a:gd name="connsiteY4" fmla="*/ 1096300 h 3484067"/>
                    <a:gd name="connsiteX5" fmla="*/ 1982005 w 2349495"/>
                    <a:gd name="connsiteY5" fmla="*/ 1640112 h 3484067"/>
                    <a:gd name="connsiteX6" fmla="*/ 2349468 w 2349495"/>
                    <a:gd name="connsiteY6" fmla="*/ 2100010 h 3484067"/>
                    <a:gd name="connsiteX7" fmla="*/ 1869551 w 2349495"/>
                    <a:gd name="connsiteY7" fmla="*/ 2608041 h 3484067"/>
                    <a:gd name="connsiteX8" fmla="*/ 1686813 w 2349495"/>
                    <a:gd name="connsiteY8" fmla="*/ 3254228 h 3484067"/>
                    <a:gd name="connsiteX9" fmla="*/ 1108782 w 2349495"/>
                    <a:gd name="connsiteY9" fmla="*/ 3333313 h 3484067"/>
                    <a:gd name="connsiteX10" fmla="*/ 364340 w 2349495"/>
                    <a:gd name="connsiteY10" fmla="*/ 3469622 h 3484067"/>
                    <a:gd name="connsiteX11" fmla="*/ 0 w 2349495"/>
                    <a:gd name="connsiteY11" fmla="*/ 2736682 h 3484067"/>
                    <a:gd name="connsiteX12" fmla="*/ 9939 w 2349495"/>
                    <a:gd name="connsiteY12" fmla="*/ 540134 h 3484067"/>
                    <a:gd name="connsiteX13" fmla="*/ 467139 w 2349495"/>
                    <a:gd name="connsiteY13" fmla="*/ 3421 h 3484067"/>
                    <a:gd name="connsiteX0" fmla="*/ 467139 w 2349495"/>
                    <a:gd name="connsiteY0" fmla="*/ 3421 h 3480224"/>
                    <a:gd name="connsiteX1" fmla="*/ 991074 w 2349495"/>
                    <a:gd name="connsiteY1" fmla="*/ 364496 h 3480224"/>
                    <a:gd name="connsiteX2" fmla="*/ 1597361 w 2349495"/>
                    <a:gd name="connsiteY2" fmla="*/ 304435 h 3480224"/>
                    <a:gd name="connsiteX3" fmla="*/ 1762919 w 2349495"/>
                    <a:gd name="connsiteY3" fmla="*/ 741899 h 3480224"/>
                    <a:gd name="connsiteX4" fmla="*/ 2190300 w 2349495"/>
                    <a:gd name="connsiteY4" fmla="*/ 1096300 h 3480224"/>
                    <a:gd name="connsiteX5" fmla="*/ 1982005 w 2349495"/>
                    <a:gd name="connsiteY5" fmla="*/ 1640112 h 3480224"/>
                    <a:gd name="connsiteX6" fmla="*/ 2349468 w 2349495"/>
                    <a:gd name="connsiteY6" fmla="*/ 2100010 h 3480224"/>
                    <a:gd name="connsiteX7" fmla="*/ 1869551 w 2349495"/>
                    <a:gd name="connsiteY7" fmla="*/ 2608041 h 3480224"/>
                    <a:gd name="connsiteX8" fmla="*/ 1686813 w 2349495"/>
                    <a:gd name="connsiteY8" fmla="*/ 3254228 h 3480224"/>
                    <a:gd name="connsiteX9" fmla="*/ 1108782 w 2349495"/>
                    <a:gd name="connsiteY9" fmla="*/ 3333313 h 3480224"/>
                    <a:gd name="connsiteX10" fmla="*/ 370871 w 2349495"/>
                    <a:gd name="connsiteY10" fmla="*/ 3459825 h 3480224"/>
                    <a:gd name="connsiteX11" fmla="*/ 0 w 2349495"/>
                    <a:gd name="connsiteY11" fmla="*/ 2736682 h 3480224"/>
                    <a:gd name="connsiteX12" fmla="*/ 9939 w 2349495"/>
                    <a:gd name="connsiteY12" fmla="*/ 540134 h 3480224"/>
                    <a:gd name="connsiteX13" fmla="*/ 467139 w 2349495"/>
                    <a:gd name="connsiteY13" fmla="*/ 3421 h 3480224"/>
                    <a:gd name="connsiteX0" fmla="*/ 467139 w 2349495"/>
                    <a:gd name="connsiteY0" fmla="*/ 3421 h 3552207"/>
                    <a:gd name="connsiteX1" fmla="*/ 991074 w 2349495"/>
                    <a:gd name="connsiteY1" fmla="*/ 364496 h 3552207"/>
                    <a:gd name="connsiteX2" fmla="*/ 1597361 w 2349495"/>
                    <a:gd name="connsiteY2" fmla="*/ 304435 h 3552207"/>
                    <a:gd name="connsiteX3" fmla="*/ 1762919 w 2349495"/>
                    <a:gd name="connsiteY3" fmla="*/ 741899 h 3552207"/>
                    <a:gd name="connsiteX4" fmla="*/ 2190300 w 2349495"/>
                    <a:gd name="connsiteY4" fmla="*/ 1096300 h 3552207"/>
                    <a:gd name="connsiteX5" fmla="*/ 1982005 w 2349495"/>
                    <a:gd name="connsiteY5" fmla="*/ 1640112 h 3552207"/>
                    <a:gd name="connsiteX6" fmla="*/ 2349468 w 2349495"/>
                    <a:gd name="connsiteY6" fmla="*/ 2100010 h 3552207"/>
                    <a:gd name="connsiteX7" fmla="*/ 1869551 w 2349495"/>
                    <a:gd name="connsiteY7" fmla="*/ 2608041 h 3552207"/>
                    <a:gd name="connsiteX8" fmla="*/ 1686813 w 2349495"/>
                    <a:gd name="connsiteY8" fmla="*/ 3254228 h 3552207"/>
                    <a:gd name="connsiteX9" fmla="*/ 1108782 w 2349495"/>
                    <a:gd name="connsiteY9" fmla="*/ 3333313 h 3552207"/>
                    <a:gd name="connsiteX10" fmla="*/ 370871 w 2349495"/>
                    <a:gd name="connsiteY10" fmla="*/ 3459825 h 3552207"/>
                    <a:gd name="connsiteX11" fmla="*/ 0 w 2349495"/>
                    <a:gd name="connsiteY11" fmla="*/ 2736682 h 3552207"/>
                    <a:gd name="connsiteX12" fmla="*/ 9939 w 2349495"/>
                    <a:gd name="connsiteY12" fmla="*/ 540134 h 3552207"/>
                    <a:gd name="connsiteX13" fmla="*/ 467139 w 2349495"/>
                    <a:gd name="connsiteY13" fmla="*/ 3421 h 3552207"/>
                    <a:gd name="connsiteX0" fmla="*/ 467139 w 2349495"/>
                    <a:gd name="connsiteY0" fmla="*/ 3421 h 3552207"/>
                    <a:gd name="connsiteX1" fmla="*/ 991074 w 2349495"/>
                    <a:gd name="connsiteY1" fmla="*/ 364496 h 3552207"/>
                    <a:gd name="connsiteX2" fmla="*/ 1597361 w 2349495"/>
                    <a:gd name="connsiteY2" fmla="*/ 304435 h 3552207"/>
                    <a:gd name="connsiteX3" fmla="*/ 1762919 w 2349495"/>
                    <a:gd name="connsiteY3" fmla="*/ 741899 h 3552207"/>
                    <a:gd name="connsiteX4" fmla="*/ 2190300 w 2349495"/>
                    <a:gd name="connsiteY4" fmla="*/ 1096300 h 3552207"/>
                    <a:gd name="connsiteX5" fmla="*/ 1982005 w 2349495"/>
                    <a:gd name="connsiteY5" fmla="*/ 1640112 h 3552207"/>
                    <a:gd name="connsiteX6" fmla="*/ 2349468 w 2349495"/>
                    <a:gd name="connsiteY6" fmla="*/ 2100010 h 3552207"/>
                    <a:gd name="connsiteX7" fmla="*/ 1869551 w 2349495"/>
                    <a:gd name="connsiteY7" fmla="*/ 2608041 h 3552207"/>
                    <a:gd name="connsiteX8" fmla="*/ 1686813 w 2349495"/>
                    <a:gd name="connsiteY8" fmla="*/ 3254228 h 3552207"/>
                    <a:gd name="connsiteX9" fmla="*/ 1108782 w 2349495"/>
                    <a:gd name="connsiteY9" fmla="*/ 3333313 h 3552207"/>
                    <a:gd name="connsiteX10" fmla="*/ 370871 w 2349495"/>
                    <a:gd name="connsiteY10" fmla="*/ 3459825 h 3552207"/>
                    <a:gd name="connsiteX11" fmla="*/ 0 w 2349495"/>
                    <a:gd name="connsiteY11" fmla="*/ 2736682 h 3552207"/>
                    <a:gd name="connsiteX12" fmla="*/ 9939 w 2349495"/>
                    <a:gd name="connsiteY12" fmla="*/ 540134 h 3552207"/>
                    <a:gd name="connsiteX13" fmla="*/ 467139 w 2349495"/>
                    <a:gd name="connsiteY13" fmla="*/ 3421 h 3552207"/>
                    <a:gd name="connsiteX0" fmla="*/ 467233 w 2349589"/>
                    <a:gd name="connsiteY0" fmla="*/ 3421 h 3552207"/>
                    <a:gd name="connsiteX1" fmla="*/ 991168 w 2349589"/>
                    <a:gd name="connsiteY1" fmla="*/ 364496 h 3552207"/>
                    <a:gd name="connsiteX2" fmla="*/ 1597455 w 2349589"/>
                    <a:gd name="connsiteY2" fmla="*/ 304435 h 3552207"/>
                    <a:gd name="connsiteX3" fmla="*/ 1763013 w 2349589"/>
                    <a:gd name="connsiteY3" fmla="*/ 741899 h 3552207"/>
                    <a:gd name="connsiteX4" fmla="*/ 2190394 w 2349589"/>
                    <a:gd name="connsiteY4" fmla="*/ 1096300 h 3552207"/>
                    <a:gd name="connsiteX5" fmla="*/ 1982099 w 2349589"/>
                    <a:gd name="connsiteY5" fmla="*/ 1640112 h 3552207"/>
                    <a:gd name="connsiteX6" fmla="*/ 2349562 w 2349589"/>
                    <a:gd name="connsiteY6" fmla="*/ 2100010 h 3552207"/>
                    <a:gd name="connsiteX7" fmla="*/ 1869645 w 2349589"/>
                    <a:gd name="connsiteY7" fmla="*/ 2608041 h 3552207"/>
                    <a:gd name="connsiteX8" fmla="*/ 1686907 w 2349589"/>
                    <a:gd name="connsiteY8" fmla="*/ 3254228 h 3552207"/>
                    <a:gd name="connsiteX9" fmla="*/ 1108876 w 2349589"/>
                    <a:gd name="connsiteY9" fmla="*/ 3333313 h 3552207"/>
                    <a:gd name="connsiteX10" fmla="*/ 370965 w 2349589"/>
                    <a:gd name="connsiteY10" fmla="*/ 3459825 h 3552207"/>
                    <a:gd name="connsiteX11" fmla="*/ 94 w 2349589"/>
                    <a:gd name="connsiteY11" fmla="*/ 2736682 h 3552207"/>
                    <a:gd name="connsiteX12" fmla="*/ 10033 w 2349589"/>
                    <a:gd name="connsiteY12" fmla="*/ 540134 h 3552207"/>
                    <a:gd name="connsiteX13" fmla="*/ 467233 w 2349589"/>
                    <a:gd name="connsiteY13" fmla="*/ 3421 h 3552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49589" h="3552207">
                      <a:moveTo>
                        <a:pt x="467233" y="3421"/>
                      </a:moveTo>
                      <a:cubicBezTo>
                        <a:pt x="734407" y="-24266"/>
                        <a:pt x="981985" y="117864"/>
                        <a:pt x="991168" y="364496"/>
                      </a:cubicBezTo>
                      <a:cubicBezTo>
                        <a:pt x="1194352" y="121319"/>
                        <a:pt x="1498773" y="227572"/>
                        <a:pt x="1597455" y="304435"/>
                      </a:cubicBezTo>
                      <a:cubicBezTo>
                        <a:pt x="1689652" y="352285"/>
                        <a:pt x="1788382" y="579749"/>
                        <a:pt x="1763013" y="741899"/>
                      </a:cubicBezTo>
                      <a:cubicBezTo>
                        <a:pt x="1943573" y="782744"/>
                        <a:pt x="2133931" y="882371"/>
                        <a:pt x="2190394" y="1096300"/>
                      </a:cubicBezTo>
                      <a:cubicBezTo>
                        <a:pt x="2247236" y="1330910"/>
                        <a:pt x="2127731" y="1529599"/>
                        <a:pt x="1982099" y="1640112"/>
                      </a:cubicBezTo>
                      <a:cubicBezTo>
                        <a:pt x="2152484" y="1693262"/>
                        <a:pt x="2352260" y="1890106"/>
                        <a:pt x="2349562" y="2100010"/>
                      </a:cubicBezTo>
                      <a:cubicBezTo>
                        <a:pt x="2319129" y="2527345"/>
                        <a:pt x="2047035" y="2618311"/>
                        <a:pt x="1869645" y="2608041"/>
                      </a:cubicBezTo>
                      <a:cubicBezTo>
                        <a:pt x="1950246" y="2898548"/>
                        <a:pt x="1812046" y="3097616"/>
                        <a:pt x="1686907" y="3254228"/>
                      </a:cubicBezTo>
                      <a:cubicBezTo>
                        <a:pt x="1508381" y="3391624"/>
                        <a:pt x="1336387" y="3401657"/>
                        <a:pt x="1108876" y="3333313"/>
                      </a:cubicBezTo>
                      <a:cubicBezTo>
                        <a:pt x="969586" y="3611704"/>
                        <a:pt x="680072" y="3589648"/>
                        <a:pt x="370965" y="3459825"/>
                      </a:cubicBezTo>
                      <a:cubicBezTo>
                        <a:pt x="103649" y="3346140"/>
                        <a:pt x="-3644" y="3069170"/>
                        <a:pt x="94" y="2736682"/>
                      </a:cubicBezTo>
                      <a:lnTo>
                        <a:pt x="10033" y="540134"/>
                      </a:lnTo>
                      <a:cubicBezTo>
                        <a:pt x="2413" y="246930"/>
                        <a:pt x="200533" y="45165"/>
                        <a:pt x="467233" y="3421"/>
                      </a:cubicBezTo>
                      <a:close/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grpSp>
              <p:nvGrpSpPr>
                <p:cNvPr id="53" name="그룹 96">
                  <a:extLst>
                    <a:ext uri="{FF2B5EF4-FFF2-40B4-BE49-F238E27FC236}">
                      <a16:creationId xmlns:a16="http://schemas.microsoft.com/office/drawing/2014/main" id="{76D65064-B4EB-4404-858F-CD07C1EDFD59}"/>
                    </a:ext>
                  </a:extLst>
                </p:cNvPr>
                <p:cNvGrpSpPr/>
                <p:nvPr/>
              </p:nvGrpSpPr>
              <p:grpSpPr>
                <a:xfrm flipH="1">
                  <a:off x="3326867" y="66818"/>
                  <a:ext cx="2194998" cy="3306170"/>
                  <a:chOff x="6150565" y="3254095"/>
                  <a:chExt cx="979312" cy="1475068"/>
                </a:xfrm>
              </p:grpSpPr>
              <p:sp>
                <p:nvSpPr>
                  <p:cNvPr id="83" name="자유형: 도형 97">
                    <a:extLst>
                      <a:ext uri="{FF2B5EF4-FFF2-40B4-BE49-F238E27FC236}">
                        <a16:creationId xmlns:a16="http://schemas.microsoft.com/office/drawing/2014/main" id="{BE91732A-9DC9-400A-A969-6539304332AF}"/>
                      </a:ext>
                    </a:extLst>
                  </p:cNvPr>
                  <p:cNvSpPr/>
                  <p:nvPr/>
                </p:nvSpPr>
                <p:spPr>
                  <a:xfrm>
                    <a:off x="6154072" y="3254095"/>
                    <a:ext cx="734589" cy="517434"/>
                  </a:xfrm>
                  <a:custGeom>
                    <a:avLst/>
                    <a:gdLst>
                      <a:gd name="connsiteX0" fmla="*/ 182319 w 931229"/>
                      <a:gd name="connsiteY0" fmla="*/ 476834 h 617079"/>
                      <a:gd name="connsiteX1" fmla="*/ 423541 w 931229"/>
                      <a:gd name="connsiteY1" fmla="*/ 339394 h 617079"/>
                      <a:gd name="connsiteX2" fmla="*/ 516103 w 931229"/>
                      <a:gd name="connsiteY2" fmla="*/ 617079 h 617079"/>
                      <a:gd name="connsiteX3" fmla="*/ 0 w 931229"/>
                      <a:gd name="connsiteY3" fmla="*/ 448785 h 617079"/>
                      <a:gd name="connsiteX4" fmla="*/ 274881 w 931229"/>
                      <a:gd name="connsiteY4" fmla="*/ 0 h 617079"/>
                      <a:gd name="connsiteX5" fmla="*/ 504883 w 931229"/>
                      <a:gd name="connsiteY5" fmla="*/ 235612 h 617079"/>
                      <a:gd name="connsiteX6" fmla="*/ 765740 w 931229"/>
                      <a:gd name="connsiteY6" fmla="*/ 159879 h 617079"/>
                      <a:gd name="connsiteX7" fmla="*/ 931229 w 931229"/>
                      <a:gd name="connsiteY7" fmla="*/ 403906 h 617079"/>
                      <a:gd name="connsiteX0" fmla="*/ 182319 w 931922"/>
                      <a:gd name="connsiteY0" fmla="*/ 476834 h 617079"/>
                      <a:gd name="connsiteX1" fmla="*/ 423541 w 931922"/>
                      <a:gd name="connsiteY1" fmla="*/ 339394 h 617079"/>
                      <a:gd name="connsiteX2" fmla="*/ 516103 w 931922"/>
                      <a:gd name="connsiteY2" fmla="*/ 617079 h 617079"/>
                      <a:gd name="connsiteX3" fmla="*/ 0 w 931922"/>
                      <a:gd name="connsiteY3" fmla="*/ 448785 h 617079"/>
                      <a:gd name="connsiteX4" fmla="*/ 274881 w 931922"/>
                      <a:gd name="connsiteY4" fmla="*/ 0 h 617079"/>
                      <a:gd name="connsiteX5" fmla="*/ 504883 w 931922"/>
                      <a:gd name="connsiteY5" fmla="*/ 235612 h 617079"/>
                      <a:gd name="connsiteX6" fmla="*/ 765740 w 931922"/>
                      <a:gd name="connsiteY6" fmla="*/ 159879 h 617079"/>
                      <a:gd name="connsiteX7" fmla="*/ 931229 w 931922"/>
                      <a:gd name="connsiteY7" fmla="*/ 403906 h 617079"/>
                      <a:gd name="connsiteX0" fmla="*/ 182319 w 931922"/>
                      <a:gd name="connsiteY0" fmla="*/ 476834 h 617079"/>
                      <a:gd name="connsiteX1" fmla="*/ 423541 w 931922"/>
                      <a:gd name="connsiteY1" fmla="*/ 339394 h 617079"/>
                      <a:gd name="connsiteX2" fmla="*/ 516103 w 931922"/>
                      <a:gd name="connsiteY2" fmla="*/ 617079 h 617079"/>
                      <a:gd name="connsiteX3" fmla="*/ 0 w 931922"/>
                      <a:gd name="connsiteY3" fmla="*/ 448785 h 617079"/>
                      <a:gd name="connsiteX4" fmla="*/ 274881 w 931922"/>
                      <a:gd name="connsiteY4" fmla="*/ 0 h 617079"/>
                      <a:gd name="connsiteX5" fmla="*/ 504883 w 931922"/>
                      <a:gd name="connsiteY5" fmla="*/ 235612 h 617079"/>
                      <a:gd name="connsiteX6" fmla="*/ 765740 w 931922"/>
                      <a:gd name="connsiteY6" fmla="*/ 159879 h 617079"/>
                      <a:gd name="connsiteX7" fmla="*/ 931229 w 931922"/>
                      <a:gd name="connsiteY7" fmla="*/ 403906 h 617079"/>
                      <a:gd name="connsiteX0" fmla="*/ 182319 w 931968"/>
                      <a:gd name="connsiteY0" fmla="*/ 476834 h 617079"/>
                      <a:gd name="connsiteX1" fmla="*/ 423541 w 931968"/>
                      <a:gd name="connsiteY1" fmla="*/ 339394 h 617079"/>
                      <a:gd name="connsiteX2" fmla="*/ 516103 w 931968"/>
                      <a:gd name="connsiteY2" fmla="*/ 617079 h 617079"/>
                      <a:gd name="connsiteX3" fmla="*/ 0 w 931968"/>
                      <a:gd name="connsiteY3" fmla="*/ 448785 h 617079"/>
                      <a:gd name="connsiteX4" fmla="*/ 274881 w 931968"/>
                      <a:gd name="connsiteY4" fmla="*/ 0 h 617079"/>
                      <a:gd name="connsiteX5" fmla="*/ 504883 w 931968"/>
                      <a:gd name="connsiteY5" fmla="*/ 235612 h 617079"/>
                      <a:gd name="connsiteX6" fmla="*/ 765740 w 931968"/>
                      <a:gd name="connsiteY6" fmla="*/ 159879 h 617079"/>
                      <a:gd name="connsiteX7" fmla="*/ 931229 w 93196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504883 w 932698"/>
                      <a:gd name="connsiteY5" fmla="*/ 235612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504883 w 932698"/>
                      <a:gd name="connsiteY5" fmla="*/ 235612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477341 w 932698"/>
                      <a:gd name="connsiteY5" fmla="*/ 243874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477341 w 932698"/>
                      <a:gd name="connsiteY5" fmla="*/ 243874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477341 w 932698"/>
                      <a:gd name="connsiteY5" fmla="*/ 243874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3062"/>
                      <a:gd name="connsiteY0" fmla="*/ 476834 h 617079"/>
                      <a:gd name="connsiteX1" fmla="*/ 423541 w 933062"/>
                      <a:gd name="connsiteY1" fmla="*/ 339394 h 617079"/>
                      <a:gd name="connsiteX2" fmla="*/ 516103 w 933062"/>
                      <a:gd name="connsiteY2" fmla="*/ 617079 h 617079"/>
                      <a:gd name="connsiteX3" fmla="*/ 0 w 933062"/>
                      <a:gd name="connsiteY3" fmla="*/ 448785 h 617079"/>
                      <a:gd name="connsiteX4" fmla="*/ 274881 w 933062"/>
                      <a:gd name="connsiteY4" fmla="*/ 0 h 617079"/>
                      <a:gd name="connsiteX5" fmla="*/ 477341 w 933062"/>
                      <a:gd name="connsiteY5" fmla="*/ 243874 h 617079"/>
                      <a:gd name="connsiteX6" fmla="*/ 765740 w 933062"/>
                      <a:gd name="connsiteY6" fmla="*/ 159879 h 617079"/>
                      <a:gd name="connsiteX7" fmla="*/ 931229 w 933062"/>
                      <a:gd name="connsiteY7" fmla="*/ 403906 h 617079"/>
                      <a:gd name="connsiteX0" fmla="*/ 182319 w 933062"/>
                      <a:gd name="connsiteY0" fmla="*/ 476834 h 617079"/>
                      <a:gd name="connsiteX1" fmla="*/ 423541 w 933062"/>
                      <a:gd name="connsiteY1" fmla="*/ 339394 h 617079"/>
                      <a:gd name="connsiteX2" fmla="*/ 516103 w 933062"/>
                      <a:gd name="connsiteY2" fmla="*/ 617079 h 617079"/>
                      <a:gd name="connsiteX3" fmla="*/ 0 w 933062"/>
                      <a:gd name="connsiteY3" fmla="*/ 448785 h 617079"/>
                      <a:gd name="connsiteX4" fmla="*/ 274881 w 933062"/>
                      <a:gd name="connsiteY4" fmla="*/ 0 h 617079"/>
                      <a:gd name="connsiteX5" fmla="*/ 477341 w 933062"/>
                      <a:gd name="connsiteY5" fmla="*/ 243874 h 617079"/>
                      <a:gd name="connsiteX6" fmla="*/ 765740 w 933062"/>
                      <a:gd name="connsiteY6" fmla="*/ 159879 h 617079"/>
                      <a:gd name="connsiteX7" fmla="*/ 931229 w 933062"/>
                      <a:gd name="connsiteY7" fmla="*/ 403906 h 617079"/>
                      <a:gd name="connsiteX0" fmla="*/ 182319 w 934161"/>
                      <a:gd name="connsiteY0" fmla="*/ 476834 h 617079"/>
                      <a:gd name="connsiteX1" fmla="*/ 423541 w 934161"/>
                      <a:gd name="connsiteY1" fmla="*/ 339394 h 617079"/>
                      <a:gd name="connsiteX2" fmla="*/ 516103 w 934161"/>
                      <a:gd name="connsiteY2" fmla="*/ 617079 h 617079"/>
                      <a:gd name="connsiteX3" fmla="*/ 0 w 934161"/>
                      <a:gd name="connsiteY3" fmla="*/ 448785 h 617079"/>
                      <a:gd name="connsiteX4" fmla="*/ 274881 w 934161"/>
                      <a:gd name="connsiteY4" fmla="*/ 0 h 617079"/>
                      <a:gd name="connsiteX5" fmla="*/ 477341 w 934161"/>
                      <a:gd name="connsiteY5" fmla="*/ 243874 h 617079"/>
                      <a:gd name="connsiteX6" fmla="*/ 787773 w 934161"/>
                      <a:gd name="connsiteY6" fmla="*/ 162633 h 617079"/>
                      <a:gd name="connsiteX7" fmla="*/ 931229 w 934161"/>
                      <a:gd name="connsiteY7" fmla="*/ 403906 h 617079"/>
                      <a:gd name="connsiteX0" fmla="*/ 182319 w 933800"/>
                      <a:gd name="connsiteY0" fmla="*/ 476834 h 617079"/>
                      <a:gd name="connsiteX1" fmla="*/ 423541 w 933800"/>
                      <a:gd name="connsiteY1" fmla="*/ 339394 h 617079"/>
                      <a:gd name="connsiteX2" fmla="*/ 516103 w 933800"/>
                      <a:gd name="connsiteY2" fmla="*/ 617079 h 617079"/>
                      <a:gd name="connsiteX3" fmla="*/ 0 w 933800"/>
                      <a:gd name="connsiteY3" fmla="*/ 448785 h 617079"/>
                      <a:gd name="connsiteX4" fmla="*/ 274881 w 933800"/>
                      <a:gd name="connsiteY4" fmla="*/ 0 h 617079"/>
                      <a:gd name="connsiteX5" fmla="*/ 477341 w 933800"/>
                      <a:gd name="connsiteY5" fmla="*/ 243874 h 617079"/>
                      <a:gd name="connsiteX6" fmla="*/ 782265 w 933800"/>
                      <a:gd name="connsiteY6" fmla="*/ 143353 h 617079"/>
                      <a:gd name="connsiteX7" fmla="*/ 931229 w 933800"/>
                      <a:gd name="connsiteY7" fmla="*/ 403906 h 617079"/>
                      <a:gd name="connsiteX0" fmla="*/ 182319 w 933800"/>
                      <a:gd name="connsiteY0" fmla="*/ 476834 h 617079"/>
                      <a:gd name="connsiteX1" fmla="*/ 423541 w 933800"/>
                      <a:gd name="connsiteY1" fmla="*/ 339394 h 617079"/>
                      <a:gd name="connsiteX2" fmla="*/ 516103 w 933800"/>
                      <a:gd name="connsiteY2" fmla="*/ 617079 h 617079"/>
                      <a:gd name="connsiteX3" fmla="*/ 0 w 933800"/>
                      <a:gd name="connsiteY3" fmla="*/ 448785 h 617079"/>
                      <a:gd name="connsiteX4" fmla="*/ 274881 w 933800"/>
                      <a:gd name="connsiteY4" fmla="*/ 0 h 617079"/>
                      <a:gd name="connsiteX5" fmla="*/ 477341 w 933800"/>
                      <a:gd name="connsiteY5" fmla="*/ 243874 h 617079"/>
                      <a:gd name="connsiteX6" fmla="*/ 782265 w 933800"/>
                      <a:gd name="connsiteY6" fmla="*/ 143353 h 617079"/>
                      <a:gd name="connsiteX7" fmla="*/ 931229 w 933800"/>
                      <a:gd name="connsiteY7" fmla="*/ 403906 h 617079"/>
                      <a:gd name="connsiteX0" fmla="*/ 182319 w 935016"/>
                      <a:gd name="connsiteY0" fmla="*/ 476834 h 617079"/>
                      <a:gd name="connsiteX1" fmla="*/ 423541 w 935016"/>
                      <a:gd name="connsiteY1" fmla="*/ 339394 h 617079"/>
                      <a:gd name="connsiteX2" fmla="*/ 516103 w 935016"/>
                      <a:gd name="connsiteY2" fmla="*/ 617079 h 617079"/>
                      <a:gd name="connsiteX3" fmla="*/ 0 w 935016"/>
                      <a:gd name="connsiteY3" fmla="*/ 448785 h 617079"/>
                      <a:gd name="connsiteX4" fmla="*/ 274881 w 935016"/>
                      <a:gd name="connsiteY4" fmla="*/ 0 h 617079"/>
                      <a:gd name="connsiteX5" fmla="*/ 477341 w 935016"/>
                      <a:gd name="connsiteY5" fmla="*/ 243874 h 617079"/>
                      <a:gd name="connsiteX6" fmla="*/ 782265 w 935016"/>
                      <a:gd name="connsiteY6" fmla="*/ 143353 h 617079"/>
                      <a:gd name="connsiteX7" fmla="*/ 931229 w 935016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74881 w 932773"/>
                      <a:gd name="connsiteY4" fmla="*/ 0 h 617079"/>
                      <a:gd name="connsiteX5" fmla="*/ 477341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74881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74881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39076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39076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39076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8537 h 618782"/>
                      <a:gd name="connsiteX1" fmla="*/ 423541 w 932773"/>
                      <a:gd name="connsiteY1" fmla="*/ 341097 h 618782"/>
                      <a:gd name="connsiteX2" fmla="*/ 516103 w 932773"/>
                      <a:gd name="connsiteY2" fmla="*/ 618782 h 618782"/>
                      <a:gd name="connsiteX3" fmla="*/ 0 w 932773"/>
                      <a:gd name="connsiteY3" fmla="*/ 450488 h 618782"/>
                      <a:gd name="connsiteX4" fmla="*/ 239076 w 932773"/>
                      <a:gd name="connsiteY4" fmla="*/ 1703 h 618782"/>
                      <a:gd name="connsiteX5" fmla="*/ 491112 w 932773"/>
                      <a:gd name="connsiteY5" fmla="*/ 245577 h 618782"/>
                      <a:gd name="connsiteX6" fmla="*/ 782265 w 932773"/>
                      <a:gd name="connsiteY6" fmla="*/ 145056 h 618782"/>
                      <a:gd name="connsiteX7" fmla="*/ 931229 w 932773"/>
                      <a:gd name="connsiteY7" fmla="*/ 405609 h 618782"/>
                      <a:gd name="connsiteX0" fmla="*/ 182319 w 932773"/>
                      <a:gd name="connsiteY0" fmla="*/ 478537 h 618782"/>
                      <a:gd name="connsiteX1" fmla="*/ 423541 w 932773"/>
                      <a:gd name="connsiteY1" fmla="*/ 341097 h 618782"/>
                      <a:gd name="connsiteX2" fmla="*/ 516103 w 932773"/>
                      <a:gd name="connsiteY2" fmla="*/ 618782 h 618782"/>
                      <a:gd name="connsiteX3" fmla="*/ 0 w 932773"/>
                      <a:gd name="connsiteY3" fmla="*/ 450488 h 618782"/>
                      <a:gd name="connsiteX4" fmla="*/ 239076 w 932773"/>
                      <a:gd name="connsiteY4" fmla="*/ 1703 h 618782"/>
                      <a:gd name="connsiteX5" fmla="*/ 491112 w 932773"/>
                      <a:gd name="connsiteY5" fmla="*/ 245577 h 618782"/>
                      <a:gd name="connsiteX6" fmla="*/ 782265 w 932773"/>
                      <a:gd name="connsiteY6" fmla="*/ 145056 h 618782"/>
                      <a:gd name="connsiteX7" fmla="*/ 931229 w 932773"/>
                      <a:gd name="connsiteY7" fmla="*/ 405609 h 618782"/>
                      <a:gd name="connsiteX0" fmla="*/ 160286 w 910740"/>
                      <a:gd name="connsiteY0" fmla="*/ 478537 h 618782"/>
                      <a:gd name="connsiteX1" fmla="*/ 401508 w 910740"/>
                      <a:gd name="connsiteY1" fmla="*/ 341097 h 618782"/>
                      <a:gd name="connsiteX2" fmla="*/ 494070 w 910740"/>
                      <a:gd name="connsiteY2" fmla="*/ 618782 h 618782"/>
                      <a:gd name="connsiteX3" fmla="*/ 0 w 910740"/>
                      <a:gd name="connsiteY3" fmla="*/ 450488 h 618782"/>
                      <a:gd name="connsiteX4" fmla="*/ 217043 w 910740"/>
                      <a:gd name="connsiteY4" fmla="*/ 1703 h 618782"/>
                      <a:gd name="connsiteX5" fmla="*/ 469079 w 910740"/>
                      <a:gd name="connsiteY5" fmla="*/ 245577 h 618782"/>
                      <a:gd name="connsiteX6" fmla="*/ 760232 w 910740"/>
                      <a:gd name="connsiteY6" fmla="*/ 145056 h 618782"/>
                      <a:gd name="connsiteX7" fmla="*/ 909196 w 910740"/>
                      <a:gd name="connsiteY7" fmla="*/ 405609 h 618782"/>
                      <a:gd name="connsiteX0" fmla="*/ 205095 w 955549"/>
                      <a:gd name="connsiteY0" fmla="*/ 478537 h 618782"/>
                      <a:gd name="connsiteX1" fmla="*/ 446317 w 955549"/>
                      <a:gd name="connsiteY1" fmla="*/ 341097 h 618782"/>
                      <a:gd name="connsiteX2" fmla="*/ 538879 w 955549"/>
                      <a:gd name="connsiteY2" fmla="*/ 618782 h 618782"/>
                      <a:gd name="connsiteX3" fmla="*/ 44809 w 955549"/>
                      <a:gd name="connsiteY3" fmla="*/ 450488 h 618782"/>
                      <a:gd name="connsiteX4" fmla="*/ 261852 w 955549"/>
                      <a:gd name="connsiteY4" fmla="*/ 1703 h 618782"/>
                      <a:gd name="connsiteX5" fmla="*/ 513888 w 955549"/>
                      <a:gd name="connsiteY5" fmla="*/ 245577 h 618782"/>
                      <a:gd name="connsiteX6" fmla="*/ 805041 w 955549"/>
                      <a:gd name="connsiteY6" fmla="*/ 145056 h 618782"/>
                      <a:gd name="connsiteX7" fmla="*/ 954005 w 955549"/>
                      <a:gd name="connsiteY7" fmla="*/ 405609 h 618782"/>
                      <a:gd name="connsiteX0" fmla="*/ 205095 w 955549"/>
                      <a:gd name="connsiteY0" fmla="*/ 478537 h 618782"/>
                      <a:gd name="connsiteX1" fmla="*/ 446317 w 955549"/>
                      <a:gd name="connsiteY1" fmla="*/ 341097 h 618782"/>
                      <a:gd name="connsiteX2" fmla="*/ 538879 w 955549"/>
                      <a:gd name="connsiteY2" fmla="*/ 618782 h 618782"/>
                      <a:gd name="connsiteX3" fmla="*/ 44809 w 955549"/>
                      <a:gd name="connsiteY3" fmla="*/ 450488 h 618782"/>
                      <a:gd name="connsiteX4" fmla="*/ 261852 w 955549"/>
                      <a:gd name="connsiteY4" fmla="*/ 1703 h 618782"/>
                      <a:gd name="connsiteX5" fmla="*/ 513888 w 955549"/>
                      <a:gd name="connsiteY5" fmla="*/ 245577 h 618782"/>
                      <a:gd name="connsiteX6" fmla="*/ 805041 w 955549"/>
                      <a:gd name="connsiteY6" fmla="*/ 145056 h 618782"/>
                      <a:gd name="connsiteX7" fmla="*/ 954005 w 955549"/>
                      <a:gd name="connsiteY7" fmla="*/ 405609 h 618782"/>
                      <a:gd name="connsiteX0" fmla="*/ 205095 w 955549"/>
                      <a:gd name="connsiteY0" fmla="*/ 478537 h 607765"/>
                      <a:gd name="connsiteX1" fmla="*/ 446317 w 955549"/>
                      <a:gd name="connsiteY1" fmla="*/ 341097 h 607765"/>
                      <a:gd name="connsiteX2" fmla="*/ 527862 w 955549"/>
                      <a:gd name="connsiteY2" fmla="*/ 607765 h 607765"/>
                      <a:gd name="connsiteX3" fmla="*/ 44809 w 955549"/>
                      <a:gd name="connsiteY3" fmla="*/ 450488 h 607765"/>
                      <a:gd name="connsiteX4" fmla="*/ 261852 w 955549"/>
                      <a:gd name="connsiteY4" fmla="*/ 1703 h 607765"/>
                      <a:gd name="connsiteX5" fmla="*/ 513888 w 955549"/>
                      <a:gd name="connsiteY5" fmla="*/ 245577 h 607765"/>
                      <a:gd name="connsiteX6" fmla="*/ 805041 w 955549"/>
                      <a:gd name="connsiteY6" fmla="*/ 145056 h 607765"/>
                      <a:gd name="connsiteX7" fmla="*/ 954005 w 955549"/>
                      <a:gd name="connsiteY7" fmla="*/ 405609 h 607765"/>
                      <a:gd name="connsiteX0" fmla="*/ 205095 w 955549"/>
                      <a:gd name="connsiteY0" fmla="*/ 478537 h 664635"/>
                      <a:gd name="connsiteX1" fmla="*/ 446317 w 955549"/>
                      <a:gd name="connsiteY1" fmla="*/ 34109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478537 h 664635"/>
                      <a:gd name="connsiteX1" fmla="*/ 446317 w 955549"/>
                      <a:gd name="connsiteY1" fmla="*/ 34109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47853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47853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47853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51158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51158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511587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511587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21620 w 955549"/>
                      <a:gd name="connsiteY0" fmla="*/ 500570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21620 w 955549"/>
                      <a:gd name="connsiteY0" fmla="*/ 500570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21620 w 955549"/>
                      <a:gd name="connsiteY0" fmla="*/ 500570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21620 w 955549"/>
                      <a:gd name="connsiteY0" fmla="*/ 500570 h 666793"/>
                      <a:gd name="connsiteX1" fmla="*/ 396740 w 955549"/>
                      <a:gd name="connsiteY1" fmla="*/ 327327 h 666793"/>
                      <a:gd name="connsiteX2" fmla="*/ 478286 w 955549"/>
                      <a:gd name="connsiteY2" fmla="*/ 610520 h 666793"/>
                      <a:gd name="connsiteX3" fmla="*/ 44809 w 955549"/>
                      <a:gd name="connsiteY3" fmla="*/ 450488 h 666793"/>
                      <a:gd name="connsiteX4" fmla="*/ 261852 w 955549"/>
                      <a:gd name="connsiteY4" fmla="*/ 1703 h 666793"/>
                      <a:gd name="connsiteX5" fmla="*/ 513888 w 955549"/>
                      <a:gd name="connsiteY5" fmla="*/ 245577 h 666793"/>
                      <a:gd name="connsiteX6" fmla="*/ 805041 w 955549"/>
                      <a:gd name="connsiteY6" fmla="*/ 145056 h 666793"/>
                      <a:gd name="connsiteX7" fmla="*/ 954005 w 955549"/>
                      <a:gd name="connsiteY7" fmla="*/ 405609 h 666793"/>
                      <a:gd name="connsiteX0" fmla="*/ 221620 w 955549"/>
                      <a:gd name="connsiteY0" fmla="*/ 500570 h 666793"/>
                      <a:gd name="connsiteX1" fmla="*/ 396740 w 955549"/>
                      <a:gd name="connsiteY1" fmla="*/ 327327 h 666793"/>
                      <a:gd name="connsiteX2" fmla="*/ 478286 w 955549"/>
                      <a:gd name="connsiteY2" fmla="*/ 610520 h 666793"/>
                      <a:gd name="connsiteX3" fmla="*/ 44809 w 955549"/>
                      <a:gd name="connsiteY3" fmla="*/ 450488 h 666793"/>
                      <a:gd name="connsiteX4" fmla="*/ 261852 w 955549"/>
                      <a:gd name="connsiteY4" fmla="*/ 1703 h 666793"/>
                      <a:gd name="connsiteX5" fmla="*/ 513888 w 955549"/>
                      <a:gd name="connsiteY5" fmla="*/ 245577 h 666793"/>
                      <a:gd name="connsiteX6" fmla="*/ 805041 w 955549"/>
                      <a:gd name="connsiteY6" fmla="*/ 145056 h 666793"/>
                      <a:gd name="connsiteX7" fmla="*/ 954005 w 955549"/>
                      <a:gd name="connsiteY7" fmla="*/ 405609 h 666793"/>
                      <a:gd name="connsiteX0" fmla="*/ 228696 w 962625"/>
                      <a:gd name="connsiteY0" fmla="*/ 500570 h 673975"/>
                      <a:gd name="connsiteX1" fmla="*/ 403816 w 962625"/>
                      <a:gd name="connsiteY1" fmla="*/ 327327 h 673975"/>
                      <a:gd name="connsiteX2" fmla="*/ 485362 w 962625"/>
                      <a:gd name="connsiteY2" fmla="*/ 610520 h 673975"/>
                      <a:gd name="connsiteX3" fmla="*/ 43623 w 962625"/>
                      <a:gd name="connsiteY3" fmla="*/ 480784 h 673975"/>
                      <a:gd name="connsiteX4" fmla="*/ 268928 w 962625"/>
                      <a:gd name="connsiteY4" fmla="*/ 1703 h 673975"/>
                      <a:gd name="connsiteX5" fmla="*/ 520964 w 962625"/>
                      <a:gd name="connsiteY5" fmla="*/ 245577 h 673975"/>
                      <a:gd name="connsiteX6" fmla="*/ 812117 w 962625"/>
                      <a:gd name="connsiteY6" fmla="*/ 145056 h 673975"/>
                      <a:gd name="connsiteX7" fmla="*/ 961081 w 962625"/>
                      <a:gd name="connsiteY7" fmla="*/ 405609 h 673975"/>
                      <a:gd name="connsiteX0" fmla="*/ 238218 w 972147"/>
                      <a:gd name="connsiteY0" fmla="*/ 500570 h 681004"/>
                      <a:gd name="connsiteX1" fmla="*/ 413338 w 972147"/>
                      <a:gd name="connsiteY1" fmla="*/ 327327 h 681004"/>
                      <a:gd name="connsiteX2" fmla="*/ 494884 w 972147"/>
                      <a:gd name="connsiteY2" fmla="*/ 610520 h 681004"/>
                      <a:gd name="connsiteX3" fmla="*/ 42128 w 972147"/>
                      <a:gd name="connsiteY3" fmla="*/ 505572 h 681004"/>
                      <a:gd name="connsiteX4" fmla="*/ 278450 w 972147"/>
                      <a:gd name="connsiteY4" fmla="*/ 1703 h 681004"/>
                      <a:gd name="connsiteX5" fmla="*/ 530486 w 972147"/>
                      <a:gd name="connsiteY5" fmla="*/ 245577 h 681004"/>
                      <a:gd name="connsiteX6" fmla="*/ 821639 w 972147"/>
                      <a:gd name="connsiteY6" fmla="*/ 145056 h 681004"/>
                      <a:gd name="connsiteX7" fmla="*/ 970603 w 972147"/>
                      <a:gd name="connsiteY7" fmla="*/ 405609 h 681004"/>
                      <a:gd name="connsiteX0" fmla="*/ 238218 w 972147"/>
                      <a:gd name="connsiteY0" fmla="*/ 500570 h 684851"/>
                      <a:gd name="connsiteX1" fmla="*/ 413338 w 972147"/>
                      <a:gd name="connsiteY1" fmla="*/ 327327 h 684851"/>
                      <a:gd name="connsiteX2" fmla="*/ 483867 w 972147"/>
                      <a:gd name="connsiteY2" fmla="*/ 616028 h 684851"/>
                      <a:gd name="connsiteX3" fmla="*/ 42128 w 972147"/>
                      <a:gd name="connsiteY3" fmla="*/ 505572 h 684851"/>
                      <a:gd name="connsiteX4" fmla="*/ 278450 w 972147"/>
                      <a:gd name="connsiteY4" fmla="*/ 1703 h 684851"/>
                      <a:gd name="connsiteX5" fmla="*/ 530486 w 972147"/>
                      <a:gd name="connsiteY5" fmla="*/ 245577 h 684851"/>
                      <a:gd name="connsiteX6" fmla="*/ 821639 w 972147"/>
                      <a:gd name="connsiteY6" fmla="*/ 145056 h 684851"/>
                      <a:gd name="connsiteX7" fmla="*/ 970603 w 972147"/>
                      <a:gd name="connsiteY7" fmla="*/ 405609 h 684851"/>
                      <a:gd name="connsiteX0" fmla="*/ 238218 w 972147"/>
                      <a:gd name="connsiteY0" fmla="*/ 500570 h 678763"/>
                      <a:gd name="connsiteX1" fmla="*/ 413338 w 972147"/>
                      <a:gd name="connsiteY1" fmla="*/ 327327 h 678763"/>
                      <a:gd name="connsiteX2" fmla="*/ 483867 w 972147"/>
                      <a:gd name="connsiteY2" fmla="*/ 616028 h 678763"/>
                      <a:gd name="connsiteX3" fmla="*/ 42128 w 972147"/>
                      <a:gd name="connsiteY3" fmla="*/ 505572 h 678763"/>
                      <a:gd name="connsiteX4" fmla="*/ 278450 w 972147"/>
                      <a:gd name="connsiteY4" fmla="*/ 1703 h 678763"/>
                      <a:gd name="connsiteX5" fmla="*/ 530486 w 972147"/>
                      <a:gd name="connsiteY5" fmla="*/ 245577 h 678763"/>
                      <a:gd name="connsiteX6" fmla="*/ 821639 w 972147"/>
                      <a:gd name="connsiteY6" fmla="*/ 145056 h 678763"/>
                      <a:gd name="connsiteX7" fmla="*/ 970603 w 972147"/>
                      <a:gd name="connsiteY7" fmla="*/ 405609 h 678763"/>
                      <a:gd name="connsiteX0" fmla="*/ 238218 w 972147"/>
                      <a:gd name="connsiteY0" fmla="*/ 501130 h 679323"/>
                      <a:gd name="connsiteX1" fmla="*/ 413338 w 972147"/>
                      <a:gd name="connsiteY1" fmla="*/ 327887 h 679323"/>
                      <a:gd name="connsiteX2" fmla="*/ 483867 w 972147"/>
                      <a:gd name="connsiteY2" fmla="*/ 616588 h 679323"/>
                      <a:gd name="connsiteX3" fmla="*/ 42128 w 972147"/>
                      <a:gd name="connsiteY3" fmla="*/ 506132 h 679323"/>
                      <a:gd name="connsiteX4" fmla="*/ 278450 w 972147"/>
                      <a:gd name="connsiteY4" fmla="*/ 2263 h 679323"/>
                      <a:gd name="connsiteX5" fmla="*/ 535994 w 972147"/>
                      <a:gd name="connsiteY5" fmla="*/ 210332 h 679323"/>
                      <a:gd name="connsiteX6" fmla="*/ 821639 w 972147"/>
                      <a:gd name="connsiteY6" fmla="*/ 145616 h 679323"/>
                      <a:gd name="connsiteX7" fmla="*/ 970603 w 972147"/>
                      <a:gd name="connsiteY7" fmla="*/ 406169 h 679323"/>
                      <a:gd name="connsiteX0" fmla="*/ 238218 w 972147"/>
                      <a:gd name="connsiteY0" fmla="*/ 501130 h 679323"/>
                      <a:gd name="connsiteX1" fmla="*/ 413338 w 972147"/>
                      <a:gd name="connsiteY1" fmla="*/ 327887 h 679323"/>
                      <a:gd name="connsiteX2" fmla="*/ 483867 w 972147"/>
                      <a:gd name="connsiteY2" fmla="*/ 616588 h 679323"/>
                      <a:gd name="connsiteX3" fmla="*/ 42128 w 972147"/>
                      <a:gd name="connsiteY3" fmla="*/ 506132 h 679323"/>
                      <a:gd name="connsiteX4" fmla="*/ 278450 w 972147"/>
                      <a:gd name="connsiteY4" fmla="*/ 2263 h 679323"/>
                      <a:gd name="connsiteX5" fmla="*/ 535994 w 972147"/>
                      <a:gd name="connsiteY5" fmla="*/ 210332 h 679323"/>
                      <a:gd name="connsiteX6" fmla="*/ 821639 w 972147"/>
                      <a:gd name="connsiteY6" fmla="*/ 145616 h 679323"/>
                      <a:gd name="connsiteX7" fmla="*/ 970603 w 972147"/>
                      <a:gd name="connsiteY7" fmla="*/ 406169 h 679323"/>
                      <a:gd name="connsiteX0" fmla="*/ 238218 w 972147"/>
                      <a:gd name="connsiteY0" fmla="*/ 501584 h 679777"/>
                      <a:gd name="connsiteX1" fmla="*/ 413338 w 972147"/>
                      <a:gd name="connsiteY1" fmla="*/ 328341 h 679777"/>
                      <a:gd name="connsiteX2" fmla="*/ 483867 w 972147"/>
                      <a:gd name="connsiteY2" fmla="*/ 617042 h 679777"/>
                      <a:gd name="connsiteX3" fmla="*/ 42128 w 972147"/>
                      <a:gd name="connsiteY3" fmla="*/ 506586 h 679777"/>
                      <a:gd name="connsiteX4" fmla="*/ 278450 w 972147"/>
                      <a:gd name="connsiteY4" fmla="*/ 2717 h 679777"/>
                      <a:gd name="connsiteX5" fmla="*/ 535994 w 972147"/>
                      <a:gd name="connsiteY5" fmla="*/ 210786 h 679777"/>
                      <a:gd name="connsiteX6" fmla="*/ 821639 w 972147"/>
                      <a:gd name="connsiteY6" fmla="*/ 146070 h 679777"/>
                      <a:gd name="connsiteX7" fmla="*/ 970603 w 972147"/>
                      <a:gd name="connsiteY7" fmla="*/ 406623 h 679777"/>
                      <a:gd name="connsiteX0" fmla="*/ 238218 w 972147"/>
                      <a:gd name="connsiteY0" fmla="*/ 501584 h 679777"/>
                      <a:gd name="connsiteX1" fmla="*/ 413338 w 972147"/>
                      <a:gd name="connsiteY1" fmla="*/ 328341 h 679777"/>
                      <a:gd name="connsiteX2" fmla="*/ 483867 w 972147"/>
                      <a:gd name="connsiteY2" fmla="*/ 617042 h 679777"/>
                      <a:gd name="connsiteX3" fmla="*/ 42128 w 972147"/>
                      <a:gd name="connsiteY3" fmla="*/ 506586 h 679777"/>
                      <a:gd name="connsiteX4" fmla="*/ 278450 w 972147"/>
                      <a:gd name="connsiteY4" fmla="*/ 2717 h 679777"/>
                      <a:gd name="connsiteX5" fmla="*/ 535994 w 972147"/>
                      <a:gd name="connsiteY5" fmla="*/ 210786 h 679777"/>
                      <a:gd name="connsiteX6" fmla="*/ 821639 w 972147"/>
                      <a:gd name="connsiteY6" fmla="*/ 146070 h 679777"/>
                      <a:gd name="connsiteX7" fmla="*/ 970603 w 972147"/>
                      <a:gd name="connsiteY7" fmla="*/ 406623 h 679777"/>
                      <a:gd name="connsiteX0" fmla="*/ 238218 w 972147"/>
                      <a:gd name="connsiteY0" fmla="*/ 501584 h 679777"/>
                      <a:gd name="connsiteX1" fmla="*/ 413338 w 972147"/>
                      <a:gd name="connsiteY1" fmla="*/ 328341 h 679777"/>
                      <a:gd name="connsiteX2" fmla="*/ 483867 w 972147"/>
                      <a:gd name="connsiteY2" fmla="*/ 617042 h 679777"/>
                      <a:gd name="connsiteX3" fmla="*/ 42128 w 972147"/>
                      <a:gd name="connsiteY3" fmla="*/ 506586 h 679777"/>
                      <a:gd name="connsiteX4" fmla="*/ 278450 w 972147"/>
                      <a:gd name="connsiteY4" fmla="*/ 2717 h 679777"/>
                      <a:gd name="connsiteX5" fmla="*/ 535994 w 972147"/>
                      <a:gd name="connsiteY5" fmla="*/ 210786 h 679777"/>
                      <a:gd name="connsiteX6" fmla="*/ 821639 w 972147"/>
                      <a:gd name="connsiteY6" fmla="*/ 146070 h 679777"/>
                      <a:gd name="connsiteX7" fmla="*/ 970603 w 972147"/>
                      <a:gd name="connsiteY7" fmla="*/ 406623 h 679777"/>
                      <a:gd name="connsiteX0" fmla="*/ 238218 w 972147"/>
                      <a:gd name="connsiteY0" fmla="*/ 502590 h 680783"/>
                      <a:gd name="connsiteX1" fmla="*/ 413338 w 972147"/>
                      <a:gd name="connsiteY1" fmla="*/ 329347 h 680783"/>
                      <a:gd name="connsiteX2" fmla="*/ 483867 w 972147"/>
                      <a:gd name="connsiteY2" fmla="*/ 618048 h 680783"/>
                      <a:gd name="connsiteX3" fmla="*/ 42128 w 972147"/>
                      <a:gd name="connsiteY3" fmla="*/ 507592 h 680783"/>
                      <a:gd name="connsiteX4" fmla="*/ 278450 w 972147"/>
                      <a:gd name="connsiteY4" fmla="*/ 3723 h 680783"/>
                      <a:gd name="connsiteX5" fmla="*/ 535994 w 972147"/>
                      <a:gd name="connsiteY5" fmla="*/ 211792 h 680783"/>
                      <a:gd name="connsiteX6" fmla="*/ 821639 w 972147"/>
                      <a:gd name="connsiteY6" fmla="*/ 147076 h 680783"/>
                      <a:gd name="connsiteX7" fmla="*/ 970603 w 972147"/>
                      <a:gd name="connsiteY7" fmla="*/ 407629 h 680783"/>
                      <a:gd name="connsiteX0" fmla="*/ 238218 w 972381"/>
                      <a:gd name="connsiteY0" fmla="*/ 502590 h 680783"/>
                      <a:gd name="connsiteX1" fmla="*/ 413338 w 972381"/>
                      <a:gd name="connsiteY1" fmla="*/ 329347 h 680783"/>
                      <a:gd name="connsiteX2" fmla="*/ 483867 w 972381"/>
                      <a:gd name="connsiteY2" fmla="*/ 618048 h 680783"/>
                      <a:gd name="connsiteX3" fmla="*/ 42128 w 972381"/>
                      <a:gd name="connsiteY3" fmla="*/ 507592 h 680783"/>
                      <a:gd name="connsiteX4" fmla="*/ 278450 w 972381"/>
                      <a:gd name="connsiteY4" fmla="*/ 3723 h 680783"/>
                      <a:gd name="connsiteX5" fmla="*/ 535994 w 972381"/>
                      <a:gd name="connsiteY5" fmla="*/ 211792 h 680783"/>
                      <a:gd name="connsiteX6" fmla="*/ 829902 w 972381"/>
                      <a:gd name="connsiteY6" fmla="*/ 119534 h 680783"/>
                      <a:gd name="connsiteX7" fmla="*/ 970603 w 972381"/>
                      <a:gd name="connsiteY7" fmla="*/ 407629 h 680783"/>
                      <a:gd name="connsiteX0" fmla="*/ 238218 w 972381"/>
                      <a:gd name="connsiteY0" fmla="*/ 502590 h 680783"/>
                      <a:gd name="connsiteX1" fmla="*/ 413338 w 972381"/>
                      <a:gd name="connsiteY1" fmla="*/ 329347 h 680783"/>
                      <a:gd name="connsiteX2" fmla="*/ 483867 w 972381"/>
                      <a:gd name="connsiteY2" fmla="*/ 618048 h 680783"/>
                      <a:gd name="connsiteX3" fmla="*/ 42128 w 972381"/>
                      <a:gd name="connsiteY3" fmla="*/ 507592 h 680783"/>
                      <a:gd name="connsiteX4" fmla="*/ 278450 w 972381"/>
                      <a:gd name="connsiteY4" fmla="*/ 3723 h 680783"/>
                      <a:gd name="connsiteX5" fmla="*/ 535994 w 972381"/>
                      <a:gd name="connsiteY5" fmla="*/ 211792 h 680783"/>
                      <a:gd name="connsiteX6" fmla="*/ 829902 w 972381"/>
                      <a:gd name="connsiteY6" fmla="*/ 119534 h 680783"/>
                      <a:gd name="connsiteX7" fmla="*/ 970603 w 972381"/>
                      <a:gd name="connsiteY7" fmla="*/ 407629 h 680783"/>
                      <a:gd name="connsiteX0" fmla="*/ 238218 w 973905"/>
                      <a:gd name="connsiteY0" fmla="*/ 502590 h 680783"/>
                      <a:gd name="connsiteX1" fmla="*/ 413338 w 973905"/>
                      <a:gd name="connsiteY1" fmla="*/ 329347 h 680783"/>
                      <a:gd name="connsiteX2" fmla="*/ 483867 w 973905"/>
                      <a:gd name="connsiteY2" fmla="*/ 618048 h 680783"/>
                      <a:gd name="connsiteX3" fmla="*/ 42128 w 973905"/>
                      <a:gd name="connsiteY3" fmla="*/ 507592 h 680783"/>
                      <a:gd name="connsiteX4" fmla="*/ 278450 w 973905"/>
                      <a:gd name="connsiteY4" fmla="*/ 3723 h 680783"/>
                      <a:gd name="connsiteX5" fmla="*/ 535994 w 973905"/>
                      <a:gd name="connsiteY5" fmla="*/ 211792 h 680783"/>
                      <a:gd name="connsiteX6" fmla="*/ 857444 w 973905"/>
                      <a:gd name="connsiteY6" fmla="*/ 144322 h 680783"/>
                      <a:gd name="connsiteX7" fmla="*/ 970603 w 973905"/>
                      <a:gd name="connsiteY7" fmla="*/ 407629 h 680783"/>
                      <a:gd name="connsiteX0" fmla="*/ 238218 w 973905"/>
                      <a:gd name="connsiteY0" fmla="*/ 502590 h 680783"/>
                      <a:gd name="connsiteX1" fmla="*/ 413338 w 973905"/>
                      <a:gd name="connsiteY1" fmla="*/ 329347 h 680783"/>
                      <a:gd name="connsiteX2" fmla="*/ 483867 w 973905"/>
                      <a:gd name="connsiteY2" fmla="*/ 618048 h 680783"/>
                      <a:gd name="connsiteX3" fmla="*/ 42128 w 973905"/>
                      <a:gd name="connsiteY3" fmla="*/ 507592 h 680783"/>
                      <a:gd name="connsiteX4" fmla="*/ 278450 w 973905"/>
                      <a:gd name="connsiteY4" fmla="*/ 3723 h 680783"/>
                      <a:gd name="connsiteX5" fmla="*/ 535994 w 973905"/>
                      <a:gd name="connsiteY5" fmla="*/ 211792 h 680783"/>
                      <a:gd name="connsiteX6" fmla="*/ 857444 w 973905"/>
                      <a:gd name="connsiteY6" fmla="*/ 144322 h 680783"/>
                      <a:gd name="connsiteX7" fmla="*/ 970603 w 973905"/>
                      <a:gd name="connsiteY7" fmla="*/ 407629 h 680783"/>
                      <a:gd name="connsiteX0" fmla="*/ 238218 w 975028"/>
                      <a:gd name="connsiteY0" fmla="*/ 502590 h 680783"/>
                      <a:gd name="connsiteX1" fmla="*/ 413338 w 975028"/>
                      <a:gd name="connsiteY1" fmla="*/ 329347 h 680783"/>
                      <a:gd name="connsiteX2" fmla="*/ 483867 w 975028"/>
                      <a:gd name="connsiteY2" fmla="*/ 618048 h 680783"/>
                      <a:gd name="connsiteX3" fmla="*/ 42128 w 975028"/>
                      <a:gd name="connsiteY3" fmla="*/ 507592 h 680783"/>
                      <a:gd name="connsiteX4" fmla="*/ 278450 w 975028"/>
                      <a:gd name="connsiteY4" fmla="*/ 3723 h 680783"/>
                      <a:gd name="connsiteX5" fmla="*/ 535994 w 975028"/>
                      <a:gd name="connsiteY5" fmla="*/ 211792 h 680783"/>
                      <a:gd name="connsiteX6" fmla="*/ 857444 w 975028"/>
                      <a:gd name="connsiteY6" fmla="*/ 144322 h 680783"/>
                      <a:gd name="connsiteX7" fmla="*/ 970603 w 975028"/>
                      <a:gd name="connsiteY7" fmla="*/ 407629 h 680783"/>
                      <a:gd name="connsiteX0" fmla="*/ 238218 w 975028"/>
                      <a:gd name="connsiteY0" fmla="*/ 502590 h 680783"/>
                      <a:gd name="connsiteX1" fmla="*/ 413338 w 975028"/>
                      <a:gd name="connsiteY1" fmla="*/ 329347 h 680783"/>
                      <a:gd name="connsiteX2" fmla="*/ 483867 w 975028"/>
                      <a:gd name="connsiteY2" fmla="*/ 618048 h 680783"/>
                      <a:gd name="connsiteX3" fmla="*/ 42128 w 975028"/>
                      <a:gd name="connsiteY3" fmla="*/ 507592 h 680783"/>
                      <a:gd name="connsiteX4" fmla="*/ 278450 w 975028"/>
                      <a:gd name="connsiteY4" fmla="*/ 3723 h 680783"/>
                      <a:gd name="connsiteX5" fmla="*/ 535994 w 975028"/>
                      <a:gd name="connsiteY5" fmla="*/ 211792 h 680783"/>
                      <a:gd name="connsiteX6" fmla="*/ 857444 w 975028"/>
                      <a:gd name="connsiteY6" fmla="*/ 144322 h 680783"/>
                      <a:gd name="connsiteX7" fmla="*/ 970603 w 975028"/>
                      <a:gd name="connsiteY7" fmla="*/ 407629 h 680783"/>
                      <a:gd name="connsiteX0" fmla="*/ 238218 w 975375"/>
                      <a:gd name="connsiteY0" fmla="*/ 502590 h 680783"/>
                      <a:gd name="connsiteX1" fmla="*/ 413338 w 975375"/>
                      <a:gd name="connsiteY1" fmla="*/ 329347 h 680783"/>
                      <a:gd name="connsiteX2" fmla="*/ 483867 w 975375"/>
                      <a:gd name="connsiteY2" fmla="*/ 618048 h 680783"/>
                      <a:gd name="connsiteX3" fmla="*/ 42128 w 975375"/>
                      <a:gd name="connsiteY3" fmla="*/ 507592 h 680783"/>
                      <a:gd name="connsiteX4" fmla="*/ 278450 w 975375"/>
                      <a:gd name="connsiteY4" fmla="*/ 3723 h 680783"/>
                      <a:gd name="connsiteX5" fmla="*/ 535994 w 975375"/>
                      <a:gd name="connsiteY5" fmla="*/ 211792 h 680783"/>
                      <a:gd name="connsiteX6" fmla="*/ 857444 w 975375"/>
                      <a:gd name="connsiteY6" fmla="*/ 144322 h 680783"/>
                      <a:gd name="connsiteX7" fmla="*/ 970603 w 975375"/>
                      <a:gd name="connsiteY7" fmla="*/ 407629 h 680783"/>
                      <a:gd name="connsiteX0" fmla="*/ 238218 w 975375"/>
                      <a:gd name="connsiteY0" fmla="*/ 502590 h 680783"/>
                      <a:gd name="connsiteX1" fmla="*/ 413338 w 975375"/>
                      <a:gd name="connsiteY1" fmla="*/ 329347 h 680783"/>
                      <a:gd name="connsiteX2" fmla="*/ 483867 w 975375"/>
                      <a:gd name="connsiteY2" fmla="*/ 618048 h 680783"/>
                      <a:gd name="connsiteX3" fmla="*/ 42128 w 975375"/>
                      <a:gd name="connsiteY3" fmla="*/ 507592 h 680783"/>
                      <a:gd name="connsiteX4" fmla="*/ 278450 w 975375"/>
                      <a:gd name="connsiteY4" fmla="*/ 3723 h 680783"/>
                      <a:gd name="connsiteX5" fmla="*/ 535994 w 975375"/>
                      <a:gd name="connsiteY5" fmla="*/ 211792 h 680783"/>
                      <a:gd name="connsiteX6" fmla="*/ 857444 w 975375"/>
                      <a:gd name="connsiteY6" fmla="*/ 144322 h 680783"/>
                      <a:gd name="connsiteX7" fmla="*/ 970603 w 975375"/>
                      <a:gd name="connsiteY7" fmla="*/ 407629 h 680783"/>
                      <a:gd name="connsiteX0" fmla="*/ 238218 w 973301"/>
                      <a:gd name="connsiteY0" fmla="*/ 502590 h 680783"/>
                      <a:gd name="connsiteX1" fmla="*/ 413338 w 973301"/>
                      <a:gd name="connsiteY1" fmla="*/ 329347 h 680783"/>
                      <a:gd name="connsiteX2" fmla="*/ 483867 w 973301"/>
                      <a:gd name="connsiteY2" fmla="*/ 618048 h 680783"/>
                      <a:gd name="connsiteX3" fmla="*/ 42128 w 973301"/>
                      <a:gd name="connsiteY3" fmla="*/ 507592 h 680783"/>
                      <a:gd name="connsiteX4" fmla="*/ 278450 w 973301"/>
                      <a:gd name="connsiteY4" fmla="*/ 3723 h 680783"/>
                      <a:gd name="connsiteX5" fmla="*/ 535994 w 973301"/>
                      <a:gd name="connsiteY5" fmla="*/ 211792 h 680783"/>
                      <a:gd name="connsiteX6" fmla="*/ 857444 w 973301"/>
                      <a:gd name="connsiteY6" fmla="*/ 144322 h 680783"/>
                      <a:gd name="connsiteX7" fmla="*/ 970603 w 973301"/>
                      <a:gd name="connsiteY7" fmla="*/ 407629 h 680783"/>
                      <a:gd name="connsiteX0" fmla="*/ 238218 w 973301"/>
                      <a:gd name="connsiteY0" fmla="*/ 502590 h 680783"/>
                      <a:gd name="connsiteX1" fmla="*/ 413338 w 973301"/>
                      <a:gd name="connsiteY1" fmla="*/ 329347 h 680783"/>
                      <a:gd name="connsiteX2" fmla="*/ 483867 w 973301"/>
                      <a:gd name="connsiteY2" fmla="*/ 618048 h 680783"/>
                      <a:gd name="connsiteX3" fmla="*/ 42128 w 973301"/>
                      <a:gd name="connsiteY3" fmla="*/ 507592 h 680783"/>
                      <a:gd name="connsiteX4" fmla="*/ 278450 w 973301"/>
                      <a:gd name="connsiteY4" fmla="*/ 3723 h 680783"/>
                      <a:gd name="connsiteX5" fmla="*/ 535994 w 973301"/>
                      <a:gd name="connsiteY5" fmla="*/ 211792 h 680783"/>
                      <a:gd name="connsiteX6" fmla="*/ 857444 w 973301"/>
                      <a:gd name="connsiteY6" fmla="*/ 144322 h 680783"/>
                      <a:gd name="connsiteX7" fmla="*/ 970603 w 973301"/>
                      <a:gd name="connsiteY7" fmla="*/ 407629 h 680783"/>
                      <a:gd name="connsiteX0" fmla="*/ 238218 w 973301"/>
                      <a:gd name="connsiteY0" fmla="*/ 502590 h 680783"/>
                      <a:gd name="connsiteX1" fmla="*/ 413338 w 973301"/>
                      <a:gd name="connsiteY1" fmla="*/ 329347 h 680783"/>
                      <a:gd name="connsiteX2" fmla="*/ 483867 w 973301"/>
                      <a:gd name="connsiteY2" fmla="*/ 618048 h 680783"/>
                      <a:gd name="connsiteX3" fmla="*/ 42128 w 973301"/>
                      <a:gd name="connsiteY3" fmla="*/ 507592 h 680783"/>
                      <a:gd name="connsiteX4" fmla="*/ 278450 w 973301"/>
                      <a:gd name="connsiteY4" fmla="*/ 3723 h 680783"/>
                      <a:gd name="connsiteX5" fmla="*/ 558028 w 973301"/>
                      <a:gd name="connsiteY5" fmla="*/ 211792 h 680783"/>
                      <a:gd name="connsiteX6" fmla="*/ 857444 w 973301"/>
                      <a:gd name="connsiteY6" fmla="*/ 144322 h 680783"/>
                      <a:gd name="connsiteX7" fmla="*/ 970603 w 973301"/>
                      <a:gd name="connsiteY7" fmla="*/ 407629 h 680783"/>
                      <a:gd name="connsiteX0" fmla="*/ 238218 w 973301"/>
                      <a:gd name="connsiteY0" fmla="*/ 503717 h 681910"/>
                      <a:gd name="connsiteX1" fmla="*/ 413338 w 973301"/>
                      <a:gd name="connsiteY1" fmla="*/ 330474 h 681910"/>
                      <a:gd name="connsiteX2" fmla="*/ 483867 w 973301"/>
                      <a:gd name="connsiteY2" fmla="*/ 619175 h 681910"/>
                      <a:gd name="connsiteX3" fmla="*/ 42128 w 973301"/>
                      <a:gd name="connsiteY3" fmla="*/ 508719 h 681910"/>
                      <a:gd name="connsiteX4" fmla="*/ 278450 w 973301"/>
                      <a:gd name="connsiteY4" fmla="*/ 4850 h 681910"/>
                      <a:gd name="connsiteX5" fmla="*/ 558028 w 973301"/>
                      <a:gd name="connsiteY5" fmla="*/ 212919 h 681910"/>
                      <a:gd name="connsiteX6" fmla="*/ 857444 w 973301"/>
                      <a:gd name="connsiteY6" fmla="*/ 145449 h 681910"/>
                      <a:gd name="connsiteX7" fmla="*/ 970603 w 973301"/>
                      <a:gd name="connsiteY7" fmla="*/ 408756 h 681910"/>
                      <a:gd name="connsiteX0" fmla="*/ 238218 w 973301"/>
                      <a:gd name="connsiteY0" fmla="*/ 503717 h 681910"/>
                      <a:gd name="connsiteX1" fmla="*/ 413338 w 973301"/>
                      <a:gd name="connsiteY1" fmla="*/ 330474 h 681910"/>
                      <a:gd name="connsiteX2" fmla="*/ 483867 w 973301"/>
                      <a:gd name="connsiteY2" fmla="*/ 619175 h 681910"/>
                      <a:gd name="connsiteX3" fmla="*/ 42128 w 973301"/>
                      <a:gd name="connsiteY3" fmla="*/ 508719 h 681910"/>
                      <a:gd name="connsiteX4" fmla="*/ 278450 w 973301"/>
                      <a:gd name="connsiteY4" fmla="*/ 4850 h 681910"/>
                      <a:gd name="connsiteX5" fmla="*/ 558028 w 973301"/>
                      <a:gd name="connsiteY5" fmla="*/ 212919 h 681910"/>
                      <a:gd name="connsiteX6" fmla="*/ 857444 w 973301"/>
                      <a:gd name="connsiteY6" fmla="*/ 145449 h 681910"/>
                      <a:gd name="connsiteX7" fmla="*/ 970603 w 973301"/>
                      <a:gd name="connsiteY7" fmla="*/ 408756 h 681910"/>
                      <a:gd name="connsiteX0" fmla="*/ 238218 w 973301"/>
                      <a:gd name="connsiteY0" fmla="*/ 506290 h 684483"/>
                      <a:gd name="connsiteX1" fmla="*/ 413338 w 973301"/>
                      <a:gd name="connsiteY1" fmla="*/ 333047 h 684483"/>
                      <a:gd name="connsiteX2" fmla="*/ 483867 w 973301"/>
                      <a:gd name="connsiteY2" fmla="*/ 621748 h 684483"/>
                      <a:gd name="connsiteX3" fmla="*/ 42128 w 973301"/>
                      <a:gd name="connsiteY3" fmla="*/ 511292 h 684483"/>
                      <a:gd name="connsiteX4" fmla="*/ 278450 w 973301"/>
                      <a:gd name="connsiteY4" fmla="*/ 7423 h 684483"/>
                      <a:gd name="connsiteX5" fmla="*/ 549765 w 973301"/>
                      <a:gd name="connsiteY5" fmla="*/ 190704 h 684483"/>
                      <a:gd name="connsiteX6" fmla="*/ 857444 w 973301"/>
                      <a:gd name="connsiteY6" fmla="*/ 148022 h 684483"/>
                      <a:gd name="connsiteX7" fmla="*/ 970603 w 973301"/>
                      <a:gd name="connsiteY7" fmla="*/ 411329 h 684483"/>
                      <a:gd name="connsiteX0" fmla="*/ 238218 w 973301"/>
                      <a:gd name="connsiteY0" fmla="*/ 503104 h 681297"/>
                      <a:gd name="connsiteX1" fmla="*/ 413338 w 973301"/>
                      <a:gd name="connsiteY1" fmla="*/ 329861 h 681297"/>
                      <a:gd name="connsiteX2" fmla="*/ 483867 w 973301"/>
                      <a:gd name="connsiteY2" fmla="*/ 618562 h 681297"/>
                      <a:gd name="connsiteX3" fmla="*/ 42128 w 973301"/>
                      <a:gd name="connsiteY3" fmla="*/ 508106 h 681297"/>
                      <a:gd name="connsiteX4" fmla="*/ 278450 w 973301"/>
                      <a:gd name="connsiteY4" fmla="*/ 4237 h 681297"/>
                      <a:gd name="connsiteX5" fmla="*/ 549765 w 973301"/>
                      <a:gd name="connsiteY5" fmla="*/ 187518 h 681297"/>
                      <a:gd name="connsiteX6" fmla="*/ 857444 w 973301"/>
                      <a:gd name="connsiteY6" fmla="*/ 144836 h 681297"/>
                      <a:gd name="connsiteX7" fmla="*/ 970603 w 973301"/>
                      <a:gd name="connsiteY7" fmla="*/ 408143 h 681297"/>
                      <a:gd name="connsiteX0" fmla="*/ 238218 w 973301"/>
                      <a:gd name="connsiteY0" fmla="*/ 503104 h 681297"/>
                      <a:gd name="connsiteX1" fmla="*/ 413338 w 973301"/>
                      <a:gd name="connsiteY1" fmla="*/ 329861 h 681297"/>
                      <a:gd name="connsiteX2" fmla="*/ 483867 w 973301"/>
                      <a:gd name="connsiteY2" fmla="*/ 618562 h 681297"/>
                      <a:gd name="connsiteX3" fmla="*/ 42128 w 973301"/>
                      <a:gd name="connsiteY3" fmla="*/ 508106 h 681297"/>
                      <a:gd name="connsiteX4" fmla="*/ 278450 w 973301"/>
                      <a:gd name="connsiteY4" fmla="*/ 4237 h 681297"/>
                      <a:gd name="connsiteX5" fmla="*/ 549765 w 973301"/>
                      <a:gd name="connsiteY5" fmla="*/ 187518 h 681297"/>
                      <a:gd name="connsiteX6" fmla="*/ 857444 w 973301"/>
                      <a:gd name="connsiteY6" fmla="*/ 144836 h 681297"/>
                      <a:gd name="connsiteX7" fmla="*/ 970603 w 973301"/>
                      <a:gd name="connsiteY7" fmla="*/ 408143 h 681297"/>
                      <a:gd name="connsiteX0" fmla="*/ 238218 w 973301"/>
                      <a:gd name="connsiteY0" fmla="*/ 503104 h 681297"/>
                      <a:gd name="connsiteX1" fmla="*/ 413338 w 973301"/>
                      <a:gd name="connsiteY1" fmla="*/ 329861 h 681297"/>
                      <a:gd name="connsiteX2" fmla="*/ 483867 w 973301"/>
                      <a:gd name="connsiteY2" fmla="*/ 618562 h 681297"/>
                      <a:gd name="connsiteX3" fmla="*/ 42128 w 973301"/>
                      <a:gd name="connsiteY3" fmla="*/ 508106 h 681297"/>
                      <a:gd name="connsiteX4" fmla="*/ 278450 w 973301"/>
                      <a:gd name="connsiteY4" fmla="*/ 4237 h 681297"/>
                      <a:gd name="connsiteX5" fmla="*/ 549765 w 973301"/>
                      <a:gd name="connsiteY5" fmla="*/ 187518 h 681297"/>
                      <a:gd name="connsiteX6" fmla="*/ 857444 w 973301"/>
                      <a:gd name="connsiteY6" fmla="*/ 144836 h 681297"/>
                      <a:gd name="connsiteX7" fmla="*/ 970603 w 973301"/>
                      <a:gd name="connsiteY7" fmla="*/ 408143 h 681297"/>
                      <a:gd name="connsiteX0" fmla="*/ 238218 w 973301"/>
                      <a:gd name="connsiteY0" fmla="*/ 501535 h 679728"/>
                      <a:gd name="connsiteX1" fmla="*/ 413338 w 973301"/>
                      <a:gd name="connsiteY1" fmla="*/ 328292 h 679728"/>
                      <a:gd name="connsiteX2" fmla="*/ 483867 w 973301"/>
                      <a:gd name="connsiteY2" fmla="*/ 616993 h 679728"/>
                      <a:gd name="connsiteX3" fmla="*/ 42128 w 973301"/>
                      <a:gd name="connsiteY3" fmla="*/ 506537 h 679728"/>
                      <a:gd name="connsiteX4" fmla="*/ 278450 w 973301"/>
                      <a:gd name="connsiteY4" fmla="*/ 2668 h 679728"/>
                      <a:gd name="connsiteX5" fmla="*/ 549765 w 973301"/>
                      <a:gd name="connsiteY5" fmla="*/ 185949 h 679728"/>
                      <a:gd name="connsiteX6" fmla="*/ 857444 w 973301"/>
                      <a:gd name="connsiteY6" fmla="*/ 143267 h 679728"/>
                      <a:gd name="connsiteX7" fmla="*/ 970603 w 973301"/>
                      <a:gd name="connsiteY7" fmla="*/ 406574 h 679728"/>
                      <a:gd name="connsiteX0" fmla="*/ 239713 w 974796"/>
                      <a:gd name="connsiteY0" fmla="*/ 509581 h 687774"/>
                      <a:gd name="connsiteX1" fmla="*/ 414833 w 974796"/>
                      <a:gd name="connsiteY1" fmla="*/ 336338 h 687774"/>
                      <a:gd name="connsiteX2" fmla="*/ 485362 w 974796"/>
                      <a:gd name="connsiteY2" fmla="*/ 625039 h 687774"/>
                      <a:gd name="connsiteX3" fmla="*/ 43623 w 974796"/>
                      <a:gd name="connsiteY3" fmla="*/ 514583 h 687774"/>
                      <a:gd name="connsiteX4" fmla="*/ 268928 w 974796"/>
                      <a:gd name="connsiteY4" fmla="*/ 2452 h 687774"/>
                      <a:gd name="connsiteX5" fmla="*/ 551260 w 974796"/>
                      <a:gd name="connsiteY5" fmla="*/ 193995 h 687774"/>
                      <a:gd name="connsiteX6" fmla="*/ 858939 w 974796"/>
                      <a:gd name="connsiteY6" fmla="*/ 151313 h 687774"/>
                      <a:gd name="connsiteX7" fmla="*/ 972098 w 974796"/>
                      <a:gd name="connsiteY7" fmla="*/ 414620 h 687774"/>
                      <a:gd name="connsiteX0" fmla="*/ 239713 w 974796"/>
                      <a:gd name="connsiteY0" fmla="*/ 508440 h 686633"/>
                      <a:gd name="connsiteX1" fmla="*/ 414833 w 974796"/>
                      <a:gd name="connsiteY1" fmla="*/ 335197 h 686633"/>
                      <a:gd name="connsiteX2" fmla="*/ 485362 w 974796"/>
                      <a:gd name="connsiteY2" fmla="*/ 623898 h 686633"/>
                      <a:gd name="connsiteX3" fmla="*/ 43623 w 974796"/>
                      <a:gd name="connsiteY3" fmla="*/ 513442 h 686633"/>
                      <a:gd name="connsiteX4" fmla="*/ 268928 w 974796"/>
                      <a:gd name="connsiteY4" fmla="*/ 1311 h 686633"/>
                      <a:gd name="connsiteX5" fmla="*/ 551260 w 974796"/>
                      <a:gd name="connsiteY5" fmla="*/ 192854 h 686633"/>
                      <a:gd name="connsiteX6" fmla="*/ 858939 w 974796"/>
                      <a:gd name="connsiteY6" fmla="*/ 150172 h 686633"/>
                      <a:gd name="connsiteX7" fmla="*/ 972098 w 974796"/>
                      <a:gd name="connsiteY7" fmla="*/ 413479 h 6866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74796" h="686633">
                        <a:moveTo>
                          <a:pt x="239713" y="508440"/>
                        </a:moveTo>
                        <a:cubicBezTo>
                          <a:pt x="220051" y="400199"/>
                          <a:pt x="313311" y="308483"/>
                          <a:pt x="414833" y="335197"/>
                        </a:cubicBezTo>
                        <a:cubicBezTo>
                          <a:pt x="568709" y="355231"/>
                          <a:pt x="571103" y="526747"/>
                          <a:pt x="485362" y="623898"/>
                        </a:cubicBezTo>
                        <a:cubicBezTo>
                          <a:pt x="359231" y="741315"/>
                          <a:pt x="103653" y="687971"/>
                          <a:pt x="43623" y="513442"/>
                        </a:cubicBezTo>
                        <a:cubicBezTo>
                          <a:pt x="-86006" y="165544"/>
                          <a:pt x="98347" y="15949"/>
                          <a:pt x="268928" y="1311"/>
                        </a:cubicBezTo>
                        <a:cubicBezTo>
                          <a:pt x="423631" y="-11041"/>
                          <a:pt x="534267" y="64743"/>
                          <a:pt x="551260" y="192854"/>
                        </a:cubicBezTo>
                        <a:cubicBezTo>
                          <a:pt x="632704" y="84983"/>
                          <a:pt x="783005" y="98296"/>
                          <a:pt x="858939" y="150172"/>
                        </a:cubicBezTo>
                        <a:cubicBezTo>
                          <a:pt x="963678" y="201219"/>
                          <a:pt x="983037" y="310103"/>
                          <a:pt x="972098" y="413479"/>
                        </a:cubicBezTo>
                      </a:path>
                    </a:pathLst>
                  </a:custGeom>
                  <a:noFill/>
                  <a:ln w="31750"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84" name="자유형: 도형 98">
                    <a:extLst>
                      <a:ext uri="{FF2B5EF4-FFF2-40B4-BE49-F238E27FC236}">
                        <a16:creationId xmlns:a16="http://schemas.microsoft.com/office/drawing/2014/main" id="{84896880-BD7F-4110-93C9-998C1A50837A}"/>
                      </a:ext>
                    </a:extLst>
                  </p:cNvPr>
                  <p:cNvSpPr/>
                  <p:nvPr/>
                </p:nvSpPr>
                <p:spPr>
                  <a:xfrm>
                    <a:off x="6646452" y="3560646"/>
                    <a:ext cx="483425" cy="785841"/>
                  </a:xfrm>
                  <a:custGeom>
                    <a:avLst/>
                    <a:gdLst>
                      <a:gd name="connsiteX0" fmla="*/ 0 w 647934"/>
                      <a:gd name="connsiteY0" fmla="*/ 277685 h 1051840"/>
                      <a:gd name="connsiteX1" fmla="*/ 330979 w 647934"/>
                      <a:gd name="connsiteY1" fmla="*/ 0 h 1051840"/>
                      <a:gd name="connsiteX2" fmla="*/ 560982 w 647934"/>
                      <a:gd name="connsiteY2" fmla="*/ 171099 h 1051840"/>
                      <a:gd name="connsiteX3" fmla="*/ 468420 w 647934"/>
                      <a:gd name="connsiteY3" fmla="*/ 493663 h 1051840"/>
                      <a:gd name="connsiteX4" fmla="*/ 647934 w 647934"/>
                      <a:gd name="connsiteY4" fmla="*/ 793789 h 1051840"/>
                      <a:gd name="connsiteX5" fmla="*/ 468420 w 647934"/>
                      <a:gd name="connsiteY5" fmla="*/ 1051840 h 1051840"/>
                      <a:gd name="connsiteX0" fmla="*/ 0 w 647934"/>
                      <a:gd name="connsiteY0" fmla="*/ 277685 h 1051840"/>
                      <a:gd name="connsiteX1" fmla="*/ 330979 w 647934"/>
                      <a:gd name="connsiteY1" fmla="*/ 0 h 1051840"/>
                      <a:gd name="connsiteX2" fmla="*/ 560982 w 647934"/>
                      <a:gd name="connsiteY2" fmla="*/ 171099 h 1051840"/>
                      <a:gd name="connsiteX3" fmla="*/ 468420 w 647934"/>
                      <a:gd name="connsiteY3" fmla="*/ 493663 h 1051840"/>
                      <a:gd name="connsiteX4" fmla="*/ 647934 w 647934"/>
                      <a:gd name="connsiteY4" fmla="*/ 793789 h 1051840"/>
                      <a:gd name="connsiteX5" fmla="*/ 468420 w 647934"/>
                      <a:gd name="connsiteY5" fmla="*/ 1051840 h 1051840"/>
                      <a:gd name="connsiteX0" fmla="*/ 0 w 647937"/>
                      <a:gd name="connsiteY0" fmla="*/ 277685 h 1051840"/>
                      <a:gd name="connsiteX1" fmla="*/ 330979 w 647937"/>
                      <a:gd name="connsiteY1" fmla="*/ 0 h 1051840"/>
                      <a:gd name="connsiteX2" fmla="*/ 560982 w 647937"/>
                      <a:gd name="connsiteY2" fmla="*/ 171099 h 1051840"/>
                      <a:gd name="connsiteX3" fmla="*/ 468420 w 647937"/>
                      <a:gd name="connsiteY3" fmla="*/ 493663 h 1051840"/>
                      <a:gd name="connsiteX4" fmla="*/ 647934 w 647937"/>
                      <a:gd name="connsiteY4" fmla="*/ 793789 h 1051840"/>
                      <a:gd name="connsiteX5" fmla="*/ 468420 w 647937"/>
                      <a:gd name="connsiteY5" fmla="*/ 1051840 h 1051840"/>
                      <a:gd name="connsiteX0" fmla="*/ 0 w 647937"/>
                      <a:gd name="connsiteY0" fmla="*/ 277685 h 1051840"/>
                      <a:gd name="connsiteX1" fmla="*/ 330979 w 647937"/>
                      <a:gd name="connsiteY1" fmla="*/ 0 h 1051840"/>
                      <a:gd name="connsiteX2" fmla="*/ 560982 w 647937"/>
                      <a:gd name="connsiteY2" fmla="*/ 171099 h 1051840"/>
                      <a:gd name="connsiteX3" fmla="*/ 468420 w 647937"/>
                      <a:gd name="connsiteY3" fmla="*/ 493663 h 1051840"/>
                      <a:gd name="connsiteX4" fmla="*/ 647934 w 647937"/>
                      <a:gd name="connsiteY4" fmla="*/ 793789 h 1051840"/>
                      <a:gd name="connsiteX5" fmla="*/ 468420 w 647937"/>
                      <a:gd name="connsiteY5" fmla="*/ 1051840 h 1051840"/>
                      <a:gd name="connsiteX0" fmla="*/ 0 w 647937"/>
                      <a:gd name="connsiteY0" fmla="*/ 277685 h 1035314"/>
                      <a:gd name="connsiteX1" fmla="*/ 330979 w 647937"/>
                      <a:gd name="connsiteY1" fmla="*/ 0 h 1035314"/>
                      <a:gd name="connsiteX2" fmla="*/ 560982 w 647937"/>
                      <a:gd name="connsiteY2" fmla="*/ 171099 h 1035314"/>
                      <a:gd name="connsiteX3" fmla="*/ 468420 w 647937"/>
                      <a:gd name="connsiteY3" fmla="*/ 493663 h 1035314"/>
                      <a:gd name="connsiteX4" fmla="*/ 647934 w 647937"/>
                      <a:gd name="connsiteY4" fmla="*/ 793789 h 1035314"/>
                      <a:gd name="connsiteX5" fmla="*/ 465665 w 647937"/>
                      <a:gd name="connsiteY5" fmla="*/ 1035314 h 1035314"/>
                      <a:gd name="connsiteX0" fmla="*/ 0 w 642428"/>
                      <a:gd name="connsiteY0" fmla="*/ 277685 h 1035314"/>
                      <a:gd name="connsiteX1" fmla="*/ 330979 w 642428"/>
                      <a:gd name="connsiteY1" fmla="*/ 0 h 1035314"/>
                      <a:gd name="connsiteX2" fmla="*/ 560982 w 642428"/>
                      <a:gd name="connsiteY2" fmla="*/ 171099 h 1035314"/>
                      <a:gd name="connsiteX3" fmla="*/ 468420 w 642428"/>
                      <a:gd name="connsiteY3" fmla="*/ 493663 h 1035314"/>
                      <a:gd name="connsiteX4" fmla="*/ 642425 w 642428"/>
                      <a:gd name="connsiteY4" fmla="*/ 769001 h 1035314"/>
                      <a:gd name="connsiteX5" fmla="*/ 465665 w 642428"/>
                      <a:gd name="connsiteY5" fmla="*/ 1035314 h 1035314"/>
                      <a:gd name="connsiteX0" fmla="*/ 0 w 642428"/>
                      <a:gd name="connsiteY0" fmla="*/ 277685 h 1035314"/>
                      <a:gd name="connsiteX1" fmla="*/ 330979 w 642428"/>
                      <a:gd name="connsiteY1" fmla="*/ 0 h 1035314"/>
                      <a:gd name="connsiteX2" fmla="*/ 560982 w 642428"/>
                      <a:gd name="connsiteY2" fmla="*/ 171099 h 1035314"/>
                      <a:gd name="connsiteX3" fmla="*/ 468420 w 642428"/>
                      <a:gd name="connsiteY3" fmla="*/ 493663 h 1035314"/>
                      <a:gd name="connsiteX4" fmla="*/ 642425 w 642428"/>
                      <a:gd name="connsiteY4" fmla="*/ 769001 h 1035314"/>
                      <a:gd name="connsiteX5" fmla="*/ 465665 w 642428"/>
                      <a:gd name="connsiteY5" fmla="*/ 1035314 h 1035314"/>
                      <a:gd name="connsiteX0" fmla="*/ 0 w 642501"/>
                      <a:gd name="connsiteY0" fmla="*/ 277685 h 1035314"/>
                      <a:gd name="connsiteX1" fmla="*/ 330979 w 642501"/>
                      <a:gd name="connsiteY1" fmla="*/ 0 h 1035314"/>
                      <a:gd name="connsiteX2" fmla="*/ 560982 w 642501"/>
                      <a:gd name="connsiteY2" fmla="*/ 171099 h 1035314"/>
                      <a:gd name="connsiteX3" fmla="*/ 468420 w 642501"/>
                      <a:gd name="connsiteY3" fmla="*/ 493663 h 1035314"/>
                      <a:gd name="connsiteX4" fmla="*/ 642425 w 642501"/>
                      <a:gd name="connsiteY4" fmla="*/ 769001 h 1035314"/>
                      <a:gd name="connsiteX5" fmla="*/ 465665 w 642501"/>
                      <a:gd name="connsiteY5" fmla="*/ 1035314 h 1035314"/>
                      <a:gd name="connsiteX0" fmla="*/ 0 w 642501"/>
                      <a:gd name="connsiteY0" fmla="*/ 277685 h 1035314"/>
                      <a:gd name="connsiteX1" fmla="*/ 330979 w 642501"/>
                      <a:gd name="connsiteY1" fmla="*/ 0 h 1035314"/>
                      <a:gd name="connsiteX2" fmla="*/ 560982 w 642501"/>
                      <a:gd name="connsiteY2" fmla="*/ 171099 h 1035314"/>
                      <a:gd name="connsiteX3" fmla="*/ 468420 w 642501"/>
                      <a:gd name="connsiteY3" fmla="*/ 493663 h 1035314"/>
                      <a:gd name="connsiteX4" fmla="*/ 642425 w 642501"/>
                      <a:gd name="connsiteY4" fmla="*/ 769001 h 1035314"/>
                      <a:gd name="connsiteX5" fmla="*/ 465665 w 642501"/>
                      <a:gd name="connsiteY5" fmla="*/ 1035314 h 1035314"/>
                      <a:gd name="connsiteX0" fmla="*/ 0 w 642501"/>
                      <a:gd name="connsiteY0" fmla="*/ 277685 h 1035314"/>
                      <a:gd name="connsiteX1" fmla="*/ 330979 w 642501"/>
                      <a:gd name="connsiteY1" fmla="*/ 0 h 1035314"/>
                      <a:gd name="connsiteX2" fmla="*/ 560982 w 642501"/>
                      <a:gd name="connsiteY2" fmla="*/ 171099 h 1035314"/>
                      <a:gd name="connsiteX3" fmla="*/ 468420 w 642501"/>
                      <a:gd name="connsiteY3" fmla="*/ 493663 h 1035314"/>
                      <a:gd name="connsiteX4" fmla="*/ 642425 w 642501"/>
                      <a:gd name="connsiteY4" fmla="*/ 769001 h 1035314"/>
                      <a:gd name="connsiteX5" fmla="*/ 465665 w 642501"/>
                      <a:gd name="connsiteY5" fmla="*/ 1035314 h 1035314"/>
                      <a:gd name="connsiteX0" fmla="*/ 0 w 642489"/>
                      <a:gd name="connsiteY0" fmla="*/ 277685 h 1035314"/>
                      <a:gd name="connsiteX1" fmla="*/ 330979 w 642489"/>
                      <a:gd name="connsiteY1" fmla="*/ 0 h 1035314"/>
                      <a:gd name="connsiteX2" fmla="*/ 560982 w 642489"/>
                      <a:gd name="connsiteY2" fmla="*/ 171099 h 1035314"/>
                      <a:gd name="connsiteX3" fmla="*/ 446386 w 642489"/>
                      <a:gd name="connsiteY3" fmla="*/ 490909 h 1035314"/>
                      <a:gd name="connsiteX4" fmla="*/ 642425 w 642489"/>
                      <a:gd name="connsiteY4" fmla="*/ 769001 h 1035314"/>
                      <a:gd name="connsiteX5" fmla="*/ 465665 w 642489"/>
                      <a:gd name="connsiteY5" fmla="*/ 1035314 h 1035314"/>
                      <a:gd name="connsiteX0" fmla="*/ 0 w 642733"/>
                      <a:gd name="connsiteY0" fmla="*/ 277685 h 1035314"/>
                      <a:gd name="connsiteX1" fmla="*/ 330979 w 642733"/>
                      <a:gd name="connsiteY1" fmla="*/ 0 h 1035314"/>
                      <a:gd name="connsiteX2" fmla="*/ 560982 w 642733"/>
                      <a:gd name="connsiteY2" fmla="*/ 171099 h 1035314"/>
                      <a:gd name="connsiteX3" fmla="*/ 446386 w 642733"/>
                      <a:gd name="connsiteY3" fmla="*/ 490909 h 1035314"/>
                      <a:gd name="connsiteX4" fmla="*/ 642425 w 642733"/>
                      <a:gd name="connsiteY4" fmla="*/ 769001 h 1035314"/>
                      <a:gd name="connsiteX5" fmla="*/ 465665 w 642733"/>
                      <a:gd name="connsiteY5" fmla="*/ 1035314 h 1035314"/>
                      <a:gd name="connsiteX0" fmla="*/ 0 w 642733"/>
                      <a:gd name="connsiteY0" fmla="*/ 277685 h 1035314"/>
                      <a:gd name="connsiteX1" fmla="*/ 330979 w 642733"/>
                      <a:gd name="connsiteY1" fmla="*/ 0 h 1035314"/>
                      <a:gd name="connsiteX2" fmla="*/ 560982 w 642733"/>
                      <a:gd name="connsiteY2" fmla="*/ 171099 h 1035314"/>
                      <a:gd name="connsiteX3" fmla="*/ 446386 w 642733"/>
                      <a:gd name="connsiteY3" fmla="*/ 490909 h 1035314"/>
                      <a:gd name="connsiteX4" fmla="*/ 642425 w 642733"/>
                      <a:gd name="connsiteY4" fmla="*/ 769001 h 1035314"/>
                      <a:gd name="connsiteX5" fmla="*/ 465665 w 642733"/>
                      <a:gd name="connsiteY5" fmla="*/ 1035314 h 1035314"/>
                      <a:gd name="connsiteX0" fmla="*/ 0 w 642564"/>
                      <a:gd name="connsiteY0" fmla="*/ 277685 h 1035314"/>
                      <a:gd name="connsiteX1" fmla="*/ 330979 w 642564"/>
                      <a:gd name="connsiteY1" fmla="*/ 0 h 1035314"/>
                      <a:gd name="connsiteX2" fmla="*/ 560982 w 642564"/>
                      <a:gd name="connsiteY2" fmla="*/ 171099 h 1035314"/>
                      <a:gd name="connsiteX3" fmla="*/ 446386 w 642564"/>
                      <a:gd name="connsiteY3" fmla="*/ 490909 h 1035314"/>
                      <a:gd name="connsiteX4" fmla="*/ 642425 w 642564"/>
                      <a:gd name="connsiteY4" fmla="*/ 769001 h 1035314"/>
                      <a:gd name="connsiteX5" fmla="*/ 465665 w 642564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80359 h 1037988"/>
                      <a:gd name="connsiteX1" fmla="*/ 330979 w 639815"/>
                      <a:gd name="connsiteY1" fmla="*/ 2674 h 1037988"/>
                      <a:gd name="connsiteX2" fmla="*/ 560982 w 639815"/>
                      <a:gd name="connsiteY2" fmla="*/ 173773 h 1037988"/>
                      <a:gd name="connsiteX3" fmla="*/ 446386 w 639815"/>
                      <a:gd name="connsiteY3" fmla="*/ 493583 h 1037988"/>
                      <a:gd name="connsiteX4" fmla="*/ 639670 w 639815"/>
                      <a:gd name="connsiteY4" fmla="*/ 763412 h 1037988"/>
                      <a:gd name="connsiteX5" fmla="*/ 465665 w 639815"/>
                      <a:gd name="connsiteY5" fmla="*/ 1037988 h 1037988"/>
                      <a:gd name="connsiteX0" fmla="*/ 0 w 639815"/>
                      <a:gd name="connsiteY0" fmla="*/ 284735 h 1042364"/>
                      <a:gd name="connsiteX1" fmla="*/ 330979 w 639815"/>
                      <a:gd name="connsiteY1" fmla="*/ 7050 h 1042364"/>
                      <a:gd name="connsiteX2" fmla="*/ 560982 w 639815"/>
                      <a:gd name="connsiteY2" fmla="*/ 178149 h 1042364"/>
                      <a:gd name="connsiteX3" fmla="*/ 446386 w 639815"/>
                      <a:gd name="connsiteY3" fmla="*/ 497959 h 1042364"/>
                      <a:gd name="connsiteX4" fmla="*/ 639670 w 639815"/>
                      <a:gd name="connsiteY4" fmla="*/ 767788 h 1042364"/>
                      <a:gd name="connsiteX5" fmla="*/ 465665 w 639815"/>
                      <a:gd name="connsiteY5" fmla="*/ 1042364 h 1042364"/>
                      <a:gd name="connsiteX0" fmla="*/ 0 w 639815"/>
                      <a:gd name="connsiteY0" fmla="*/ 284735 h 1042364"/>
                      <a:gd name="connsiteX1" fmla="*/ 330979 w 639815"/>
                      <a:gd name="connsiteY1" fmla="*/ 7050 h 1042364"/>
                      <a:gd name="connsiteX2" fmla="*/ 560982 w 639815"/>
                      <a:gd name="connsiteY2" fmla="*/ 178149 h 1042364"/>
                      <a:gd name="connsiteX3" fmla="*/ 446386 w 639815"/>
                      <a:gd name="connsiteY3" fmla="*/ 497959 h 1042364"/>
                      <a:gd name="connsiteX4" fmla="*/ 639670 w 639815"/>
                      <a:gd name="connsiteY4" fmla="*/ 767788 h 1042364"/>
                      <a:gd name="connsiteX5" fmla="*/ 465665 w 639815"/>
                      <a:gd name="connsiteY5" fmla="*/ 1042364 h 1042364"/>
                      <a:gd name="connsiteX0" fmla="*/ 0 w 639815"/>
                      <a:gd name="connsiteY0" fmla="*/ 278763 h 1036392"/>
                      <a:gd name="connsiteX1" fmla="*/ 330979 w 639815"/>
                      <a:gd name="connsiteY1" fmla="*/ 1078 h 1036392"/>
                      <a:gd name="connsiteX2" fmla="*/ 560982 w 639815"/>
                      <a:gd name="connsiteY2" fmla="*/ 172177 h 1036392"/>
                      <a:gd name="connsiteX3" fmla="*/ 446386 w 639815"/>
                      <a:gd name="connsiteY3" fmla="*/ 491987 h 1036392"/>
                      <a:gd name="connsiteX4" fmla="*/ 639670 w 639815"/>
                      <a:gd name="connsiteY4" fmla="*/ 761816 h 1036392"/>
                      <a:gd name="connsiteX5" fmla="*/ 465665 w 639815"/>
                      <a:gd name="connsiteY5" fmla="*/ 1036392 h 1036392"/>
                      <a:gd name="connsiteX0" fmla="*/ 0 w 639815"/>
                      <a:gd name="connsiteY0" fmla="*/ 280192 h 1037821"/>
                      <a:gd name="connsiteX1" fmla="*/ 330979 w 639815"/>
                      <a:gd name="connsiteY1" fmla="*/ 2507 h 1037821"/>
                      <a:gd name="connsiteX2" fmla="*/ 560982 w 639815"/>
                      <a:gd name="connsiteY2" fmla="*/ 173606 h 1037821"/>
                      <a:gd name="connsiteX3" fmla="*/ 446386 w 639815"/>
                      <a:gd name="connsiteY3" fmla="*/ 493416 h 1037821"/>
                      <a:gd name="connsiteX4" fmla="*/ 639670 w 639815"/>
                      <a:gd name="connsiteY4" fmla="*/ 763245 h 1037821"/>
                      <a:gd name="connsiteX5" fmla="*/ 465665 w 639815"/>
                      <a:gd name="connsiteY5" fmla="*/ 1037821 h 1037821"/>
                      <a:gd name="connsiteX0" fmla="*/ 32 w 639847"/>
                      <a:gd name="connsiteY0" fmla="*/ 279537 h 1037166"/>
                      <a:gd name="connsiteX1" fmla="*/ 331011 w 639847"/>
                      <a:gd name="connsiteY1" fmla="*/ 1852 h 1037166"/>
                      <a:gd name="connsiteX2" fmla="*/ 561014 w 639847"/>
                      <a:gd name="connsiteY2" fmla="*/ 172951 h 1037166"/>
                      <a:gd name="connsiteX3" fmla="*/ 446418 w 639847"/>
                      <a:gd name="connsiteY3" fmla="*/ 492761 h 1037166"/>
                      <a:gd name="connsiteX4" fmla="*/ 639702 w 639847"/>
                      <a:gd name="connsiteY4" fmla="*/ 762590 h 1037166"/>
                      <a:gd name="connsiteX5" fmla="*/ 465697 w 639847"/>
                      <a:gd name="connsiteY5" fmla="*/ 1037166 h 1037166"/>
                      <a:gd name="connsiteX0" fmla="*/ 32 w 639847"/>
                      <a:gd name="connsiteY0" fmla="*/ 279537 h 1037166"/>
                      <a:gd name="connsiteX1" fmla="*/ 331011 w 639847"/>
                      <a:gd name="connsiteY1" fmla="*/ 1852 h 1037166"/>
                      <a:gd name="connsiteX2" fmla="*/ 561014 w 639847"/>
                      <a:gd name="connsiteY2" fmla="*/ 172951 h 1037166"/>
                      <a:gd name="connsiteX3" fmla="*/ 446418 w 639847"/>
                      <a:gd name="connsiteY3" fmla="*/ 492761 h 1037166"/>
                      <a:gd name="connsiteX4" fmla="*/ 639702 w 639847"/>
                      <a:gd name="connsiteY4" fmla="*/ 762590 h 1037166"/>
                      <a:gd name="connsiteX5" fmla="*/ 465697 w 639847"/>
                      <a:gd name="connsiteY5" fmla="*/ 1037166 h 1037166"/>
                      <a:gd name="connsiteX0" fmla="*/ 32 w 639847"/>
                      <a:gd name="connsiteY0" fmla="*/ 279537 h 1037166"/>
                      <a:gd name="connsiteX1" fmla="*/ 331011 w 639847"/>
                      <a:gd name="connsiteY1" fmla="*/ 1852 h 1037166"/>
                      <a:gd name="connsiteX2" fmla="*/ 561014 w 639847"/>
                      <a:gd name="connsiteY2" fmla="*/ 172951 h 1037166"/>
                      <a:gd name="connsiteX3" fmla="*/ 446418 w 639847"/>
                      <a:gd name="connsiteY3" fmla="*/ 492761 h 1037166"/>
                      <a:gd name="connsiteX4" fmla="*/ 639702 w 639847"/>
                      <a:gd name="connsiteY4" fmla="*/ 762590 h 1037166"/>
                      <a:gd name="connsiteX5" fmla="*/ 465697 w 639847"/>
                      <a:gd name="connsiteY5" fmla="*/ 1037166 h 1037166"/>
                      <a:gd name="connsiteX0" fmla="*/ 26 w 639841"/>
                      <a:gd name="connsiteY0" fmla="*/ 279060 h 1036689"/>
                      <a:gd name="connsiteX1" fmla="*/ 331005 w 639841"/>
                      <a:gd name="connsiteY1" fmla="*/ 1375 h 1036689"/>
                      <a:gd name="connsiteX2" fmla="*/ 561008 w 639841"/>
                      <a:gd name="connsiteY2" fmla="*/ 172474 h 1036689"/>
                      <a:gd name="connsiteX3" fmla="*/ 446412 w 639841"/>
                      <a:gd name="connsiteY3" fmla="*/ 492284 h 1036689"/>
                      <a:gd name="connsiteX4" fmla="*/ 639696 w 639841"/>
                      <a:gd name="connsiteY4" fmla="*/ 762113 h 1036689"/>
                      <a:gd name="connsiteX5" fmla="*/ 465691 w 639841"/>
                      <a:gd name="connsiteY5" fmla="*/ 1036689 h 1036689"/>
                      <a:gd name="connsiteX0" fmla="*/ 26 w 639841"/>
                      <a:gd name="connsiteY0" fmla="*/ 279103 h 1036732"/>
                      <a:gd name="connsiteX1" fmla="*/ 331005 w 639841"/>
                      <a:gd name="connsiteY1" fmla="*/ 1418 h 1036732"/>
                      <a:gd name="connsiteX2" fmla="*/ 561008 w 639841"/>
                      <a:gd name="connsiteY2" fmla="*/ 172517 h 1036732"/>
                      <a:gd name="connsiteX3" fmla="*/ 446412 w 639841"/>
                      <a:gd name="connsiteY3" fmla="*/ 492327 h 1036732"/>
                      <a:gd name="connsiteX4" fmla="*/ 639696 w 639841"/>
                      <a:gd name="connsiteY4" fmla="*/ 762156 h 1036732"/>
                      <a:gd name="connsiteX5" fmla="*/ 465691 w 639841"/>
                      <a:gd name="connsiteY5" fmla="*/ 1036732 h 1036732"/>
                      <a:gd name="connsiteX0" fmla="*/ 26 w 639841"/>
                      <a:gd name="connsiteY0" fmla="*/ 279060 h 1036689"/>
                      <a:gd name="connsiteX1" fmla="*/ 331005 w 639841"/>
                      <a:gd name="connsiteY1" fmla="*/ 1375 h 1036689"/>
                      <a:gd name="connsiteX2" fmla="*/ 561008 w 639841"/>
                      <a:gd name="connsiteY2" fmla="*/ 172474 h 1036689"/>
                      <a:gd name="connsiteX3" fmla="*/ 446412 w 639841"/>
                      <a:gd name="connsiteY3" fmla="*/ 492284 h 1036689"/>
                      <a:gd name="connsiteX4" fmla="*/ 639696 w 639841"/>
                      <a:gd name="connsiteY4" fmla="*/ 762113 h 1036689"/>
                      <a:gd name="connsiteX5" fmla="*/ 465691 w 639841"/>
                      <a:gd name="connsiteY5" fmla="*/ 1036689 h 1036689"/>
                      <a:gd name="connsiteX0" fmla="*/ 34 w 639849"/>
                      <a:gd name="connsiteY0" fmla="*/ 280063 h 1037692"/>
                      <a:gd name="connsiteX1" fmla="*/ 331013 w 639849"/>
                      <a:gd name="connsiteY1" fmla="*/ 2378 h 1037692"/>
                      <a:gd name="connsiteX2" fmla="*/ 561016 w 639849"/>
                      <a:gd name="connsiteY2" fmla="*/ 173477 h 1037692"/>
                      <a:gd name="connsiteX3" fmla="*/ 446420 w 639849"/>
                      <a:gd name="connsiteY3" fmla="*/ 493287 h 1037692"/>
                      <a:gd name="connsiteX4" fmla="*/ 639704 w 639849"/>
                      <a:gd name="connsiteY4" fmla="*/ 763116 h 1037692"/>
                      <a:gd name="connsiteX5" fmla="*/ 465699 w 639849"/>
                      <a:gd name="connsiteY5" fmla="*/ 1037692 h 1037692"/>
                      <a:gd name="connsiteX0" fmla="*/ 34 w 639849"/>
                      <a:gd name="connsiteY0" fmla="*/ 280063 h 1037692"/>
                      <a:gd name="connsiteX1" fmla="*/ 331013 w 639849"/>
                      <a:gd name="connsiteY1" fmla="*/ 2378 h 1037692"/>
                      <a:gd name="connsiteX2" fmla="*/ 561016 w 639849"/>
                      <a:gd name="connsiteY2" fmla="*/ 173477 h 1037692"/>
                      <a:gd name="connsiteX3" fmla="*/ 446420 w 639849"/>
                      <a:gd name="connsiteY3" fmla="*/ 493287 h 1037692"/>
                      <a:gd name="connsiteX4" fmla="*/ 639704 w 639849"/>
                      <a:gd name="connsiteY4" fmla="*/ 763116 h 1037692"/>
                      <a:gd name="connsiteX5" fmla="*/ 465699 w 639849"/>
                      <a:gd name="connsiteY5" fmla="*/ 1037692 h 1037692"/>
                      <a:gd name="connsiteX0" fmla="*/ 34 w 639849"/>
                      <a:gd name="connsiteY0" fmla="*/ 280063 h 1037692"/>
                      <a:gd name="connsiteX1" fmla="*/ 331013 w 639849"/>
                      <a:gd name="connsiteY1" fmla="*/ 2378 h 1037692"/>
                      <a:gd name="connsiteX2" fmla="*/ 561016 w 639849"/>
                      <a:gd name="connsiteY2" fmla="*/ 173477 h 1037692"/>
                      <a:gd name="connsiteX3" fmla="*/ 446420 w 639849"/>
                      <a:gd name="connsiteY3" fmla="*/ 493287 h 1037692"/>
                      <a:gd name="connsiteX4" fmla="*/ 639704 w 639849"/>
                      <a:gd name="connsiteY4" fmla="*/ 763116 h 1037692"/>
                      <a:gd name="connsiteX5" fmla="*/ 465699 w 639849"/>
                      <a:gd name="connsiteY5" fmla="*/ 1037692 h 1037692"/>
                      <a:gd name="connsiteX0" fmla="*/ 34 w 639849"/>
                      <a:gd name="connsiteY0" fmla="*/ 280063 h 1037692"/>
                      <a:gd name="connsiteX1" fmla="*/ 331013 w 639849"/>
                      <a:gd name="connsiteY1" fmla="*/ 2378 h 1037692"/>
                      <a:gd name="connsiteX2" fmla="*/ 561016 w 639849"/>
                      <a:gd name="connsiteY2" fmla="*/ 173477 h 1037692"/>
                      <a:gd name="connsiteX3" fmla="*/ 446420 w 639849"/>
                      <a:gd name="connsiteY3" fmla="*/ 493287 h 1037692"/>
                      <a:gd name="connsiteX4" fmla="*/ 639704 w 639849"/>
                      <a:gd name="connsiteY4" fmla="*/ 763116 h 1037692"/>
                      <a:gd name="connsiteX5" fmla="*/ 465699 w 639849"/>
                      <a:gd name="connsiteY5" fmla="*/ 1037692 h 1037692"/>
                      <a:gd name="connsiteX0" fmla="*/ 40 w 620576"/>
                      <a:gd name="connsiteY0" fmla="*/ 296331 h 1037435"/>
                      <a:gd name="connsiteX1" fmla="*/ 311740 w 620576"/>
                      <a:gd name="connsiteY1" fmla="*/ 2121 h 1037435"/>
                      <a:gd name="connsiteX2" fmla="*/ 541743 w 620576"/>
                      <a:gd name="connsiteY2" fmla="*/ 173220 h 1037435"/>
                      <a:gd name="connsiteX3" fmla="*/ 427147 w 620576"/>
                      <a:gd name="connsiteY3" fmla="*/ 493030 h 1037435"/>
                      <a:gd name="connsiteX4" fmla="*/ 620431 w 620576"/>
                      <a:gd name="connsiteY4" fmla="*/ 762859 h 1037435"/>
                      <a:gd name="connsiteX5" fmla="*/ 446426 w 620576"/>
                      <a:gd name="connsiteY5" fmla="*/ 1037435 h 1037435"/>
                      <a:gd name="connsiteX0" fmla="*/ 5008 w 625544"/>
                      <a:gd name="connsiteY0" fmla="*/ 297012 h 1038116"/>
                      <a:gd name="connsiteX1" fmla="*/ 316708 w 625544"/>
                      <a:gd name="connsiteY1" fmla="*/ 2802 h 1038116"/>
                      <a:gd name="connsiteX2" fmla="*/ 546711 w 625544"/>
                      <a:gd name="connsiteY2" fmla="*/ 173901 h 1038116"/>
                      <a:gd name="connsiteX3" fmla="*/ 432115 w 625544"/>
                      <a:gd name="connsiteY3" fmla="*/ 493711 h 1038116"/>
                      <a:gd name="connsiteX4" fmla="*/ 625399 w 625544"/>
                      <a:gd name="connsiteY4" fmla="*/ 763540 h 1038116"/>
                      <a:gd name="connsiteX5" fmla="*/ 451394 w 625544"/>
                      <a:gd name="connsiteY5" fmla="*/ 1038116 h 1038116"/>
                      <a:gd name="connsiteX0" fmla="*/ 5008 w 625544"/>
                      <a:gd name="connsiteY0" fmla="*/ 299704 h 1040808"/>
                      <a:gd name="connsiteX1" fmla="*/ 316708 w 625544"/>
                      <a:gd name="connsiteY1" fmla="*/ 2739 h 1040808"/>
                      <a:gd name="connsiteX2" fmla="*/ 546711 w 625544"/>
                      <a:gd name="connsiteY2" fmla="*/ 176593 h 1040808"/>
                      <a:gd name="connsiteX3" fmla="*/ 432115 w 625544"/>
                      <a:gd name="connsiteY3" fmla="*/ 496403 h 1040808"/>
                      <a:gd name="connsiteX4" fmla="*/ 625399 w 625544"/>
                      <a:gd name="connsiteY4" fmla="*/ 766232 h 1040808"/>
                      <a:gd name="connsiteX5" fmla="*/ 451394 w 625544"/>
                      <a:gd name="connsiteY5" fmla="*/ 1040808 h 1040808"/>
                      <a:gd name="connsiteX0" fmla="*/ 4206 w 624742"/>
                      <a:gd name="connsiteY0" fmla="*/ 298093 h 1039197"/>
                      <a:gd name="connsiteX1" fmla="*/ 315906 w 624742"/>
                      <a:gd name="connsiteY1" fmla="*/ 1128 h 1039197"/>
                      <a:gd name="connsiteX2" fmla="*/ 545909 w 624742"/>
                      <a:gd name="connsiteY2" fmla="*/ 174982 h 1039197"/>
                      <a:gd name="connsiteX3" fmla="*/ 431313 w 624742"/>
                      <a:gd name="connsiteY3" fmla="*/ 494792 h 1039197"/>
                      <a:gd name="connsiteX4" fmla="*/ 624597 w 624742"/>
                      <a:gd name="connsiteY4" fmla="*/ 764621 h 1039197"/>
                      <a:gd name="connsiteX5" fmla="*/ 450592 w 624742"/>
                      <a:gd name="connsiteY5" fmla="*/ 1039197 h 1039197"/>
                      <a:gd name="connsiteX0" fmla="*/ 4206 w 624742"/>
                      <a:gd name="connsiteY0" fmla="*/ 298093 h 1039197"/>
                      <a:gd name="connsiteX1" fmla="*/ 315906 w 624742"/>
                      <a:gd name="connsiteY1" fmla="*/ 1128 h 1039197"/>
                      <a:gd name="connsiteX2" fmla="*/ 545909 w 624742"/>
                      <a:gd name="connsiteY2" fmla="*/ 174982 h 1039197"/>
                      <a:gd name="connsiteX3" fmla="*/ 431313 w 624742"/>
                      <a:gd name="connsiteY3" fmla="*/ 494792 h 1039197"/>
                      <a:gd name="connsiteX4" fmla="*/ 624597 w 624742"/>
                      <a:gd name="connsiteY4" fmla="*/ 764621 h 1039197"/>
                      <a:gd name="connsiteX5" fmla="*/ 450592 w 624742"/>
                      <a:gd name="connsiteY5" fmla="*/ 1039197 h 1039197"/>
                      <a:gd name="connsiteX0" fmla="*/ 4206 w 625023"/>
                      <a:gd name="connsiteY0" fmla="*/ 298093 h 1039197"/>
                      <a:gd name="connsiteX1" fmla="*/ 315906 w 625023"/>
                      <a:gd name="connsiteY1" fmla="*/ 1128 h 1039197"/>
                      <a:gd name="connsiteX2" fmla="*/ 545909 w 625023"/>
                      <a:gd name="connsiteY2" fmla="*/ 174982 h 1039197"/>
                      <a:gd name="connsiteX3" fmla="*/ 431313 w 625023"/>
                      <a:gd name="connsiteY3" fmla="*/ 494792 h 1039197"/>
                      <a:gd name="connsiteX4" fmla="*/ 624597 w 625023"/>
                      <a:gd name="connsiteY4" fmla="*/ 764621 h 1039197"/>
                      <a:gd name="connsiteX5" fmla="*/ 450592 w 625023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5059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5059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25804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1754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1754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1754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17542 w 641467"/>
                      <a:gd name="connsiteY5" fmla="*/ 1039197 h 1039197"/>
                      <a:gd name="connsiteX0" fmla="*/ 4206 w 641503"/>
                      <a:gd name="connsiteY0" fmla="*/ 298093 h 1039197"/>
                      <a:gd name="connsiteX1" fmla="*/ 315906 w 641503"/>
                      <a:gd name="connsiteY1" fmla="*/ 1128 h 1039197"/>
                      <a:gd name="connsiteX2" fmla="*/ 545909 w 641503"/>
                      <a:gd name="connsiteY2" fmla="*/ 174982 h 1039197"/>
                      <a:gd name="connsiteX3" fmla="*/ 431313 w 641503"/>
                      <a:gd name="connsiteY3" fmla="*/ 494792 h 1039197"/>
                      <a:gd name="connsiteX4" fmla="*/ 641122 w 641503"/>
                      <a:gd name="connsiteY4" fmla="*/ 764621 h 1039197"/>
                      <a:gd name="connsiteX5" fmla="*/ 417542 w 641503"/>
                      <a:gd name="connsiteY5" fmla="*/ 1039197 h 1039197"/>
                      <a:gd name="connsiteX0" fmla="*/ 4206 w 641503"/>
                      <a:gd name="connsiteY0" fmla="*/ 298093 h 1039197"/>
                      <a:gd name="connsiteX1" fmla="*/ 315906 w 641503"/>
                      <a:gd name="connsiteY1" fmla="*/ 1128 h 1039197"/>
                      <a:gd name="connsiteX2" fmla="*/ 545909 w 641503"/>
                      <a:gd name="connsiteY2" fmla="*/ 174982 h 1039197"/>
                      <a:gd name="connsiteX3" fmla="*/ 431313 w 641503"/>
                      <a:gd name="connsiteY3" fmla="*/ 494792 h 1039197"/>
                      <a:gd name="connsiteX4" fmla="*/ 641122 w 641503"/>
                      <a:gd name="connsiteY4" fmla="*/ 764621 h 1039197"/>
                      <a:gd name="connsiteX5" fmla="*/ 417542 w 641503"/>
                      <a:gd name="connsiteY5" fmla="*/ 1039197 h 1039197"/>
                      <a:gd name="connsiteX0" fmla="*/ 4206 w 641503"/>
                      <a:gd name="connsiteY0" fmla="*/ 298093 h 1039197"/>
                      <a:gd name="connsiteX1" fmla="*/ 315906 w 641503"/>
                      <a:gd name="connsiteY1" fmla="*/ 1128 h 1039197"/>
                      <a:gd name="connsiteX2" fmla="*/ 545909 w 641503"/>
                      <a:gd name="connsiteY2" fmla="*/ 174982 h 1039197"/>
                      <a:gd name="connsiteX3" fmla="*/ 431313 w 641503"/>
                      <a:gd name="connsiteY3" fmla="*/ 494792 h 1039197"/>
                      <a:gd name="connsiteX4" fmla="*/ 641122 w 641503"/>
                      <a:gd name="connsiteY4" fmla="*/ 764621 h 1039197"/>
                      <a:gd name="connsiteX5" fmla="*/ 399268 w 641503"/>
                      <a:gd name="connsiteY5" fmla="*/ 1039197 h 1039197"/>
                      <a:gd name="connsiteX0" fmla="*/ 4206 w 641503"/>
                      <a:gd name="connsiteY0" fmla="*/ 298093 h 1039197"/>
                      <a:gd name="connsiteX1" fmla="*/ 315906 w 641503"/>
                      <a:gd name="connsiteY1" fmla="*/ 1128 h 1039197"/>
                      <a:gd name="connsiteX2" fmla="*/ 545909 w 641503"/>
                      <a:gd name="connsiteY2" fmla="*/ 174982 h 1039197"/>
                      <a:gd name="connsiteX3" fmla="*/ 431313 w 641503"/>
                      <a:gd name="connsiteY3" fmla="*/ 494792 h 1039197"/>
                      <a:gd name="connsiteX4" fmla="*/ 641122 w 641503"/>
                      <a:gd name="connsiteY4" fmla="*/ 764621 h 1039197"/>
                      <a:gd name="connsiteX5" fmla="*/ 399268 w 641503"/>
                      <a:gd name="connsiteY5" fmla="*/ 1039197 h 1039197"/>
                      <a:gd name="connsiteX0" fmla="*/ 4206 w 641503"/>
                      <a:gd name="connsiteY0" fmla="*/ 298093 h 1042808"/>
                      <a:gd name="connsiteX1" fmla="*/ 315906 w 641503"/>
                      <a:gd name="connsiteY1" fmla="*/ 1128 h 1042808"/>
                      <a:gd name="connsiteX2" fmla="*/ 545909 w 641503"/>
                      <a:gd name="connsiteY2" fmla="*/ 174982 h 1042808"/>
                      <a:gd name="connsiteX3" fmla="*/ 431313 w 641503"/>
                      <a:gd name="connsiteY3" fmla="*/ 494792 h 1042808"/>
                      <a:gd name="connsiteX4" fmla="*/ 641122 w 641503"/>
                      <a:gd name="connsiteY4" fmla="*/ 764621 h 1042808"/>
                      <a:gd name="connsiteX5" fmla="*/ 384825 w 641503"/>
                      <a:gd name="connsiteY5" fmla="*/ 1042808 h 1042808"/>
                      <a:gd name="connsiteX0" fmla="*/ 4206 w 641503"/>
                      <a:gd name="connsiteY0" fmla="*/ 298093 h 1042808"/>
                      <a:gd name="connsiteX1" fmla="*/ 315906 w 641503"/>
                      <a:gd name="connsiteY1" fmla="*/ 1128 h 1042808"/>
                      <a:gd name="connsiteX2" fmla="*/ 545909 w 641503"/>
                      <a:gd name="connsiteY2" fmla="*/ 174982 h 1042808"/>
                      <a:gd name="connsiteX3" fmla="*/ 431313 w 641503"/>
                      <a:gd name="connsiteY3" fmla="*/ 494792 h 1042808"/>
                      <a:gd name="connsiteX4" fmla="*/ 641122 w 641503"/>
                      <a:gd name="connsiteY4" fmla="*/ 764621 h 1042808"/>
                      <a:gd name="connsiteX5" fmla="*/ 384825 w 641503"/>
                      <a:gd name="connsiteY5" fmla="*/ 1042808 h 1042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41503" h="1042808">
                        <a:moveTo>
                          <a:pt x="4206" y="298093"/>
                        </a:moveTo>
                        <a:cubicBezTo>
                          <a:pt x="-31441" y="73328"/>
                          <a:pt x="167021" y="-10969"/>
                          <a:pt x="315906" y="1128"/>
                        </a:cubicBezTo>
                        <a:cubicBezTo>
                          <a:pt x="428380" y="8585"/>
                          <a:pt x="527080" y="95916"/>
                          <a:pt x="545909" y="174982"/>
                        </a:cubicBezTo>
                        <a:cubicBezTo>
                          <a:pt x="579319" y="262305"/>
                          <a:pt x="557648" y="418486"/>
                          <a:pt x="431313" y="494792"/>
                        </a:cubicBezTo>
                        <a:cubicBezTo>
                          <a:pt x="576532" y="548013"/>
                          <a:pt x="647384" y="650808"/>
                          <a:pt x="641122" y="764621"/>
                        </a:cubicBezTo>
                        <a:cubicBezTo>
                          <a:pt x="633615" y="919493"/>
                          <a:pt x="535403" y="1017236"/>
                          <a:pt x="384825" y="1042808"/>
                        </a:cubicBezTo>
                      </a:path>
                    </a:pathLst>
                  </a:custGeom>
                  <a:noFill/>
                  <a:ln w="31750"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85" name="자유형: 도형 99">
                    <a:extLst>
                      <a:ext uri="{FF2B5EF4-FFF2-40B4-BE49-F238E27FC236}">
                        <a16:creationId xmlns:a16="http://schemas.microsoft.com/office/drawing/2014/main" id="{34361448-5AD1-43A7-9FB7-5FC7FC586374}"/>
                      </a:ext>
                    </a:extLst>
                  </p:cNvPr>
                  <p:cNvSpPr/>
                  <p:nvPr/>
                </p:nvSpPr>
                <p:spPr>
                  <a:xfrm>
                    <a:off x="6153240" y="3948272"/>
                    <a:ext cx="785355" cy="780891"/>
                  </a:xfrm>
                  <a:custGeom>
                    <a:avLst/>
                    <a:gdLst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25244 w 970498"/>
                      <a:gd name="connsiteY6" fmla="*/ 384272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25244 w 970498"/>
                      <a:gd name="connsiteY6" fmla="*/ 384272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25244 w 970498"/>
                      <a:gd name="connsiteY6" fmla="*/ 384272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379321 w 970498"/>
                      <a:gd name="connsiteY7" fmla="*/ 59964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379321 w 970498"/>
                      <a:gd name="connsiteY7" fmla="*/ 599641 h 925619"/>
                      <a:gd name="connsiteX0" fmla="*/ 344345 w 1031548"/>
                      <a:gd name="connsiteY0" fmla="*/ 213173 h 925619"/>
                      <a:gd name="connsiteX1" fmla="*/ 532274 w 1031548"/>
                      <a:gd name="connsiteY1" fmla="*/ 0 h 925619"/>
                      <a:gd name="connsiteX2" fmla="*/ 672519 w 1031548"/>
                      <a:gd name="connsiteY2" fmla="*/ 311345 h 925619"/>
                      <a:gd name="connsiteX3" fmla="*/ 1031548 w 1031548"/>
                      <a:gd name="connsiteY3" fmla="*/ 535737 h 925619"/>
                      <a:gd name="connsiteX4" fmla="*/ 599592 w 1031548"/>
                      <a:gd name="connsiteY4" fmla="*/ 925619 h 925619"/>
                      <a:gd name="connsiteX5" fmla="*/ 61050 w 1031548"/>
                      <a:gd name="connsiteY5" fmla="*/ 852692 h 925619"/>
                      <a:gd name="connsiteX6" fmla="*/ 102819 w 1031548"/>
                      <a:gd name="connsiteY6" fmla="*/ 395289 h 925619"/>
                      <a:gd name="connsiteX7" fmla="*/ 440371 w 1031548"/>
                      <a:gd name="connsiteY7" fmla="*/ 599641 h 925619"/>
                      <a:gd name="connsiteX0" fmla="*/ 344345 w 1031548"/>
                      <a:gd name="connsiteY0" fmla="*/ 213173 h 925619"/>
                      <a:gd name="connsiteX1" fmla="*/ 532274 w 1031548"/>
                      <a:gd name="connsiteY1" fmla="*/ 0 h 925619"/>
                      <a:gd name="connsiteX2" fmla="*/ 672519 w 1031548"/>
                      <a:gd name="connsiteY2" fmla="*/ 311345 h 925619"/>
                      <a:gd name="connsiteX3" fmla="*/ 1031548 w 1031548"/>
                      <a:gd name="connsiteY3" fmla="*/ 535737 h 925619"/>
                      <a:gd name="connsiteX4" fmla="*/ 599592 w 1031548"/>
                      <a:gd name="connsiteY4" fmla="*/ 925619 h 925619"/>
                      <a:gd name="connsiteX5" fmla="*/ 61050 w 1031548"/>
                      <a:gd name="connsiteY5" fmla="*/ 852692 h 925619"/>
                      <a:gd name="connsiteX6" fmla="*/ 102819 w 1031548"/>
                      <a:gd name="connsiteY6" fmla="*/ 395289 h 925619"/>
                      <a:gd name="connsiteX7" fmla="*/ 440371 w 1031548"/>
                      <a:gd name="connsiteY7" fmla="*/ 599641 h 925619"/>
                      <a:gd name="connsiteX0" fmla="*/ 347877 w 1035080"/>
                      <a:gd name="connsiteY0" fmla="*/ 213173 h 925619"/>
                      <a:gd name="connsiteX1" fmla="*/ 535806 w 1035080"/>
                      <a:gd name="connsiteY1" fmla="*/ 0 h 925619"/>
                      <a:gd name="connsiteX2" fmla="*/ 676051 w 1035080"/>
                      <a:gd name="connsiteY2" fmla="*/ 311345 h 925619"/>
                      <a:gd name="connsiteX3" fmla="*/ 1035080 w 1035080"/>
                      <a:gd name="connsiteY3" fmla="*/ 535737 h 925619"/>
                      <a:gd name="connsiteX4" fmla="*/ 603124 w 1035080"/>
                      <a:gd name="connsiteY4" fmla="*/ 925619 h 925619"/>
                      <a:gd name="connsiteX5" fmla="*/ 53565 w 1035080"/>
                      <a:gd name="connsiteY5" fmla="*/ 871971 h 925619"/>
                      <a:gd name="connsiteX6" fmla="*/ 106351 w 1035080"/>
                      <a:gd name="connsiteY6" fmla="*/ 395289 h 925619"/>
                      <a:gd name="connsiteX7" fmla="*/ 443903 w 1035080"/>
                      <a:gd name="connsiteY7" fmla="*/ 599641 h 925619"/>
                      <a:gd name="connsiteX0" fmla="*/ 375671 w 1062874"/>
                      <a:gd name="connsiteY0" fmla="*/ 213173 h 925619"/>
                      <a:gd name="connsiteX1" fmla="*/ 563600 w 1062874"/>
                      <a:gd name="connsiteY1" fmla="*/ 0 h 925619"/>
                      <a:gd name="connsiteX2" fmla="*/ 703845 w 1062874"/>
                      <a:gd name="connsiteY2" fmla="*/ 311345 h 925619"/>
                      <a:gd name="connsiteX3" fmla="*/ 1062874 w 1062874"/>
                      <a:gd name="connsiteY3" fmla="*/ 535737 h 925619"/>
                      <a:gd name="connsiteX4" fmla="*/ 630918 w 1062874"/>
                      <a:gd name="connsiteY4" fmla="*/ 925619 h 925619"/>
                      <a:gd name="connsiteX5" fmla="*/ 81359 w 1062874"/>
                      <a:gd name="connsiteY5" fmla="*/ 871971 h 925619"/>
                      <a:gd name="connsiteX6" fmla="*/ 134145 w 1062874"/>
                      <a:gd name="connsiteY6" fmla="*/ 395289 h 925619"/>
                      <a:gd name="connsiteX7" fmla="*/ 471697 w 1062874"/>
                      <a:gd name="connsiteY7" fmla="*/ 599641 h 925619"/>
                      <a:gd name="connsiteX0" fmla="*/ 375671 w 1062874"/>
                      <a:gd name="connsiteY0" fmla="*/ 213173 h 973239"/>
                      <a:gd name="connsiteX1" fmla="*/ 563600 w 1062874"/>
                      <a:gd name="connsiteY1" fmla="*/ 0 h 973239"/>
                      <a:gd name="connsiteX2" fmla="*/ 703845 w 1062874"/>
                      <a:gd name="connsiteY2" fmla="*/ 311345 h 973239"/>
                      <a:gd name="connsiteX3" fmla="*/ 1062874 w 1062874"/>
                      <a:gd name="connsiteY3" fmla="*/ 535737 h 973239"/>
                      <a:gd name="connsiteX4" fmla="*/ 630918 w 1062874"/>
                      <a:gd name="connsiteY4" fmla="*/ 925619 h 973239"/>
                      <a:gd name="connsiteX5" fmla="*/ 81359 w 1062874"/>
                      <a:gd name="connsiteY5" fmla="*/ 871971 h 973239"/>
                      <a:gd name="connsiteX6" fmla="*/ 134145 w 1062874"/>
                      <a:gd name="connsiteY6" fmla="*/ 395289 h 973239"/>
                      <a:gd name="connsiteX7" fmla="*/ 471697 w 1062874"/>
                      <a:gd name="connsiteY7" fmla="*/ 599641 h 973239"/>
                      <a:gd name="connsiteX0" fmla="*/ 375671 w 1062874"/>
                      <a:gd name="connsiteY0" fmla="*/ 213173 h 973239"/>
                      <a:gd name="connsiteX1" fmla="*/ 563600 w 1062874"/>
                      <a:gd name="connsiteY1" fmla="*/ 0 h 973239"/>
                      <a:gd name="connsiteX2" fmla="*/ 703845 w 1062874"/>
                      <a:gd name="connsiteY2" fmla="*/ 311345 h 973239"/>
                      <a:gd name="connsiteX3" fmla="*/ 1062874 w 1062874"/>
                      <a:gd name="connsiteY3" fmla="*/ 535737 h 973239"/>
                      <a:gd name="connsiteX4" fmla="*/ 606130 w 1062874"/>
                      <a:gd name="connsiteY4" fmla="*/ 925619 h 973239"/>
                      <a:gd name="connsiteX5" fmla="*/ 81359 w 1062874"/>
                      <a:gd name="connsiteY5" fmla="*/ 871971 h 973239"/>
                      <a:gd name="connsiteX6" fmla="*/ 134145 w 1062874"/>
                      <a:gd name="connsiteY6" fmla="*/ 395289 h 973239"/>
                      <a:gd name="connsiteX7" fmla="*/ 471697 w 1062874"/>
                      <a:gd name="connsiteY7" fmla="*/ 599641 h 973239"/>
                      <a:gd name="connsiteX0" fmla="*/ 375671 w 1062874"/>
                      <a:gd name="connsiteY0" fmla="*/ 213173 h 979036"/>
                      <a:gd name="connsiteX1" fmla="*/ 563600 w 1062874"/>
                      <a:gd name="connsiteY1" fmla="*/ 0 h 979036"/>
                      <a:gd name="connsiteX2" fmla="*/ 703845 w 1062874"/>
                      <a:gd name="connsiteY2" fmla="*/ 311345 h 979036"/>
                      <a:gd name="connsiteX3" fmla="*/ 1062874 w 1062874"/>
                      <a:gd name="connsiteY3" fmla="*/ 535737 h 979036"/>
                      <a:gd name="connsiteX4" fmla="*/ 597867 w 1062874"/>
                      <a:gd name="connsiteY4" fmla="*/ 942144 h 979036"/>
                      <a:gd name="connsiteX5" fmla="*/ 81359 w 1062874"/>
                      <a:gd name="connsiteY5" fmla="*/ 871971 h 979036"/>
                      <a:gd name="connsiteX6" fmla="*/ 134145 w 1062874"/>
                      <a:gd name="connsiteY6" fmla="*/ 395289 h 979036"/>
                      <a:gd name="connsiteX7" fmla="*/ 471697 w 1062874"/>
                      <a:gd name="connsiteY7" fmla="*/ 599641 h 979036"/>
                      <a:gd name="connsiteX0" fmla="*/ 375671 w 1062874"/>
                      <a:gd name="connsiteY0" fmla="*/ 213173 h 1049379"/>
                      <a:gd name="connsiteX1" fmla="*/ 563600 w 1062874"/>
                      <a:gd name="connsiteY1" fmla="*/ 0 h 1049379"/>
                      <a:gd name="connsiteX2" fmla="*/ 703845 w 1062874"/>
                      <a:gd name="connsiteY2" fmla="*/ 311345 h 1049379"/>
                      <a:gd name="connsiteX3" fmla="*/ 1062874 w 1062874"/>
                      <a:gd name="connsiteY3" fmla="*/ 535737 h 1049379"/>
                      <a:gd name="connsiteX4" fmla="*/ 597867 w 1062874"/>
                      <a:gd name="connsiteY4" fmla="*/ 942144 h 1049379"/>
                      <a:gd name="connsiteX5" fmla="*/ 81359 w 1062874"/>
                      <a:gd name="connsiteY5" fmla="*/ 871971 h 1049379"/>
                      <a:gd name="connsiteX6" fmla="*/ 134145 w 1062874"/>
                      <a:gd name="connsiteY6" fmla="*/ 395289 h 1049379"/>
                      <a:gd name="connsiteX7" fmla="*/ 471697 w 1062874"/>
                      <a:gd name="connsiteY7" fmla="*/ 599641 h 1049379"/>
                      <a:gd name="connsiteX0" fmla="*/ 375671 w 1062874"/>
                      <a:gd name="connsiteY0" fmla="*/ 213173 h 1049379"/>
                      <a:gd name="connsiteX1" fmla="*/ 563600 w 1062874"/>
                      <a:gd name="connsiteY1" fmla="*/ 0 h 1049379"/>
                      <a:gd name="connsiteX2" fmla="*/ 703845 w 1062874"/>
                      <a:gd name="connsiteY2" fmla="*/ 311345 h 1049379"/>
                      <a:gd name="connsiteX3" fmla="*/ 1062874 w 1062874"/>
                      <a:gd name="connsiteY3" fmla="*/ 535737 h 1049379"/>
                      <a:gd name="connsiteX4" fmla="*/ 597867 w 1062874"/>
                      <a:gd name="connsiteY4" fmla="*/ 942144 h 1049379"/>
                      <a:gd name="connsiteX5" fmla="*/ 81359 w 1062874"/>
                      <a:gd name="connsiteY5" fmla="*/ 871971 h 1049379"/>
                      <a:gd name="connsiteX6" fmla="*/ 134145 w 1062874"/>
                      <a:gd name="connsiteY6" fmla="*/ 395289 h 1049379"/>
                      <a:gd name="connsiteX7" fmla="*/ 471697 w 1062874"/>
                      <a:gd name="connsiteY7" fmla="*/ 599641 h 1049379"/>
                      <a:gd name="connsiteX0" fmla="*/ 375671 w 1062874"/>
                      <a:gd name="connsiteY0" fmla="*/ 213173 h 1049379"/>
                      <a:gd name="connsiteX1" fmla="*/ 563600 w 1062874"/>
                      <a:gd name="connsiteY1" fmla="*/ 0 h 1049379"/>
                      <a:gd name="connsiteX2" fmla="*/ 703845 w 1062874"/>
                      <a:gd name="connsiteY2" fmla="*/ 311345 h 1049379"/>
                      <a:gd name="connsiteX3" fmla="*/ 1062874 w 1062874"/>
                      <a:gd name="connsiteY3" fmla="*/ 535737 h 1049379"/>
                      <a:gd name="connsiteX4" fmla="*/ 597867 w 1062874"/>
                      <a:gd name="connsiteY4" fmla="*/ 942144 h 1049379"/>
                      <a:gd name="connsiteX5" fmla="*/ 81359 w 1062874"/>
                      <a:gd name="connsiteY5" fmla="*/ 871971 h 1049379"/>
                      <a:gd name="connsiteX6" fmla="*/ 134145 w 1062874"/>
                      <a:gd name="connsiteY6" fmla="*/ 395289 h 1049379"/>
                      <a:gd name="connsiteX7" fmla="*/ 471697 w 1062874"/>
                      <a:gd name="connsiteY7" fmla="*/ 599641 h 1049379"/>
                      <a:gd name="connsiteX0" fmla="*/ 375671 w 1062874"/>
                      <a:gd name="connsiteY0" fmla="*/ 213173 h 1033999"/>
                      <a:gd name="connsiteX1" fmla="*/ 563600 w 1062874"/>
                      <a:gd name="connsiteY1" fmla="*/ 0 h 1033999"/>
                      <a:gd name="connsiteX2" fmla="*/ 703845 w 1062874"/>
                      <a:gd name="connsiteY2" fmla="*/ 311345 h 1033999"/>
                      <a:gd name="connsiteX3" fmla="*/ 1062874 w 1062874"/>
                      <a:gd name="connsiteY3" fmla="*/ 535737 h 1033999"/>
                      <a:gd name="connsiteX4" fmla="*/ 597867 w 1062874"/>
                      <a:gd name="connsiteY4" fmla="*/ 942144 h 1033999"/>
                      <a:gd name="connsiteX5" fmla="*/ 81359 w 1062874"/>
                      <a:gd name="connsiteY5" fmla="*/ 871971 h 1033999"/>
                      <a:gd name="connsiteX6" fmla="*/ 134145 w 1062874"/>
                      <a:gd name="connsiteY6" fmla="*/ 395289 h 1033999"/>
                      <a:gd name="connsiteX7" fmla="*/ 471697 w 1062874"/>
                      <a:gd name="connsiteY7" fmla="*/ 599641 h 1033999"/>
                      <a:gd name="connsiteX0" fmla="*/ 363975 w 1051178"/>
                      <a:gd name="connsiteY0" fmla="*/ 213173 h 1033999"/>
                      <a:gd name="connsiteX1" fmla="*/ 551904 w 1051178"/>
                      <a:gd name="connsiteY1" fmla="*/ 0 h 1033999"/>
                      <a:gd name="connsiteX2" fmla="*/ 692149 w 1051178"/>
                      <a:gd name="connsiteY2" fmla="*/ 311345 h 1033999"/>
                      <a:gd name="connsiteX3" fmla="*/ 1051178 w 1051178"/>
                      <a:gd name="connsiteY3" fmla="*/ 535737 h 1033999"/>
                      <a:gd name="connsiteX4" fmla="*/ 586171 w 1051178"/>
                      <a:gd name="connsiteY4" fmla="*/ 942144 h 1033999"/>
                      <a:gd name="connsiteX5" fmla="*/ 69663 w 1051178"/>
                      <a:gd name="connsiteY5" fmla="*/ 871971 h 1033999"/>
                      <a:gd name="connsiteX6" fmla="*/ 122449 w 1051178"/>
                      <a:gd name="connsiteY6" fmla="*/ 395289 h 1033999"/>
                      <a:gd name="connsiteX7" fmla="*/ 460001 w 1051178"/>
                      <a:gd name="connsiteY7" fmla="*/ 599641 h 1033999"/>
                      <a:gd name="connsiteX0" fmla="*/ 363975 w 1051178"/>
                      <a:gd name="connsiteY0" fmla="*/ 213173 h 1030327"/>
                      <a:gd name="connsiteX1" fmla="*/ 551904 w 1051178"/>
                      <a:gd name="connsiteY1" fmla="*/ 0 h 1030327"/>
                      <a:gd name="connsiteX2" fmla="*/ 692149 w 1051178"/>
                      <a:gd name="connsiteY2" fmla="*/ 311345 h 1030327"/>
                      <a:gd name="connsiteX3" fmla="*/ 1051178 w 1051178"/>
                      <a:gd name="connsiteY3" fmla="*/ 535737 h 1030327"/>
                      <a:gd name="connsiteX4" fmla="*/ 613713 w 1051178"/>
                      <a:gd name="connsiteY4" fmla="*/ 936636 h 1030327"/>
                      <a:gd name="connsiteX5" fmla="*/ 69663 w 1051178"/>
                      <a:gd name="connsiteY5" fmla="*/ 871971 h 1030327"/>
                      <a:gd name="connsiteX6" fmla="*/ 122449 w 1051178"/>
                      <a:gd name="connsiteY6" fmla="*/ 395289 h 1030327"/>
                      <a:gd name="connsiteX7" fmla="*/ 460001 w 1051178"/>
                      <a:gd name="connsiteY7" fmla="*/ 599641 h 1030327"/>
                      <a:gd name="connsiteX0" fmla="*/ 363975 w 1051178"/>
                      <a:gd name="connsiteY0" fmla="*/ 213173 h 1030327"/>
                      <a:gd name="connsiteX1" fmla="*/ 551904 w 1051178"/>
                      <a:gd name="connsiteY1" fmla="*/ 0 h 1030327"/>
                      <a:gd name="connsiteX2" fmla="*/ 692149 w 1051178"/>
                      <a:gd name="connsiteY2" fmla="*/ 311345 h 1030327"/>
                      <a:gd name="connsiteX3" fmla="*/ 1051178 w 1051178"/>
                      <a:gd name="connsiteY3" fmla="*/ 535737 h 1030327"/>
                      <a:gd name="connsiteX4" fmla="*/ 613713 w 1051178"/>
                      <a:gd name="connsiteY4" fmla="*/ 936636 h 1030327"/>
                      <a:gd name="connsiteX5" fmla="*/ 69663 w 1051178"/>
                      <a:gd name="connsiteY5" fmla="*/ 871971 h 1030327"/>
                      <a:gd name="connsiteX6" fmla="*/ 122449 w 1051178"/>
                      <a:gd name="connsiteY6" fmla="*/ 395289 h 1030327"/>
                      <a:gd name="connsiteX7" fmla="*/ 460001 w 1051178"/>
                      <a:gd name="connsiteY7" fmla="*/ 599641 h 1030327"/>
                      <a:gd name="connsiteX0" fmla="*/ 363975 w 1034653"/>
                      <a:gd name="connsiteY0" fmla="*/ 213173 h 1030327"/>
                      <a:gd name="connsiteX1" fmla="*/ 551904 w 1034653"/>
                      <a:gd name="connsiteY1" fmla="*/ 0 h 1030327"/>
                      <a:gd name="connsiteX2" fmla="*/ 692149 w 1034653"/>
                      <a:gd name="connsiteY2" fmla="*/ 311345 h 1030327"/>
                      <a:gd name="connsiteX3" fmla="*/ 1034653 w 1034653"/>
                      <a:gd name="connsiteY3" fmla="*/ 538491 h 1030327"/>
                      <a:gd name="connsiteX4" fmla="*/ 613713 w 1034653"/>
                      <a:gd name="connsiteY4" fmla="*/ 936636 h 1030327"/>
                      <a:gd name="connsiteX5" fmla="*/ 69663 w 1034653"/>
                      <a:gd name="connsiteY5" fmla="*/ 871971 h 1030327"/>
                      <a:gd name="connsiteX6" fmla="*/ 122449 w 1034653"/>
                      <a:gd name="connsiteY6" fmla="*/ 395289 h 1030327"/>
                      <a:gd name="connsiteX7" fmla="*/ 460001 w 1034653"/>
                      <a:gd name="connsiteY7" fmla="*/ 599641 h 1030327"/>
                      <a:gd name="connsiteX0" fmla="*/ 363975 w 1037690"/>
                      <a:gd name="connsiteY0" fmla="*/ 213173 h 1030327"/>
                      <a:gd name="connsiteX1" fmla="*/ 551904 w 1037690"/>
                      <a:gd name="connsiteY1" fmla="*/ 0 h 1030327"/>
                      <a:gd name="connsiteX2" fmla="*/ 692149 w 1037690"/>
                      <a:gd name="connsiteY2" fmla="*/ 311345 h 1030327"/>
                      <a:gd name="connsiteX3" fmla="*/ 1034653 w 1037690"/>
                      <a:gd name="connsiteY3" fmla="*/ 538491 h 1030327"/>
                      <a:gd name="connsiteX4" fmla="*/ 613713 w 1037690"/>
                      <a:gd name="connsiteY4" fmla="*/ 936636 h 1030327"/>
                      <a:gd name="connsiteX5" fmla="*/ 69663 w 1037690"/>
                      <a:gd name="connsiteY5" fmla="*/ 871971 h 1030327"/>
                      <a:gd name="connsiteX6" fmla="*/ 122449 w 1037690"/>
                      <a:gd name="connsiteY6" fmla="*/ 395289 h 1030327"/>
                      <a:gd name="connsiteX7" fmla="*/ 460001 w 1037690"/>
                      <a:gd name="connsiteY7" fmla="*/ 599641 h 1030327"/>
                      <a:gd name="connsiteX0" fmla="*/ 363975 w 1037917"/>
                      <a:gd name="connsiteY0" fmla="*/ 213173 h 1030327"/>
                      <a:gd name="connsiteX1" fmla="*/ 551904 w 1037917"/>
                      <a:gd name="connsiteY1" fmla="*/ 0 h 1030327"/>
                      <a:gd name="connsiteX2" fmla="*/ 692149 w 1037917"/>
                      <a:gd name="connsiteY2" fmla="*/ 311345 h 1030327"/>
                      <a:gd name="connsiteX3" fmla="*/ 1034653 w 1037917"/>
                      <a:gd name="connsiteY3" fmla="*/ 538491 h 1030327"/>
                      <a:gd name="connsiteX4" fmla="*/ 613713 w 1037917"/>
                      <a:gd name="connsiteY4" fmla="*/ 936636 h 1030327"/>
                      <a:gd name="connsiteX5" fmla="*/ 69663 w 1037917"/>
                      <a:gd name="connsiteY5" fmla="*/ 871971 h 1030327"/>
                      <a:gd name="connsiteX6" fmla="*/ 122449 w 1037917"/>
                      <a:gd name="connsiteY6" fmla="*/ 395289 h 1030327"/>
                      <a:gd name="connsiteX7" fmla="*/ 460001 w 1037917"/>
                      <a:gd name="connsiteY7" fmla="*/ 599641 h 1030327"/>
                      <a:gd name="connsiteX0" fmla="*/ 363975 w 1046257"/>
                      <a:gd name="connsiteY0" fmla="*/ 213173 h 1030327"/>
                      <a:gd name="connsiteX1" fmla="*/ 551904 w 1046257"/>
                      <a:gd name="connsiteY1" fmla="*/ 0 h 1030327"/>
                      <a:gd name="connsiteX2" fmla="*/ 692149 w 1046257"/>
                      <a:gd name="connsiteY2" fmla="*/ 311345 h 1030327"/>
                      <a:gd name="connsiteX3" fmla="*/ 1034653 w 1046257"/>
                      <a:gd name="connsiteY3" fmla="*/ 538491 h 1030327"/>
                      <a:gd name="connsiteX4" fmla="*/ 613713 w 1046257"/>
                      <a:gd name="connsiteY4" fmla="*/ 936636 h 1030327"/>
                      <a:gd name="connsiteX5" fmla="*/ 69663 w 1046257"/>
                      <a:gd name="connsiteY5" fmla="*/ 871971 h 1030327"/>
                      <a:gd name="connsiteX6" fmla="*/ 122449 w 1046257"/>
                      <a:gd name="connsiteY6" fmla="*/ 395289 h 1030327"/>
                      <a:gd name="connsiteX7" fmla="*/ 460001 w 1046257"/>
                      <a:gd name="connsiteY7" fmla="*/ 599641 h 1030327"/>
                      <a:gd name="connsiteX0" fmla="*/ 363975 w 1046257"/>
                      <a:gd name="connsiteY0" fmla="*/ 213173 h 1030327"/>
                      <a:gd name="connsiteX1" fmla="*/ 551904 w 1046257"/>
                      <a:gd name="connsiteY1" fmla="*/ 0 h 1030327"/>
                      <a:gd name="connsiteX2" fmla="*/ 692149 w 1046257"/>
                      <a:gd name="connsiteY2" fmla="*/ 311345 h 1030327"/>
                      <a:gd name="connsiteX3" fmla="*/ 1034653 w 1046257"/>
                      <a:gd name="connsiteY3" fmla="*/ 538491 h 1030327"/>
                      <a:gd name="connsiteX4" fmla="*/ 613713 w 1046257"/>
                      <a:gd name="connsiteY4" fmla="*/ 936636 h 1030327"/>
                      <a:gd name="connsiteX5" fmla="*/ 69663 w 1046257"/>
                      <a:gd name="connsiteY5" fmla="*/ 871971 h 1030327"/>
                      <a:gd name="connsiteX6" fmla="*/ 122449 w 1046257"/>
                      <a:gd name="connsiteY6" fmla="*/ 395289 h 1030327"/>
                      <a:gd name="connsiteX7" fmla="*/ 460001 w 1046257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92149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92149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2870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2870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2870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2870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830 h 1030984"/>
                      <a:gd name="connsiteX1" fmla="*/ 551904 w 1041370"/>
                      <a:gd name="connsiteY1" fmla="*/ 657 h 1030984"/>
                      <a:gd name="connsiteX2" fmla="*/ 675624 w 1041370"/>
                      <a:gd name="connsiteY2" fmla="*/ 300985 h 1030984"/>
                      <a:gd name="connsiteX3" fmla="*/ 1034653 w 1041370"/>
                      <a:gd name="connsiteY3" fmla="*/ 539148 h 1030984"/>
                      <a:gd name="connsiteX4" fmla="*/ 613713 w 1041370"/>
                      <a:gd name="connsiteY4" fmla="*/ 937293 h 1030984"/>
                      <a:gd name="connsiteX5" fmla="*/ 69663 w 1041370"/>
                      <a:gd name="connsiteY5" fmla="*/ 872628 h 1030984"/>
                      <a:gd name="connsiteX6" fmla="*/ 122449 w 1041370"/>
                      <a:gd name="connsiteY6" fmla="*/ 395946 h 1030984"/>
                      <a:gd name="connsiteX7" fmla="*/ 460001 w 1041370"/>
                      <a:gd name="connsiteY7" fmla="*/ 600298 h 1030984"/>
                      <a:gd name="connsiteX0" fmla="*/ 363975 w 1041370"/>
                      <a:gd name="connsiteY0" fmla="*/ 213830 h 1030984"/>
                      <a:gd name="connsiteX1" fmla="*/ 551904 w 1041370"/>
                      <a:gd name="connsiteY1" fmla="*/ 657 h 1030984"/>
                      <a:gd name="connsiteX2" fmla="*/ 675624 w 1041370"/>
                      <a:gd name="connsiteY2" fmla="*/ 300985 h 1030984"/>
                      <a:gd name="connsiteX3" fmla="*/ 1034653 w 1041370"/>
                      <a:gd name="connsiteY3" fmla="*/ 539148 h 1030984"/>
                      <a:gd name="connsiteX4" fmla="*/ 613713 w 1041370"/>
                      <a:gd name="connsiteY4" fmla="*/ 937293 h 1030984"/>
                      <a:gd name="connsiteX5" fmla="*/ 69663 w 1041370"/>
                      <a:gd name="connsiteY5" fmla="*/ 872628 h 1030984"/>
                      <a:gd name="connsiteX6" fmla="*/ 122449 w 1041370"/>
                      <a:gd name="connsiteY6" fmla="*/ 395946 h 1030984"/>
                      <a:gd name="connsiteX7" fmla="*/ 460001 w 1041370"/>
                      <a:gd name="connsiteY7" fmla="*/ 600298 h 1030984"/>
                      <a:gd name="connsiteX0" fmla="*/ 363975 w 1041370"/>
                      <a:gd name="connsiteY0" fmla="*/ 213830 h 1030984"/>
                      <a:gd name="connsiteX1" fmla="*/ 551904 w 1041370"/>
                      <a:gd name="connsiteY1" fmla="*/ 657 h 1030984"/>
                      <a:gd name="connsiteX2" fmla="*/ 675624 w 1041370"/>
                      <a:gd name="connsiteY2" fmla="*/ 300985 h 1030984"/>
                      <a:gd name="connsiteX3" fmla="*/ 1034653 w 1041370"/>
                      <a:gd name="connsiteY3" fmla="*/ 539148 h 1030984"/>
                      <a:gd name="connsiteX4" fmla="*/ 613713 w 1041370"/>
                      <a:gd name="connsiteY4" fmla="*/ 937293 h 1030984"/>
                      <a:gd name="connsiteX5" fmla="*/ 69663 w 1041370"/>
                      <a:gd name="connsiteY5" fmla="*/ 872628 h 1030984"/>
                      <a:gd name="connsiteX6" fmla="*/ 122449 w 1041370"/>
                      <a:gd name="connsiteY6" fmla="*/ 395946 h 1030984"/>
                      <a:gd name="connsiteX7" fmla="*/ 460001 w 1041370"/>
                      <a:gd name="connsiteY7" fmla="*/ 600298 h 1030984"/>
                      <a:gd name="connsiteX0" fmla="*/ 363975 w 1041370"/>
                      <a:gd name="connsiteY0" fmla="*/ 213270 h 1030424"/>
                      <a:gd name="connsiteX1" fmla="*/ 551904 w 1041370"/>
                      <a:gd name="connsiteY1" fmla="*/ 97 h 1030424"/>
                      <a:gd name="connsiteX2" fmla="*/ 675624 w 1041370"/>
                      <a:gd name="connsiteY2" fmla="*/ 300425 h 1030424"/>
                      <a:gd name="connsiteX3" fmla="*/ 1034653 w 1041370"/>
                      <a:gd name="connsiteY3" fmla="*/ 538588 h 1030424"/>
                      <a:gd name="connsiteX4" fmla="*/ 613713 w 1041370"/>
                      <a:gd name="connsiteY4" fmla="*/ 936733 h 1030424"/>
                      <a:gd name="connsiteX5" fmla="*/ 69663 w 1041370"/>
                      <a:gd name="connsiteY5" fmla="*/ 872068 h 1030424"/>
                      <a:gd name="connsiteX6" fmla="*/ 122449 w 1041370"/>
                      <a:gd name="connsiteY6" fmla="*/ 395386 h 1030424"/>
                      <a:gd name="connsiteX7" fmla="*/ 460001 w 1041370"/>
                      <a:gd name="connsiteY7" fmla="*/ 599738 h 1030424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15934 w 1041370"/>
                      <a:gd name="connsiteY7" fmla="*/ 693285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15934 w 1041370"/>
                      <a:gd name="connsiteY7" fmla="*/ 693285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15934 w 1041370"/>
                      <a:gd name="connsiteY7" fmla="*/ 693285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07671 w 1041370"/>
                      <a:gd name="connsiteY7" fmla="*/ 709810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07671 w 1041370"/>
                      <a:gd name="connsiteY7" fmla="*/ 709810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07671 w 1041370"/>
                      <a:gd name="connsiteY7" fmla="*/ 709810 h 1030327"/>
                      <a:gd name="connsiteX0" fmla="*/ 408043 w 1041266"/>
                      <a:gd name="connsiteY0" fmla="*/ 237961 h 1016230"/>
                      <a:gd name="connsiteX1" fmla="*/ 551904 w 1041266"/>
                      <a:gd name="connsiteY1" fmla="*/ 0 h 1016230"/>
                      <a:gd name="connsiteX2" fmla="*/ 675624 w 1041266"/>
                      <a:gd name="connsiteY2" fmla="*/ 300328 h 1016230"/>
                      <a:gd name="connsiteX3" fmla="*/ 1034653 w 1041266"/>
                      <a:gd name="connsiteY3" fmla="*/ 538491 h 1016230"/>
                      <a:gd name="connsiteX4" fmla="*/ 610959 w 1041266"/>
                      <a:gd name="connsiteY4" fmla="*/ 914602 h 1016230"/>
                      <a:gd name="connsiteX5" fmla="*/ 69663 w 1041266"/>
                      <a:gd name="connsiteY5" fmla="*/ 871971 h 1016230"/>
                      <a:gd name="connsiteX6" fmla="*/ 122449 w 1041266"/>
                      <a:gd name="connsiteY6" fmla="*/ 395289 h 1016230"/>
                      <a:gd name="connsiteX7" fmla="*/ 407671 w 1041266"/>
                      <a:gd name="connsiteY7" fmla="*/ 709810 h 1016230"/>
                      <a:gd name="connsiteX0" fmla="*/ 408043 w 1042386"/>
                      <a:gd name="connsiteY0" fmla="*/ 237961 h 1016230"/>
                      <a:gd name="connsiteX1" fmla="*/ 551904 w 1042386"/>
                      <a:gd name="connsiteY1" fmla="*/ 0 h 1016230"/>
                      <a:gd name="connsiteX2" fmla="*/ 675624 w 1042386"/>
                      <a:gd name="connsiteY2" fmla="*/ 300328 h 1016230"/>
                      <a:gd name="connsiteX3" fmla="*/ 1034653 w 1042386"/>
                      <a:gd name="connsiteY3" fmla="*/ 538491 h 1016230"/>
                      <a:gd name="connsiteX4" fmla="*/ 610959 w 1042386"/>
                      <a:gd name="connsiteY4" fmla="*/ 914602 h 1016230"/>
                      <a:gd name="connsiteX5" fmla="*/ 69663 w 1042386"/>
                      <a:gd name="connsiteY5" fmla="*/ 871971 h 1016230"/>
                      <a:gd name="connsiteX6" fmla="*/ 122449 w 1042386"/>
                      <a:gd name="connsiteY6" fmla="*/ 395289 h 1016230"/>
                      <a:gd name="connsiteX7" fmla="*/ 407671 w 1042386"/>
                      <a:gd name="connsiteY7" fmla="*/ 709810 h 1016230"/>
                      <a:gd name="connsiteX0" fmla="*/ 408043 w 1042386"/>
                      <a:gd name="connsiteY0" fmla="*/ 237961 h 1031503"/>
                      <a:gd name="connsiteX1" fmla="*/ 551904 w 1042386"/>
                      <a:gd name="connsiteY1" fmla="*/ 0 h 1031503"/>
                      <a:gd name="connsiteX2" fmla="*/ 675624 w 1042386"/>
                      <a:gd name="connsiteY2" fmla="*/ 300328 h 1031503"/>
                      <a:gd name="connsiteX3" fmla="*/ 1034653 w 1042386"/>
                      <a:gd name="connsiteY3" fmla="*/ 538491 h 1031503"/>
                      <a:gd name="connsiteX4" fmla="*/ 610959 w 1042386"/>
                      <a:gd name="connsiteY4" fmla="*/ 914602 h 1031503"/>
                      <a:gd name="connsiteX5" fmla="*/ 69663 w 1042386"/>
                      <a:gd name="connsiteY5" fmla="*/ 871971 h 1031503"/>
                      <a:gd name="connsiteX6" fmla="*/ 122449 w 1042386"/>
                      <a:gd name="connsiteY6" fmla="*/ 395289 h 1031503"/>
                      <a:gd name="connsiteX7" fmla="*/ 407671 w 1042386"/>
                      <a:gd name="connsiteY7" fmla="*/ 709810 h 1031503"/>
                      <a:gd name="connsiteX0" fmla="*/ 408043 w 1040983"/>
                      <a:gd name="connsiteY0" fmla="*/ 237961 h 1031503"/>
                      <a:gd name="connsiteX1" fmla="*/ 551904 w 1040983"/>
                      <a:gd name="connsiteY1" fmla="*/ 0 h 1031503"/>
                      <a:gd name="connsiteX2" fmla="*/ 675624 w 1040983"/>
                      <a:gd name="connsiteY2" fmla="*/ 300328 h 1031503"/>
                      <a:gd name="connsiteX3" fmla="*/ 1034653 w 1040983"/>
                      <a:gd name="connsiteY3" fmla="*/ 538491 h 1031503"/>
                      <a:gd name="connsiteX4" fmla="*/ 610959 w 1040983"/>
                      <a:gd name="connsiteY4" fmla="*/ 914602 h 1031503"/>
                      <a:gd name="connsiteX5" fmla="*/ 69663 w 1040983"/>
                      <a:gd name="connsiteY5" fmla="*/ 871971 h 1031503"/>
                      <a:gd name="connsiteX6" fmla="*/ 122449 w 1040983"/>
                      <a:gd name="connsiteY6" fmla="*/ 395289 h 1031503"/>
                      <a:gd name="connsiteX7" fmla="*/ 407671 w 1040983"/>
                      <a:gd name="connsiteY7" fmla="*/ 709810 h 1031503"/>
                      <a:gd name="connsiteX0" fmla="*/ 408043 w 1040983"/>
                      <a:gd name="connsiteY0" fmla="*/ 237961 h 1036239"/>
                      <a:gd name="connsiteX1" fmla="*/ 551904 w 1040983"/>
                      <a:gd name="connsiteY1" fmla="*/ 0 h 1036239"/>
                      <a:gd name="connsiteX2" fmla="*/ 675624 w 1040983"/>
                      <a:gd name="connsiteY2" fmla="*/ 300328 h 1036239"/>
                      <a:gd name="connsiteX3" fmla="*/ 1034653 w 1040983"/>
                      <a:gd name="connsiteY3" fmla="*/ 538491 h 1036239"/>
                      <a:gd name="connsiteX4" fmla="*/ 610959 w 1040983"/>
                      <a:gd name="connsiteY4" fmla="*/ 914602 h 1036239"/>
                      <a:gd name="connsiteX5" fmla="*/ 69663 w 1040983"/>
                      <a:gd name="connsiteY5" fmla="*/ 871971 h 1036239"/>
                      <a:gd name="connsiteX6" fmla="*/ 122449 w 1040983"/>
                      <a:gd name="connsiteY6" fmla="*/ 395289 h 1036239"/>
                      <a:gd name="connsiteX7" fmla="*/ 407671 w 1040983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75624 w 1040106"/>
                      <a:gd name="connsiteY2" fmla="*/ 300328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2163"/>
                      <a:gd name="connsiteY0" fmla="*/ 237961 h 1036239"/>
                      <a:gd name="connsiteX1" fmla="*/ 551904 w 1042163"/>
                      <a:gd name="connsiteY1" fmla="*/ 0 h 1036239"/>
                      <a:gd name="connsiteX2" fmla="*/ 694904 w 1042163"/>
                      <a:gd name="connsiteY2" fmla="*/ 308591 h 1036239"/>
                      <a:gd name="connsiteX3" fmla="*/ 1034653 w 1042163"/>
                      <a:gd name="connsiteY3" fmla="*/ 538491 h 1036239"/>
                      <a:gd name="connsiteX4" fmla="*/ 610959 w 1042163"/>
                      <a:gd name="connsiteY4" fmla="*/ 914602 h 1036239"/>
                      <a:gd name="connsiteX5" fmla="*/ 69663 w 1042163"/>
                      <a:gd name="connsiteY5" fmla="*/ 871971 h 1036239"/>
                      <a:gd name="connsiteX6" fmla="*/ 122449 w 1042163"/>
                      <a:gd name="connsiteY6" fmla="*/ 395289 h 1036239"/>
                      <a:gd name="connsiteX7" fmla="*/ 407671 w 1042163"/>
                      <a:gd name="connsiteY7" fmla="*/ 709810 h 10362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42163" h="1036239">
                        <a:moveTo>
                          <a:pt x="408043" y="237961"/>
                        </a:moveTo>
                        <a:cubicBezTo>
                          <a:pt x="343992" y="128344"/>
                          <a:pt x="425913" y="2202"/>
                          <a:pt x="551904" y="0"/>
                        </a:cubicBezTo>
                        <a:cubicBezTo>
                          <a:pt x="692297" y="9220"/>
                          <a:pt x="799637" y="145134"/>
                          <a:pt x="694904" y="308591"/>
                        </a:cubicBezTo>
                        <a:cubicBezTo>
                          <a:pt x="913733" y="254856"/>
                          <a:pt x="1005866" y="388412"/>
                          <a:pt x="1034653" y="538491"/>
                        </a:cubicBezTo>
                        <a:cubicBezTo>
                          <a:pt x="1080710" y="748323"/>
                          <a:pt x="911934" y="1029765"/>
                          <a:pt x="610959" y="914602"/>
                        </a:cubicBezTo>
                        <a:cubicBezTo>
                          <a:pt x="529678" y="1130828"/>
                          <a:pt x="156451" y="1022057"/>
                          <a:pt x="69663" y="871971"/>
                        </a:cubicBezTo>
                        <a:cubicBezTo>
                          <a:pt x="-4549" y="766325"/>
                          <a:pt x="-59482" y="489919"/>
                          <a:pt x="122449" y="395289"/>
                        </a:cubicBezTo>
                        <a:cubicBezTo>
                          <a:pt x="315758" y="274283"/>
                          <a:pt x="605462" y="514080"/>
                          <a:pt x="407671" y="709810"/>
                        </a:cubicBezTo>
                      </a:path>
                    </a:pathLst>
                  </a:custGeom>
                  <a:noFill/>
                  <a:ln w="31750"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86" name="자유형: 도형 100">
                    <a:extLst>
                      <a:ext uri="{FF2B5EF4-FFF2-40B4-BE49-F238E27FC236}">
                        <a16:creationId xmlns:a16="http://schemas.microsoft.com/office/drawing/2014/main" id="{D5B1471E-EF34-4B40-A1ED-25E45B009B30}"/>
                      </a:ext>
                    </a:extLst>
                  </p:cNvPr>
                  <p:cNvSpPr/>
                  <p:nvPr/>
                </p:nvSpPr>
                <p:spPr>
                  <a:xfrm>
                    <a:off x="6150565" y="3902140"/>
                    <a:ext cx="223711" cy="335071"/>
                  </a:xfrm>
                  <a:custGeom>
                    <a:avLst/>
                    <a:gdLst>
                      <a:gd name="connsiteX0" fmla="*/ 0 w 210368"/>
                      <a:gd name="connsiteY0" fmla="*/ 692812 h 692812"/>
                      <a:gd name="connsiteX1" fmla="*/ 145855 w 210368"/>
                      <a:gd name="connsiteY1" fmla="*/ 0 h 692812"/>
                      <a:gd name="connsiteX2" fmla="*/ 210368 w 210368"/>
                      <a:gd name="connsiteY2" fmla="*/ 350614 h 692812"/>
                      <a:gd name="connsiteX0" fmla="*/ 0 w 204758"/>
                      <a:gd name="connsiteY0" fmla="*/ 692812 h 692812"/>
                      <a:gd name="connsiteX1" fmla="*/ 145855 w 204758"/>
                      <a:gd name="connsiteY1" fmla="*/ 0 h 692812"/>
                      <a:gd name="connsiteX2" fmla="*/ 204758 w 204758"/>
                      <a:gd name="connsiteY2" fmla="*/ 350614 h 692812"/>
                      <a:gd name="connsiteX0" fmla="*/ 0 w 259110"/>
                      <a:gd name="connsiteY0" fmla="*/ 692812 h 692812"/>
                      <a:gd name="connsiteX1" fmla="*/ 145855 w 259110"/>
                      <a:gd name="connsiteY1" fmla="*/ 0 h 692812"/>
                      <a:gd name="connsiteX2" fmla="*/ 204758 w 259110"/>
                      <a:gd name="connsiteY2" fmla="*/ 350614 h 692812"/>
                      <a:gd name="connsiteX0" fmla="*/ 0 w 259110"/>
                      <a:gd name="connsiteY0" fmla="*/ 670372 h 670372"/>
                      <a:gd name="connsiteX1" fmla="*/ 145855 w 259110"/>
                      <a:gd name="connsiteY1" fmla="*/ 0 h 670372"/>
                      <a:gd name="connsiteX2" fmla="*/ 204758 w 259110"/>
                      <a:gd name="connsiteY2" fmla="*/ 328174 h 670372"/>
                      <a:gd name="connsiteX0" fmla="*/ 0 w 276458"/>
                      <a:gd name="connsiteY0" fmla="*/ 670372 h 670372"/>
                      <a:gd name="connsiteX1" fmla="*/ 145855 w 276458"/>
                      <a:gd name="connsiteY1" fmla="*/ 0 h 670372"/>
                      <a:gd name="connsiteX2" fmla="*/ 204758 w 276458"/>
                      <a:gd name="connsiteY2" fmla="*/ 328174 h 670372"/>
                      <a:gd name="connsiteX0" fmla="*/ 0 w 276458"/>
                      <a:gd name="connsiteY0" fmla="*/ 670381 h 670381"/>
                      <a:gd name="connsiteX1" fmla="*/ 145855 w 276458"/>
                      <a:gd name="connsiteY1" fmla="*/ 9 h 670381"/>
                      <a:gd name="connsiteX2" fmla="*/ 204758 w 276458"/>
                      <a:gd name="connsiteY2" fmla="*/ 328183 h 670381"/>
                      <a:gd name="connsiteX0" fmla="*/ 17567 w 294025"/>
                      <a:gd name="connsiteY0" fmla="*/ 670381 h 670381"/>
                      <a:gd name="connsiteX1" fmla="*/ 163422 w 294025"/>
                      <a:gd name="connsiteY1" fmla="*/ 9 h 670381"/>
                      <a:gd name="connsiteX2" fmla="*/ 222325 w 294025"/>
                      <a:gd name="connsiteY2" fmla="*/ 328183 h 670381"/>
                      <a:gd name="connsiteX0" fmla="*/ 17567 w 327330"/>
                      <a:gd name="connsiteY0" fmla="*/ 671068 h 671068"/>
                      <a:gd name="connsiteX1" fmla="*/ 163422 w 327330"/>
                      <a:gd name="connsiteY1" fmla="*/ 696 h 671068"/>
                      <a:gd name="connsiteX2" fmla="*/ 222325 w 327330"/>
                      <a:gd name="connsiteY2" fmla="*/ 328870 h 671068"/>
                      <a:gd name="connsiteX0" fmla="*/ 17567 w 321664"/>
                      <a:gd name="connsiteY0" fmla="*/ 671068 h 671068"/>
                      <a:gd name="connsiteX1" fmla="*/ 163422 w 321664"/>
                      <a:gd name="connsiteY1" fmla="*/ 696 h 671068"/>
                      <a:gd name="connsiteX2" fmla="*/ 222325 w 321664"/>
                      <a:gd name="connsiteY2" fmla="*/ 328870 h 671068"/>
                      <a:gd name="connsiteX0" fmla="*/ 18431 w 322528"/>
                      <a:gd name="connsiteY0" fmla="*/ 671068 h 671068"/>
                      <a:gd name="connsiteX1" fmla="*/ 164286 w 322528"/>
                      <a:gd name="connsiteY1" fmla="*/ 696 h 671068"/>
                      <a:gd name="connsiteX2" fmla="*/ 223189 w 322528"/>
                      <a:gd name="connsiteY2" fmla="*/ 328870 h 671068"/>
                      <a:gd name="connsiteX0" fmla="*/ 18431 w 311947"/>
                      <a:gd name="connsiteY0" fmla="*/ 671151 h 671151"/>
                      <a:gd name="connsiteX1" fmla="*/ 164286 w 311947"/>
                      <a:gd name="connsiteY1" fmla="*/ 779 h 671151"/>
                      <a:gd name="connsiteX2" fmla="*/ 203910 w 311947"/>
                      <a:gd name="connsiteY2" fmla="*/ 312427 h 671151"/>
                      <a:gd name="connsiteX0" fmla="*/ 18431 w 319515"/>
                      <a:gd name="connsiteY0" fmla="*/ 670768 h 670768"/>
                      <a:gd name="connsiteX1" fmla="*/ 164286 w 319515"/>
                      <a:gd name="connsiteY1" fmla="*/ 396 h 670768"/>
                      <a:gd name="connsiteX2" fmla="*/ 203910 w 319515"/>
                      <a:gd name="connsiteY2" fmla="*/ 312044 h 670768"/>
                      <a:gd name="connsiteX0" fmla="*/ 16717 w 317801"/>
                      <a:gd name="connsiteY0" fmla="*/ 670768 h 670768"/>
                      <a:gd name="connsiteX1" fmla="*/ 162572 w 317801"/>
                      <a:gd name="connsiteY1" fmla="*/ 396 h 670768"/>
                      <a:gd name="connsiteX2" fmla="*/ 202196 w 317801"/>
                      <a:gd name="connsiteY2" fmla="*/ 312044 h 670768"/>
                      <a:gd name="connsiteX0" fmla="*/ 16717 w 320719"/>
                      <a:gd name="connsiteY0" fmla="*/ 670412 h 670412"/>
                      <a:gd name="connsiteX1" fmla="*/ 162572 w 320719"/>
                      <a:gd name="connsiteY1" fmla="*/ 40 h 670412"/>
                      <a:gd name="connsiteX2" fmla="*/ 202196 w 320719"/>
                      <a:gd name="connsiteY2" fmla="*/ 311688 h 670412"/>
                      <a:gd name="connsiteX0" fmla="*/ 16717 w 314294"/>
                      <a:gd name="connsiteY0" fmla="*/ 670412 h 670412"/>
                      <a:gd name="connsiteX1" fmla="*/ 162572 w 314294"/>
                      <a:gd name="connsiteY1" fmla="*/ 40 h 670412"/>
                      <a:gd name="connsiteX2" fmla="*/ 202196 w 314294"/>
                      <a:gd name="connsiteY2" fmla="*/ 311688 h 670412"/>
                      <a:gd name="connsiteX0" fmla="*/ 20002 w 313692"/>
                      <a:gd name="connsiteY0" fmla="*/ 684181 h 684181"/>
                      <a:gd name="connsiteX1" fmla="*/ 157594 w 313692"/>
                      <a:gd name="connsiteY1" fmla="*/ 38 h 684181"/>
                      <a:gd name="connsiteX2" fmla="*/ 205481 w 313692"/>
                      <a:gd name="connsiteY2" fmla="*/ 325457 h 684181"/>
                      <a:gd name="connsiteX0" fmla="*/ 20002 w 335146"/>
                      <a:gd name="connsiteY0" fmla="*/ 684143 h 684143"/>
                      <a:gd name="connsiteX1" fmla="*/ 157594 w 335146"/>
                      <a:gd name="connsiteY1" fmla="*/ 0 h 684143"/>
                      <a:gd name="connsiteX2" fmla="*/ 205481 w 335146"/>
                      <a:gd name="connsiteY2" fmla="*/ 325419 h 684143"/>
                      <a:gd name="connsiteX0" fmla="*/ 20002 w 322593"/>
                      <a:gd name="connsiteY0" fmla="*/ 684143 h 684143"/>
                      <a:gd name="connsiteX1" fmla="*/ 157594 w 322593"/>
                      <a:gd name="connsiteY1" fmla="*/ 0 h 684143"/>
                      <a:gd name="connsiteX2" fmla="*/ 177939 w 322593"/>
                      <a:gd name="connsiteY2" fmla="*/ 275843 h 684143"/>
                      <a:gd name="connsiteX0" fmla="*/ 20002 w 322593"/>
                      <a:gd name="connsiteY0" fmla="*/ 684143 h 684143"/>
                      <a:gd name="connsiteX1" fmla="*/ 157594 w 322593"/>
                      <a:gd name="connsiteY1" fmla="*/ 0 h 684143"/>
                      <a:gd name="connsiteX2" fmla="*/ 177939 w 322593"/>
                      <a:gd name="connsiteY2" fmla="*/ 275843 h 684143"/>
                      <a:gd name="connsiteX0" fmla="*/ 20002 w 305016"/>
                      <a:gd name="connsiteY0" fmla="*/ 684145 h 684145"/>
                      <a:gd name="connsiteX1" fmla="*/ 157594 w 305016"/>
                      <a:gd name="connsiteY1" fmla="*/ 2 h 684145"/>
                      <a:gd name="connsiteX2" fmla="*/ 177939 w 305016"/>
                      <a:gd name="connsiteY2" fmla="*/ 275845 h 684145"/>
                      <a:gd name="connsiteX0" fmla="*/ 20002 w 305016"/>
                      <a:gd name="connsiteY0" fmla="*/ 684145 h 684145"/>
                      <a:gd name="connsiteX1" fmla="*/ 157594 w 305016"/>
                      <a:gd name="connsiteY1" fmla="*/ 2 h 684145"/>
                      <a:gd name="connsiteX2" fmla="*/ 177939 w 305016"/>
                      <a:gd name="connsiteY2" fmla="*/ 275845 h 684145"/>
                      <a:gd name="connsiteX0" fmla="*/ 11876 w 318923"/>
                      <a:gd name="connsiteY0" fmla="*/ 463808 h 463808"/>
                      <a:gd name="connsiteX1" fmla="*/ 171501 w 318923"/>
                      <a:gd name="connsiteY1" fmla="*/ 2 h 463808"/>
                      <a:gd name="connsiteX2" fmla="*/ 191846 w 318923"/>
                      <a:gd name="connsiteY2" fmla="*/ 275845 h 463808"/>
                      <a:gd name="connsiteX0" fmla="*/ 11876 w 318923"/>
                      <a:gd name="connsiteY0" fmla="*/ 444528 h 444528"/>
                      <a:gd name="connsiteX1" fmla="*/ 171501 w 318923"/>
                      <a:gd name="connsiteY1" fmla="*/ 2 h 444528"/>
                      <a:gd name="connsiteX2" fmla="*/ 191846 w 318923"/>
                      <a:gd name="connsiteY2" fmla="*/ 275845 h 444528"/>
                      <a:gd name="connsiteX0" fmla="*/ 1452 w 308499"/>
                      <a:gd name="connsiteY0" fmla="*/ 444528 h 444528"/>
                      <a:gd name="connsiteX1" fmla="*/ 161077 w 308499"/>
                      <a:gd name="connsiteY1" fmla="*/ 2 h 444528"/>
                      <a:gd name="connsiteX2" fmla="*/ 181422 w 308499"/>
                      <a:gd name="connsiteY2" fmla="*/ 275845 h 444528"/>
                      <a:gd name="connsiteX0" fmla="*/ 1452 w 296864"/>
                      <a:gd name="connsiteY0" fmla="*/ 444638 h 444638"/>
                      <a:gd name="connsiteX1" fmla="*/ 161077 w 296864"/>
                      <a:gd name="connsiteY1" fmla="*/ 112 h 444638"/>
                      <a:gd name="connsiteX2" fmla="*/ 181422 w 296864"/>
                      <a:gd name="connsiteY2" fmla="*/ 275955 h 4446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96864" h="444638">
                        <a:moveTo>
                          <a:pt x="1452" y="444638"/>
                        </a:moveTo>
                        <a:cubicBezTo>
                          <a:pt x="-2260" y="204656"/>
                          <a:pt x="-11482" y="8739"/>
                          <a:pt x="161077" y="112"/>
                        </a:cubicBezTo>
                        <a:cubicBezTo>
                          <a:pt x="350238" y="-6281"/>
                          <a:pt x="327228" y="262274"/>
                          <a:pt x="181422" y="275955"/>
                        </a:cubicBezTo>
                      </a:path>
                    </a:pathLst>
                  </a:custGeom>
                  <a:noFill/>
                  <a:ln w="31750"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cxnSp>
                <p:nvCxnSpPr>
                  <p:cNvPr id="87" name="직선 연결선 101">
                    <a:extLst>
                      <a:ext uri="{FF2B5EF4-FFF2-40B4-BE49-F238E27FC236}">
                        <a16:creationId xmlns:a16="http://schemas.microsoft.com/office/drawing/2014/main" id="{DDB5FAD2-2CBD-462B-8143-7A11128CE5F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152008" y="3476077"/>
                    <a:ext cx="1188" cy="974737"/>
                  </a:xfrm>
                  <a:prstGeom prst="line">
                    <a:avLst/>
                  </a:prstGeom>
                  <a:ln w="31750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10CE961-670D-4F8F-80DA-7B39F69FE7D6}"/>
              </a:ext>
            </a:extLst>
          </p:cNvPr>
          <p:cNvSpPr txBox="1"/>
          <p:nvPr/>
        </p:nvSpPr>
        <p:spPr>
          <a:xfrm>
            <a:off x="7993224" y="4477862"/>
            <a:ext cx="3969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Di Era New Normal </a:t>
            </a:r>
            <a:endParaRPr lang="en-ID" sz="32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A5719A-6793-465E-903E-C23ACD424335}"/>
              </a:ext>
            </a:extLst>
          </p:cNvPr>
          <p:cNvSpPr/>
          <p:nvPr/>
        </p:nvSpPr>
        <p:spPr>
          <a:xfrm>
            <a:off x="6599809" y="5335079"/>
            <a:ext cx="54155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Via Blended Learning</a:t>
            </a:r>
          </a:p>
        </p:txBody>
      </p:sp>
    </p:spTree>
    <p:extLst>
      <p:ext uri="{BB962C8B-B14F-4D97-AF65-F5344CB8AC3E}">
        <p14:creationId xmlns:p14="http://schemas.microsoft.com/office/powerpoint/2010/main" val="2241350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073A88A-5CDF-4FD0-A13A-C09538BF5158}"/>
              </a:ext>
            </a:extLst>
          </p:cNvPr>
          <p:cNvSpPr/>
          <p:nvPr/>
        </p:nvSpPr>
        <p:spPr>
          <a:xfrm>
            <a:off x="3679724" y="0"/>
            <a:ext cx="3654526" cy="5805796"/>
          </a:xfrm>
          <a:custGeom>
            <a:avLst/>
            <a:gdLst>
              <a:gd name="connsiteX0" fmla="*/ 3470586 w 3654526"/>
              <a:gd name="connsiteY0" fmla="*/ 0 h 5805796"/>
              <a:gd name="connsiteX1" fmla="*/ 3654526 w 3654526"/>
              <a:gd name="connsiteY1" fmla="*/ 0 h 5805796"/>
              <a:gd name="connsiteX2" fmla="*/ 92923 w 3654526"/>
              <a:gd name="connsiteY2" fmla="*/ 5805796 h 5805796"/>
              <a:gd name="connsiteX3" fmla="*/ 0 w 3654526"/>
              <a:gd name="connsiteY3" fmla="*/ 5657428 h 5805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4526" h="5805796">
                <a:moveTo>
                  <a:pt x="3470586" y="0"/>
                </a:moveTo>
                <a:lnTo>
                  <a:pt x="3654526" y="0"/>
                </a:lnTo>
                <a:lnTo>
                  <a:pt x="92923" y="5805796"/>
                </a:lnTo>
                <a:lnTo>
                  <a:pt x="0" y="56574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8C7A717-BB84-4DD4-A936-76FB49EA2641}"/>
              </a:ext>
            </a:extLst>
          </p:cNvPr>
          <p:cNvSpPr/>
          <p:nvPr/>
        </p:nvSpPr>
        <p:spPr>
          <a:xfrm flipH="1">
            <a:off x="219075" y="1"/>
            <a:ext cx="3605167" cy="5726897"/>
          </a:xfrm>
          <a:custGeom>
            <a:avLst/>
            <a:gdLst>
              <a:gd name="connsiteX0" fmla="*/ 3605167 w 3605167"/>
              <a:gd name="connsiteY0" fmla="*/ 0 h 5726897"/>
              <a:gd name="connsiteX1" fmla="*/ 3421227 w 3605167"/>
              <a:gd name="connsiteY1" fmla="*/ 0 h 5726897"/>
              <a:gd name="connsiteX2" fmla="*/ 0 w 3605167"/>
              <a:gd name="connsiteY2" fmla="*/ 5576967 h 5726897"/>
              <a:gd name="connsiteX3" fmla="*/ 91965 w 3605167"/>
              <a:gd name="connsiteY3" fmla="*/ 5726897 h 5726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5167" h="5726897">
                <a:moveTo>
                  <a:pt x="3605167" y="0"/>
                </a:moveTo>
                <a:lnTo>
                  <a:pt x="3421227" y="0"/>
                </a:lnTo>
                <a:lnTo>
                  <a:pt x="0" y="5576967"/>
                </a:lnTo>
                <a:lnTo>
                  <a:pt x="91965" y="572689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C26EAE3-388B-40D3-99B6-18DB3819E93D}"/>
              </a:ext>
            </a:extLst>
          </p:cNvPr>
          <p:cNvSpPr/>
          <p:nvPr/>
        </p:nvSpPr>
        <p:spPr>
          <a:xfrm>
            <a:off x="0" y="397145"/>
            <a:ext cx="3459898" cy="6460855"/>
          </a:xfrm>
          <a:custGeom>
            <a:avLst/>
            <a:gdLst>
              <a:gd name="connsiteX0" fmla="*/ 0 w 3459898"/>
              <a:gd name="connsiteY0" fmla="*/ 2627785 h 6460855"/>
              <a:gd name="connsiteX1" fmla="*/ 2358530 w 3459898"/>
              <a:gd name="connsiteY1" fmla="*/ 6460855 h 6460855"/>
              <a:gd name="connsiteX2" fmla="*/ 1329860 w 3459898"/>
              <a:gd name="connsiteY2" fmla="*/ 6460855 h 6460855"/>
              <a:gd name="connsiteX3" fmla="*/ 0 w 3459898"/>
              <a:gd name="connsiteY3" fmla="*/ 4294714 h 6460855"/>
              <a:gd name="connsiteX4" fmla="*/ 1 w 3459898"/>
              <a:gd name="connsiteY4" fmla="*/ 0 h 6460855"/>
              <a:gd name="connsiteX5" fmla="*/ 3459898 w 3459898"/>
              <a:gd name="connsiteY5" fmla="*/ 5623007 h 6460855"/>
              <a:gd name="connsiteX6" fmla="*/ 2945517 w 3459898"/>
              <a:gd name="connsiteY6" fmla="*/ 6460855 h 6460855"/>
              <a:gd name="connsiteX7" fmla="*/ 1 w 3459898"/>
              <a:gd name="connsiteY7" fmla="*/ 1663052 h 646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9898" h="6460855">
                <a:moveTo>
                  <a:pt x="0" y="2627785"/>
                </a:moveTo>
                <a:lnTo>
                  <a:pt x="2358530" y="6460855"/>
                </a:lnTo>
                <a:lnTo>
                  <a:pt x="1329860" y="6460855"/>
                </a:lnTo>
                <a:lnTo>
                  <a:pt x="0" y="4294714"/>
                </a:lnTo>
                <a:close/>
                <a:moveTo>
                  <a:pt x="1" y="0"/>
                </a:moveTo>
                <a:lnTo>
                  <a:pt x="3459898" y="5623007"/>
                </a:lnTo>
                <a:lnTo>
                  <a:pt x="2945517" y="6460855"/>
                </a:lnTo>
                <a:lnTo>
                  <a:pt x="1" y="1663052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1A2EE3-B132-4FC4-8FFE-DA826A3D5642}"/>
              </a:ext>
            </a:extLst>
          </p:cNvPr>
          <p:cNvSpPr txBox="1"/>
          <p:nvPr/>
        </p:nvSpPr>
        <p:spPr>
          <a:xfrm>
            <a:off x="7289699" y="161700"/>
            <a:ext cx="2069863" cy="470890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2FC5FA"/>
                </a:solidFill>
                <a:effectLst/>
                <a:uLnTx/>
                <a:uFillTx/>
                <a:latin typeface="Arial"/>
                <a:cs typeface="+mn-cs"/>
              </a:rPr>
              <a:t>BLENDED</a:t>
            </a:r>
          </a:p>
        </p:txBody>
      </p:sp>
      <p:sp>
        <p:nvSpPr>
          <p:cNvPr id="18" name="직사각형 16">
            <a:extLst>
              <a:ext uri="{FF2B5EF4-FFF2-40B4-BE49-F238E27FC236}">
                <a16:creationId xmlns:a16="http://schemas.microsoft.com/office/drawing/2014/main" id="{A525A8C7-C96E-4984-BAF1-CECDB4756062}"/>
              </a:ext>
            </a:extLst>
          </p:cNvPr>
          <p:cNvSpPr/>
          <p:nvPr/>
        </p:nvSpPr>
        <p:spPr>
          <a:xfrm>
            <a:off x="9127980" y="161700"/>
            <a:ext cx="2590708" cy="470890"/>
          </a:xfrm>
          <a:prstGeom prst="rect">
            <a:avLst/>
          </a:prstGeom>
          <a:noFill/>
        </p:spPr>
        <p:txBody>
          <a:bodyPr lIns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2AC30"/>
                </a:solidFill>
                <a:effectLst/>
                <a:uLnTx/>
                <a:uFillTx/>
                <a:latin typeface="Arial"/>
                <a:cs typeface="+mn-cs"/>
              </a:rPr>
              <a:t>LEARNING</a:t>
            </a:r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C898D316-0213-4E17-91AB-449C7200059F}"/>
              </a:ext>
            </a:extLst>
          </p:cNvPr>
          <p:cNvSpPr/>
          <p:nvPr/>
        </p:nvSpPr>
        <p:spPr>
          <a:xfrm flipH="1">
            <a:off x="10692569" y="3678632"/>
            <a:ext cx="467529" cy="385683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4" name="Teardrop 1">
            <a:extLst>
              <a:ext uri="{FF2B5EF4-FFF2-40B4-BE49-F238E27FC236}">
                <a16:creationId xmlns:a16="http://schemas.microsoft.com/office/drawing/2014/main" id="{780A3818-D91A-4AB8-9001-F07339972532}"/>
              </a:ext>
            </a:extLst>
          </p:cNvPr>
          <p:cNvSpPr/>
          <p:nvPr/>
        </p:nvSpPr>
        <p:spPr>
          <a:xfrm rot="18805991">
            <a:off x="7211243" y="3562561"/>
            <a:ext cx="519562" cy="514142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5" name="Rectangle 130">
            <a:extLst>
              <a:ext uri="{FF2B5EF4-FFF2-40B4-BE49-F238E27FC236}">
                <a16:creationId xmlns:a16="http://schemas.microsoft.com/office/drawing/2014/main" id="{B2CB19FE-FB3B-4E0C-8F6B-6547A1ADAA89}"/>
              </a:ext>
            </a:extLst>
          </p:cNvPr>
          <p:cNvSpPr/>
          <p:nvPr/>
        </p:nvSpPr>
        <p:spPr>
          <a:xfrm>
            <a:off x="9041433" y="3616752"/>
            <a:ext cx="403926" cy="40575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6" name="Block Arc 25">
            <a:extLst>
              <a:ext uri="{FF2B5EF4-FFF2-40B4-BE49-F238E27FC236}">
                <a16:creationId xmlns:a16="http://schemas.microsoft.com/office/drawing/2014/main" id="{F1CA8B71-BC52-4867-83A8-7CECEEECB2CA}"/>
              </a:ext>
            </a:extLst>
          </p:cNvPr>
          <p:cNvSpPr>
            <a:spLocks noChangeAspect="1"/>
          </p:cNvSpPr>
          <p:nvPr/>
        </p:nvSpPr>
        <p:spPr>
          <a:xfrm>
            <a:off x="5575585" y="3574950"/>
            <a:ext cx="338731" cy="489365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42" name="Picture Placeholder 41">
            <a:extLst>
              <a:ext uri="{FF2B5EF4-FFF2-40B4-BE49-F238E27FC236}">
                <a16:creationId xmlns:a16="http://schemas.microsoft.com/office/drawing/2014/main" id="{AA8A768A-B1F4-4142-927B-26FB10A480A6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" b="390"/>
          <a:stretch>
            <a:fillRect/>
          </a:stretch>
        </p:blipFill>
        <p:spPr/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D3D5D21-8A3C-4A81-A6CD-E2CA504CB2D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425" y="877253"/>
            <a:ext cx="5072697" cy="28610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2EDA9D-5A97-4E5B-B0FA-44A8C4755D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800" y="4185018"/>
            <a:ext cx="4058197" cy="25769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308E83-7FE1-4DC4-AFBF-79F2AECC80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758" y="4312650"/>
            <a:ext cx="3605167" cy="232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39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6077" y="570697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 </a:t>
            </a:r>
            <a:r>
              <a:rPr lang="en-US" b="1" dirty="0">
                <a:ln w="13462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</a:t>
            </a:r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b="1" dirty="0" err="1">
                <a:ln w="13462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</a:t>
            </a:r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</a:t>
            </a:r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</a:t>
            </a:r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</a:t>
            </a:r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</a:t>
            </a:r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 </a:t>
            </a:r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</a:t>
            </a:r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</a:t>
            </a:r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 </a:t>
            </a:r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</a:t>
            </a:r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</a:t>
            </a:r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</a:t>
            </a:r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</a:t>
            </a:r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</a:t>
            </a:r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038E67-5CEB-471A-8E35-FC75498681CA}"/>
              </a:ext>
            </a:extLst>
          </p:cNvPr>
          <p:cNvSpPr/>
          <p:nvPr/>
        </p:nvSpPr>
        <p:spPr>
          <a:xfrm>
            <a:off x="6102676" y="1811216"/>
            <a:ext cx="5108249" cy="941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+mn-cs"/>
            </a:endParaRPr>
          </a:p>
        </p:txBody>
      </p:sp>
      <p:sp>
        <p:nvSpPr>
          <p:cNvPr id="4" name="Isosceles Triangle 26">
            <a:extLst>
              <a:ext uri="{FF2B5EF4-FFF2-40B4-BE49-F238E27FC236}">
                <a16:creationId xmlns:a16="http://schemas.microsoft.com/office/drawing/2014/main" id="{71E08C6E-3FD4-42DE-8F78-B9F16AEBBFD9}"/>
              </a:ext>
            </a:extLst>
          </p:cNvPr>
          <p:cNvSpPr/>
          <p:nvPr/>
        </p:nvSpPr>
        <p:spPr>
          <a:xfrm rot="16200000">
            <a:off x="4322378" y="2065721"/>
            <a:ext cx="2036677" cy="1527661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1197213 w 2205213"/>
              <a:gd name="connsiteY0" fmla="*/ 1064702 h 1064702"/>
              <a:gd name="connsiteX1" fmla="*/ 0 w 2205213"/>
              <a:gd name="connsiteY1" fmla="*/ 0 h 1064702"/>
              <a:gd name="connsiteX2" fmla="*/ 2205213 w 2205213"/>
              <a:gd name="connsiteY2" fmla="*/ 1064702 h 1064702"/>
              <a:gd name="connsiteX3" fmla="*/ 1197213 w 2205213"/>
              <a:gd name="connsiteY3" fmla="*/ 1064702 h 1064702"/>
              <a:gd name="connsiteX0" fmla="*/ 1180481 w 2188481"/>
              <a:gd name="connsiteY0" fmla="*/ 1064702 h 1064702"/>
              <a:gd name="connsiteX1" fmla="*/ 0 w 2188481"/>
              <a:gd name="connsiteY1" fmla="*/ 0 h 1064702"/>
              <a:gd name="connsiteX2" fmla="*/ 2188481 w 2188481"/>
              <a:gd name="connsiteY2" fmla="*/ 1064702 h 1064702"/>
              <a:gd name="connsiteX3" fmla="*/ 1180481 w 2188481"/>
              <a:gd name="connsiteY3" fmla="*/ 1064702 h 1064702"/>
              <a:gd name="connsiteX0" fmla="*/ 1172115 w 2180115"/>
              <a:gd name="connsiteY0" fmla="*/ 1067431 h 1067431"/>
              <a:gd name="connsiteX1" fmla="*/ 0 w 2180115"/>
              <a:gd name="connsiteY1" fmla="*/ 0 h 1067431"/>
              <a:gd name="connsiteX2" fmla="*/ 2180115 w 2180115"/>
              <a:gd name="connsiteY2" fmla="*/ 1067431 h 1067431"/>
              <a:gd name="connsiteX3" fmla="*/ 1172115 w 2180115"/>
              <a:gd name="connsiteY3" fmla="*/ 1067431 h 106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0115" h="1067431">
                <a:moveTo>
                  <a:pt x="1172115" y="1067431"/>
                </a:moveTo>
                <a:lnTo>
                  <a:pt x="0" y="0"/>
                </a:lnTo>
                <a:lnTo>
                  <a:pt x="2180115" y="1067431"/>
                </a:lnTo>
                <a:lnTo>
                  <a:pt x="1172115" y="10674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871A15-D3BD-4CE6-8CF3-FBD947B63E56}"/>
              </a:ext>
            </a:extLst>
          </p:cNvPr>
          <p:cNvSpPr/>
          <p:nvPr/>
        </p:nvSpPr>
        <p:spPr>
          <a:xfrm>
            <a:off x="6102676" y="2913849"/>
            <a:ext cx="5108249" cy="9417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+mn-cs"/>
            </a:endParaRPr>
          </a:p>
        </p:txBody>
      </p:sp>
      <p:sp>
        <p:nvSpPr>
          <p:cNvPr id="6" name="Isosceles Triangle 48">
            <a:extLst>
              <a:ext uri="{FF2B5EF4-FFF2-40B4-BE49-F238E27FC236}">
                <a16:creationId xmlns:a16="http://schemas.microsoft.com/office/drawing/2014/main" id="{2618A24B-705E-4DDC-AB95-FD076B77EF66}"/>
              </a:ext>
            </a:extLst>
          </p:cNvPr>
          <p:cNvSpPr/>
          <p:nvPr/>
        </p:nvSpPr>
        <p:spPr>
          <a:xfrm rot="16200000">
            <a:off x="4833076" y="2646353"/>
            <a:ext cx="1003975" cy="1538968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112693 w 1120693"/>
              <a:gd name="connsiteY0" fmla="*/ 1075334 h 1075334"/>
              <a:gd name="connsiteX1" fmla="*/ 0 w 1120693"/>
              <a:gd name="connsiteY1" fmla="*/ 0 h 1075334"/>
              <a:gd name="connsiteX2" fmla="*/ 1120693 w 1120693"/>
              <a:gd name="connsiteY2" fmla="*/ 1075334 h 1075334"/>
              <a:gd name="connsiteX3" fmla="*/ 112693 w 1120693"/>
              <a:gd name="connsiteY3" fmla="*/ 1075334 h 1075334"/>
              <a:gd name="connsiteX0" fmla="*/ 83413 w 1091413"/>
              <a:gd name="connsiteY0" fmla="*/ 1072603 h 1072603"/>
              <a:gd name="connsiteX1" fmla="*/ 0 w 1091413"/>
              <a:gd name="connsiteY1" fmla="*/ 0 h 1072603"/>
              <a:gd name="connsiteX2" fmla="*/ 1091413 w 1091413"/>
              <a:gd name="connsiteY2" fmla="*/ 1072603 h 1072603"/>
              <a:gd name="connsiteX3" fmla="*/ 83413 w 1091413"/>
              <a:gd name="connsiteY3" fmla="*/ 1072603 h 1072603"/>
              <a:gd name="connsiteX0" fmla="*/ 79231 w 1087231"/>
              <a:gd name="connsiteY0" fmla="*/ 1069873 h 1069873"/>
              <a:gd name="connsiteX1" fmla="*/ 0 w 1087231"/>
              <a:gd name="connsiteY1" fmla="*/ 0 h 1069873"/>
              <a:gd name="connsiteX2" fmla="*/ 1087231 w 1087231"/>
              <a:gd name="connsiteY2" fmla="*/ 1069873 h 1069873"/>
              <a:gd name="connsiteX3" fmla="*/ 79231 w 1087231"/>
              <a:gd name="connsiteY3" fmla="*/ 1069873 h 1069873"/>
              <a:gd name="connsiteX0" fmla="*/ 62499 w 1070499"/>
              <a:gd name="connsiteY0" fmla="*/ 1075334 h 1075334"/>
              <a:gd name="connsiteX1" fmla="*/ 0 w 1070499"/>
              <a:gd name="connsiteY1" fmla="*/ 0 h 1075334"/>
              <a:gd name="connsiteX2" fmla="*/ 1070499 w 1070499"/>
              <a:gd name="connsiteY2" fmla="*/ 1075334 h 1075334"/>
              <a:gd name="connsiteX3" fmla="*/ 62499 w 1070499"/>
              <a:gd name="connsiteY3" fmla="*/ 1075334 h 1075334"/>
              <a:gd name="connsiteX0" fmla="*/ 66683 w 1074683"/>
              <a:gd name="connsiteY0" fmla="*/ 1075332 h 1075332"/>
              <a:gd name="connsiteX1" fmla="*/ 0 w 1074683"/>
              <a:gd name="connsiteY1" fmla="*/ 0 h 1075332"/>
              <a:gd name="connsiteX2" fmla="*/ 1074683 w 1074683"/>
              <a:gd name="connsiteY2" fmla="*/ 1075332 h 1075332"/>
              <a:gd name="connsiteX3" fmla="*/ 66683 w 1074683"/>
              <a:gd name="connsiteY3" fmla="*/ 1075332 h 1075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4683" h="1075332">
                <a:moveTo>
                  <a:pt x="66683" y="1075332"/>
                </a:moveTo>
                <a:lnTo>
                  <a:pt x="0" y="0"/>
                </a:lnTo>
                <a:lnTo>
                  <a:pt x="1074683" y="1075332"/>
                </a:lnTo>
                <a:lnTo>
                  <a:pt x="66683" y="1075332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80000"/>
                </a:schemeClr>
              </a:gs>
              <a:gs pos="100000">
                <a:schemeClr val="accent2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A03F2B-ED84-48B2-B90D-8C5676B67D01}"/>
              </a:ext>
            </a:extLst>
          </p:cNvPr>
          <p:cNvSpPr/>
          <p:nvPr/>
        </p:nvSpPr>
        <p:spPr>
          <a:xfrm>
            <a:off x="6102676" y="4016482"/>
            <a:ext cx="5108249" cy="9417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+mn-cs"/>
            </a:endParaRPr>
          </a:p>
        </p:txBody>
      </p:sp>
      <p:sp>
        <p:nvSpPr>
          <p:cNvPr id="8" name="Isosceles Triangle 49">
            <a:extLst>
              <a:ext uri="{FF2B5EF4-FFF2-40B4-BE49-F238E27FC236}">
                <a16:creationId xmlns:a16="http://schemas.microsoft.com/office/drawing/2014/main" id="{1D6EABF1-EAD6-475E-A2AE-EF6B3078FCC5}"/>
              </a:ext>
            </a:extLst>
          </p:cNvPr>
          <p:cNvSpPr/>
          <p:nvPr/>
        </p:nvSpPr>
        <p:spPr>
          <a:xfrm rot="16200000">
            <a:off x="4835894" y="3689615"/>
            <a:ext cx="998749" cy="1538555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0 w 1035624"/>
              <a:gd name="connsiteY0" fmla="*/ 1085967 h 1085967"/>
              <a:gd name="connsiteX1" fmla="*/ 1035624 w 1035624"/>
              <a:gd name="connsiteY1" fmla="*/ 0 h 1085967"/>
              <a:gd name="connsiteX2" fmla="*/ 1008000 w 1035624"/>
              <a:gd name="connsiteY2" fmla="*/ 1085967 h 1085967"/>
              <a:gd name="connsiteX3" fmla="*/ 0 w 1035624"/>
              <a:gd name="connsiteY3" fmla="*/ 1085967 h 1085967"/>
              <a:gd name="connsiteX0" fmla="*/ 0 w 1060722"/>
              <a:gd name="connsiteY0" fmla="*/ 1075043 h 1075043"/>
              <a:gd name="connsiteX1" fmla="*/ 1060722 w 1060722"/>
              <a:gd name="connsiteY1" fmla="*/ 0 h 1075043"/>
              <a:gd name="connsiteX2" fmla="*/ 1008000 w 1060722"/>
              <a:gd name="connsiteY2" fmla="*/ 1075043 h 1075043"/>
              <a:gd name="connsiteX3" fmla="*/ 0 w 1060722"/>
              <a:gd name="connsiteY3" fmla="*/ 1075043 h 1075043"/>
              <a:gd name="connsiteX0" fmla="*/ 0 w 1069087"/>
              <a:gd name="connsiteY0" fmla="*/ 1075043 h 1075043"/>
              <a:gd name="connsiteX1" fmla="*/ 1069087 w 1069087"/>
              <a:gd name="connsiteY1" fmla="*/ 0 h 1075043"/>
              <a:gd name="connsiteX2" fmla="*/ 1008000 w 1069087"/>
              <a:gd name="connsiteY2" fmla="*/ 1075043 h 1075043"/>
              <a:gd name="connsiteX3" fmla="*/ 0 w 1069087"/>
              <a:gd name="connsiteY3" fmla="*/ 1075043 h 107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9087" h="1075043">
                <a:moveTo>
                  <a:pt x="0" y="1075043"/>
                </a:moveTo>
                <a:lnTo>
                  <a:pt x="1069087" y="0"/>
                </a:lnTo>
                <a:lnTo>
                  <a:pt x="1008000" y="1075043"/>
                </a:lnTo>
                <a:lnTo>
                  <a:pt x="0" y="1075043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80000"/>
                </a:schemeClr>
              </a:gs>
              <a:gs pos="100000">
                <a:schemeClr val="accent3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C728E4-2F0A-4865-B311-404195756E61}"/>
              </a:ext>
            </a:extLst>
          </p:cNvPr>
          <p:cNvSpPr/>
          <p:nvPr/>
        </p:nvSpPr>
        <p:spPr>
          <a:xfrm>
            <a:off x="6102676" y="5120401"/>
            <a:ext cx="5108249" cy="9417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+mn-cs"/>
            </a:endParaRPr>
          </a:p>
        </p:txBody>
      </p:sp>
      <p:sp>
        <p:nvSpPr>
          <p:cNvPr id="10" name="Isosceles Triangle 50">
            <a:extLst>
              <a:ext uri="{FF2B5EF4-FFF2-40B4-BE49-F238E27FC236}">
                <a16:creationId xmlns:a16="http://schemas.microsoft.com/office/drawing/2014/main" id="{331D0A1E-62BE-4D9D-9C07-79ADA704D7D1}"/>
              </a:ext>
            </a:extLst>
          </p:cNvPr>
          <p:cNvSpPr/>
          <p:nvPr/>
        </p:nvSpPr>
        <p:spPr>
          <a:xfrm rot="16200000">
            <a:off x="4329752" y="4287388"/>
            <a:ext cx="2025426" cy="1524165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0 w 2109512"/>
              <a:gd name="connsiteY0" fmla="*/ 1054069 h 1054069"/>
              <a:gd name="connsiteX1" fmla="*/ 2109512 w 2109512"/>
              <a:gd name="connsiteY1" fmla="*/ 0 h 1054069"/>
              <a:gd name="connsiteX2" fmla="*/ 1008000 w 2109512"/>
              <a:gd name="connsiteY2" fmla="*/ 1054069 h 1054069"/>
              <a:gd name="connsiteX3" fmla="*/ 0 w 2109512"/>
              <a:gd name="connsiteY3" fmla="*/ 1054069 h 1054069"/>
              <a:gd name="connsiteX0" fmla="*/ 0 w 2172255"/>
              <a:gd name="connsiteY0" fmla="*/ 1064989 h 1064989"/>
              <a:gd name="connsiteX1" fmla="*/ 2172255 w 2172255"/>
              <a:gd name="connsiteY1" fmla="*/ 0 h 1064989"/>
              <a:gd name="connsiteX2" fmla="*/ 1008000 w 2172255"/>
              <a:gd name="connsiteY2" fmla="*/ 1064989 h 1064989"/>
              <a:gd name="connsiteX3" fmla="*/ 0 w 2172255"/>
              <a:gd name="connsiteY3" fmla="*/ 1064989 h 1064989"/>
              <a:gd name="connsiteX0" fmla="*/ 0 w 2168072"/>
              <a:gd name="connsiteY0" fmla="*/ 1064989 h 1064989"/>
              <a:gd name="connsiteX1" fmla="*/ 2168072 w 2168072"/>
              <a:gd name="connsiteY1" fmla="*/ 0 h 1064989"/>
              <a:gd name="connsiteX2" fmla="*/ 1008000 w 2168072"/>
              <a:gd name="connsiteY2" fmla="*/ 1064989 h 1064989"/>
              <a:gd name="connsiteX3" fmla="*/ 0 w 2168072"/>
              <a:gd name="connsiteY3" fmla="*/ 1064989 h 1064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8072" h="1064989">
                <a:moveTo>
                  <a:pt x="0" y="1064989"/>
                </a:moveTo>
                <a:lnTo>
                  <a:pt x="2168072" y="0"/>
                </a:lnTo>
                <a:lnTo>
                  <a:pt x="1008000" y="1064989"/>
                </a:lnTo>
                <a:lnTo>
                  <a:pt x="0" y="1064989"/>
                </a:lnTo>
                <a:close/>
              </a:path>
            </a:pathLst>
          </a:custGeom>
          <a:gradFill>
            <a:gsLst>
              <a:gs pos="0">
                <a:schemeClr val="accent4">
                  <a:lumMod val="80000"/>
                </a:schemeClr>
              </a:gs>
              <a:gs pos="100000">
                <a:schemeClr val="accent4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CBB4873-75A4-4988-B71A-A28F48BC71CD}"/>
              </a:ext>
            </a:extLst>
          </p:cNvPr>
          <p:cNvGrpSpPr/>
          <p:nvPr/>
        </p:nvGrpSpPr>
        <p:grpSpPr>
          <a:xfrm>
            <a:off x="985807" y="3031338"/>
            <a:ext cx="3514072" cy="3742456"/>
            <a:chOff x="1100103" y="2793247"/>
            <a:chExt cx="3462029" cy="3687030"/>
          </a:xfrm>
        </p:grpSpPr>
        <p:sp>
          <p:nvSpPr>
            <p:cNvPr id="12" name="Freeform 18">
              <a:extLst>
                <a:ext uri="{FF2B5EF4-FFF2-40B4-BE49-F238E27FC236}">
                  <a16:creationId xmlns:a16="http://schemas.microsoft.com/office/drawing/2014/main" id="{3815875F-ACA8-4B5B-BBE8-87D08934166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259632" y="2793247"/>
              <a:ext cx="1656184" cy="1741475"/>
            </a:xfrm>
            <a:custGeom>
              <a:avLst/>
              <a:gdLst/>
              <a:ahLst/>
              <a:cxnLst/>
              <a:rect l="l" t="t" r="r" b="b"/>
              <a:pathLst>
                <a:path w="1656184" h="1741475">
                  <a:moveTo>
                    <a:pt x="853425" y="0"/>
                  </a:moveTo>
                  <a:lnTo>
                    <a:pt x="789249" y="5234"/>
                  </a:lnTo>
                  <a:lnTo>
                    <a:pt x="628247" y="41869"/>
                  </a:lnTo>
                  <a:lnTo>
                    <a:pt x="580396" y="59896"/>
                  </a:lnTo>
                  <a:lnTo>
                    <a:pt x="533110" y="80250"/>
                  </a:lnTo>
                  <a:lnTo>
                    <a:pt x="486948" y="104673"/>
                  </a:lnTo>
                  <a:lnTo>
                    <a:pt x="444164" y="132005"/>
                  </a:lnTo>
                  <a:lnTo>
                    <a:pt x="403069" y="162825"/>
                  </a:lnTo>
                  <a:lnTo>
                    <a:pt x="365352" y="196553"/>
                  </a:lnTo>
                  <a:lnTo>
                    <a:pt x="330449" y="233188"/>
                  </a:lnTo>
                  <a:lnTo>
                    <a:pt x="298924" y="273313"/>
                  </a:lnTo>
                  <a:lnTo>
                    <a:pt x="271340" y="315764"/>
                  </a:lnTo>
                  <a:lnTo>
                    <a:pt x="247696" y="361123"/>
                  </a:lnTo>
                  <a:lnTo>
                    <a:pt x="227993" y="409970"/>
                  </a:lnTo>
                  <a:lnTo>
                    <a:pt x="196468" y="544301"/>
                  </a:lnTo>
                  <a:lnTo>
                    <a:pt x="193653" y="576865"/>
                  </a:lnTo>
                  <a:cubicBezTo>
                    <a:pt x="193278" y="587139"/>
                    <a:pt x="192903" y="597412"/>
                    <a:pt x="192528" y="607686"/>
                  </a:cubicBezTo>
                  <a:cubicBezTo>
                    <a:pt x="192903" y="617184"/>
                    <a:pt x="193278" y="626682"/>
                    <a:pt x="193653" y="636180"/>
                  </a:cubicBezTo>
                  <a:cubicBezTo>
                    <a:pt x="193840" y="645678"/>
                    <a:pt x="194028" y="655177"/>
                    <a:pt x="194216" y="664674"/>
                  </a:cubicBezTo>
                  <a:lnTo>
                    <a:pt x="194216" y="691424"/>
                  </a:lnTo>
                  <a:lnTo>
                    <a:pt x="191402" y="716430"/>
                  </a:lnTo>
                  <a:lnTo>
                    <a:pt x="182958" y="742016"/>
                  </a:lnTo>
                  <a:lnTo>
                    <a:pt x="167758" y="772837"/>
                  </a:lnTo>
                  <a:lnTo>
                    <a:pt x="149181" y="801331"/>
                  </a:lnTo>
                  <a:lnTo>
                    <a:pt x="128915" y="826336"/>
                  </a:lnTo>
                  <a:lnTo>
                    <a:pt x="107523" y="851923"/>
                  </a:lnTo>
                  <a:lnTo>
                    <a:pt x="85005" y="875184"/>
                  </a:lnTo>
                  <a:lnTo>
                    <a:pt x="62487" y="898445"/>
                  </a:lnTo>
                  <a:lnTo>
                    <a:pt x="41095" y="924031"/>
                  </a:lnTo>
                  <a:lnTo>
                    <a:pt x="33777" y="931009"/>
                  </a:lnTo>
                  <a:lnTo>
                    <a:pt x="24769" y="939732"/>
                  </a:lnTo>
                  <a:lnTo>
                    <a:pt x="15200" y="950199"/>
                  </a:lnTo>
                  <a:lnTo>
                    <a:pt x="7319" y="960666"/>
                  </a:lnTo>
                  <a:lnTo>
                    <a:pt x="2252" y="973460"/>
                  </a:lnTo>
                  <a:lnTo>
                    <a:pt x="0" y="987416"/>
                  </a:lnTo>
                  <a:lnTo>
                    <a:pt x="2815" y="1001955"/>
                  </a:lnTo>
                  <a:lnTo>
                    <a:pt x="10133" y="1015911"/>
                  </a:lnTo>
                  <a:lnTo>
                    <a:pt x="22518" y="1027541"/>
                  </a:lnTo>
                  <a:lnTo>
                    <a:pt x="36592" y="1035682"/>
                  </a:lnTo>
                  <a:lnTo>
                    <a:pt x="54043" y="1043243"/>
                  </a:lnTo>
                  <a:lnTo>
                    <a:pt x="72621" y="1049639"/>
                  </a:lnTo>
                  <a:lnTo>
                    <a:pt x="91197" y="1056035"/>
                  </a:lnTo>
                  <a:lnTo>
                    <a:pt x="109212" y="1062432"/>
                  </a:lnTo>
                  <a:lnTo>
                    <a:pt x="126663" y="1069992"/>
                  </a:lnTo>
                  <a:lnTo>
                    <a:pt x="142425" y="1078133"/>
                  </a:lnTo>
                  <a:lnTo>
                    <a:pt x="153685" y="1088601"/>
                  </a:lnTo>
                  <a:lnTo>
                    <a:pt x="150306" y="1102557"/>
                  </a:lnTo>
                  <a:lnTo>
                    <a:pt x="144114" y="1115351"/>
                  </a:lnTo>
                  <a:lnTo>
                    <a:pt x="137921" y="1128725"/>
                  </a:lnTo>
                  <a:lnTo>
                    <a:pt x="131166" y="1141518"/>
                  </a:lnTo>
                  <a:lnTo>
                    <a:pt x="124974" y="1154312"/>
                  </a:lnTo>
                  <a:lnTo>
                    <a:pt x="120471" y="1167105"/>
                  </a:lnTo>
                  <a:lnTo>
                    <a:pt x="118781" y="1178735"/>
                  </a:lnTo>
                  <a:lnTo>
                    <a:pt x="119907" y="1191529"/>
                  </a:lnTo>
                  <a:lnTo>
                    <a:pt x="126100" y="1203159"/>
                  </a:lnTo>
                  <a:lnTo>
                    <a:pt x="137359" y="1214790"/>
                  </a:lnTo>
                  <a:lnTo>
                    <a:pt x="153685" y="1226420"/>
                  </a:lnTo>
                  <a:lnTo>
                    <a:pt x="150306" y="1235725"/>
                  </a:lnTo>
                  <a:lnTo>
                    <a:pt x="145240" y="1245029"/>
                  </a:lnTo>
                  <a:lnTo>
                    <a:pt x="141300" y="1256077"/>
                  </a:lnTo>
                  <a:lnTo>
                    <a:pt x="140174" y="1267708"/>
                  </a:lnTo>
                  <a:lnTo>
                    <a:pt x="142425" y="1279339"/>
                  </a:lnTo>
                  <a:lnTo>
                    <a:pt x="148618" y="1289806"/>
                  </a:lnTo>
                  <a:lnTo>
                    <a:pt x="156499" y="1297947"/>
                  </a:lnTo>
                  <a:lnTo>
                    <a:pt x="166632" y="1305506"/>
                  </a:lnTo>
                  <a:lnTo>
                    <a:pt x="176765" y="1310740"/>
                  </a:lnTo>
                  <a:lnTo>
                    <a:pt x="186335" y="1317137"/>
                  </a:lnTo>
                  <a:lnTo>
                    <a:pt x="195343" y="1325860"/>
                  </a:lnTo>
                  <a:lnTo>
                    <a:pt x="200408" y="1335164"/>
                  </a:lnTo>
                  <a:lnTo>
                    <a:pt x="205475" y="1352028"/>
                  </a:lnTo>
                  <a:lnTo>
                    <a:pt x="205475" y="1371218"/>
                  </a:lnTo>
                  <a:lnTo>
                    <a:pt x="203787" y="1389245"/>
                  </a:lnTo>
                  <a:lnTo>
                    <a:pt x="199283" y="1407854"/>
                  </a:lnTo>
                  <a:lnTo>
                    <a:pt x="195343" y="1425881"/>
                  </a:lnTo>
                  <a:lnTo>
                    <a:pt x="192528" y="1442163"/>
                  </a:lnTo>
                  <a:lnTo>
                    <a:pt x="190276" y="1465424"/>
                  </a:lnTo>
                  <a:lnTo>
                    <a:pt x="192528" y="1486358"/>
                  </a:lnTo>
                  <a:lnTo>
                    <a:pt x="198719" y="1505548"/>
                  </a:lnTo>
                  <a:lnTo>
                    <a:pt x="206601" y="1522413"/>
                  </a:lnTo>
                  <a:lnTo>
                    <a:pt x="217860" y="1535787"/>
                  </a:lnTo>
                  <a:lnTo>
                    <a:pt x="232497" y="1548581"/>
                  </a:lnTo>
                  <a:lnTo>
                    <a:pt x="246570" y="1559048"/>
                  </a:lnTo>
                  <a:lnTo>
                    <a:pt x="262896" y="1567771"/>
                  </a:lnTo>
                  <a:lnTo>
                    <a:pt x="279221" y="1575331"/>
                  </a:lnTo>
                  <a:lnTo>
                    <a:pt x="295546" y="1579401"/>
                  </a:lnTo>
                  <a:lnTo>
                    <a:pt x="325383" y="1584635"/>
                  </a:lnTo>
                  <a:lnTo>
                    <a:pt x="356908" y="1586961"/>
                  </a:lnTo>
                  <a:lnTo>
                    <a:pt x="390121" y="1585798"/>
                  </a:lnTo>
                  <a:lnTo>
                    <a:pt x="422772" y="1582309"/>
                  </a:lnTo>
                  <a:lnTo>
                    <a:pt x="455423" y="1578238"/>
                  </a:lnTo>
                  <a:lnTo>
                    <a:pt x="486385" y="1571841"/>
                  </a:lnTo>
                  <a:lnTo>
                    <a:pt x="513969" y="1564281"/>
                  </a:lnTo>
                  <a:lnTo>
                    <a:pt x="529900" y="1558923"/>
                  </a:lnTo>
                  <a:lnTo>
                    <a:pt x="609866" y="1741475"/>
                  </a:lnTo>
                  <a:lnTo>
                    <a:pt x="699234" y="1702328"/>
                  </a:lnTo>
                  <a:lnTo>
                    <a:pt x="697686" y="1708838"/>
                  </a:lnTo>
                  <a:lnTo>
                    <a:pt x="1413007" y="1487444"/>
                  </a:lnTo>
                  <a:lnTo>
                    <a:pt x="1412429" y="1485195"/>
                  </a:lnTo>
                  <a:lnTo>
                    <a:pt x="1405111" y="1455538"/>
                  </a:lnTo>
                  <a:lnTo>
                    <a:pt x="1398918" y="1425881"/>
                  </a:lnTo>
                  <a:lnTo>
                    <a:pt x="1394978" y="1398549"/>
                  </a:lnTo>
                  <a:lnTo>
                    <a:pt x="1392163" y="1372381"/>
                  </a:lnTo>
                  <a:lnTo>
                    <a:pt x="1391037" y="1350865"/>
                  </a:lnTo>
                  <a:lnTo>
                    <a:pt x="1392163" y="1332837"/>
                  </a:lnTo>
                  <a:lnTo>
                    <a:pt x="1401171" y="1295039"/>
                  </a:lnTo>
                  <a:lnTo>
                    <a:pt x="1412429" y="1260148"/>
                  </a:lnTo>
                  <a:lnTo>
                    <a:pt x="1426503" y="1227001"/>
                  </a:lnTo>
                  <a:lnTo>
                    <a:pt x="1443954" y="1197926"/>
                  </a:lnTo>
                  <a:lnTo>
                    <a:pt x="1469849" y="1161872"/>
                  </a:lnTo>
                  <a:lnTo>
                    <a:pt x="1496308" y="1125818"/>
                  </a:lnTo>
                  <a:lnTo>
                    <a:pt x="1522767" y="1090926"/>
                  </a:lnTo>
                  <a:lnTo>
                    <a:pt x="1549788" y="1053710"/>
                  </a:lnTo>
                  <a:lnTo>
                    <a:pt x="1573995" y="1015911"/>
                  </a:lnTo>
                  <a:lnTo>
                    <a:pt x="1597637" y="976949"/>
                  </a:lnTo>
                  <a:lnTo>
                    <a:pt x="1617341" y="934499"/>
                  </a:lnTo>
                  <a:lnTo>
                    <a:pt x="1633666" y="889140"/>
                  </a:lnTo>
                  <a:lnTo>
                    <a:pt x="1646051" y="836222"/>
                  </a:lnTo>
                  <a:lnTo>
                    <a:pt x="1652807" y="782141"/>
                  </a:lnTo>
                  <a:lnTo>
                    <a:pt x="1656184" y="726897"/>
                  </a:lnTo>
                  <a:cubicBezTo>
                    <a:pt x="1655809" y="708289"/>
                    <a:pt x="1655434" y="689680"/>
                    <a:pt x="1655059" y="671072"/>
                  </a:cubicBezTo>
                  <a:lnTo>
                    <a:pt x="1651118" y="616409"/>
                  </a:lnTo>
                  <a:lnTo>
                    <a:pt x="1642674" y="563490"/>
                  </a:lnTo>
                  <a:lnTo>
                    <a:pt x="1631415" y="511736"/>
                  </a:lnTo>
                  <a:lnTo>
                    <a:pt x="1617341" y="464051"/>
                  </a:lnTo>
                  <a:lnTo>
                    <a:pt x="1601579" y="420438"/>
                  </a:lnTo>
                  <a:lnTo>
                    <a:pt x="1583565" y="381475"/>
                  </a:lnTo>
                  <a:lnTo>
                    <a:pt x="1556543" y="334954"/>
                  </a:lnTo>
                  <a:lnTo>
                    <a:pt x="1527270" y="290759"/>
                  </a:lnTo>
                  <a:lnTo>
                    <a:pt x="1494056" y="249471"/>
                  </a:lnTo>
                  <a:lnTo>
                    <a:pt x="1458590" y="209928"/>
                  </a:lnTo>
                  <a:lnTo>
                    <a:pt x="1419747" y="174455"/>
                  </a:lnTo>
                  <a:lnTo>
                    <a:pt x="1376400" y="141309"/>
                  </a:lnTo>
                  <a:lnTo>
                    <a:pt x="1331365" y="111652"/>
                  </a:lnTo>
                  <a:lnTo>
                    <a:pt x="1283515" y="85483"/>
                  </a:lnTo>
                  <a:lnTo>
                    <a:pt x="1231161" y="63386"/>
                  </a:lnTo>
                  <a:lnTo>
                    <a:pt x="1177119" y="43033"/>
                  </a:lnTo>
                  <a:lnTo>
                    <a:pt x="1118572" y="27332"/>
                  </a:lnTo>
                  <a:lnTo>
                    <a:pt x="1057210" y="14538"/>
                  </a:lnTo>
                  <a:lnTo>
                    <a:pt x="993036" y="5815"/>
                  </a:lnTo>
                  <a:lnTo>
                    <a:pt x="925482" y="58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" name="Rounded Rectangle 18">
              <a:extLst>
                <a:ext uri="{FF2B5EF4-FFF2-40B4-BE49-F238E27FC236}">
                  <a16:creationId xmlns:a16="http://schemas.microsoft.com/office/drawing/2014/main" id="{29742039-9D57-4ED2-8F36-B9C3295F3A73}"/>
                </a:ext>
              </a:extLst>
            </p:cNvPr>
            <p:cNvSpPr/>
            <p:nvPr/>
          </p:nvSpPr>
          <p:spPr>
            <a:xfrm>
              <a:off x="2733332" y="3284983"/>
              <a:ext cx="1828800" cy="648072"/>
            </a:xfrm>
            <a:custGeom>
              <a:avLst/>
              <a:gdLst/>
              <a:ahLst/>
              <a:cxnLst/>
              <a:rect l="l" t="t" r="r" b="b"/>
              <a:pathLst>
                <a:path w="1828800" h="648072">
                  <a:moveTo>
                    <a:pt x="1605221" y="0"/>
                  </a:moveTo>
                  <a:lnTo>
                    <a:pt x="1764347" y="0"/>
                  </a:lnTo>
                  <a:cubicBezTo>
                    <a:pt x="1799943" y="0"/>
                    <a:pt x="1828800" y="28857"/>
                    <a:pt x="1828800" y="64453"/>
                  </a:cubicBezTo>
                  <a:lnTo>
                    <a:pt x="1828800" y="583619"/>
                  </a:lnTo>
                  <a:cubicBezTo>
                    <a:pt x="1828800" y="619215"/>
                    <a:pt x="1799943" y="648072"/>
                    <a:pt x="1764347" y="648072"/>
                  </a:cubicBezTo>
                  <a:lnTo>
                    <a:pt x="1605221" y="648072"/>
                  </a:lnTo>
                  <a:cubicBezTo>
                    <a:pt x="1569625" y="648072"/>
                    <a:pt x="1540768" y="619215"/>
                    <a:pt x="1540768" y="583619"/>
                  </a:cubicBezTo>
                  <a:lnTo>
                    <a:pt x="1540768" y="581685"/>
                  </a:lnTo>
                  <a:lnTo>
                    <a:pt x="250059" y="581685"/>
                  </a:lnTo>
                  <a:cubicBezTo>
                    <a:pt x="224426" y="581685"/>
                    <a:pt x="203646" y="560905"/>
                    <a:pt x="203646" y="535272"/>
                  </a:cubicBezTo>
                  <a:lnTo>
                    <a:pt x="203646" y="466247"/>
                  </a:lnTo>
                  <a:cubicBezTo>
                    <a:pt x="203230" y="466497"/>
                    <a:pt x="202808" y="466502"/>
                    <a:pt x="202384" y="466502"/>
                  </a:cubicBezTo>
                  <a:lnTo>
                    <a:pt x="49692" y="466502"/>
                  </a:lnTo>
                  <a:cubicBezTo>
                    <a:pt x="22248" y="466502"/>
                    <a:pt x="0" y="444254"/>
                    <a:pt x="0" y="416810"/>
                  </a:cubicBezTo>
                  <a:lnTo>
                    <a:pt x="0" y="193708"/>
                  </a:lnTo>
                  <a:cubicBezTo>
                    <a:pt x="0" y="166264"/>
                    <a:pt x="22248" y="144016"/>
                    <a:pt x="49692" y="144016"/>
                  </a:cubicBezTo>
                  <a:lnTo>
                    <a:pt x="202384" y="144016"/>
                  </a:lnTo>
                  <a:lnTo>
                    <a:pt x="203646" y="144271"/>
                  </a:lnTo>
                  <a:lnTo>
                    <a:pt x="203646" y="112801"/>
                  </a:lnTo>
                  <a:cubicBezTo>
                    <a:pt x="203646" y="87168"/>
                    <a:pt x="224426" y="66388"/>
                    <a:pt x="250059" y="66388"/>
                  </a:cubicBezTo>
                  <a:lnTo>
                    <a:pt x="1540768" y="66388"/>
                  </a:lnTo>
                  <a:lnTo>
                    <a:pt x="1540768" y="64453"/>
                  </a:lnTo>
                  <a:cubicBezTo>
                    <a:pt x="1540768" y="28857"/>
                    <a:pt x="1569625" y="0"/>
                    <a:pt x="16052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6BFCD68C-C1A7-4386-BA62-62DB7BEEB9F4}"/>
                </a:ext>
              </a:extLst>
            </p:cNvPr>
            <p:cNvSpPr/>
            <p:nvPr/>
          </p:nvSpPr>
          <p:spPr>
            <a:xfrm>
              <a:off x="2940573" y="3339509"/>
              <a:ext cx="669512" cy="864666"/>
            </a:xfrm>
            <a:custGeom>
              <a:avLst/>
              <a:gdLst>
                <a:gd name="connsiteX0" fmla="*/ 237850 w 650123"/>
                <a:gd name="connsiteY0" fmla="*/ 850974 h 866830"/>
                <a:gd name="connsiteX1" fmla="*/ 0 w 650123"/>
                <a:gd name="connsiteY1" fmla="*/ 63427 h 866830"/>
                <a:gd name="connsiteX2" fmla="*/ 153281 w 650123"/>
                <a:gd name="connsiteY2" fmla="*/ 184994 h 866830"/>
                <a:gd name="connsiteX3" fmla="*/ 216708 w 650123"/>
                <a:gd name="connsiteY3" fmla="*/ 5286 h 866830"/>
                <a:gd name="connsiteX4" fmla="*/ 317133 w 650123"/>
                <a:gd name="connsiteY4" fmla="*/ 184994 h 866830"/>
                <a:gd name="connsiteX5" fmla="*/ 359418 w 650123"/>
                <a:gd name="connsiteY5" fmla="*/ 0 h 866830"/>
                <a:gd name="connsiteX6" fmla="*/ 475700 w 650123"/>
                <a:gd name="connsiteY6" fmla="*/ 126853 h 866830"/>
                <a:gd name="connsiteX7" fmla="*/ 539126 w 650123"/>
                <a:gd name="connsiteY7" fmla="*/ 36999 h 866830"/>
                <a:gd name="connsiteX8" fmla="*/ 650123 w 650123"/>
                <a:gd name="connsiteY8" fmla="*/ 866830 h 866830"/>
                <a:gd name="connsiteX9" fmla="*/ 237850 w 650123"/>
                <a:gd name="connsiteY9" fmla="*/ 850974 h 866830"/>
                <a:gd name="connsiteX0" fmla="*/ 197028 w 609301"/>
                <a:gd name="connsiteY0" fmla="*/ 850974 h 866830"/>
                <a:gd name="connsiteX1" fmla="*/ 0 w 609301"/>
                <a:gd name="connsiteY1" fmla="*/ 60706 h 866830"/>
                <a:gd name="connsiteX2" fmla="*/ 112459 w 609301"/>
                <a:gd name="connsiteY2" fmla="*/ 184994 h 866830"/>
                <a:gd name="connsiteX3" fmla="*/ 175886 w 609301"/>
                <a:gd name="connsiteY3" fmla="*/ 5286 h 866830"/>
                <a:gd name="connsiteX4" fmla="*/ 276311 w 609301"/>
                <a:gd name="connsiteY4" fmla="*/ 184994 h 866830"/>
                <a:gd name="connsiteX5" fmla="*/ 318596 w 609301"/>
                <a:gd name="connsiteY5" fmla="*/ 0 h 866830"/>
                <a:gd name="connsiteX6" fmla="*/ 434878 w 609301"/>
                <a:gd name="connsiteY6" fmla="*/ 126853 h 866830"/>
                <a:gd name="connsiteX7" fmla="*/ 498304 w 609301"/>
                <a:gd name="connsiteY7" fmla="*/ 36999 h 866830"/>
                <a:gd name="connsiteX8" fmla="*/ 609301 w 609301"/>
                <a:gd name="connsiteY8" fmla="*/ 866830 h 866830"/>
                <a:gd name="connsiteX9" fmla="*/ 197028 w 609301"/>
                <a:gd name="connsiteY9" fmla="*/ 850974 h 866830"/>
                <a:gd name="connsiteX0" fmla="*/ 208370 w 620643"/>
                <a:gd name="connsiteY0" fmla="*/ 850974 h 866830"/>
                <a:gd name="connsiteX1" fmla="*/ 11342 w 620643"/>
                <a:gd name="connsiteY1" fmla="*/ 60706 h 866830"/>
                <a:gd name="connsiteX2" fmla="*/ 123801 w 620643"/>
                <a:gd name="connsiteY2" fmla="*/ 184994 h 866830"/>
                <a:gd name="connsiteX3" fmla="*/ 187228 w 620643"/>
                <a:gd name="connsiteY3" fmla="*/ 5286 h 866830"/>
                <a:gd name="connsiteX4" fmla="*/ 287653 w 620643"/>
                <a:gd name="connsiteY4" fmla="*/ 184994 h 866830"/>
                <a:gd name="connsiteX5" fmla="*/ 329938 w 620643"/>
                <a:gd name="connsiteY5" fmla="*/ 0 h 866830"/>
                <a:gd name="connsiteX6" fmla="*/ 446220 w 620643"/>
                <a:gd name="connsiteY6" fmla="*/ 126853 h 866830"/>
                <a:gd name="connsiteX7" fmla="*/ 509646 w 620643"/>
                <a:gd name="connsiteY7" fmla="*/ 36999 h 866830"/>
                <a:gd name="connsiteX8" fmla="*/ 620643 w 620643"/>
                <a:gd name="connsiteY8" fmla="*/ 866830 h 866830"/>
                <a:gd name="connsiteX9" fmla="*/ 208370 w 620643"/>
                <a:gd name="connsiteY9" fmla="*/ 850974 h 866830"/>
                <a:gd name="connsiteX0" fmla="*/ 208370 w 620643"/>
                <a:gd name="connsiteY0" fmla="*/ 850974 h 866830"/>
                <a:gd name="connsiteX1" fmla="*/ 11342 w 620643"/>
                <a:gd name="connsiteY1" fmla="*/ 60706 h 866830"/>
                <a:gd name="connsiteX2" fmla="*/ 123801 w 620643"/>
                <a:gd name="connsiteY2" fmla="*/ 184994 h 866830"/>
                <a:gd name="connsiteX3" fmla="*/ 187228 w 620643"/>
                <a:gd name="connsiteY3" fmla="*/ 5286 h 866830"/>
                <a:gd name="connsiteX4" fmla="*/ 287653 w 620643"/>
                <a:gd name="connsiteY4" fmla="*/ 184994 h 866830"/>
                <a:gd name="connsiteX5" fmla="*/ 329938 w 620643"/>
                <a:gd name="connsiteY5" fmla="*/ 0 h 866830"/>
                <a:gd name="connsiteX6" fmla="*/ 446220 w 620643"/>
                <a:gd name="connsiteY6" fmla="*/ 126853 h 866830"/>
                <a:gd name="connsiteX7" fmla="*/ 509646 w 620643"/>
                <a:gd name="connsiteY7" fmla="*/ 36999 h 866830"/>
                <a:gd name="connsiteX8" fmla="*/ 620643 w 620643"/>
                <a:gd name="connsiteY8" fmla="*/ 866830 h 866830"/>
                <a:gd name="connsiteX9" fmla="*/ 208370 w 620643"/>
                <a:gd name="connsiteY9" fmla="*/ 850974 h 866830"/>
                <a:gd name="connsiteX0" fmla="*/ 209189 w 621462"/>
                <a:gd name="connsiteY0" fmla="*/ 850974 h 866830"/>
                <a:gd name="connsiteX1" fmla="*/ 12161 w 621462"/>
                <a:gd name="connsiteY1" fmla="*/ 60706 h 866830"/>
                <a:gd name="connsiteX2" fmla="*/ 124620 w 621462"/>
                <a:gd name="connsiteY2" fmla="*/ 184994 h 866830"/>
                <a:gd name="connsiteX3" fmla="*/ 188047 w 621462"/>
                <a:gd name="connsiteY3" fmla="*/ 5286 h 866830"/>
                <a:gd name="connsiteX4" fmla="*/ 288472 w 621462"/>
                <a:gd name="connsiteY4" fmla="*/ 184994 h 866830"/>
                <a:gd name="connsiteX5" fmla="*/ 330757 w 621462"/>
                <a:gd name="connsiteY5" fmla="*/ 0 h 866830"/>
                <a:gd name="connsiteX6" fmla="*/ 447039 w 621462"/>
                <a:gd name="connsiteY6" fmla="*/ 126853 h 866830"/>
                <a:gd name="connsiteX7" fmla="*/ 510465 w 621462"/>
                <a:gd name="connsiteY7" fmla="*/ 36999 h 866830"/>
                <a:gd name="connsiteX8" fmla="*/ 621462 w 621462"/>
                <a:gd name="connsiteY8" fmla="*/ 866830 h 866830"/>
                <a:gd name="connsiteX9" fmla="*/ 209189 w 621462"/>
                <a:gd name="connsiteY9" fmla="*/ 850974 h 866830"/>
                <a:gd name="connsiteX0" fmla="*/ 160744 w 624724"/>
                <a:gd name="connsiteY0" fmla="*/ 812874 h 866830"/>
                <a:gd name="connsiteX1" fmla="*/ 15423 w 624724"/>
                <a:gd name="connsiteY1" fmla="*/ 60706 h 866830"/>
                <a:gd name="connsiteX2" fmla="*/ 127882 w 624724"/>
                <a:gd name="connsiteY2" fmla="*/ 184994 h 866830"/>
                <a:gd name="connsiteX3" fmla="*/ 191309 w 624724"/>
                <a:gd name="connsiteY3" fmla="*/ 5286 h 866830"/>
                <a:gd name="connsiteX4" fmla="*/ 291734 w 624724"/>
                <a:gd name="connsiteY4" fmla="*/ 184994 h 866830"/>
                <a:gd name="connsiteX5" fmla="*/ 334019 w 624724"/>
                <a:gd name="connsiteY5" fmla="*/ 0 h 866830"/>
                <a:gd name="connsiteX6" fmla="*/ 450301 w 624724"/>
                <a:gd name="connsiteY6" fmla="*/ 126853 h 866830"/>
                <a:gd name="connsiteX7" fmla="*/ 513727 w 624724"/>
                <a:gd name="connsiteY7" fmla="*/ 36999 h 866830"/>
                <a:gd name="connsiteX8" fmla="*/ 624724 w 624724"/>
                <a:gd name="connsiteY8" fmla="*/ 866830 h 866830"/>
                <a:gd name="connsiteX9" fmla="*/ 160744 w 624724"/>
                <a:gd name="connsiteY9" fmla="*/ 812874 h 866830"/>
                <a:gd name="connsiteX0" fmla="*/ 206607 w 621601"/>
                <a:gd name="connsiteY0" fmla="*/ 853696 h 866830"/>
                <a:gd name="connsiteX1" fmla="*/ 12300 w 621601"/>
                <a:gd name="connsiteY1" fmla="*/ 60706 h 866830"/>
                <a:gd name="connsiteX2" fmla="*/ 124759 w 621601"/>
                <a:gd name="connsiteY2" fmla="*/ 184994 h 866830"/>
                <a:gd name="connsiteX3" fmla="*/ 188186 w 621601"/>
                <a:gd name="connsiteY3" fmla="*/ 5286 h 866830"/>
                <a:gd name="connsiteX4" fmla="*/ 288611 w 621601"/>
                <a:gd name="connsiteY4" fmla="*/ 184994 h 866830"/>
                <a:gd name="connsiteX5" fmla="*/ 330896 w 621601"/>
                <a:gd name="connsiteY5" fmla="*/ 0 h 866830"/>
                <a:gd name="connsiteX6" fmla="*/ 447178 w 621601"/>
                <a:gd name="connsiteY6" fmla="*/ 126853 h 866830"/>
                <a:gd name="connsiteX7" fmla="*/ 510604 w 621601"/>
                <a:gd name="connsiteY7" fmla="*/ 36999 h 866830"/>
                <a:gd name="connsiteX8" fmla="*/ 621601 w 621601"/>
                <a:gd name="connsiteY8" fmla="*/ 866830 h 866830"/>
                <a:gd name="connsiteX9" fmla="*/ 206607 w 621601"/>
                <a:gd name="connsiteY9" fmla="*/ 853696 h 866830"/>
                <a:gd name="connsiteX0" fmla="*/ 206607 w 621601"/>
                <a:gd name="connsiteY0" fmla="*/ 853696 h 866830"/>
                <a:gd name="connsiteX1" fmla="*/ 12300 w 621601"/>
                <a:gd name="connsiteY1" fmla="*/ 60706 h 866830"/>
                <a:gd name="connsiteX2" fmla="*/ 124759 w 621601"/>
                <a:gd name="connsiteY2" fmla="*/ 184994 h 866830"/>
                <a:gd name="connsiteX3" fmla="*/ 188186 w 621601"/>
                <a:gd name="connsiteY3" fmla="*/ 5286 h 866830"/>
                <a:gd name="connsiteX4" fmla="*/ 288611 w 621601"/>
                <a:gd name="connsiteY4" fmla="*/ 184994 h 866830"/>
                <a:gd name="connsiteX5" fmla="*/ 330896 w 621601"/>
                <a:gd name="connsiteY5" fmla="*/ 0 h 866830"/>
                <a:gd name="connsiteX6" fmla="*/ 447178 w 621601"/>
                <a:gd name="connsiteY6" fmla="*/ 126853 h 866830"/>
                <a:gd name="connsiteX7" fmla="*/ 510604 w 621601"/>
                <a:gd name="connsiteY7" fmla="*/ 36999 h 866830"/>
                <a:gd name="connsiteX8" fmla="*/ 621601 w 621601"/>
                <a:gd name="connsiteY8" fmla="*/ 866830 h 866830"/>
                <a:gd name="connsiteX9" fmla="*/ 206607 w 621601"/>
                <a:gd name="connsiteY9" fmla="*/ 853696 h 866830"/>
                <a:gd name="connsiteX0" fmla="*/ 206607 w 621601"/>
                <a:gd name="connsiteY0" fmla="*/ 853696 h 866830"/>
                <a:gd name="connsiteX1" fmla="*/ 12300 w 621601"/>
                <a:gd name="connsiteY1" fmla="*/ 60706 h 866830"/>
                <a:gd name="connsiteX2" fmla="*/ 124759 w 621601"/>
                <a:gd name="connsiteY2" fmla="*/ 184994 h 866830"/>
                <a:gd name="connsiteX3" fmla="*/ 188186 w 621601"/>
                <a:gd name="connsiteY3" fmla="*/ 5286 h 866830"/>
                <a:gd name="connsiteX4" fmla="*/ 288611 w 621601"/>
                <a:gd name="connsiteY4" fmla="*/ 184994 h 866830"/>
                <a:gd name="connsiteX5" fmla="*/ 330896 w 621601"/>
                <a:gd name="connsiteY5" fmla="*/ 0 h 866830"/>
                <a:gd name="connsiteX6" fmla="*/ 447178 w 621601"/>
                <a:gd name="connsiteY6" fmla="*/ 126853 h 866830"/>
                <a:gd name="connsiteX7" fmla="*/ 510604 w 621601"/>
                <a:gd name="connsiteY7" fmla="*/ 36999 h 866830"/>
                <a:gd name="connsiteX8" fmla="*/ 621601 w 621601"/>
                <a:gd name="connsiteY8" fmla="*/ 866830 h 866830"/>
                <a:gd name="connsiteX9" fmla="*/ 206607 w 621601"/>
                <a:gd name="connsiteY9" fmla="*/ 853696 h 866830"/>
                <a:gd name="connsiteX0" fmla="*/ 209190 w 621463"/>
                <a:gd name="connsiteY0" fmla="*/ 864582 h 866830"/>
                <a:gd name="connsiteX1" fmla="*/ 12162 w 621463"/>
                <a:gd name="connsiteY1" fmla="*/ 60706 h 866830"/>
                <a:gd name="connsiteX2" fmla="*/ 124621 w 621463"/>
                <a:gd name="connsiteY2" fmla="*/ 184994 h 866830"/>
                <a:gd name="connsiteX3" fmla="*/ 188048 w 621463"/>
                <a:gd name="connsiteY3" fmla="*/ 5286 h 866830"/>
                <a:gd name="connsiteX4" fmla="*/ 288473 w 621463"/>
                <a:gd name="connsiteY4" fmla="*/ 184994 h 866830"/>
                <a:gd name="connsiteX5" fmla="*/ 330758 w 621463"/>
                <a:gd name="connsiteY5" fmla="*/ 0 h 866830"/>
                <a:gd name="connsiteX6" fmla="*/ 447040 w 621463"/>
                <a:gd name="connsiteY6" fmla="*/ 126853 h 866830"/>
                <a:gd name="connsiteX7" fmla="*/ 510466 w 621463"/>
                <a:gd name="connsiteY7" fmla="*/ 36999 h 866830"/>
                <a:gd name="connsiteX8" fmla="*/ 621463 w 621463"/>
                <a:gd name="connsiteY8" fmla="*/ 866830 h 866830"/>
                <a:gd name="connsiteX9" fmla="*/ 209190 w 621463"/>
                <a:gd name="connsiteY9" fmla="*/ 864582 h 866830"/>
                <a:gd name="connsiteX0" fmla="*/ 209190 w 586084"/>
                <a:gd name="connsiteY0" fmla="*/ 864582 h 869551"/>
                <a:gd name="connsiteX1" fmla="*/ 12162 w 586084"/>
                <a:gd name="connsiteY1" fmla="*/ 60706 h 869551"/>
                <a:gd name="connsiteX2" fmla="*/ 124621 w 586084"/>
                <a:gd name="connsiteY2" fmla="*/ 184994 h 869551"/>
                <a:gd name="connsiteX3" fmla="*/ 188048 w 586084"/>
                <a:gd name="connsiteY3" fmla="*/ 5286 h 869551"/>
                <a:gd name="connsiteX4" fmla="*/ 288473 w 586084"/>
                <a:gd name="connsiteY4" fmla="*/ 184994 h 869551"/>
                <a:gd name="connsiteX5" fmla="*/ 330758 w 586084"/>
                <a:gd name="connsiteY5" fmla="*/ 0 h 869551"/>
                <a:gd name="connsiteX6" fmla="*/ 447040 w 586084"/>
                <a:gd name="connsiteY6" fmla="*/ 126853 h 869551"/>
                <a:gd name="connsiteX7" fmla="*/ 510466 w 586084"/>
                <a:gd name="connsiteY7" fmla="*/ 36999 h 869551"/>
                <a:gd name="connsiteX8" fmla="*/ 586084 w 586084"/>
                <a:gd name="connsiteY8" fmla="*/ 869551 h 869551"/>
                <a:gd name="connsiteX9" fmla="*/ 209190 w 586084"/>
                <a:gd name="connsiteY9" fmla="*/ 864582 h 869551"/>
                <a:gd name="connsiteX0" fmla="*/ 209190 w 602413"/>
                <a:gd name="connsiteY0" fmla="*/ 864582 h 864582"/>
                <a:gd name="connsiteX1" fmla="*/ 12162 w 602413"/>
                <a:gd name="connsiteY1" fmla="*/ 60706 h 864582"/>
                <a:gd name="connsiteX2" fmla="*/ 124621 w 602413"/>
                <a:gd name="connsiteY2" fmla="*/ 184994 h 864582"/>
                <a:gd name="connsiteX3" fmla="*/ 188048 w 602413"/>
                <a:gd name="connsiteY3" fmla="*/ 5286 h 864582"/>
                <a:gd name="connsiteX4" fmla="*/ 288473 w 602413"/>
                <a:gd name="connsiteY4" fmla="*/ 184994 h 864582"/>
                <a:gd name="connsiteX5" fmla="*/ 330758 w 602413"/>
                <a:gd name="connsiteY5" fmla="*/ 0 h 864582"/>
                <a:gd name="connsiteX6" fmla="*/ 447040 w 602413"/>
                <a:gd name="connsiteY6" fmla="*/ 126853 h 864582"/>
                <a:gd name="connsiteX7" fmla="*/ 510466 w 602413"/>
                <a:gd name="connsiteY7" fmla="*/ 36999 h 864582"/>
                <a:gd name="connsiteX8" fmla="*/ 602413 w 602413"/>
                <a:gd name="connsiteY8" fmla="*/ 864109 h 864582"/>
                <a:gd name="connsiteX9" fmla="*/ 209190 w 602413"/>
                <a:gd name="connsiteY9" fmla="*/ 864582 h 864582"/>
                <a:gd name="connsiteX0" fmla="*/ 209190 w 618742"/>
                <a:gd name="connsiteY0" fmla="*/ 864582 h 864582"/>
                <a:gd name="connsiteX1" fmla="*/ 12162 w 618742"/>
                <a:gd name="connsiteY1" fmla="*/ 60706 h 864582"/>
                <a:gd name="connsiteX2" fmla="*/ 124621 w 618742"/>
                <a:gd name="connsiteY2" fmla="*/ 184994 h 864582"/>
                <a:gd name="connsiteX3" fmla="*/ 188048 w 618742"/>
                <a:gd name="connsiteY3" fmla="*/ 5286 h 864582"/>
                <a:gd name="connsiteX4" fmla="*/ 288473 w 618742"/>
                <a:gd name="connsiteY4" fmla="*/ 184994 h 864582"/>
                <a:gd name="connsiteX5" fmla="*/ 330758 w 618742"/>
                <a:gd name="connsiteY5" fmla="*/ 0 h 864582"/>
                <a:gd name="connsiteX6" fmla="*/ 447040 w 618742"/>
                <a:gd name="connsiteY6" fmla="*/ 126853 h 864582"/>
                <a:gd name="connsiteX7" fmla="*/ 510466 w 618742"/>
                <a:gd name="connsiteY7" fmla="*/ 36999 h 864582"/>
                <a:gd name="connsiteX8" fmla="*/ 618742 w 618742"/>
                <a:gd name="connsiteY8" fmla="*/ 578595 h 864582"/>
                <a:gd name="connsiteX9" fmla="*/ 602413 w 618742"/>
                <a:gd name="connsiteY9" fmla="*/ 864109 h 864582"/>
                <a:gd name="connsiteX10" fmla="*/ 209190 w 618742"/>
                <a:gd name="connsiteY10" fmla="*/ 864582 h 864582"/>
                <a:gd name="connsiteX0" fmla="*/ 209190 w 618742"/>
                <a:gd name="connsiteY0" fmla="*/ 864582 h 864582"/>
                <a:gd name="connsiteX1" fmla="*/ 12162 w 618742"/>
                <a:gd name="connsiteY1" fmla="*/ 60706 h 864582"/>
                <a:gd name="connsiteX2" fmla="*/ 124621 w 618742"/>
                <a:gd name="connsiteY2" fmla="*/ 184994 h 864582"/>
                <a:gd name="connsiteX3" fmla="*/ 188048 w 618742"/>
                <a:gd name="connsiteY3" fmla="*/ 5286 h 864582"/>
                <a:gd name="connsiteX4" fmla="*/ 288473 w 618742"/>
                <a:gd name="connsiteY4" fmla="*/ 184994 h 864582"/>
                <a:gd name="connsiteX5" fmla="*/ 330758 w 618742"/>
                <a:gd name="connsiteY5" fmla="*/ 0 h 864582"/>
                <a:gd name="connsiteX6" fmla="*/ 447040 w 618742"/>
                <a:gd name="connsiteY6" fmla="*/ 126853 h 864582"/>
                <a:gd name="connsiteX7" fmla="*/ 510466 w 618742"/>
                <a:gd name="connsiteY7" fmla="*/ 36999 h 864582"/>
                <a:gd name="connsiteX8" fmla="*/ 618742 w 618742"/>
                <a:gd name="connsiteY8" fmla="*/ 578595 h 864582"/>
                <a:gd name="connsiteX9" fmla="*/ 602413 w 618742"/>
                <a:gd name="connsiteY9" fmla="*/ 864109 h 864582"/>
                <a:gd name="connsiteX10" fmla="*/ 209190 w 618742"/>
                <a:gd name="connsiteY10" fmla="*/ 864582 h 864582"/>
                <a:gd name="connsiteX0" fmla="*/ 209190 w 618742"/>
                <a:gd name="connsiteY0" fmla="*/ 864582 h 864582"/>
                <a:gd name="connsiteX1" fmla="*/ 12162 w 618742"/>
                <a:gd name="connsiteY1" fmla="*/ 60706 h 864582"/>
                <a:gd name="connsiteX2" fmla="*/ 124621 w 618742"/>
                <a:gd name="connsiteY2" fmla="*/ 184994 h 864582"/>
                <a:gd name="connsiteX3" fmla="*/ 188048 w 618742"/>
                <a:gd name="connsiteY3" fmla="*/ 5286 h 864582"/>
                <a:gd name="connsiteX4" fmla="*/ 288473 w 618742"/>
                <a:gd name="connsiteY4" fmla="*/ 184994 h 864582"/>
                <a:gd name="connsiteX5" fmla="*/ 330758 w 618742"/>
                <a:gd name="connsiteY5" fmla="*/ 0 h 864582"/>
                <a:gd name="connsiteX6" fmla="*/ 447040 w 618742"/>
                <a:gd name="connsiteY6" fmla="*/ 126853 h 864582"/>
                <a:gd name="connsiteX7" fmla="*/ 510466 w 618742"/>
                <a:gd name="connsiteY7" fmla="*/ 36999 h 864582"/>
                <a:gd name="connsiteX8" fmla="*/ 618742 w 618742"/>
                <a:gd name="connsiteY8" fmla="*/ 578595 h 864582"/>
                <a:gd name="connsiteX9" fmla="*/ 602413 w 618742"/>
                <a:gd name="connsiteY9" fmla="*/ 864109 h 864582"/>
                <a:gd name="connsiteX10" fmla="*/ 209190 w 618742"/>
                <a:gd name="connsiteY10" fmla="*/ 864582 h 864582"/>
                <a:gd name="connsiteX0" fmla="*/ 209190 w 619592"/>
                <a:gd name="connsiteY0" fmla="*/ 864582 h 864582"/>
                <a:gd name="connsiteX1" fmla="*/ 12162 w 619592"/>
                <a:gd name="connsiteY1" fmla="*/ 60706 h 864582"/>
                <a:gd name="connsiteX2" fmla="*/ 124621 w 619592"/>
                <a:gd name="connsiteY2" fmla="*/ 184994 h 864582"/>
                <a:gd name="connsiteX3" fmla="*/ 188048 w 619592"/>
                <a:gd name="connsiteY3" fmla="*/ 5286 h 864582"/>
                <a:gd name="connsiteX4" fmla="*/ 288473 w 619592"/>
                <a:gd name="connsiteY4" fmla="*/ 184994 h 864582"/>
                <a:gd name="connsiteX5" fmla="*/ 330758 w 619592"/>
                <a:gd name="connsiteY5" fmla="*/ 0 h 864582"/>
                <a:gd name="connsiteX6" fmla="*/ 447040 w 619592"/>
                <a:gd name="connsiteY6" fmla="*/ 126853 h 864582"/>
                <a:gd name="connsiteX7" fmla="*/ 510466 w 619592"/>
                <a:gd name="connsiteY7" fmla="*/ 36999 h 864582"/>
                <a:gd name="connsiteX8" fmla="*/ 618742 w 619592"/>
                <a:gd name="connsiteY8" fmla="*/ 578595 h 864582"/>
                <a:gd name="connsiteX9" fmla="*/ 602413 w 619592"/>
                <a:gd name="connsiteY9" fmla="*/ 864109 h 864582"/>
                <a:gd name="connsiteX10" fmla="*/ 209190 w 619592"/>
                <a:gd name="connsiteY10" fmla="*/ 864582 h 864582"/>
                <a:gd name="connsiteX0" fmla="*/ 209190 w 620629"/>
                <a:gd name="connsiteY0" fmla="*/ 864582 h 864582"/>
                <a:gd name="connsiteX1" fmla="*/ 12162 w 620629"/>
                <a:gd name="connsiteY1" fmla="*/ 60706 h 864582"/>
                <a:gd name="connsiteX2" fmla="*/ 124621 w 620629"/>
                <a:gd name="connsiteY2" fmla="*/ 184994 h 864582"/>
                <a:gd name="connsiteX3" fmla="*/ 188048 w 620629"/>
                <a:gd name="connsiteY3" fmla="*/ 5286 h 864582"/>
                <a:gd name="connsiteX4" fmla="*/ 288473 w 620629"/>
                <a:gd name="connsiteY4" fmla="*/ 184994 h 864582"/>
                <a:gd name="connsiteX5" fmla="*/ 330758 w 620629"/>
                <a:gd name="connsiteY5" fmla="*/ 0 h 864582"/>
                <a:gd name="connsiteX6" fmla="*/ 447040 w 620629"/>
                <a:gd name="connsiteY6" fmla="*/ 126853 h 864582"/>
                <a:gd name="connsiteX7" fmla="*/ 510466 w 620629"/>
                <a:gd name="connsiteY7" fmla="*/ 36999 h 864582"/>
                <a:gd name="connsiteX8" fmla="*/ 618742 w 620629"/>
                <a:gd name="connsiteY8" fmla="*/ 578595 h 864582"/>
                <a:gd name="connsiteX9" fmla="*/ 602413 w 620629"/>
                <a:gd name="connsiteY9" fmla="*/ 864109 h 864582"/>
                <a:gd name="connsiteX10" fmla="*/ 209190 w 620629"/>
                <a:gd name="connsiteY10" fmla="*/ 864582 h 864582"/>
                <a:gd name="connsiteX0" fmla="*/ 209190 w 618743"/>
                <a:gd name="connsiteY0" fmla="*/ 864582 h 864582"/>
                <a:gd name="connsiteX1" fmla="*/ 12162 w 618743"/>
                <a:gd name="connsiteY1" fmla="*/ 60706 h 864582"/>
                <a:gd name="connsiteX2" fmla="*/ 124621 w 618743"/>
                <a:gd name="connsiteY2" fmla="*/ 184994 h 864582"/>
                <a:gd name="connsiteX3" fmla="*/ 188048 w 618743"/>
                <a:gd name="connsiteY3" fmla="*/ 5286 h 864582"/>
                <a:gd name="connsiteX4" fmla="*/ 288473 w 618743"/>
                <a:gd name="connsiteY4" fmla="*/ 184994 h 864582"/>
                <a:gd name="connsiteX5" fmla="*/ 330758 w 618743"/>
                <a:gd name="connsiteY5" fmla="*/ 0 h 864582"/>
                <a:gd name="connsiteX6" fmla="*/ 447040 w 618743"/>
                <a:gd name="connsiteY6" fmla="*/ 126853 h 864582"/>
                <a:gd name="connsiteX7" fmla="*/ 510466 w 618743"/>
                <a:gd name="connsiteY7" fmla="*/ 36999 h 864582"/>
                <a:gd name="connsiteX8" fmla="*/ 618742 w 618743"/>
                <a:gd name="connsiteY8" fmla="*/ 578595 h 864582"/>
                <a:gd name="connsiteX9" fmla="*/ 602413 w 618743"/>
                <a:gd name="connsiteY9" fmla="*/ 864109 h 864582"/>
                <a:gd name="connsiteX10" fmla="*/ 209190 w 618743"/>
                <a:gd name="connsiteY10" fmla="*/ 864582 h 864582"/>
                <a:gd name="connsiteX0" fmla="*/ 209190 w 618743"/>
                <a:gd name="connsiteY0" fmla="*/ 864582 h 864582"/>
                <a:gd name="connsiteX1" fmla="*/ 12162 w 618743"/>
                <a:gd name="connsiteY1" fmla="*/ 60706 h 864582"/>
                <a:gd name="connsiteX2" fmla="*/ 124621 w 618743"/>
                <a:gd name="connsiteY2" fmla="*/ 184994 h 864582"/>
                <a:gd name="connsiteX3" fmla="*/ 188048 w 618743"/>
                <a:gd name="connsiteY3" fmla="*/ 5286 h 864582"/>
                <a:gd name="connsiteX4" fmla="*/ 288473 w 618743"/>
                <a:gd name="connsiteY4" fmla="*/ 184994 h 864582"/>
                <a:gd name="connsiteX5" fmla="*/ 330758 w 618743"/>
                <a:gd name="connsiteY5" fmla="*/ 0 h 864582"/>
                <a:gd name="connsiteX6" fmla="*/ 447040 w 618743"/>
                <a:gd name="connsiteY6" fmla="*/ 126853 h 864582"/>
                <a:gd name="connsiteX7" fmla="*/ 510466 w 618743"/>
                <a:gd name="connsiteY7" fmla="*/ 36999 h 864582"/>
                <a:gd name="connsiteX8" fmla="*/ 618742 w 618743"/>
                <a:gd name="connsiteY8" fmla="*/ 578595 h 864582"/>
                <a:gd name="connsiteX9" fmla="*/ 602413 w 618743"/>
                <a:gd name="connsiteY9" fmla="*/ 864109 h 864582"/>
                <a:gd name="connsiteX10" fmla="*/ 209190 w 618743"/>
                <a:gd name="connsiteY10" fmla="*/ 864582 h 864582"/>
                <a:gd name="connsiteX0" fmla="*/ 209190 w 618745"/>
                <a:gd name="connsiteY0" fmla="*/ 864582 h 864582"/>
                <a:gd name="connsiteX1" fmla="*/ 12162 w 618745"/>
                <a:gd name="connsiteY1" fmla="*/ 60706 h 864582"/>
                <a:gd name="connsiteX2" fmla="*/ 124621 w 618745"/>
                <a:gd name="connsiteY2" fmla="*/ 184994 h 864582"/>
                <a:gd name="connsiteX3" fmla="*/ 188048 w 618745"/>
                <a:gd name="connsiteY3" fmla="*/ 5286 h 864582"/>
                <a:gd name="connsiteX4" fmla="*/ 288473 w 618745"/>
                <a:gd name="connsiteY4" fmla="*/ 184994 h 864582"/>
                <a:gd name="connsiteX5" fmla="*/ 330758 w 618745"/>
                <a:gd name="connsiteY5" fmla="*/ 0 h 864582"/>
                <a:gd name="connsiteX6" fmla="*/ 447040 w 618745"/>
                <a:gd name="connsiteY6" fmla="*/ 126853 h 864582"/>
                <a:gd name="connsiteX7" fmla="*/ 510466 w 618745"/>
                <a:gd name="connsiteY7" fmla="*/ 36999 h 864582"/>
                <a:gd name="connsiteX8" fmla="*/ 618742 w 618745"/>
                <a:gd name="connsiteY8" fmla="*/ 578595 h 864582"/>
                <a:gd name="connsiteX9" fmla="*/ 602413 w 618745"/>
                <a:gd name="connsiteY9" fmla="*/ 864109 h 864582"/>
                <a:gd name="connsiteX10" fmla="*/ 209190 w 618745"/>
                <a:gd name="connsiteY10" fmla="*/ 864582 h 864582"/>
                <a:gd name="connsiteX0" fmla="*/ 209190 w 618745"/>
                <a:gd name="connsiteY0" fmla="*/ 864582 h 864582"/>
                <a:gd name="connsiteX1" fmla="*/ 12162 w 618745"/>
                <a:gd name="connsiteY1" fmla="*/ 60706 h 864582"/>
                <a:gd name="connsiteX2" fmla="*/ 124621 w 618745"/>
                <a:gd name="connsiteY2" fmla="*/ 184994 h 864582"/>
                <a:gd name="connsiteX3" fmla="*/ 188048 w 618745"/>
                <a:gd name="connsiteY3" fmla="*/ 5286 h 864582"/>
                <a:gd name="connsiteX4" fmla="*/ 288473 w 618745"/>
                <a:gd name="connsiteY4" fmla="*/ 184994 h 864582"/>
                <a:gd name="connsiteX5" fmla="*/ 330758 w 618745"/>
                <a:gd name="connsiteY5" fmla="*/ 0 h 864582"/>
                <a:gd name="connsiteX6" fmla="*/ 430711 w 618745"/>
                <a:gd name="connsiteY6" fmla="*/ 121410 h 864582"/>
                <a:gd name="connsiteX7" fmla="*/ 510466 w 618745"/>
                <a:gd name="connsiteY7" fmla="*/ 36999 h 864582"/>
                <a:gd name="connsiteX8" fmla="*/ 618742 w 618745"/>
                <a:gd name="connsiteY8" fmla="*/ 578595 h 864582"/>
                <a:gd name="connsiteX9" fmla="*/ 602413 w 618745"/>
                <a:gd name="connsiteY9" fmla="*/ 864109 h 864582"/>
                <a:gd name="connsiteX10" fmla="*/ 209190 w 618745"/>
                <a:gd name="connsiteY10" fmla="*/ 864582 h 864582"/>
                <a:gd name="connsiteX0" fmla="*/ 209190 w 618745"/>
                <a:gd name="connsiteY0" fmla="*/ 864582 h 864582"/>
                <a:gd name="connsiteX1" fmla="*/ 12162 w 618745"/>
                <a:gd name="connsiteY1" fmla="*/ 60706 h 864582"/>
                <a:gd name="connsiteX2" fmla="*/ 124621 w 618745"/>
                <a:gd name="connsiteY2" fmla="*/ 184994 h 864582"/>
                <a:gd name="connsiteX3" fmla="*/ 188048 w 618745"/>
                <a:gd name="connsiteY3" fmla="*/ 5286 h 864582"/>
                <a:gd name="connsiteX4" fmla="*/ 288473 w 618745"/>
                <a:gd name="connsiteY4" fmla="*/ 184994 h 864582"/>
                <a:gd name="connsiteX5" fmla="*/ 330758 w 618745"/>
                <a:gd name="connsiteY5" fmla="*/ 0 h 864582"/>
                <a:gd name="connsiteX6" fmla="*/ 430711 w 618745"/>
                <a:gd name="connsiteY6" fmla="*/ 121410 h 864582"/>
                <a:gd name="connsiteX7" fmla="*/ 510466 w 618745"/>
                <a:gd name="connsiteY7" fmla="*/ 36999 h 864582"/>
                <a:gd name="connsiteX8" fmla="*/ 618742 w 618745"/>
                <a:gd name="connsiteY8" fmla="*/ 578595 h 864582"/>
                <a:gd name="connsiteX9" fmla="*/ 602413 w 618745"/>
                <a:gd name="connsiteY9" fmla="*/ 864109 h 864582"/>
                <a:gd name="connsiteX10" fmla="*/ 209190 w 618745"/>
                <a:gd name="connsiteY10" fmla="*/ 864582 h 864582"/>
                <a:gd name="connsiteX0" fmla="*/ 209190 w 618782"/>
                <a:gd name="connsiteY0" fmla="*/ 864582 h 864582"/>
                <a:gd name="connsiteX1" fmla="*/ 12162 w 618782"/>
                <a:gd name="connsiteY1" fmla="*/ 60706 h 864582"/>
                <a:gd name="connsiteX2" fmla="*/ 124621 w 618782"/>
                <a:gd name="connsiteY2" fmla="*/ 184994 h 864582"/>
                <a:gd name="connsiteX3" fmla="*/ 188048 w 618782"/>
                <a:gd name="connsiteY3" fmla="*/ 5286 h 864582"/>
                <a:gd name="connsiteX4" fmla="*/ 288473 w 618782"/>
                <a:gd name="connsiteY4" fmla="*/ 184994 h 864582"/>
                <a:gd name="connsiteX5" fmla="*/ 330758 w 618782"/>
                <a:gd name="connsiteY5" fmla="*/ 0 h 864582"/>
                <a:gd name="connsiteX6" fmla="*/ 430711 w 618782"/>
                <a:gd name="connsiteY6" fmla="*/ 121410 h 864582"/>
                <a:gd name="connsiteX7" fmla="*/ 510466 w 618782"/>
                <a:gd name="connsiteY7" fmla="*/ 36999 h 864582"/>
                <a:gd name="connsiteX8" fmla="*/ 618742 w 618782"/>
                <a:gd name="connsiteY8" fmla="*/ 578595 h 864582"/>
                <a:gd name="connsiteX9" fmla="*/ 602413 w 618782"/>
                <a:gd name="connsiteY9" fmla="*/ 864109 h 864582"/>
                <a:gd name="connsiteX10" fmla="*/ 209190 w 618782"/>
                <a:gd name="connsiteY10" fmla="*/ 864582 h 864582"/>
                <a:gd name="connsiteX0" fmla="*/ 209190 w 618782"/>
                <a:gd name="connsiteY0" fmla="*/ 864664 h 864664"/>
                <a:gd name="connsiteX1" fmla="*/ 12162 w 618782"/>
                <a:gd name="connsiteY1" fmla="*/ 60788 h 864664"/>
                <a:gd name="connsiteX2" fmla="*/ 124621 w 618782"/>
                <a:gd name="connsiteY2" fmla="*/ 185076 h 864664"/>
                <a:gd name="connsiteX3" fmla="*/ 188048 w 618782"/>
                <a:gd name="connsiteY3" fmla="*/ 5368 h 864664"/>
                <a:gd name="connsiteX4" fmla="*/ 288473 w 618782"/>
                <a:gd name="connsiteY4" fmla="*/ 185076 h 864664"/>
                <a:gd name="connsiteX5" fmla="*/ 330758 w 618782"/>
                <a:gd name="connsiteY5" fmla="*/ 82 h 864664"/>
                <a:gd name="connsiteX6" fmla="*/ 430711 w 618782"/>
                <a:gd name="connsiteY6" fmla="*/ 121492 h 864664"/>
                <a:gd name="connsiteX7" fmla="*/ 510466 w 618782"/>
                <a:gd name="connsiteY7" fmla="*/ 37081 h 864664"/>
                <a:gd name="connsiteX8" fmla="*/ 618742 w 618782"/>
                <a:gd name="connsiteY8" fmla="*/ 578677 h 864664"/>
                <a:gd name="connsiteX9" fmla="*/ 602413 w 618782"/>
                <a:gd name="connsiteY9" fmla="*/ 864191 h 864664"/>
                <a:gd name="connsiteX10" fmla="*/ 209190 w 618782"/>
                <a:gd name="connsiteY10" fmla="*/ 864664 h 864664"/>
                <a:gd name="connsiteX0" fmla="*/ 209190 w 618782"/>
                <a:gd name="connsiteY0" fmla="*/ 864664 h 864664"/>
                <a:gd name="connsiteX1" fmla="*/ 12162 w 618782"/>
                <a:gd name="connsiteY1" fmla="*/ 60788 h 864664"/>
                <a:gd name="connsiteX2" fmla="*/ 124621 w 618782"/>
                <a:gd name="connsiteY2" fmla="*/ 185076 h 864664"/>
                <a:gd name="connsiteX3" fmla="*/ 188048 w 618782"/>
                <a:gd name="connsiteY3" fmla="*/ 5368 h 864664"/>
                <a:gd name="connsiteX4" fmla="*/ 288473 w 618782"/>
                <a:gd name="connsiteY4" fmla="*/ 185076 h 864664"/>
                <a:gd name="connsiteX5" fmla="*/ 330758 w 618782"/>
                <a:gd name="connsiteY5" fmla="*/ 82 h 864664"/>
                <a:gd name="connsiteX6" fmla="*/ 430711 w 618782"/>
                <a:gd name="connsiteY6" fmla="*/ 121492 h 864664"/>
                <a:gd name="connsiteX7" fmla="*/ 510466 w 618782"/>
                <a:gd name="connsiteY7" fmla="*/ 37081 h 864664"/>
                <a:gd name="connsiteX8" fmla="*/ 618742 w 618782"/>
                <a:gd name="connsiteY8" fmla="*/ 578677 h 864664"/>
                <a:gd name="connsiteX9" fmla="*/ 602413 w 618782"/>
                <a:gd name="connsiteY9" fmla="*/ 864191 h 864664"/>
                <a:gd name="connsiteX10" fmla="*/ 209190 w 618782"/>
                <a:gd name="connsiteY10" fmla="*/ 864664 h 864664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8473 w 618782"/>
                <a:gd name="connsiteY4" fmla="*/ 185078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8473 w 618782"/>
                <a:gd name="connsiteY4" fmla="*/ 185078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5752 w 618782"/>
                <a:gd name="connsiteY4" fmla="*/ 149700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5752 w 618782"/>
                <a:gd name="connsiteY4" fmla="*/ 149700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12601 w 622193"/>
                <a:gd name="connsiteY0" fmla="*/ 864666 h 864666"/>
                <a:gd name="connsiteX1" fmla="*/ 15573 w 622193"/>
                <a:gd name="connsiteY1" fmla="*/ 60790 h 864666"/>
                <a:gd name="connsiteX2" fmla="*/ 128032 w 622193"/>
                <a:gd name="connsiteY2" fmla="*/ 185078 h 864666"/>
                <a:gd name="connsiteX3" fmla="*/ 191459 w 622193"/>
                <a:gd name="connsiteY3" fmla="*/ 5370 h 864666"/>
                <a:gd name="connsiteX4" fmla="*/ 278277 w 622193"/>
                <a:gd name="connsiteY4" fmla="*/ 144257 h 864666"/>
                <a:gd name="connsiteX5" fmla="*/ 334169 w 622193"/>
                <a:gd name="connsiteY5" fmla="*/ 84 h 864666"/>
                <a:gd name="connsiteX6" fmla="*/ 434122 w 622193"/>
                <a:gd name="connsiteY6" fmla="*/ 121494 h 864666"/>
                <a:gd name="connsiteX7" fmla="*/ 513877 w 622193"/>
                <a:gd name="connsiteY7" fmla="*/ 37083 h 864666"/>
                <a:gd name="connsiteX8" fmla="*/ 622153 w 622193"/>
                <a:gd name="connsiteY8" fmla="*/ 578679 h 864666"/>
                <a:gd name="connsiteX9" fmla="*/ 605824 w 622193"/>
                <a:gd name="connsiteY9" fmla="*/ 864193 h 864666"/>
                <a:gd name="connsiteX10" fmla="*/ 212601 w 622193"/>
                <a:gd name="connsiteY10" fmla="*/ 864666 h 864666"/>
                <a:gd name="connsiteX0" fmla="*/ 198912 w 608504"/>
                <a:gd name="connsiteY0" fmla="*/ 864666 h 864666"/>
                <a:gd name="connsiteX1" fmla="*/ 28798 w 608504"/>
                <a:gd name="connsiteY1" fmla="*/ 510643 h 864666"/>
                <a:gd name="connsiteX2" fmla="*/ 1884 w 608504"/>
                <a:gd name="connsiteY2" fmla="*/ 60790 h 864666"/>
                <a:gd name="connsiteX3" fmla="*/ 114343 w 608504"/>
                <a:gd name="connsiteY3" fmla="*/ 185078 h 864666"/>
                <a:gd name="connsiteX4" fmla="*/ 177770 w 608504"/>
                <a:gd name="connsiteY4" fmla="*/ 5370 h 864666"/>
                <a:gd name="connsiteX5" fmla="*/ 264588 w 608504"/>
                <a:gd name="connsiteY5" fmla="*/ 144257 h 864666"/>
                <a:gd name="connsiteX6" fmla="*/ 320480 w 608504"/>
                <a:gd name="connsiteY6" fmla="*/ 84 h 864666"/>
                <a:gd name="connsiteX7" fmla="*/ 420433 w 608504"/>
                <a:gd name="connsiteY7" fmla="*/ 121494 h 864666"/>
                <a:gd name="connsiteX8" fmla="*/ 500188 w 608504"/>
                <a:gd name="connsiteY8" fmla="*/ 37083 h 864666"/>
                <a:gd name="connsiteX9" fmla="*/ 608464 w 608504"/>
                <a:gd name="connsiteY9" fmla="*/ 578679 h 864666"/>
                <a:gd name="connsiteX10" fmla="*/ 592135 w 608504"/>
                <a:gd name="connsiteY10" fmla="*/ 864193 h 864666"/>
                <a:gd name="connsiteX11" fmla="*/ 198912 w 608504"/>
                <a:gd name="connsiteY11" fmla="*/ 864666 h 864666"/>
                <a:gd name="connsiteX0" fmla="*/ 201622 w 611214"/>
                <a:gd name="connsiteY0" fmla="*/ 864666 h 864666"/>
                <a:gd name="connsiteX1" fmla="*/ 31508 w 611214"/>
                <a:gd name="connsiteY1" fmla="*/ 510643 h 864666"/>
                <a:gd name="connsiteX2" fmla="*/ 4594 w 611214"/>
                <a:gd name="connsiteY2" fmla="*/ 60790 h 864666"/>
                <a:gd name="connsiteX3" fmla="*/ 117053 w 611214"/>
                <a:gd name="connsiteY3" fmla="*/ 185078 h 864666"/>
                <a:gd name="connsiteX4" fmla="*/ 180480 w 611214"/>
                <a:gd name="connsiteY4" fmla="*/ 5370 h 864666"/>
                <a:gd name="connsiteX5" fmla="*/ 267298 w 611214"/>
                <a:gd name="connsiteY5" fmla="*/ 144257 h 864666"/>
                <a:gd name="connsiteX6" fmla="*/ 323190 w 611214"/>
                <a:gd name="connsiteY6" fmla="*/ 84 h 864666"/>
                <a:gd name="connsiteX7" fmla="*/ 423143 w 611214"/>
                <a:gd name="connsiteY7" fmla="*/ 121494 h 864666"/>
                <a:gd name="connsiteX8" fmla="*/ 502898 w 611214"/>
                <a:gd name="connsiteY8" fmla="*/ 37083 h 864666"/>
                <a:gd name="connsiteX9" fmla="*/ 611174 w 611214"/>
                <a:gd name="connsiteY9" fmla="*/ 578679 h 864666"/>
                <a:gd name="connsiteX10" fmla="*/ 594845 w 611214"/>
                <a:gd name="connsiteY10" fmla="*/ 864193 h 864666"/>
                <a:gd name="connsiteX11" fmla="*/ 201622 w 611214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46998 w 641159"/>
                <a:gd name="connsiteY3" fmla="*/ 185078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44276 w 641159"/>
                <a:gd name="connsiteY3" fmla="*/ 138814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17043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76446 w 641159"/>
                <a:gd name="connsiteY5" fmla="*/ 64329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76446 w 641159"/>
                <a:gd name="connsiteY5" fmla="*/ 64329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76446 w 641159"/>
                <a:gd name="connsiteY5" fmla="*/ 64329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17043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17043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99553 w 641159"/>
                <a:gd name="connsiteY1" fmla="*/ 807279 h 864666"/>
                <a:gd name="connsiteX2" fmla="*/ 61453 w 641159"/>
                <a:gd name="connsiteY2" fmla="*/ 510643 h 864666"/>
                <a:gd name="connsiteX3" fmla="*/ 34539 w 641159"/>
                <a:gd name="connsiteY3" fmla="*/ 60790 h 864666"/>
                <a:gd name="connsiteX4" fmla="*/ 155162 w 641159"/>
                <a:gd name="connsiteY4" fmla="*/ 130650 h 864666"/>
                <a:gd name="connsiteX5" fmla="*/ 210425 w 641159"/>
                <a:gd name="connsiteY5" fmla="*/ 5370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99553 w 641159"/>
                <a:gd name="connsiteY1" fmla="*/ 807279 h 864666"/>
                <a:gd name="connsiteX2" fmla="*/ 61453 w 641159"/>
                <a:gd name="connsiteY2" fmla="*/ 510643 h 864666"/>
                <a:gd name="connsiteX3" fmla="*/ 34539 w 641159"/>
                <a:gd name="connsiteY3" fmla="*/ 60790 h 864666"/>
                <a:gd name="connsiteX4" fmla="*/ 155162 w 641159"/>
                <a:gd name="connsiteY4" fmla="*/ 130650 h 864666"/>
                <a:gd name="connsiteX5" fmla="*/ 210425 w 641159"/>
                <a:gd name="connsiteY5" fmla="*/ 5370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197525 w 641159"/>
                <a:gd name="connsiteY1" fmla="*/ 793672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57487 w 667079"/>
                <a:gd name="connsiteY0" fmla="*/ 864666 h 864666"/>
                <a:gd name="connsiteX1" fmla="*/ 228888 w 667079"/>
                <a:gd name="connsiteY1" fmla="*/ 801837 h 864666"/>
                <a:gd name="connsiteX2" fmla="*/ 125473 w 667079"/>
                <a:gd name="connsiteY2" fmla="*/ 807279 h 864666"/>
                <a:gd name="connsiteX3" fmla="*/ 288 w 667079"/>
                <a:gd name="connsiteY3" fmla="*/ 595007 h 864666"/>
                <a:gd name="connsiteX4" fmla="*/ 87373 w 667079"/>
                <a:gd name="connsiteY4" fmla="*/ 510643 h 864666"/>
                <a:gd name="connsiteX5" fmla="*/ 60459 w 667079"/>
                <a:gd name="connsiteY5" fmla="*/ 60790 h 864666"/>
                <a:gd name="connsiteX6" fmla="*/ 181082 w 667079"/>
                <a:gd name="connsiteY6" fmla="*/ 130650 h 864666"/>
                <a:gd name="connsiteX7" fmla="*/ 236345 w 667079"/>
                <a:gd name="connsiteY7" fmla="*/ 5370 h 864666"/>
                <a:gd name="connsiteX8" fmla="*/ 323163 w 667079"/>
                <a:gd name="connsiteY8" fmla="*/ 117043 h 864666"/>
                <a:gd name="connsiteX9" fmla="*/ 379055 w 667079"/>
                <a:gd name="connsiteY9" fmla="*/ 84 h 864666"/>
                <a:gd name="connsiteX10" fmla="*/ 479008 w 667079"/>
                <a:gd name="connsiteY10" fmla="*/ 121494 h 864666"/>
                <a:gd name="connsiteX11" fmla="*/ 558763 w 667079"/>
                <a:gd name="connsiteY11" fmla="*/ 37083 h 864666"/>
                <a:gd name="connsiteX12" fmla="*/ 667039 w 667079"/>
                <a:gd name="connsiteY12" fmla="*/ 578679 h 864666"/>
                <a:gd name="connsiteX13" fmla="*/ 650710 w 667079"/>
                <a:gd name="connsiteY13" fmla="*/ 864193 h 864666"/>
                <a:gd name="connsiteX14" fmla="*/ 257487 w 667079"/>
                <a:gd name="connsiteY14" fmla="*/ 864666 h 864666"/>
                <a:gd name="connsiteX0" fmla="*/ 260201 w 669793"/>
                <a:gd name="connsiteY0" fmla="*/ 864666 h 864666"/>
                <a:gd name="connsiteX1" fmla="*/ 231602 w 669793"/>
                <a:gd name="connsiteY1" fmla="*/ 801837 h 864666"/>
                <a:gd name="connsiteX2" fmla="*/ 128187 w 669793"/>
                <a:gd name="connsiteY2" fmla="*/ 807279 h 864666"/>
                <a:gd name="connsiteX3" fmla="*/ 281 w 669793"/>
                <a:gd name="connsiteY3" fmla="*/ 526971 h 864666"/>
                <a:gd name="connsiteX4" fmla="*/ 90087 w 669793"/>
                <a:gd name="connsiteY4" fmla="*/ 510643 h 864666"/>
                <a:gd name="connsiteX5" fmla="*/ 63173 w 669793"/>
                <a:gd name="connsiteY5" fmla="*/ 60790 h 864666"/>
                <a:gd name="connsiteX6" fmla="*/ 183796 w 669793"/>
                <a:gd name="connsiteY6" fmla="*/ 130650 h 864666"/>
                <a:gd name="connsiteX7" fmla="*/ 239059 w 669793"/>
                <a:gd name="connsiteY7" fmla="*/ 5370 h 864666"/>
                <a:gd name="connsiteX8" fmla="*/ 325877 w 669793"/>
                <a:gd name="connsiteY8" fmla="*/ 117043 h 864666"/>
                <a:gd name="connsiteX9" fmla="*/ 381769 w 669793"/>
                <a:gd name="connsiteY9" fmla="*/ 84 h 864666"/>
                <a:gd name="connsiteX10" fmla="*/ 481722 w 669793"/>
                <a:gd name="connsiteY10" fmla="*/ 121494 h 864666"/>
                <a:gd name="connsiteX11" fmla="*/ 561477 w 669793"/>
                <a:gd name="connsiteY11" fmla="*/ 37083 h 864666"/>
                <a:gd name="connsiteX12" fmla="*/ 669753 w 669793"/>
                <a:gd name="connsiteY12" fmla="*/ 578679 h 864666"/>
                <a:gd name="connsiteX13" fmla="*/ 653424 w 669793"/>
                <a:gd name="connsiteY13" fmla="*/ 864193 h 864666"/>
                <a:gd name="connsiteX14" fmla="*/ 260201 w 669793"/>
                <a:gd name="connsiteY14" fmla="*/ 864666 h 864666"/>
                <a:gd name="connsiteX0" fmla="*/ 259920 w 669512"/>
                <a:gd name="connsiteY0" fmla="*/ 864666 h 864666"/>
                <a:gd name="connsiteX1" fmla="*/ 231321 w 669512"/>
                <a:gd name="connsiteY1" fmla="*/ 801837 h 864666"/>
                <a:gd name="connsiteX2" fmla="*/ 127906 w 669512"/>
                <a:gd name="connsiteY2" fmla="*/ 807279 h 864666"/>
                <a:gd name="connsiteX3" fmla="*/ 0 w 669512"/>
                <a:gd name="connsiteY3" fmla="*/ 526971 h 864666"/>
                <a:gd name="connsiteX4" fmla="*/ 89806 w 669512"/>
                <a:gd name="connsiteY4" fmla="*/ 510643 h 864666"/>
                <a:gd name="connsiteX5" fmla="*/ 62892 w 669512"/>
                <a:gd name="connsiteY5" fmla="*/ 60790 h 864666"/>
                <a:gd name="connsiteX6" fmla="*/ 183515 w 669512"/>
                <a:gd name="connsiteY6" fmla="*/ 130650 h 864666"/>
                <a:gd name="connsiteX7" fmla="*/ 238778 w 669512"/>
                <a:gd name="connsiteY7" fmla="*/ 5370 h 864666"/>
                <a:gd name="connsiteX8" fmla="*/ 325596 w 669512"/>
                <a:gd name="connsiteY8" fmla="*/ 117043 h 864666"/>
                <a:gd name="connsiteX9" fmla="*/ 381488 w 669512"/>
                <a:gd name="connsiteY9" fmla="*/ 84 h 864666"/>
                <a:gd name="connsiteX10" fmla="*/ 481441 w 669512"/>
                <a:gd name="connsiteY10" fmla="*/ 121494 h 864666"/>
                <a:gd name="connsiteX11" fmla="*/ 561196 w 669512"/>
                <a:gd name="connsiteY11" fmla="*/ 37083 h 864666"/>
                <a:gd name="connsiteX12" fmla="*/ 669472 w 669512"/>
                <a:gd name="connsiteY12" fmla="*/ 578679 h 864666"/>
                <a:gd name="connsiteX13" fmla="*/ 653143 w 669512"/>
                <a:gd name="connsiteY13" fmla="*/ 864193 h 864666"/>
                <a:gd name="connsiteX14" fmla="*/ 259920 w 669512"/>
                <a:gd name="connsiteY14" fmla="*/ 864666 h 864666"/>
                <a:gd name="connsiteX0" fmla="*/ 259920 w 669512"/>
                <a:gd name="connsiteY0" fmla="*/ 864666 h 864666"/>
                <a:gd name="connsiteX1" fmla="*/ 231321 w 669512"/>
                <a:gd name="connsiteY1" fmla="*/ 801837 h 864666"/>
                <a:gd name="connsiteX2" fmla="*/ 127906 w 669512"/>
                <a:gd name="connsiteY2" fmla="*/ 807279 h 864666"/>
                <a:gd name="connsiteX3" fmla="*/ 0 w 669512"/>
                <a:gd name="connsiteY3" fmla="*/ 526971 h 864666"/>
                <a:gd name="connsiteX4" fmla="*/ 89806 w 669512"/>
                <a:gd name="connsiteY4" fmla="*/ 510643 h 864666"/>
                <a:gd name="connsiteX5" fmla="*/ 62892 w 669512"/>
                <a:gd name="connsiteY5" fmla="*/ 60790 h 864666"/>
                <a:gd name="connsiteX6" fmla="*/ 183515 w 669512"/>
                <a:gd name="connsiteY6" fmla="*/ 130650 h 864666"/>
                <a:gd name="connsiteX7" fmla="*/ 238778 w 669512"/>
                <a:gd name="connsiteY7" fmla="*/ 5370 h 864666"/>
                <a:gd name="connsiteX8" fmla="*/ 325596 w 669512"/>
                <a:gd name="connsiteY8" fmla="*/ 117043 h 864666"/>
                <a:gd name="connsiteX9" fmla="*/ 381488 w 669512"/>
                <a:gd name="connsiteY9" fmla="*/ 84 h 864666"/>
                <a:gd name="connsiteX10" fmla="*/ 481441 w 669512"/>
                <a:gd name="connsiteY10" fmla="*/ 121494 h 864666"/>
                <a:gd name="connsiteX11" fmla="*/ 561196 w 669512"/>
                <a:gd name="connsiteY11" fmla="*/ 37083 h 864666"/>
                <a:gd name="connsiteX12" fmla="*/ 669472 w 669512"/>
                <a:gd name="connsiteY12" fmla="*/ 578679 h 864666"/>
                <a:gd name="connsiteX13" fmla="*/ 653143 w 669512"/>
                <a:gd name="connsiteY13" fmla="*/ 864193 h 864666"/>
                <a:gd name="connsiteX14" fmla="*/ 259920 w 669512"/>
                <a:gd name="connsiteY14" fmla="*/ 864666 h 864666"/>
                <a:gd name="connsiteX0" fmla="*/ 259920 w 669512"/>
                <a:gd name="connsiteY0" fmla="*/ 864666 h 864666"/>
                <a:gd name="connsiteX1" fmla="*/ 231321 w 669512"/>
                <a:gd name="connsiteY1" fmla="*/ 801837 h 864666"/>
                <a:gd name="connsiteX2" fmla="*/ 127906 w 669512"/>
                <a:gd name="connsiteY2" fmla="*/ 807279 h 864666"/>
                <a:gd name="connsiteX3" fmla="*/ 0 w 669512"/>
                <a:gd name="connsiteY3" fmla="*/ 526971 h 864666"/>
                <a:gd name="connsiteX4" fmla="*/ 89806 w 669512"/>
                <a:gd name="connsiteY4" fmla="*/ 510643 h 864666"/>
                <a:gd name="connsiteX5" fmla="*/ 62892 w 669512"/>
                <a:gd name="connsiteY5" fmla="*/ 60790 h 864666"/>
                <a:gd name="connsiteX6" fmla="*/ 183515 w 669512"/>
                <a:gd name="connsiteY6" fmla="*/ 130650 h 864666"/>
                <a:gd name="connsiteX7" fmla="*/ 238778 w 669512"/>
                <a:gd name="connsiteY7" fmla="*/ 5370 h 864666"/>
                <a:gd name="connsiteX8" fmla="*/ 325596 w 669512"/>
                <a:gd name="connsiteY8" fmla="*/ 117043 h 864666"/>
                <a:gd name="connsiteX9" fmla="*/ 381488 w 669512"/>
                <a:gd name="connsiteY9" fmla="*/ 84 h 864666"/>
                <a:gd name="connsiteX10" fmla="*/ 481441 w 669512"/>
                <a:gd name="connsiteY10" fmla="*/ 121494 h 864666"/>
                <a:gd name="connsiteX11" fmla="*/ 561196 w 669512"/>
                <a:gd name="connsiteY11" fmla="*/ 37083 h 864666"/>
                <a:gd name="connsiteX12" fmla="*/ 669472 w 669512"/>
                <a:gd name="connsiteY12" fmla="*/ 578679 h 864666"/>
                <a:gd name="connsiteX13" fmla="*/ 653143 w 669512"/>
                <a:gd name="connsiteY13" fmla="*/ 864193 h 864666"/>
                <a:gd name="connsiteX14" fmla="*/ 259920 w 669512"/>
                <a:gd name="connsiteY14" fmla="*/ 864666 h 86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69512" h="864666">
                  <a:moveTo>
                    <a:pt x="259920" y="864666"/>
                  </a:moveTo>
                  <a:cubicBezTo>
                    <a:pt x="237695" y="826606"/>
                    <a:pt x="245159" y="825008"/>
                    <a:pt x="231321" y="801837"/>
                  </a:cubicBezTo>
                  <a:cubicBezTo>
                    <a:pt x="184826" y="794994"/>
                    <a:pt x="202292" y="803651"/>
                    <a:pt x="127906" y="807279"/>
                  </a:cubicBezTo>
                  <a:cubicBezTo>
                    <a:pt x="107042" y="780972"/>
                    <a:pt x="6350" y="576410"/>
                    <a:pt x="0" y="526971"/>
                  </a:cubicBezTo>
                  <a:cubicBezTo>
                    <a:pt x="58964" y="502024"/>
                    <a:pt x="28977" y="523479"/>
                    <a:pt x="89806" y="510643"/>
                  </a:cubicBezTo>
                  <a:cubicBezTo>
                    <a:pt x="46082" y="333121"/>
                    <a:pt x="-8516" y="81486"/>
                    <a:pt x="62892" y="60790"/>
                  </a:cubicBezTo>
                  <a:cubicBezTo>
                    <a:pt x="138478" y="39627"/>
                    <a:pt x="162358" y="62006"/>
                    <a:pt x="183515" y="130650"/>
                  </a:cubicBezTo>
                  <a:cubicBezTo>
                    <a:pt x="185607" y="62583"/>
                    <a:pt x="163207" y="19009"/>
                    <a:pt x="238778" y="5370"/>
                  </a:cubicBezTo>
                  <a:cubicBezTo>
                    <a:pt x="335937" y="-2341"/>
                    <a:pt x="301811" y="117924"/>
                    <a:pt x="325596" y="117043"/>
                  </a:cubicBezTo>
                  <a:cubicBezTo>
                    <a:pt x="328806" y="55378"/>
                    <a:pt x="299358" y="7320"/>
                    <a:pt x="381488" y="84"/>
                  </a:cubicBezTo>
                  <a:cubicBezTo>
                    <a:pt x="488285" y="-2989"/>
                    <a:pt x="459008" y="78303"/>
                    <a:pt x="481441" y="121494"/>
                  </a:cubicBezTo>
                  <a:cubicBezTo>
                    <a:pt x="497140" y="80657"/>
                    <a:pt x="482904" y="31655"/>
                    <a:pt x="561196" y="37083"/>
                  </a:cubicBezTo>
                  <a:cubicBezTo>
                    <a:pt x="672580" y="39816"/>
                    <a:pt x="669666" y="488862"/>
                    <a:pt x="669472" y="578679"/>
                  </a:cubicBezTo>
                  <a:cubicBezTo>
                    <a:pt x="666751" y="690178"/>
                    <a:pt x="672193" y="766300"/>
                    <a:pt x="653143" y="864193"/>
                  </a:cubicBezTo>
                  <a:cubicBezTo>
                    <a:pt x="514812" y="859815"/>
                    <a:pt x="460845" y="856509"/>
                    <a:pt x="259920" y="86466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D402C4ED-89A6-4B84-8190-AFD45BC7621F}"/>
                </a:ext>
              </a:extLst>
            </p:cNvPr>
            <p:cNvSpPr/>
            <p:nvPr/>
          </p:nvSpPr>
          <p:spPr>
            <a:xfrm>
              <a:off x="1100103" y="4121089"/>
              <a:ext cx="2742086" cy="2359188"/>
            </a:xfrm>
            <a:custGeom>
              <a:avLst/>
              <a:gdLst>
                <a:gd name="connsiteX0" fmla="*/ 19050 w 2628900"/>
                <a:gd name="connsiteY0" fmla="*/ 95250 h 2085975"/>
                <a:gd name="connsiteX1" fmla="*/ 0 w 2628900"/>
                <a:gd name="connsiteY1" fmla="*/ 2085975 h 2085975"/>
                <a:gd name="connsiteX2" fmla="*/ 1685925 w 2628900"/>
                <a:gd name="connsiteY2" fmla="*/ 2085975 h 2085975"/>
                <a:gd name="connsiteX3" fmla="*/ 1704975 w 2628900"/>
                <a:gd name="connsiteY3" fmla="*/ 1581150 h 2085975"/>
                <a:gd name="connsiteX4" fmla="*/ 2628900 w 2628900"/>
                <a:gd name="connsiteY4" fmla="*/ 47625 h 2085975"/>
                <a:gd name="connsiteX5" fmla="*/ 1914525 w 2628900"/>
                <a:gd name="connsiteY5" fmla="*/ 0 h 2085975"/>
                <a:gd name="connsiteX6" fmla="*/ 1914525 w 2628900"/>
                <a:gd name="connsiteY6" fmla="*/ 762000 h 2085975"/>
                <a:gd name="connsiteX7" fmla="*/ 1133475 w 2628900"/>
                <a:gd name="connsiteY7" fmla="*/ 533400 h 2085975"/>
                <a:gd name="connsiteX8" fmla="*/ 19050 w 2628900"/>
                <a:gd name="connsiteY8" fmla="*/ 95250 h 2085975"/>
                <a:gd name="connsiteX0" fmla="*/ 95250 w 2628900"/>
                <a:gd name="connsiteY0" fmla="*/ 66675 h 2085975"/>
                <a:gd name="connsiteX1" fmla="*/ 0 w 2628900"/>
                <a:gd name="connsiteY1" fmla="*/ 2085975 h 2085975"/>
                <a:gd name="connsiteX2" fmla="*/ 1685925 w 2628900"/>
                <a:gd name="connsiteY2" fmla="*/ 2085975 h 2085975"/>
                <a:gd name="connsiteX3" fmla="*/ 1704975 w 2628900"/>
                <a:gd name="connsiteY3" fmla="*/ 1581150 h 2085975"/>
                <a:gd name="connsiteX4" fmla="*/ 2628900 w 2628900"/>
                <a:gd name="connsiteY4" fmla="*/ 47625 h 2085975"/>
                <a:gd name="connsiteX5" fmla="*/ 1914525 w 2628900"/>
                <a:gd name="connsiteY5" fmla="*/ 0 h 2085975"/>
                <a:gd name="connsiteX6" fmla="*/ 1914525 w 2628900"/>
                <a:gd name="connsiteY6" fmla="*/ 762000 h 2085975"/>
                <a:gd name="connsiteX7" fmla="*/ 1133475 w 2628900"/>
                <a:gd name="connsiteY7" fmla="*/ 533400 h 2085975"/>
                <a:gd name="connsiteX8" fmla="*/ 95250 w 262890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114300 h 2133600"/>
                <a:gd name="connsiteX1" fmla="*/ 137220 w 2766120"/>
                <a:gd name="connsiteY1" fmla="*/ 2133600 h 2133600"/>
                <a:gd name="connsiteX2" fmla="*/ 1823145 w 2766120"/>
                <a:gd name="connsiteY2" fmla="*/ 2133600 h 2133600"/>
                <a:gd name="connsiteX3" fmla="*/ 1842195 w 2766120"/>
                <a:gd name="connsiteY3" fmla="*/ 1628775 h 2133600"/>
                <a:gd name="connsiteX4" fmla="*/ 2766120 w 2766120"/>
                <a:gd name="connsiteY4" fmla="*/ 95250 h 2133600"/>
                <a:gd name="connsiteX5" fmla="*/ 1908870 w 2766120"/>
                <a:gd name="connsiteY5" fmla="*/ 0 h 2133600"/>
                <a:gd name="connsiteX6" fmla="*/ 2051745 w 2766120"/>
                <a:gd name="connsiteY6" fmla="*/ 809625 h 2133600"/>
                <a:gd name="connsiteX7" fmla="*/ 1270695 w 2766120"/>
                <a:gd name="connsiteY7" fmla="*/ 581025 h 2133600"/>
                <a:gd name="connsiteX8" fmla="*/ 232470 w 2766120"/>
                <a:gd name="connsiteY8" fmla="*/ 114300 h 2133600"/>
                <a:gd name="connsiteX0" fmla="*/ 232470 w 2766120"/>
                <a:gd name="connsiteY0" fmla="*/ 151521 h 2170821"/>
                <a:gd name="connsiteX1" fmla="*/ 137220 w 2766120"/>
                <a:gd name="connsiteY1" fmla="*/ 2170821 h 2170821"/>
                <a:gd name="connsiteX2" fmla="*/ 1823145 w 2766120"/>
                <a:gd name="connsiteY2" fmla="*/ 2170821 h 2170821"/>
                <a:gd name="connsiteX3" fmla="*/ 1842195 w 2766120"/>
                <a:gd name="connsiteY3" fmla="*/ 1665996 h 2170821"/>
                <a:gd name="connsiteX4" fmla="*/ 2766120 w 2766120"/>
                <a:gd name="connsiteY4" fmla="*/ 132471 h 2170821"/>
                <a:gd name="connsiteX5" fmla="*/ 1908870 w 2766120"/>
                <a:gd name="connsiteY5" fmla="*/ 37221 h 2170821"/>
                <a:gd name="connsiteX6" fmla="*/ 1937445 w 2766120"/>
                <a:gd name="connsiteY6" fmla="*/ 808746 h 2170821"/>
                <a:gd name="connsiteX7" fmla="*/ 1270695 w 2766120"/>
                <a:gd name="connsiteY7" fmla="*/ 618246 h 2170821"/>
                <a:gd name="connsiteX8" fmla="*/ 232470 w 2766120"/>
                <a:gd name="connsiteY8" fmla="*/ 151521 h 2170821"/>
                <a:gd name="connsiteX0" fmla="*/ 232470 w 2766120"/>
                <a:gd name="connsiteY0" fmla="*/ 176078 h 2195378"/>
                <a:gd name="connsiteX1" fmla="*/ 137220 w 2766120"/>
                <a:gd name="connsiteY1" fmla="*/ 2195378 h 2195378"/>
                <a:gd name="connsiteX2" fmla="*/ 1823145 w 2766120"/>
                <a:gd name="connsiteY2" fmla="*/ 2195378 h 2195378"/>
                <a:gd name="connsiteX3" fmla="*/ 1842195 w 2766120"/>
                <a:gd name="connsiteY3" fmla="*/ 1690553 h 2195378"/>
                <a:gd name="connsiteX4" fmla="*/ 2766120 w 2766120"/>
                <a:gd name="connsiteY4" fmla="*/ 157028 h 2195378"/>
                <a:gd name="connsiteX5" fmla="*/ 1908870 w 2766120"/>
                <a:gd name="connsiteY5" fmla="*/ 61778 h 2195378"/>
                <a:gd name="connsiteX6" fmla="*/ 1937445 w 2766120"/>
                <a:gd name="connsiteY6" fmla="*/ 833303 h 2195378"/>
                <a:gd name="connsiteX7" fmla="*/ 1270695 w 2766120"/>
                <a:gd name="connsiteY7" fmla="*/ 642803 h 2195378"/>
                <a:gd name="connsiteX8" fmla="*/ 232470 w 2766120"/>
                <a:gd name="connsiteY8" fmla="*/ 176078 h 2195378"/>
                <a:gd name="connsiteX0" fmla="*/ 232470 w 2661345"/>
                <a:gd name="connsiteY0" fmla="*/ 155790 h 2175090"/>
                <a:gd name="connsiteX1" fmla="*/ 137220 w 2661345"/>
                <a:gd name="connsiteY1" fmla="*/ 2175090 h 2175090"/>
                <a:gd name="connsiteX2" fmla="*/ 1823145 w 2661345"/>
                <a:gd name="connsiteY2" fmla="*/ 2175090 h 2175090"/>
                <a:gd name="connsiteX3" fmla="*/ 1842195 w 2661345"/>
                <a:gd name="connsiteY3" fmla="*/ 1670265 h 2175090"/>
                <a:gd name="connsiteX4" fmla="*/ 2661345 w 2661345"/>
                <a:gd name="connsiteY4" fmla="*/ 117690 h 2175090"/>
                <a:gd name="connsiteX5" fmla="*/ 1908870 w 2661345"/>
                <a:gd name="connsiteY5" fmla="*/ 41490 h 2175090"/>
                <a:gd name="connsiteX6" fmla="*/ 1937445 w 2661345"/>
                <a:gd name="connsiteY6" fmla="*/ 813015 h 2175090"/>
                <a:gd name="connsiteX7" fmla="*/ 1270695 w 2661345"/>
                <a:gd name="connsiteY7" fmla="*/ 622515 h 2175090"/>
                <a:gd name="connsiteX8" fmla="*/ 232470 w 2661345"/>
                <a:gd name="connsiteY8" fmla="*/ 155790 h 2175090"/>
                <a:gd name="connsiteX0" fmla="*/ 232470 w 2709520"/>
                <a:gd name="connsiteY0" fmla="*/ 155790 h 2175090"/>
                <a:gd name="connsiteX1" fmla="*/ 137220 w 2709520"/>
                <a:gd name="connsiteY1" fmla="*/ 2175090 h 2175090"/>
                <a:gd name="connsiteX2" fmla="*/ 1823145 w 2709520"/>
                <a:gd name="connsiteY2" fmla="*/ 2175090 h 2175090"/>
                <a:gd name="connsiteX3" fmla="*/ 1842195 w 2709520"/>
                <a:gd name="connsiteY3" fmla="*/ 1670265 h 2175090"/>
                <a:gd name="connsiteX4" fmla="*/ 2661345 w 2709520"/>
                <a:gd name="connsiteY4" fmla="*/ 117690 h 2175090"/>
                <a:gd name="connsiteX5" fmla="*/ 1908870 w 2709520"/>
                <a:gd name="connsiteY5" fmla="*/ 41490 h 2175090"/>
                <a:gd name="connsiteX6" fmla="*/ 1937445 w 2709520"/>
                <a:gd name="connsiteY6" fmla="*/ 813015 h 2175090"/>
                <a:gd name="connsiteX7" fmla="*/ 1270695 w 2709520"/>
                <a:gd name="connsiteY7" fmla="*/ 622515 h 2175090"/>
                <a:gd name="connsiteX8" fmla="*/ 232470 w 2709520"/>
                <a:gd name="connsiteY8" fmla="*/ 155790 h 2175090"/>
                <a:gd name="connsiteX0" fmla="*/ 232470 w 2725405"/>
                <a:gd name="connsiteY0" fmla="*/ 155790 h 2175090"/>
                <a:gd name="connsiteX1" fmla="*/ 137220 w 2725405"/>
                <a:gd name="connsiteY1" fmla="*/ 2175090 h 2175090"/>
                <a:gd name="connsiteX2" fmla="*/ 1823145 w 2725405"/>
                <a:gd name="connsiteY2" fmla="*/ 2175090 h 2175090"/>
                <a:gd name="connsiteX3" fmla="*/ 1842195 w 2725405"/>
                <a:gd name="connsiteY3" fmla="*/ 1670265 h 2175090"/>
                <a:gd name="connsiteX4" fmla="*/ 2661345 w 2725405"/>
                <a:gd name="connsiteY4" fmla="*/ 117690 h 2175090"/>
                <a:gd name="connsiteX5" fmla="*/ 1908870 w 2725405"/>
                <a:gd name="connsiteY5" fmla="*/ 41490 h 2175090"/>
                <a:gd name="connsiteX6" fmla="*/ 1937445 w 2725405"/>
                <a:gd name="connsiteY6" fmla="*/ 813015 h 2175090"/>
                <a:gd name="connsiteX7" fmla="*/ 1270695 w 2725405"/>
                <a:gd name="connsiteY7" fmla="*/ 622515 h 2175090"/>
                <a:gd name="connsiteX8" fmla="*/ 232470 w 2725405"/>
                <a:gd name="connsiteY8" fmla="*/ 155790 h 2175090"/>
                <a:gd name="connsiteX0" fmla="*/ 232470 w 2760521"/>
                <a:gd name="connsiteY0" fmla="*/ 155790 h 2175090"/>
                <a:gd name="connsiteX1" fmla="*/ 137220 w 2760521"/>
                <a:gd name="connsiteY1" fmla="*/ 2175090 h 2175090"/>
                <a:gd name="connsiteX2" fmla="*/ 1823145 w 2760521"/>
                <a:gd name="connsiteY2" fmla="*/ 2175090 h 2175090"/>
                <a:gd name="connsiteX3" fmla="*/ 1842195 w 2760521"/>
                <a:gd name="connsiteY3" fmla="*/ 1670265 h 2175090"/>
                <a:gd name="connsiteX4" fmla="*/ 2699445 w 2760521"/>
                <a:gd name="connsiteY4" fmla="*/ 117690 h 2175090"/>
                <a:gd name="connsiteX5" fmla="*/ 1908870 w 2760521"/>
                <a:gd name="connsiteY5" fmla="*/ 41490 h 2175090"/>
                <a:gd name="connsiteX6" fmla="*/ 1937445 w 2760521"/>
                <a:gd name="connsiteY6" fmla="*/ 813015 h 2175090"/>
                <a:gd name="connsiteX7" fmla="*/ 1270695 w 2760521"/>
                <a:gd name="connsiteY7" fmla="*/ 622515 h 2175090"/>
                <a:gd name="connsiteX8" fmla="*/ 232470 w 2760521"/>
                <a:gd name="connsiteY8" fmla="*/ 155790 h 2175090"/>
                <a:gd name="connsiteX0" fmla="*/ 232470 w 2757220"/>
                <a:gd name="connsiteY0" fmla="*/ 155790 h 2175090"/>
                <a:gd name="connsiteX1" fmla="*/ 137220 w 2757220"/>
                <a:gd name="connsiteY1" fmla="*/ 2175090 h 2175090"/>
                <a:gd name="connsiteX2" fmla="*/ 1823145 w 2757220"/>
                <a:gd name="connsiteY2" fmla="*/ 2175090 h 2175090"/>
                <a:gd name="connsiteX3" fmla="*/ 1842195 w 2757220"/>
                <a:gd name="connsiteY3" fmla="*/ 1670265 h 2175090"/>
                <a:gd name="connsiteX4" fmla="*/ 2699445 w 2757220"/>
                <a:gd name="connsiteY4" fmla="*/ 117690 h 2175090"/>
                <a:gd name="connsiteX5" fmla="*/ 1908870 w 2757220"/>
                <a:gd name="connsiteY5" fmla="*/ 41490 h 2175090"/>
                <a:gd name="connsiteX6" fmla="*/ 1937445 w 2757220"/>
                <a:gd name="connsiteY6" fmla="*/ 813015 h 2175090"/>
                <a:gd name="connsiteX7" fmla="*/ 1270695 w 2757220"/>
                <a:gd name="connsiteY7" fmla="*/ 622515 h 2175090"/>
                <a:gd name="connsiteX8" fmla="*/ 232470 w 2757220"/>
                <a:gd name="connsiteY8" fmla="*/ 155790 h 2175090"/>
                <a:gd name="connsiteX0" fmla="*/ 232470 w 2741311"/>
                <a:gd name="connsiteY0" fmla="*/ 155790 h 2175090"/>
                <a:gd name="connsiteX1" fmla="*/ 137220 w 2741311"/>
                <a:gd name="connsiteY1" fmla="*/ 2175090 h 2175090"/>
                <a:gd name="connsiteX2" fmla="*/ 1823145 w 2741311"/>
                <a:gd name="connsiteY2" fmla="*/ 2175090 h 2175090"/>
                <a:gd name="connsiteX3" fmla="*/ 1842195 w 2741311"/>
                <a:gd name="connsiteY3" fmla="*/ 1670265 h 2175090"/>
                <a:gd name="connsiteX4" fmla="*/ 2699445 w 2741311"/>
                <a:gd name="connsiteY4" fmla="*/ 117690 h 2175090"/>
                <a:gd name="connsiteX5" fmla="*/ 1908870 w 2741311"/>
                <a:gd name="connsiteY5" fmla="*/ 41490 h 2175090"/>
                <a:gd name="connsiteX6" fmla="*/ 1937445 w 2741311"/>
                <a:gd name="connsiteY6" fmla="*/ 813015 h 2175090"/>
                <a:gd name="connsiteX7" fmla="*/ 1270695 w 2741311"/>
                <a:gd name="connsiteY7" fmla="*/ 622515 h 2175090"/>
                <a:gd name="connsiteX8" fmla="*/ 232470 w 2741311"/>
                <a:gd name="connsiteY8" fmla="*/ 155790 h 2175090"/>
                <a:gd name="connsiteX0" fmla="*/ 232470 w 2741311"/>
                <a:gd name="connsiteY0" fmla="*/ 155790 h 2175090"/>
                <a:gd name="connsiteX1" fmla="*/ 137220 w 2741311"/>
                <a:gd name="connsiteY1" fmla="*/ 2175090 h 2175090"/>
                <a:gd name="connsiteX2" fmla="*/ 1823145 w 2741311"/>
                <a:gd name="connsiteY2" fmla="*/ 2175090 h 2175090"/>
                <a:gd name="connsiteX3" fmla="*/ 1842195 w 2741311"/>
                <a:gd name="connsiteY3" fmla="*/ 1670265 h 2175090"/>
                <a:gd name="connsiteX4" fmla="*/ 2699445 w 2741311"/>
                <a:gd name="connsiteY4" fmla="*/ 117690 h 2175090"/>
                <a:gd name="connsiteX5" fmla="*/ 1908870 w 2741311"/>
                <a:gd name="connsiteY5" fmla="*/ 41490 h 2175090"/>
                <a:gd name="connsiteX6" fmla="*/ 1937445 w 2741311"/>
                <a:gd name="connsiteY6" fmla="*/ 813015 h 2175090"/>
                <a:gd name="connsiteX7" fmla="*/ 1270695 w 2741311"/>
                <a:gd name="connsiteY7" fmla="*/ 622515 h 2175090"/>
                <a:gd name="connsiteX8" fmla="*/ 232470 w 2741311"/>
                <a:gd name="connsiteY8" fmla="*/ 155790 h 2175090"/>
                <a:gd name="connsiteX0" fmla="*/ 232470 w 2741311"/>
                <a:gd name="connsiteY0" fmla="*/ 155790 h 2175090"/>
                <a:gd name="connsiteX1" fmla="*/ 137220 w 2741311"/>
                <a:gd name="connsiteY1" fmla="*/ 2175090 h 2175090"/>
                <a:gd name="connsiteX2" fmla="*/ 1823145 w 2741311"/>
                <a:gd name="connsiteY2" fmla="*/ 2175090 h 2175090"/>
                <a:gd name="connsiteX3" fmla="*/ 1842195 w 2741311"/>
                <a:gd name="connsiteY3" fmla="*/ 1670265 h 2175090"/>
                <a:gd name="connsiteX4" fmla="*/ 2699445 w 2741311"/>
                <a:gd name="connsiteY4" fmla="*/ 117690 h 2175090"/>
                <a:gd name="connsiteX5" fmla="*/ 1908870 w 2741311"/>
                <a:gd name="connsiteY5" fmla="*/ 41490 h 2175090"/>
                <a:gd name="connsiteX6" fmla="*/ 1937445 w 2741311"/>
                <a:gd name="connsiteY6" fmla="*/ 813015 h 2175090"/>
                <a:gd name="connsiteX7" fmla="*/ 1270695 w 2741311"/>
                <a:gd name="connsiteY7" fmla="*/ 622515 h 2175090"/>
                <a:gd name="connsiteX8" fmla="*/ 232470 w 2741311"/>
                <a:gd name="connsiteY8" fmla="*/ 155790 h 2175090"/>
                <a:gd name="connsiteX0" fmla="*/ 232470 w 2741311"/>
                <a:gd name="connsiteY0" fmla="*/ 147713 h 2167013"/>
                <a:gd name="connsiteX1" fmla="*/ 137220 w 2741311"/>
                <a:gd name="connsiteY1" fmla="*/ 2167013 h 2167013"/>
                <a:gd name="connsiteX2" fmla="*/ 1823145 w 2741311"/>
                <a:gd name="connsiteY2" fmla="*/ 2167013 h 2167013"/>
                <a:gd name="connsiteX3" fmla="*/ 1842195 w 2741311"/>
                <a:gd name="connsiteY3" fmla="*/ 1662188 h 2167013"/>
                <a:gd name="connsiteX4" fmla="*/ 2699445 w 2741311"/>
                <a:gd name="connsiteY4" fmla="*/ 109613 h 2167013"/>
                <a:gd name="connsiteX5" fmla="*/ 1908870 w 2741311"/>
                <a:gd name="connsiteY5" fmla="*/ 33413 h 2167013"/>
                <a:gd name="connsiteX6" fmla="*/ 1937445 w 2741311"/>
                <a:gd name="connsiteY6" fmla="*/ 804938 h 2167013"/>
                <a:gd name="connsiteX7" fmla="*/ 1270695 w 2741311"/>
                <a:gd name="connsiteY7" fmla="*/ 614438 h 2167013"/>
                <a:gd name="connsiteX8" fmla="*/ 232470 w 2741311"/>
                <a:gd name="connsiteY8" fmla="*/ 147713 h 2167013"/>
                <a:gd name="connsiteX0" fmla="*/ 232470 w 2741311"/>
                <a:gd name="connsiteY0" fmla="*/ 95560 h 2114860"/>
                <a:gd name="connsiteX1" fmla="*/ 137220 w 2741311"/>
                <a:gd name="connsiteY1" fmla="*/ 2114860 h 2114860"/>
                <a:gd name="connsiteX2" fmla="*/ 1823145 w 2741311"/>
                <a:gd name="connsiteY2" fmla="*/ 2114860 h 2114860"/>
                <a:gd name="connsiteX3" fmla="*/ 1842195 w 2741311"/>
                <a:gd name="connsiteY3" fmla="*/ 1610035 h 2114860"/>
                <a:gd name="connsiteX4" fmla="*/ 2699445 w 2741311"/>
                <a:gd name="connsiteY4" fmla="*/ 57460 h 2114860"/>
                <a:gd name="connsiteX5" fmla="*/ 1927920 w 2741311"/>
                <a:gd name="connsiteY5" fmla="*/ 47935 h 2114860"/>
                <a:gd name="connsiteX6" fmla="*/ 1937445 w 2741311"/>
                <a:gd name="connsiteY6" fmla="*/ 752785 h 2114860"/>
                <a:gd name="connsiteX7" fmla="*/ 1270695 w 2741311"/>
                <a:gd name="connsiteY7" fmla="*/ 562285 h 2114860"/>
                <a:gd name="connsiteX8" fmla="*/ 232470 w 2741311"/>
                <a:gd name="connsiteY8" fmla="*/ 95560 h 2114860"/>
                <a:gd name="connsiteX0" fmla="*/ 232470 w 2741311"/>
                <a:gd name="connsiteY0" fmla="*/ 189280 h 2208580"/>
                <a:gd name="connsiteX1" fmla="*/ 137220 w 2741311"/>
                <a:gd name="connsiteY1" fmla="*/ 2208580 h 2208580"/>
                <a:gd name="connsiteX2" fmla="*/ 1823145 w 2741311"/>
                <a:gd name="connsiteY2" fmla="*/ 2208580 h 2208580"/>
                <a:gd name="connsiteX3" fmla="*/ 1842195 w 2741311"/>
                <a:gd name="connsiteY3" fmla="*/ 1703755 h 2208580"/>
                <a:gd name="connsiteX4" fmla="*/ 2699445 w 2741311"/>
                <a:gd name="connsiteY4" fmla="*/ 151180 h 2208580"/>
                <a:gd name="connsiteX5" fmla="*/ 1908870 w 2741311"/>
                <a:gd name="connsiteY5" fmla="*/ 27355 h 2208580"/>
                <a:gd name="connsiteX6" fmla="*/ 1937445 w 2741311"/>
                <a:gd name="connsiteY6" fmla="*/ 846505 h 2208580"/>
                <a:gd name="connsiteX7" fmla="*/ 1270695 w 2741311"/>
                <a:gd name="connsiteY7" fmla="*/ 656005 h 2208580"/>
                <a:gd name="connsiteX8" fmla="*/ 232470 w 2741311"/>
                <a:gd name="connsiteY8" fmla="*/ 189280 h 2208580"/>
                <a:gd name="connsiteX0" fmla="*/ 232470 w 2741311"/>
                <a:gd name="connsiteY0" fmla="*/ 213274 h 2232574"/>
                <a:gd name="connsiteX1" fmla="*/ 137220 w 2741311"/>
                <a:gd name="connsiteY1" fmla="*/ 2232574 h 2232574"/>
                <a:gd name="connsiteX2" fmla="*/ 1823145 w 2741311"/>
                <a:gd name="connsiteY2" fmla="*/ 2232574 h 2232574"/>
                <a:gd name="connsiteX3" fmla="*/ 1842195 w 2741311"/>
                <a:gd name="connsiteY3" fmla="*/ 1727749 h 2232574"/>
                <a:gd name="connsiteX4" fmla="*/ 2699445 w 2741311"/>
                <a:gd name="connsiteY4" fmla="*/ 175174 h 2232574"/>
                <a:gd name="connsiteX5" fmla="*/ 2127946 w 2741311"/>
                <a:gd name="connsiteY5" fmla="*/ 127549 h 2232574"/>
                <a:gd name="connsiteX6" fmla="*/ 1908870 w 2741311"/>
                <a:gd name="connsiteY6" fmla="*/ 51349 h 2232574"/>
                <a:gd name="connsiteX7" fmla="*/ 1937445 w 2741311"/>
                <a:gd name="connsiteY7" fmla="*/ 870499 h 2232574"/>
                <a:gd name="connsiteX8" fmla="*/ 1270695 w 2741311"/>
                <a:gd name="connsiteY8" fmla="*/ 679999 h 2232574"/>
                <a:gd name="connsiteX9" fmla="*/ 232470 w 2741311"/>
                <a:gd name="connsiteY9" fmla="*/ 213274 h 2232574"/>
                <a:gd name="connsiteX0" fmla="*/ 232470 w 2741311"/>
                <a:gd name="connsiteY0" fmla="*/ 214182 h 2233482"/>
                <a:gd name="connsiteX1" fmla="*/ 137220 w 2741311"/>
                <a:gd name="connsiteY1" fmla="*/ 2233482 h 2233482"/>
                <a:gd name="connsiteX2" fmla="*/ 1823145 w 2741311"/>
                <a:gd name="connsiteY2" fmla="*/ 2233482 h 2233482"/>
                <a:gd name="connsiteX3" fmla="*/ 1842195 w 2741311"/>
                <a:gd name="connsiteY3" fmla="*/ 1728657 h 2233482"/>
                <a:gd name="connsiteX4" fmla="*/ 2699445 w 2741311"/>
                <a:gd name="connsiteY4" fmla="*/ 176082 h 2233482"/>
                <a:gd name="connsiteX5" fmla="*/ 2048663 w 2741311"/>
                <a:gd name="connsiteY5" fmla="*/ 123172 h 2233482"/>
                <a:gd name="connsiteX6" fmla="*/ 1908870 w 2741311"/>
                <a:gd name="connsiteY6" fmla="*/ 52257 h 2233482"/>
                <a:gd name="connsiteX7" fmla="*/ 1937445 w 2741311"/>
                <a:gd name="connsiteY7" fmla="*/ 871407 h 2233482"/>
                <a:gd name="connsiteX8" fmla="*/ 1270695 w 2741311"/>
                <a:gd name="connsiteY8" fmla="*/ 680907 h 2233482"/>
                <a:gd name="connsiteX9" fmla="*/ 232470 w 2741311"/>
                <a:gd name="connsiteY9" fmla="*/ 214182 h 2233482"/>
                <a:gd name="connsiteX0" fmla="*/ 232470 w 2741311"/>
                <a:gd name="connsiteY0" fmla="*/ 228069 h 2247369"/>
                <a:gd name="connsiteX1" fmla="*/ 137220 w 2741311"/>
                <a:gd name="connsiteY1" fmla="*/ 2247369 h 2247369"/>
                <a:gd name="connsiteX2" fmla="*/ 1823145 w 2741311"/>
                <a:gd name="connsiteY2" fmla="*/ 2247369 h 2247369"/>
                <a:gd name="connsiteX3" fmla="*/ 1842195 w 2741311"/>
                <a:gd name="connsiteY3" fmla="*/ 1742544 h 2247369"/>
                <a:gd name="connsiteX4" fmla="*/ 2699445 w 2741311"/>
                <a:gd name="connsiteY4" fmla="*/ 189969 h 2247369"/>
                <a:gd name="connsiteX5" fmla="*/ 2048663 w 2741311"/>
                <a:gd name="connsiteY5" fmla="*/ 137059 h 2247369"/>
                <a:gd name="connsiteX6" fmla="*/ 1908870 w 2741311"/>
                <a:gd name="connsiteY6" fmla="*/ 66144 h 2247369"/>
                <a:gd name="connsiteX7" fmla="*/ 1937445 w 2741311"/>
                <a:gd name="connsiteY7" fmla="*/ 885294 h 2247369"/>
                <a:gd name="connsiteX8" fmla="*/ 1270695 w 2741311"/>
                <a:gd name="connsiteY8" fmla="*/ 694794 h 2247369"/>
                <a:gd name="connsiteX9" fmla="*/ 232470 w 2741311"/>
                <a:gd name="connsiteY9" fmla="*/ 228069 h 2247369"/>
                <a:gd name="connsiteX0" fmla="*/ 232470 w 2741311"/>
                <a:gd name="connsiteY0" fmla="*/ 175032 h 2194332"/>
                <a:gd name="connsiteX1" fmla="*/ 137220 w 2741311"/>
                <a:gd name="connsiteY1" fmla="*/ 2194332 h 2194332"/>
                <a:gd name="connsiteX2" fmla="*/ 1823145 w 2741311"/>
                <a:gd name="connsiteY2" fmla="*/ 2194332 h 2194332"/>
                <a:gd name="connsiteX3" fmla="*/ 1842195 w 2741311"/>
                <a:gd name="connsiteY3" fmla="*/ 1689507 h 2194332"/>
                <a:gd name="connsiteX4" fmla="*/ 2699445 w 2741311"/>
                <a:gd name="connsiteY4" fmla="*/ 136932 h 2194332"/>
                <a:gd name="connsiteX5" fmla="*/ 2048663 w 2741311"/>
                <a:gd name="connsiteY5" fmla="*/ 84022 h 2194332"/>
                <a:gd name="connsiteX6" fmla="*/ 1908870 w 2741311"/>
                <a:gd name="connsiteY6" fmla="*/ 13107 h 2194332"/>
                <a:gd name="connsiteX7" fmla="*/ 1937445 w 2741311"/>
                <a:gd name="connsiteY7" fmla="*/ 832257 h 2194332"/>
                <a:gd name="connsiteX8" fmla="*/ 1270695 w 2741311"/>
                <a:gd name="connsiteY8" fmla="*/ 641757 h 2194332"/>
                <a:gd name="connsiteX9" fmla="*/ 232470 w 2741311"/>
                <a:gd name="connsiteY9" fmla="*/ 175032 h 2194332"/>
                <a:gd name="connsiteX0" fmla="*/ 232470 w 2741311"/>
                <a:gd name="connsiteY0" fmla="*/ 175032 h 2194332"/>
                <a:gd name="connsiteX1" fmla="*/ 137220 w 2741311"/>
                <a:gd name="connsiteY1" fmla="*/ 2194332 h 2194332"/>
                <a:gd name="connsiteX2" fmla="*/ 1823145 w 2741311"/>
                <a:gd name="connsiteY2" fmla="*/ 2194332 h 2194332"/>
                <a:gd name="connsiteX3" fmla="*/ 1842195 w 2741311"/>
                <a:gd name="connsiteY3" fmla="*/ 1689507 h 2194332"/>
                <a:gd name="connsiteX4" fmla="*/ 2699445 w 2741311"/>
                <a:gd name="connsiteY4" fmla="*/ 136932 h 2194332"/>
                <a:gd name="connsiteX5" fmla="*/ 2048663 w 2741311"/>
                <a:gd name="connsiteY5" fmla="*/ 84022 h 2194332"/>
                <a:gd name="connsiteX6" fmla="*/ 1908870 w 2741311"/>
                <a:gd name="connsiteY6" fmla="*/ 13107 h 2194332"/>
                <a:gd name="connsiteX7" fmla="*/ 1937445 w 2741311"/>
                <a:gd name="connsiteY7" fmla="*/ 832257 h 2194332"/>
                <a:gd name="connsiteX8" fmla="*/ 1270695 w 2741311"/>
                <a:gd name="connsiteY8" fmla="*/ 641757 h 2194332"/>
                <a:gd name="connsiteX9" fmla="*/ 232470 w 2741311"/>
                <a:gd name="connsiteY9" fmla="*/ 175032 h 2194332"/>
                <a:gd name="connsiteX0" fmla="*/ 232470 w 2741311"/>
                <a:gd name="connsiteY0" fmla="*/ 232422 h 2251722"/>
                <a:gd name="connsiteX1" fmla="*/ 137220 w 2741311"/>
                <a:gd name="connsiteY1" fmla="*/ 2251722 h 2251722"/>
                <a:gd name="connsiteX2" fmla="*/ 1823145 w 2741311"/>
                <a:gd name="connsiteY2" fmla="*/ 2251722 h 2251722"/>
                <a:gd name="connsiteX3" fmla="*/ 1842195 w 2741311"/>
                <a:gd name="connsiteY3" fmla="*/ 1746897 h 2251722"/>
                <a:gd name="connsiteX4" fmla="*/ 2699445 w 2741311"/>
                <a:gd name="connsiteY4" fmla="*/ 194322 h 2251722"/>
                <a:gd name="connsiteX5" fmla="*/ 2048663 w 2741311"/>
                <a:gd name="connsiteY5" fmla="*/ 141412 h 2251722"/>
                <a:gd name="connsiteX6" fmla="*/ 2040679 w 2741311"/>
                <a:gd name="connsiteY6" fmla="*/ 48749 h 2251722"/>
                <a:gd name="connsiteX7" fmla="*/ 1908870 w 2741311"/>
                <a:gd name="connsiteY7" fmla="*/ 70497 h 2251722"/>
                <a:gd name="connsiteX8" fmla="*/ 1937445 w 2741311"/>
                <a:gd name="connsiteY8" fmla="*/ 889647 h 2251722"/>
                <a:gd name="connsiteX9" fmla="*/ 1270695 w 2741311"/>
                <a:gd name="connsiteY9" fmla="*/ 699147 h 2251722"/>
                <a:gd name="connsiteX10" fmla="*/ 232470 w 2741311"/>
                <a:gd name="connsiteY10" fmla="*/ 232422 h 2251722"/>
                <a:gd name="connsiteX0" fmla="*/ 232470 w 2741311"/>
                <a:gd name="connsiteY0" fmla="*/ 232422 h 2251722"/>
                <a:gd name="connsiteX1" fmla="*/ 137220 w 2741311"/>
                <a:gd name="connsiteY1" fmla="*/ 2251722 h 2251722"/>
                <a:gd name="connsiteX2" fmla="*/ 1823145 w 2741311"/>
                <a:gd name="connsiteY2" fmla="*/ 2251722 h 2251722"/>
                <a:gd name="connsiteX3" fmla="*/ 1842195 w 2741311"/>
                <a:gd name="connsiteY3" fmla="*/ 1746897 h 2251722"/>
                <a:gd name="connsiteX4" fmla="*/ 2699445 w 2741311"/>
                <a:gd name="connsiteY4" fmla="*/ 194322 h 2251722"/>
                <a:gd name="connsiteX5" fmla="*/ 2048663 w 2741311"/>
                <a:gd name="connsiteY5" fmla="*/ 141412 h 2251722"/>
                <a:gd name="connsiteX6" fmla="*/ 2040679 w 2741311"/>
                <a:gd name="connsiteY6" fmla="*/ 48749 h 2251722"/>
                <a:gd name="connsiteX7" fmla="*/ 1908870 w 2741311"/>
                <a:gd name="connsiteY7" fmla="*/ 70497 h 2251722"/>
                <a:gd name="connsiteX8" fmla="*/ 1937445 w 2741311"/>
                <a:gd name="connsiteY8" fmla="*/ 889647 h 2251722"/>
                <a:gd name="connsiteX9" fmla="*/ 1270695 w 2741311"/>
                <a:gd name="connsiteY9" fmla="*/ 699147 h 2251722"/>
                <a:gd name="connsiteX10" fmla="*/ 232470 w 2741311"/>
                <a:gd name="connsiteY10" fmla="*/ 232422 h 2251722"/>
                <a:gd name="connsiteX0" fmla="*/ 232470 w 2741311"/>
                <a:gd name="connsiteY0" fmla="*/ 232422 h 2251722"/>
                <a:gd name="connsiteX1" fmla="*/ 137220 w 2741311"/>
                <a:gd name="connsiteY1" fmla="*/ 2251722 h 2251722"/>
                <a:gd name="connsiteX2" fmla="*/ 1823145 w 2741311"/>
                <a:gd name="connsiteY2" fmla="*/ 2251722 h 2251722"/>
                <a:gd name="connsiteX3" fmla="*/ 1842195 w 2741311"/>
                <a:gd name="connsiteY3" fmla="*/ 1746897 h 2251722"/>
                <a:gd name="connsiteX4" fmla="*/ 2699445 w 2741311"/>
                <a:gd name="connsiteY4" fmla="*/ 194322 h 2251722"/>
                <a:gd name="connsiteX5" fmla="*/ 2048663 w 2741311"/>
                <a:gd name="connsiteY5" fmla="*/ 141412 h 2251722"/>
                <a:gd name="connsiteX6" fmla="*/ 2040679 w 2741311"/>
                <a:gd name="connsiteY6" fmla="*/ 48749 h 2251722"/>
                <a:gd name="connsiteX7" fmla="*/ 1908870 w 2741311"/>
                <a:gd name="connsiteY7" fmla="*/ 70497 h 2251722"/>
                <a:gd name="connsiteX8" fmla="*/ 1937445 w 2741311"/>
                <a:gd name="connsiteY8" fmla="*/ 889647 h 2251722"/>
                <a:gd name="connsiteX9" fmla="*/ 1270695 w 2741311"/>
                <a:gd name="connsiteY9" fmla="*/ 699147 h 2251722"/>
                <a:gd name="connsiteX10" fmla="*/ 232470 w 2741311"/>
                <a:gd name="connsiteY10" fmla="*/ 232422 h 2251722"/>
                <a:gd name="connsiteX0" fmla="*/ 232470 w 2741311"/>
                <a:gd name="connsiteY0" fmla="*/ 188264 h 2207564"/>
                <a:gd name="connsiteX1" fmla="*/ 137220 w 2741311"/>
                <a:gd name="connsiteY1" fmla="*/ 2207564 h 2207564"/>
                <a:gd name="connsiteX2" fmla="*/ 1823145 w 2741311"/>
                <a:gd name="connsiteY2" fmla="*/ 2207564 h 2207564"/>
                <a:gd name="connsiteX3" fmla="*/ 1842195 w 2741311"/>
                <a:gd name="connsiteY3" fmla="*/ 1702739 h 2207564"/>
                <a:gd name="connsiteX4" fmla="*/ 2699445 w 2741311"/>
                <a:gd name="connsiteY4" fmla="*/ 150164 h 2207564"/>
                <a:gd name="connsiteX5" fmla="*/ 2048663 w 2741311"/>
                <a:gd name="connsiteY5" fmla="*/ 97254 h 2207564"/>
                <a:gd name="connsiteX6" fmla="*/ 2040679 w 2741311"/>
                <a:gd name="connsiteY6" fmla="*/ 4591 h 2207564"/>
                <a:gd name="connsiteX7" fmla="*/ 1908870 w 2741311"/>
                <a:gd name="connsiteY7" fmla="*/ 26339 h 2207564"/>
                <a:gd name="connsiteX8" fmla="*/ 1937445 w 2741311"/>
                <a:gd name="connsiteY8" fmla="*/ 845489 h 2207564"/>
                <a:gd name="connsiteX9" fmla="*/ 1270695 w 2741311"/>
                <a:gd name="connsiteY9" fmla="*/ 654989 h 2207564"/>
                <a:gd name="connsiteX10" fmla="*/ 232470 w 2741311"/>
                <a:gd name="connsiteY10" fmla="*/ 188264 h 2207564"/>
                <a:gd name="connsiteX0" fmla="*/ 232470 w 2741311"/>
                <a:gd name="connsiteY0" fmla="*/ 183976 h 2203276"/>
                <a:gd name="connsiteX1" fmla="*/ 137220 w 2741311"/>
                <a:gd name="connsiteY1" fmla="*/ 2203276 h 2203276"/>
                <a:gd name="connsiteX2" fmla="*/ 1823145 w 2741311"/>
                <a:gd name="connsiteY2" fmla="*/ 2203276 h 2203276"/>
                <a:gd name="connsiteX3" fmla="*/ 1842195 w 2741311"/>
                <a:gd name="connsiteY3" fmla="*/ 1698451 h 2203276"/>
                <a:gd name="connsiteX4" fmla="*/ 2699445 w 2741311"/>
                <a:gd name="connsiteY4" fmla="*/ 145876 h 2203276"/>
                <a:gd name="connsiteX5" fmla="*/ 2048663 w 2741311"/>
                <a:gd name="connsiteY5" fmla="*/ 92966 h 2203276"/>
                <a:gd name="connsiteX6" fmla="*/ 2040679 w 2741311"/>
                <a:gd name="connsiteY6" fmla="*/ 303 h 2203276"/>
                <a:gd name="connsiteX7" fmla="*/ 1908870 w 2741311"/>
                <a:gd name="connsiteY7" fmla="*/ 22051 h 2203276"/>
                <a:gd name="connsiteX8" fmla="*/ 1937445 w 2741311"/>
                <a:gd name="connsiteY8" fmla="*/ 841201 h 2203276"/>
                <a:gd name="connsiteX9" fmla="*/ 1270695 w 2741311"/>
                <a:gd name="connsiteY9" fmla="*/ 650701 h 2203276"/>
                <a:gd name="connsiteX10" fmla="*/ 232470 w 2741311"/>
                <a:gd name="connsiteY10" fmla="*/ 183976 h 2203276"/>
                <a:gd name="connsiteX0" fmla="*/ 232470 w 2741311"/>
                <a:gd name="connsiteY0" fmla="*/ 183976 h 2203276"/>
                <a:gd name="connsiteX1" fmla="*/ 137220 w 2741311"/>
                <a:gd name="connsiteY1" fmla="*/ 2203276 h 2203276"/>
                <a:gd name="connsiteX2" fmla="*/ 1823145 w 2741311"/>
                <a:gd name="connsiteY2" fmla="*/ 2203276 h 2203276"/>
                <a:gd name="connsiteX3" fmla="*/ 1842195 w 2741311"/>
                <a:gd name="connsiteY3" fmla="*/ 1698451 h 2203276"/>
                <a:gd name="connsiteX4" fmla="*/ 2699445 w 2741311"/>
                <a:gd name="connsiteY4" fmla="*/ 145876 h 2203276"/>
                <a:gd name="connsiteX5" fmla="*/ 2048663 w 2741311"/>
                <a:gd name="connsiteY5" fmla="*/ 92966 h 2203276"/>
                <a:gd name="connsiteX6" fmla="*/ 2040679 w 2741311"/>
                <a:gd name="connsiteY6" fmla="*/ 303 h 2203276"/>
                <a:gd name="connsiteX7" fmla="*/ 1908870 w 2741311"/>
                <a:gd name="connsiteY7" fmla="*/ 22051 h 2203276"/>
                <a:gd name="connsiteX8" fmla="*/ 1937445 w 2741311"/>
                <a:gd name="connsiteY8" fmla="*/ 841201 h 2203276"/>
                <a:gd name="connsiteX9" fmla="*/ 1270695 w 2741311"/>
                <a:gd name="connsiteY9" fmla="*/ 650701 h 2203276"/>
                <a:gd name="connsiteX10" fmla="*/ 232470 w 2741311"/>
                <a:gd name="connsiteY10" fmla="*/ 183976 h 2203276"/>
                <a:gd name="connsiteX0" fmla="*/ 232470 w 2662372"/>
                <a:gd name="connsiteY0" fmla="*/ 183976 h 2203276"/>
                <a:gd name="connsiteX1" fmla="*/ 137220 w 2662372"/>
                <a:gd name="connsiteY1" fmla="*/ 2203276 h 2203276"/>
                <a:gd name="connsiteX2" fmla="*/ 1823145 w 2662372"/>
                <a:gd name="connsiteY2" fmla="*/ 2203276 h 2203276"/>
                <a:gd name="connsiteX3" fmla="*/ 1842195 w 2662372"/>
                <a:gd name="connsiteY3" fmla="*/ 1698451 h 2203276"/>
                <a:gd name="connsiteX4" fmla="*/ 2614876 w 2662372"/>
                <a:gd name="connsiteY4" fmla="*/ 119448 h 2203276"/>
                <a:gd name="connsiteX5" fmla="*/ 2048663 w 2662372"/>
                <a:gd name="connsiteY5" fmla="*/ 92966 h 2203276"/>
                <a:gd name="connsiteX6" fmla="*/ 2040679 w 2662372"/>
                <a:gd name="connsiteY6" fmla="*/ 303 h 2203276"/>
                <a:gd name="connsiteX7" fmla="*/ 1908870 w 2662372"/>
                <a:gd name="connsiteY7" fmla="*/ 22051 h 2203276"/>
                <a:gd name="connsiteX8" fmla="*/ 1937445 w 2662372"/>
                <a:gd name="connsiteY8" fmla="*/ 841201 h 2203276"/>
                <a:gd name="connsiteX9" fmla="*/ 1270695 w 2662372"/>
                <a:gd name="connsiteY9" fmla="*/ 650701 h 2203276"/>
                <a:gd name="connsiteX10" fmla="*/ 232470 w 2662372"/>
                <a:gd name="connsiteY10" fmla="*/ 183976 h 2203276"/>
                <a:gd name="connsiteX0" fmla="*/ 232470 w 2662372"/>
                <a:gd name="connsiteY0" fmla="*/ 183976 h 2203276"/>
                <a:gd name="connsiteX1" fmla="*/ 137220 w 2662372"/>
                <a:gd name="connsiteY1" fmla="*/ 2203276 h 2203276"/>
                <a:gd name="connsiteX2" fmla="*/ 1823145 w 2662372"/>
                <a:gd name="connsiteY2" fmla="*/ 2203276 h 2203276"/>
                <a:gd name="connsiteX3" fmla="*/ 1842195 w 2662372"/>
                <a:gd name="connsiteY3" fmla="*/ 1698451 h 2203276"/>
                <a:gd name="connsiteX4" fmla="*/ 2614876 w 2662372"/>
                <a:gd name="connsiteY4" fmla="*/ 119448 h 2203276"/>
                <a:gd name="connsiteX5" fmla="*/ 2048663 w 2662372"/>
                <a:gd name="connsiteY5" fmla="*/ 92966 h 2203276"/>
                <a:gd name="connsiteX6" fmla="*/ 2040679 w 2662372"/>
                <a:gd name="connsiteY6" fmla="*/ 303 h 2203276"/>
                <a:gd name="connsiteX7" fmla="*/ 1908870 w 2662372"/>
                <a:gd name="connsiteY7" fmla="*/ 22051 h 2203276"/>
                <a:gd name="connsiteX8" fmla="*/ 1937445 w 2662372"/>
                <a:gd name="connsiteY8" fmla="*/ 841201 h 2203276"/>
                <a:gd name="connsiteX9" fmla="*/ 1270695 w 2662372"/>
                <a:gd name="connsiteY9" fmla="*/ 650701 h 2203276"/>
                <a:gd name="connsiteX10" fmla="*/ 232470 w 2662372"/>
                <a:gd name="connsiteY10" fmla="*/ 183976 h 2203276"/>
                <a:gd name="connsiteX0" fmla="*/ 232470 w 2664220"/>
                <a:gd name="connsiteY0" fmla="*/ 183976 h 2203276"/>
                <a:gd name="connsiteX1" fmla="*/ 137220 w 2664220"/>
                <a:gd name="connsiteY1" fmla="*/ 2203276 h 2203276"/>
                <a:gd name="connsiteX2" fmla="*/ 1823145 w 2664220"/>
                <a:gd name="connsiteY2" fmla="*/ 2203276 h 2203276"/>
                <a:gd name="connsiteX3" fmla="*/ 1842195 w 2664220"/>
                <a:gd name="connsiteY3" fmla="*/ 1698451 h 2203276"/>
                <a:gd name="connsiteX4" fmla="*/ 2614876 w 2664220"/>
                <a:gd name="connsiteY4" fmla="*/ 119448 h 2203276"/>
                <a:gd name="connsiteX5" fmla="*/ 2048663 w 2664220"/>
                <a:gd name="connsiteY5" fmla="*/ 92966 h 2203276"/>
                <a:gd name="connsiteX6" fmla="*/ 2040679 w 2664220"/>
                <a:gd name="connsiteY6" fmla="*/ 303 h 2203276"/>
                <a:gd name="connsiteX7" fmla="*/ 1908870 w 2664220"/>
                <a:gd name="connsiteY7" fmla="*/ 22051 h 2203276"/>
                <a:gd name="connsiteX8" fmla="*/ 1937445 w 2664220"/>
                <a:gd name="connsiteY8" fmla="*/ 841201 h 2203276"/>
                <a:gd name="connsiteX9" fmla="*/ 1270695 w 2664220"/>
                <a:gd name="connsiteY9" fmla="*/ 650701 h 2203276"/>
                <a:gd name="connsiteX10" fmla="*/ 232470 w 2664220"/>
                <a:gd name="connsiteY10" fmla="*/ 183976 h 2203276"/>
                <a:gd name="connsiteX0" fmla="*/ 232470 w 2695242"/>
                <a:gd name="connsiteY0" fmla="*/ 183976 h 2203276"/>
                <a:gd name="connsiteX1" fmla="*/ 137220 w 2695242"/>
                <a:gd name="connsiteY1" fmla="*/ 2203276 h 2203276"/>
                <a:gd name="connsiteX2" fmla="*/ 1823145 w 2695242"/>
                <a:gd name="connsiteY2" fmla="*/ 2203276 h 2203276"/>
                <a:gd name="connsiteX3" fmla="*/ 1842195 w 2695242"/>
                <a:gd name="connsiteY3" fmla="*/ 1698451 h 2203276"/>
                <a:gd name="connsiteX4" fmla="*/ 2614876 w 2695242"/>
                <a:gd name="connsiteY4" fmla="*/ 119448 h 2203276"/>
                <a:gd name="connsiteX5" fmla="*/ 2048663 w 2695242"/>
                <a:gd name="connsiteY5" fmla="*/ 92966 h 2203276"/>
                <a:gd name="connsiteX6" fmla="*/ 2040679 w 2695242"/>
                <a:gd name="connsiteY6" fmla="*/ 303 h 2203276"/>
                <a:gd name="connsiteX7" fmla="*/ 1908870 w 2695242"/>
                <a:gd name="connsiteY7" fmla="*/ 22051 h 2203276"/>
                <a:gd name="connsiteX8" fmla="*/ 1937445 w 2695242"/>
                <a:gd name="connsiteY8" fmla="*/ 841201 h 2203276"/>
                <a:gd name="connsiteX9" fmla="*/ 1270695 w 2695242"/>
                <a:gd name="connsiteY9" fmla="*/ 650701 h 2203276"/>
                <a:gd name="connsiteX10" fmla="*/ 232470 w 2695242"/>
                <a:gd name="connsiteY10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41201 h 2203276"/>
                <a:gd name="connsiteX9" fmla="*/ 1270695 w 2718665"/>
                <a:gd name="connsiteY9" fmla="*/ 650701 h 2203276"/>
                <a:gd name="connsiteX10" fmla="*/ 232470 w 2718665"/>
                <a:gd name="connsiteY10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41201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41201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20059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64991 w 2718665"/>
                <a:gd name="connsiteY5" fmla="*/ 98409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64991 w 2718665"/>
                <a:gd name="connsiteY5" fmla="*/ 98409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64991 w 2718665"/>
                <a:gd name="connsiteY5" fmla="*/ 98409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70027"/>
                <a:gd name="connsiteY0" fmla="*/ 183976 h 2203276"/>
                <a:gd name="connsiteX1" fmla="*/ 137220 w 2770027"/>
                <a:gd name="connsiteY1" fmla="*/ 2203276 h 2203276"/>
                <a:gd name="connsiteX2" fmla="*/ 1823145 w 2770027"/>
                <a:gd name="connsiteY2" fmla="*/ 2203276 h 2203276"/>
                <a:gd name="connsiteX3" fmla="*/ 1842195 w 2770027"/>
                <a:gd name="connsiteY3" fmla="*/ 1698451 h 2203276"/>
                <a:gd name="connsiteX4" fmla="*/ 2674747 w 2770027"/>
                <a:gd name="connsiteY4" fmla="*/ 130334 h 2203276"/>
                <a:gd name="connsiteX5" fmla="*/ 2064991 w 2770027"/>
                <a:gd name="connsiteY5" fmla="*/ 98409 h 2203276"/>
                <a:gd name="connsiteX6" fmla="*/ 2040679 w 2770027"/>
                <a:gd name="connsiteY6" fmla="*/ 303 h 2203276"/>
                <a:gd name="connsiteX7" fmla="*/ 1908870 w 2770027"/>
                <a:gd name="connsiteY7" fmla="*/ 22051 h 2203276"/>
                <a:gd name="connsiteX8" fmla="*/ 1911018 w 2770027"/>
                <a:gd name="connsiteY8" fmla="*/ 783060 h 2203276"/>
                <a:gd name="connsiteX9" fmla="*/ 1237275 w 2770027"/>
                <a:gd name="connsiteY9" fmla="*/ 497145 h 2203276"/>
                <a:gd name="connsiteX10" fmla="*/ 1122700 w 2770027"/>
                <a:gd name="connsiteY10" fmla="*/ 497420 h 2203276"/>
                <a:gd name="connsiteX11" fmla="*/ 232470 w 2770027"/>
                <a:gd name="connsiteY11" fmla="*/ 183976 h 2203276"/>
                <a:gd name="connsiteX0" fmla="*/ 232470 w 2770027"/>
                <a:gd name="connsiteY0" fmla="*/ 183976 h 2203276"/>
                <a:gd name="connsiteX1" fmla="*/ 137220 w 2770027"/>
                <a:gd name="connsiteY1" fmla="*/ 2203276 h 2203276"/>
                <a:gd name="connsiteX2" fmla="*/ 1823145 w 2770027"/>
                <a:gd name="connsiteY2" fmla="*/ 2203276 h 2203276"/>
                <a:gd name="connsiteX3" fmla="*/ 1842195 w 2770027"/>
                <a:gd name="connsiteY3" fmla="*/ 1698451 h 2203276"/>
                <a:gd name="connsiteX4" fmla="*/ 2674747 w 2770027"/>
                <a:gd name="connsiteY4" fmla="*/ 130334 h 2203276"/>
                <a:gd name="connsiteX5" fmla="*/ 2064991 w 2770027"/>
                <a:gd name="connsiteY5" fmla="*/ 98409 h 2203276"/>
                <a:gd name="connsiteX6" fmla="*/ 2040679 w 2770027"/>
                <a:gd name="connsiteY6" fmla="*/ 303 h 2203276"/>
                <a:gd name="connsiteX7" fmla="*/ 1908870 w 2770027"/>
                <a:gd name="connsiteY7" fmla="*/ 22051 h 2203276"/>
                <a:gd name="connsiteX8" fmla="*/ 1911018 w 2770027"/>
                <a:gd name="connsiteY8" fmla="*/ 783060 h 2203276"/>
                <a:gd name="connsiteX9" fmla="*/ 1237275 w 2770027"/>
                <a:gd name="connsiteY9" fmla="*/ 497145 h 2203276"/>
                <a:gd name="connsiteX10" fmla="*/ 1122700 w 2770027"/>
                <a:gd name="connsiteY10" fmla="*/ 497420 h 2203276"/>
                <a:gd name="connsiteX11" fmla="*/ 232470 w 2770027"/>
                <a:gd name="connsiteY11" fmla="*/ 183976 h 2203276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17457 w 2764339"/>
                <a:gd name="connsiteY2" fmla="*/ 2203276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17012 w 2764339"/>
                <a:gd name="connsiteY10" fmla="*/ 497420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17012 w 2764339"/>
                <a:gd name="connsiteY10" fmla="*/ 497420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35780 w 2764339"/>
                <a:gd name="connsiteY10" fmla="*/ 572491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35780 w 2764339"/>
                <a:gd name="connsiteY10" fmla="*/ 572491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35780 w 2764339"/>
                <a:gd name="connsiteY10" fmla="*/ 572491 h 2400339"/>
                <a:gd name="connsiteX11" fmla="*/ 226782 w 2764339"/>
                <a:gd name="connsiteY11" fmla="*/ 183976 h 2400339"/>
                <a:gd name="connsiteX0" fmla="*/ 231749 w 2769306"/>
                <a:gd name="connsiteY0" fmla="*/ 183976 h 2390955"/>
                <a:gd name="connsiteX1" fmla="*/ 138828 w 2769306"/>
                <a:gd name="connsiteY1" fmla="*/ 2064983 h 2390955"/>
                <a:gd name="connsiteX2" fmla="*/ 1878728 w 2769306"/>
                <a:gd name="connsiteY2" fmla="*/ 2390955 h 2390955"/>
                <a:gd name="connsiteX3" fmla="*/ 1841474 w 2769306"/>
                <a:gd name="connsiteY3" fmla="*/ 1698451 h 2390955"/>
                <a:gd name="connsiteX4" fmla="*/ 2674026 w 2769306"/>
                <a:gd name="connsiteY4" fmla="*/ 130334 h 2390955"/>
                <a:gd name="connsiteX5" fmla="*/ 2064270 w 2769306"/>
                <a:gd name="connsiteY5" fmla="*/ 98409 h 2390955"/>
                <a:gd name="connsiteX6" fmla="*/ 2039958 w 2769306"/>
                <a:gd name="connsiteY6" fmla="*/ 303 h 2390955"/>
                <a:gd name="connsiteX7" fmla="*/ 1908149 w 2769306"/>
                <a:gd name="connsiteY7" fmla="*/ 22051 h 2390955"/>
                <a:gd name="connsiteX8" fmla="*/ 1910297 w 2769306"/>
                <a:gd name="connsiteY8" fmla="*/ 783060 h 2390955"/>
                <a:gd name="connsiteX9" fmla="*/ 1236554 w 2769306"/>
                <a:gd name="connsiteY9" fmla="*/ 497145 h 2390955"/>
                <a:gd name="connsiteX10" fmla="*/ 1140747 w 2769306"/>
                <a:gd name="connsiteY10" fmla="*/ 572491 h 2390955"/>
                <a:gd name="connsiteX11" fmla="*/ 231749 w 2769306"/>
                <a:gd name="connsiteY11" fmla="*/ 183976 h 2390955"/>
                <a:gd name="connsiteX0" fmla="*/ 221873 w 2759430"/>
                <a:gd name="connsiteY0" fmla="*/ 183976 h 2390955"/>
                <a:gd name="connsiteX1" fmla="*/ 128952 w 2759430"/>
                <a:gd name="connsiteY1" fmla="*/ 2064983 h 2390955"/>
                <a:gd name="connsiteX2" fmla="*/ 1868852 w 2759430"/>
                <a:gd name="connsiteY2" fmla="*/ 2390955 h 2390955"/>
                <a:gd name="connsiteX3" fmla="*/ 1831598 w 2759430"/>
                <a:gd name="connsiteY3" fmla="*/ 1698451 h 2390955"/>
                <a:gd name="connsiteX4" fmla="*/ 2664150 w 2759430"/>
                <a:gd name="connsiteY4" fmla="*/ 130334 h 2390955"/>
                <a:gd name="connsiteX5" fmla="*/ 2054394 w 2759430"/>
                <a:gd name="connsiteY5" fmla="*/ 98409 h 2390955"/>
                <a:gd name="connsiteX6" fmla="*/ 2030082 w 2759430"/>
                <a:gd name="connsiteY6" fmla="*/ 303 h 2390955"/>
                <a:gd name="connsiteX7" fmla="*/ 1898273 w 2759430"/>
                <a:gd name="connsiteY7" fmla="*/ 22051 h 2390955"/>
                <a:gd name="connsiteX8" fmla="*/ 1900421 w 2759430"/>
                <a:gd name="connsiteY8" fmla="*/ 783060 h 2390955"/>
                <a:gd name="connsiteX9" fmla="*/ 1226678 w 2759430"/>
                <a:gd name="connsiteY9" fmla="*/ 497145 h 2390955"/>
                <a:gd name="connsiteX10" fmla="*/ 1130871 w 2759430"/>
                <a:gd name="connsiteY10" fmla="*/ 572491 h 2390955"/>
                <a:gd name="connsiteX11" fmla="*/ 221873 w 2759430"/>
                <a:gd name="connsiteY11" fmla="*/ 183976 h 2390955"/>
                <a:gd name="connsiteX0" fmla="*/ 221873 w 2759430"/>
                <a:gd name="connsiteY0" fmla="*/ 183976 h 2065462"/>
                <a:gd name="connsiteX1" fmla="*/ 128952 w 2759430"/>
                <a:gd name="connsiteY1" fmla="*/ 2064983 h 2065462"/>
                <a:gd name="connsiteX2" fmla="*/ 1852414 w 2759430"/>
                <a:gd name="connsiteY2" fmla="*/ 2065462 h 2065462"/>
                <a:gd name="connsiteX3" fmla="*/ 1831598 w 2759430"/>
                <a:gd name="connsiteY3" fmla="*/ 1698451 h 2065462"/>
                <a:gd name="connsiteX4" fmla="*/ 2664150 w 2759430"/>
                <a:gd name="connsiteY4" fmla="*/ 130334 h 2065462"/>
                <a:gd name="connsiteX5" fmla="*/ 2054394 w 2759430"/>
                <a:gd name="connsiteY5" fmla="*/ 98409 h 2065462"/>
                <a:gd name="connsiteX6" fmla="*/ 2030082 w 2759430"/>
                <a:gd name="connsiteY6" fmla="*/ 303 h 2065462"/>
                <a:gd name="connsiteX7" fmla="*/ 1898273 w 2759430"/>
                <a:gd name="connsiteY7" fmla="*/ 22051 h 2065462"/>
                <a:gd name="connsiteX8" fmla="*/ 1900421 w 2759430"/>
                <a:gd name="connsiteY8" fmla="*/ 783060 h 2065462"/>
                <a:gd name="connsiteX9" fmla="*/ 1226678 w 2759430"/>
                <a:gd name="connsiteY9" fmla="*/ 497145 h 2065462"/>
                <a:gd name="connsiteX10" fmla="*/ 1130871 w 2759430"/>
                <a:gd name="connsiteY10" fmla="*/ 572491 h 2065462"/>
                <a:gd name="connsiteX11" fmla="*/ 221873 w 2759430"/>
                <a:gd name="connsiteY11" fmla="*/ 183976 h 2065462"/>
                <a:gd name="connsiteX0" fmla="*/ 221873 w 2759430"/>
                <a:gd name="connsiteY0" fmla="*/ 183976 h 2068751"/>
                <a:gd name="connsiteX1" fmla="*/ 128952 w 2759430"/>
                <a:gd name="connsiteY1" fmla="*/ 2064983 h 2068751"/>
                <a:gd name="connsiteX2" fmla="*/ 1852414 w 2759430"/>
                <a:gd name="connsiteY2" fmla="*/ 2068751 h 2068751"/>
                <a:gd name="connsiteX3" fmla="*/ 1831598 w 2759430"/>
                <a:gd name="connsiteY3" fmla="*/ 1698451 h 2068751"/>
                <a:gd name="connsiteX4" fmla="*/ 2664150 w 2759430"/>
                <a:gd name="connsiteY4" fmla="*/ 130334 h 2068751"/>
                <a:gd name="connsiteX5" fmla="*/ 2054394 w 2759430"/>
                <a:gd name="connsiteY5" fmla="*/ 98409 h 2068751"/>
                <a:gd name="connsiteX6" fmla="*/ 2030082 w 2759430"/>
                <a:gd name="connsiteY6" fmla="*/ 303 h 2068751"/>
                <a:gd name="connsiteX7" fmla="*/ 1898273 w 2759430"/>
                <a:gd name="connsiteY7" fmla="*/ 22051 h 2068751"/>
                <a:gd name="connsiteX8" fmla="*/ 1900421 w 2759430"/>
                <a:gd name="connsiteY8" fmla="*/ 783060 h 2068751"/>
                <a:gd name="connsiteX9" fmla="*/ 1226678 w 2759430"/>
                <a:gd name="connsiteY9" fmla="*/ 497145 h 2068751"/>
                <a:gd name="connsiteX10" fmla="*/ 1130871 w 2759430"/>
                <a:gd name="connsiteY10" fmla="*/ 572491 h 2068751"/>
                <a:gd name="connsiteX11" fmla="*/ 221873 w 2759430"/>
                <a:gd name="connsiteY11" fmla="*/ 183976 h 2068751"/>
                <a:gd name="connsiteX0" fmla="*/ 221873 w 2759430"/>
                <a:gd name="connsiteY0" fmla="*/ 183976 h 2077670"/>
                <a:gd name="connsiteX1" fmla="*/ 128952 w 2759430"/>
                <a:gd name="connsiteY1" fmla="*/ 2064983 h 2077670"/>
                <a:gd name="connsiteX2" fmla="*/ 1861333 w 2759430"/>
                <a:gd name="connsiteY2" fmla="*/ 2077670 h 2077670"/>
                <a:gd name="connsiteX3" fmla="*/ 1831598 w 2759430"/>
                <a:gd name="connsiteY3" fmla="*/ 1698451 h 2077670"/>
                <a:gd name="connsiteX4" fmla="*/ 2664150 w 2759430"/>
                <a:gd name="connsiteY4" fmla="*/ 130334 h 2077670"/>
                <a:gd name="connsiteX5" fmla="*/ 2054394 w 2759430"/>
                <a:gd name="connsiteY5" fmla="*/ 98409 h 2077670"/>
                <a:gd name="connsiteX6" fmla="*/ 2030082 w 2759430"/>
                <a:gd name="connsiteY6" fmla="*/ 303 h 2077670"/>
                <a:gd name="connsiteX7" fmla="*/ 1898273 w 2759430"/>
                <a:gd name="connsiteY7" fmla="*/ 22051 h 2077670"/>
                <a:gd name="connsiteX8" fmla="*/ 1900421 w 2759430"/>
                <a:gd name="connsiteY8" fmla="*/ 783060 h 2077670"/>
                <a:gd name="connsiteX9" fmla="*/ 1226678 w 2759430"/>
                <a:gd name="connsiteY9" fmla="*/ 497145 h 2077670"/>
                <a:gd name="connsiteX10" fmla="*/ 1130871 w 2759430"/>
                <a:gd name="connsiteY10" fmla="*/ 572491 h 2077670"/>
                <a:gd name="connsiteX11" fmla="*/ 221873 w 2759430"/>
                <a:gd name="connsiteY11" fmla="*/ 183976 h 2077670"/>
                <a:gd name="connsiteX0" fmla="*/ 221873 w 2759430"/>
                <a:gd name="connsiteY0" fmla="*/ 183976 h 2359188"/>
                <a:gd name="connsiteX1" fmla="*/ 128952 w 2759430"/>
                <a:gd name="connsiteY1" fmla="*/ 2064983 h 2359188"/>
                <a:gd name="connsiteX2" fmla="*/ 1945789 w 2759430"/>
                <a:gd name="connsiteY2" fmla="*/ 2359188 h 2359188"/>
                <a:gd name="connsiteX3" fmla="*/ 1831598 w 2759430"/>
                <a:gd name="connsiteY3" fmla="*/ 1698451 h 2359188"/>
                <a:gd name="connsiteX4" fmla="*/ 2664150 w 2759430"/>
                <a:gd name="connsiteY4" fmla="*/ 130334 h 2359188"/>
                <a:gd name="connsiteX5" fmla="*/ 2054394 w 2759430"/>
                <a:gd name="connsiteY5" fmla="*/ 98409 h 2359188"/>
                <a:gd name="connsiteX6" fmla="*/ 2030082 w 2759430"/>
                <a:gd name="connsiteY6" fmla="*/ 303 h 2359188"/>
                <a:gd name="connsiteX7" fmla="*/ 1898273 w 2759430"/>
                <a:gd name="connsiteY7" fmla="*/ 22051 h 2359188"/>
                <a:gd name="connsiteX8" fmla="*/ 1900421 w 2759430"/>
                <a:gd name="connsiteY8" fmla="*/ 783060 h 2359188"/>
                <a:gd name="connsiteX9" fmla="*/ 1226678 w 2759430"/>
                <a:gd name="connsiteY9" fmla="*/ 497145 h 2359188"/>
                <a:gd name="connsiteX10" fmla="*/ 1130871 w 2759430"/>
                <a:gd name="connsiteY10" fmla="*/ 572491 h 2359188"/>
                <a:gd name="connsiteX11" fmla="*/ 221873 w 2759430"/>
                <a:gd name="connsiteY11" fmla="*/ 183976 h 2359188"/>
                <a:gd name="connsiteX0" fmla="*/ 204528 w 2742085"/>
                <a:gd name="connsiteY0" fmla="*/ 183976 h 2359188"/>
                <a:gd name="connsiteX1" fmla="*/ 177295 w 2742085"/>
                <a:gd name="connsiteY1" fmla="*/ 2346501 h 2359188"/>
                <a:gd name="connsiteX2" fmla="*/ 1928444 w 2742085"/>
                <a:gd name="connsiteY2" fmla="*/ 2359188 h 2359188"/>
                <a:gd name="connsiteX3" fmla="*/ 1814253 w 2742085"/>
                <a:gd name="connsiteY3" fmla="*/ 1698451 h 2359188"/>
                <a:gd name="connsiteX4" fmla="*/ 2646805 w 2742085"/>
                <a:gd name="connsiteY4" fmla="*/ 130334 h 2359188"/>
                <a:gd name="connsiteX5" fmla="*/ 2037049 w 2742085"/>
                <a:gd name="connsiteY5" fmla="*/ 98409 h 2359188"/>
                <a:gd name="connsiteX6" fmla="*/ 2012737 w 2742085"/>
                <a:gd name="connsiteY6" fmla="*/ 303 h 2359188"/>
                <a:gd name="connsiteX7" fmla="*/ 1880928 w 2742085"/>
                <a:gd name="connsiteY7" fmla="*/ 22051 h 2359188"/>
                <a:gd name="connsiteX8" fmla="*/ 1883076 w 2742085"/>
                <a:gd name="connsiteY8" fmla="*/ 783060 h 2359188"/>
                <a:gd name="connsiteX9" fmla="*/ 1209333 w 2742085"/>
                <a:gd name="connsiteY9" fmla="*/ 497145 h 2359188"/>
                <a:gd name="connsiteX10" fmla="*/ 1113526 w 2742085"/>
                <a:gd name="connsiteY10" fmla="*/ 572491 h 2359188"/>
                <a:gd name="connsiteX11" fmla="*/ 204528 w 2742085"/>
                <a:gd name="connsiteY11" fmla="*/ 183976 h 2359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42085" h="2359188">
                  <a:moveTo>
                    <a:pt x="204528" y="183976"/>
                  </a:moveTo>
                  <a:cubicBezTo>
                    <a:pt x="-274897" y="923751"/>
                    <a:pt x="248499" y="2120543"/>
                    <a:pt x="177295" y="2346501"/>
                  </a:cubicBezTo>
                  <a:lnTo>
                    <a:pt x="1928444" y="2359188"/>
                  </a:lnTo>
                  <a:cubicBezTo>
                    <a:pt x="1918532" y="2232782"/>
                    <a:pt x="1824165" y="1824857"/>
                    <a:pt x="1814253" y="1698451"/>
                  </a:cubicBezTo>
                  <a:cubicBezTo>
                    <a:pt x="2560139" y="1720658"/>
                    <a:pt x="2930335" y="1991050"/>
                    <a:pt x="2646805" y="130334"/>
                  </a:cubicBezTo>
                  <a:cubicBezTo>
                    <a:pt x="2238128" y="54071"/>
                    <a:pt x="2174254" y="89110"/>
                    <a:pt x="2037049" y="98409"/>
                  </a:cubicBezTo>
                  <a:cubicBezTo>
                    <a:pt x="2029033" y="39791"/>
                    <a:pt x="2036036" y="49121"/>
                    <a:pt x="2012737" y="303"/>
                  </a:cubicBezTo>
                  <a:cubicBezTo>
                    <a:pt x="1947153" y="-945"/>
                    <a:pt x="1983584" y="826"/>
                    <a:pt x="1880928" y="22051"/>
                  </a:cubicBezTo>
                  <a:cubicBezTo>
                    <a:pt x="1887278" y="280813"/>
                    <a:pt x="1873551" y="525885"/>
                    <a:pt x="1883076" y="783060"/>
                  </a:cubicBezTo>
                  <a:cubicBezTo>
                    <a:pt x="1732383" y="751246"/>
                    <a:pt x="1500167" y="597607"/>
                    <a:pt x="1209333" y="497145"/>
                  </a:cubicBezTo>
                  <a:cubicBezTo>
                    <a:pt x="1209205" y="618676"/>
                    <a:pt x="1247519" y="688113"/>
                    <a:pt x="1113526" y="572491"/>
                  </a:cubicBezTo>
                  <a:cubicBezTo>
                    <a:pt x="749388" y="481334"/>
                    <a:pt x="637598" y="385765"/>
                    <a:pt x="204528" y="183976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61ED384B-423F-4C4C-A5C5-E5871D51C883}"/>
                </a:ext>
              </a:extLst>
            </p:cNvPr>
            <p:cNvSpPr/>
            <p:nvPr/>
          </p:nvSpPr>
          <p:spPr>
            <a:xfrm>
              <a:off x="1346402" y="4188188"/>
              <a:ext cx="1094108" cy="581411"/>
            </a:xfrm>
            <a:custGeom>
              <a:avLst/>
              <a:gdLst>
                <a:gd name="connsiteX0" fmla="*/ 0 w 1094108"/>
                <a:gd name="connsiteY0" fmla="*/ 200851 h 581411"/>
                <a:gd name="connsiteX1" fmla="*/ 95139 w 1094108"/>
                <a:gd name="connsiteY1" fmla="*/ 0 h 581411"/>
                <a:gd name="connsiteX2" fmla="*/ 1025396 w 1094108"/>
                <a:gd name="connsiteY2" fmla="*/ 338276 h 581411"/>
                <a:gd name="connsiteX3" fmla="*/ 1094108 w 1094108"/>
                <a:gd name="connsiteY3" fmla="*/ 412273 h 581411"/>
                <a:gd name="connsiteX4" fmla="*/ 1078252 w 1094108"/>
                <a:gd name="connsiteY4" fmla="*/ 517984 h 581411"/>
                <a:gd name="connsiteX5" fmla="*/ 1014825 w 1094108"/>
                <a:gd name="connsiteY5" fmla="*/ 480985 h 581411"/>
                <a:gd name="connsiteX6" fmla="*/ 998968 w 1094108"/>
                <a:gd name="connsiteY6" fmla="*/ 581411 h 581411"/>
                <a:gd name="connsiteX7" fmla="*/ 0 w 1094108"/>
                <a:gd name="connsiteY7" fmla="*/ 200851 h 581411"/>
                <a:gd name="connsiteX0" fmla="*/ 0 w 1094108"/>
                <a:gd name="connsiteY0" fmla="*/ 200851 h 581411"/>
                <a:gd name="connsiteX1" fmla="*/ 95139 w 1094108"/>
                <a:gd name="connsiteY1" fmla="*/ 0 h 581411"/>
                <a:gd name="connsiteX2" fmla="*/ 1025396 w 1094108"/>
                <a:gd name="connsiteY2" fmla="*/ 338276 h 581411"/>
                <a:gd name="connsiteX3" fmla="*/ 1094108 w 1094108"/>
                <a:gd name="connsiteY3" fmla="*/ 412273 h 581411"/>
                <a:gd name="connsiteX4" fmla="*/ 1078252 w 1094108"/>
                <a:gd name="connsiteY4" fmla="*/ 517984 h 581411"/>
                <a:gd name="connsiteX5" fmla="*/ 1014825 w 1094108"/>
                <a:gd name="connsiteY5" fmla="*/ 480985 h 581411"/>
                <a:gd name="connsiteX6" fmla="*/ 998968 w 1094108"/>
                <a:gd name="connsiteY6" fmla="*/ 581411 h 581411"/>
                <a:gd name="connsiteX7" fmla="*/ 0 w 1094108"/>
                <a:gd name="connsiteY7" fmla="*/ 200851 h 58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4108" h="581411">
                  <a:moveTo>
                    <a:pt x="0" y="200851"/>
                  </a:moveTo>
                  <a:lnTo>
                    <a:pt x="95139" y="0"/>
                  </a:lnTo>
                  <a:lnTo>
                    <a:pt x="1025396" y="338276"/>
                  </a:lnTo>
                  <a:lnTo>
                    <a:pt x="1094108" y="412273"/>
                  </a:lnTo>
                  <a:lnTo>
                    <a:pt x="1078252" y="517984"/>
                  </a:lnTo>
                  <a:lnTo>
                    <a:pt x="1014825" y="480985"/>
                  </a:lnTo>
                  <a:lnTo>
                    <a:pt x="998968" y="581411"/>
                  </a:lnTo>
                  <a:cubicBezTo>
                    <a:pt x="634554" y="475508"/>
                    <a:pt x="332989" y="327704"/>
                    <a:pt x="0" y="20085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5649BB5A-E701-4FED-9CA4-557A2FACAE94}"/>
                </a:ext>
              </a:extLst>
            </p:cNvPr>
            <p:cNvSpPr/>
            <p:nvPr/>
          </p:nvSpPr>
          <p:spPr>
            <a:xfrm>
              <a:off x="3006267" y="4007233"/>
              <a:ext cx="628575" cy="227104"/>
            </a:xfrm>
            <a:custGeom>
              <a:avLst/>
              <a:gdLst>
                <a:gd name="connsiteX0" fmla="*/ 5285 w 739976"/>
                <a:gd name="connsiteY0" fmla="*/ 68712 h 206136"/>
                <a:gd name="connsiteX1" fmla="*/ 0 w 739976"/>
                <a:gd name="connsiteY1" fmla="*/ 5285 h 206136"/>
                <a:gd name="connsiteX2" fmla="*/ 158566 w 739976"/>
                <a:gd name="connsiteY2" fmla="*/ 0 h 206136"/>
                <a:gd name="connsiteX3" fmla="*/ 163852 w 739976"/>
                <a:gd name="connsiteY3" fmla="*/ 58141 h 206136"/>
                <a:gd name="connsiteX4" fmla="*/ 739976 w 739976"/>
                <a:gd name="connsiteY4" fmla="*/ 84569 h 206136"/>
                <a:gd name="connsiteX5" fmla="*/ 671264 w 739976"/>
                <a:gd name="connsiteY5" fmla="*/ 206136 h 206136"/>
                <a:gd name="connsiteX6" fmla="*/ 110996 w 739976"/>
                <a:gd name="connsiteY6" fmla="*/ 174423 h 206136"/>
                <a:gd name="connsiteX7" fmla="*/ 89854 w 739976"/>
                <a:gd name="connsiteY7" fmla="*/ 84569 h 206136"/>
                <a:gd name="connsiteX8" fmla="*/ 5285 w 739976"/>
                <a:gd name="connsiteY8" fmla="*/ 68712 h 206136"/>
                <a:gd name="connsiteX0" fmla="*/ 5285 w 739976"/>
                <a:gd name="connsiteY0" fmla="*/ 110997 h 206136"/>
                <a:gd name="connsiteX1" fmla="*/ 0 w 739976"/>
                <a:gd name="connsiteY1" fmla="*/ 5285 h 206136"/>
                <a:gd name="connsiteX2" fmla="*/ 158566 w 739976"/>
                <a:gd name="connsiteY2" fmla="*/ 0 h 206136"/>
                <a:gd name="connsiteX3" fmla="*/ 163852 w 739976"/>
                <a:gd name="connsiteY3" fmla="*/ 58141 h 206136"/>
                <a:gd name="connsiteX4" fmla="*/ 739976 w 739976"/>
                <a:gd name="connsiteY4" fmla="*/ 84569 h 206136"/>
                <a:gd name="connsiteX5" fmla="*/ 671264 w 739976"/>
                <a:gd name="connsiteY5" fmla="*/ 206136 h 206136"/>
                <a:gd name="connsiteX6" fmla="*/ 110996 w 739976"/>
                <a:gd name="connsiteY6" fmla="*/ 174423 h 206136"/>
                <a:gd name="connsiteX7" fmla="*/ 89854 w 739976"/>
                <a:gd name="connsiteY7" fmla="*/ 84569 h 206136"/>
                <a:gd name="connsiteX8" fmla="*/ 5285 w 739976"/>
                <a:gd name="connsiteY8" fmla="*/ 110997 h 206136"/>
                <a:gd name="connsiteX0" fmla="*/ 5285 w 739976"/>
                <a:gd name="connsiteY0" fmla="*/ 110997 h 206136"/>
                <a:gd name="connsiteX1" fmla="*/ 0 w 739976"/>
                <a:gd name="connsiteY1" fmla="*/ 5285 h 206136"/>
                <a:gd name="connsiteX2" fmla="*/ 158566 w 739976"/>
                <a:gd name="connsiteY2" fmla="*/ 0 h 206136"/>
                <a:gd name="connsiteX3" fmla="*/ 163852 w 739976"/>
                <a:gd name="connsiteY3" fmla="*/ 58141 h 206136"/>
                <a:gd name="connsiteX4" fmla="*/ 739976 w 739976"/>
                <a:gd name="connsiteY4" fmla="*/ 84569 h 206136"/>
                <a:gd name="connsiteX5" fmla="*/ 671264 w 739976"/>
                <a:gd name="connsiteY5" fmla="*/ 206136 h 206136"/>
                <a:gd name="connsiteX6" fmla="*/ 110996 w 739976"/>
                <a:gd name="connsiteY6" fmla="*/ 174423 h 206136"/>
                <a:gd name="connsiteX7" fmla="*/ 89854 w 739976"/>
                <a:gd name="connsiteY7" fmla="*/ 84569 h 206136"/>
                <a:gd name="connsiteX8" fmla="*/ 5285 w 739976"/>
                <a:gd name="connsiteY8" fmla="*/ 110997 h 206136"/>
                <a:gd name="connsiteX0" fmla="*/ 5285 w 671264"/>
                <a:gd name="connsiteY0" fmla="*/ 110997 h 206136"/>
                <a:gd name="connsiteX1" fmla="*/ 0 w 671264"/>
                <a:gd name="connsiteY1" fmla="*/ 5285 h 206136"/>
                <a:gd name="connsiteX2" fmla="*/ 158566 w 671264"/>
                <a:gd name="connsiteY2" fmla="*/ 0 h 206136"/>
                <a:gd name="connsiteX3" fmla="*/ 163852 w 671264"/>
                <a:gd name="connsiteY3" fmla="*/ 58141 h 206136"/>
                <a:gd name="connsiteX4" fmla="*/ 581409 w 671264"/>
                <a:gd name="connsiteY4" fmla="*/ 52856 h 206136"/>
                <a:gd name="connsiteX5" fmla="*/ 671264 w 671264"/>
                <a:gd name="connsiteY5" fmla="*/ 206136 h 206136"/>
                <a:gd name="connsiteX6" fmla="*/ 110996 w 671264"/>
                <a:gd name="connsiteY6" fmla="*/ 174423 h 206136"/>
                <a:gd name="connsiteX7" fmla="*/ 89854 w 671264"/>
                <a:gd name="connsiteY7" fmla="*/ 84569 h 206136"/>
                <a:gd name="connsiteX8" fmla="*/ 5285 w 671264"/>
                <a:gd name="connsiteY8" fmla="*/ 110997 h 206136"/>
                <a:gd name="connsiteX0" fmla="*/ 5285 w 591981"/>
                <a:gd name="connsiteY0" fmla="*/ 110997 h 190279"/>
                <a:gd name="connsiteX1" fmla="*/ 0 w 591981"/>
                <a:gd name="connsiteY1" fmla="*/ 5285 h 190279"/>
                <a:gd name="connsiteX2" fmla="*/ 158566 w 591981"/>
                <a:gd name="connsiteY2" fmla="*/ 0 h 190279"/>
                <a:gd name="connsiteX3" fmla="*/ 163852 w 591981"/>
                <a:gd name="connsiteY3" fmla="*/ 58141 h 190279"/>
                <a:gd name="connsiteX4" fmla="*/ 581409 w 591981"/>
                <a:gd name="connsiteY4" fmla="*/ 52856 h 190279"/>
                <a:gd name="connsiteX5" fmla="*/ 591981 w 591981"/>
                <a:gd name="connsiteY5" fmla="*/ 190279 h 190279"/>
                <a:gd name="connsiteX6" fmla="*/ 110996 w 591981"/>
                <a:gd name="connsiteY6" fmla="*/ 174423 h 190279"/>
                <a:gd name="connsiteX7" fmla="*/ 89854 w 591981"/>
                <a:gd name="connsiteY7" fmla="*/ 84569 h 190279"/>
                <a:gd name="connsiteX8" fmla="*/ 5285 w 591981"/>
                <a:gd name="connsiteY8" fmla="*/ 110997 h 190279"/>
                <a:gd name="connsiteX0" fmla="*/ 5285 w 591981"/>
                <a:gd name="connsiteY0" fmla="*/ 110997 h 190279"/>
                <a:gd name="connsiteX1" fmla="*/ 0 w 591981"/>
                <a:gd name="connsiteY1" fmla="*/ 5285 h 190279"/>
                <a:gd name="connsiteX2" fmla="*/ 158566 w 591981"/>
                <a:gd name="connsiteY2" fmla="*/ 0 h 190279"/>
                <a:gd name="connsiteX3" fmla="*/ 163852 w 591981"/>
                <a:gd name="connsiteY3" fmla="*/ 58141 h 190279"/>
                <a:gd name="connsiteX4" fmla="*/ 581409 w 591981"/>
                <a:gd name="connsiteY4" fmla="*/ 52856 h 190279"/>
                <a:gd name="connsiteX5" fmla="*/ 591981 w 591981"/>
                <a:gd name="connsiteY5" fmla="*/ 190279 h 190279"/>
                <a:gd name="connsiteX6" fmla="*/ 110996 w 591981"/>
                <a:gd name="connsiteY6" fmla="*/ 174423 h 190279"/>
                <a:gd name="connsiteX7" fmla="*/ 89854 w 591981"/>
                <a:gd name="connsiteY7" fmla="*/ 84569 h 190279"/>
                <a:gd name="connsiteX8" fmla="*/ 5285 w 591981"/>
                <a:gd name="connsiteY8" fmla="*/ 110997 h 190279"/>
                <a:gd name="connsiteX0" fmla="*/ 5285 w 591981"/>
                <a:gd name="connsiteY0" fmla="*/ 142240 h 221522"/>
                <a:gd name="connsiteX1" fmla="*/ 0 w 591981"/>
                <a:gd name="connsiteY1" fmla="*/ 36528 h 221522"/>
                <a:gd name="connsiteX2" fmla="*/ 163774 w 591981"/>
                <a:gd name="connsiteY2" fmla="*/ 0 h 221522"/>
                <a:gd name="connsiteX3" fmla="*/ 163852 w 591981"/>
                <a:gd name="connsiteY3" fmla="*/ 89384 h 221522"/>
                <a:gd name="connsiteX4" fmla="*/ 581409 w 591981"/>
                <a:gd name="connsiteY4" fmla="*/ 84099 h 221522"/>
                <a:gd name="connsiteX5" fmla="*/ 591981 w 591981"/>
                <a:gd name="connsiteY5" fmla="*/ 221522 h 221522"/>
                <a:gd name="connsiteX6" fmla="*/ 110996 w 591981"/>
                <a:gd name="connsiteY6" fmla="*/ 205666 h 221522"/>
                <a:gd name="connsiteX7" fmla="*/ 89854 w 591981"/>
                <a:gd name="connsiteY7" fmla="*/ 115812 h 221522"/>
                <a:gd name="connsiteX8" fmla="*/ 5285 w 591981"/>
                <a:gd name="connsiteY8" fmla="*/ 142240 h 221522"/>
                <a:gd name="connsiteX0" fmla="*/ 5285 w 591981"/>
                <a:gd name="connsiteY0" fmla="*/ 142240 h 221522"/>
                <a:gd name="connsiteX1" fmla="*/ 0 w 591981"/>
                <a:gd name="connsiteY1" fmla="*/ 36528 h 221522"/>
                <a:gd name="connsiteX2" fmla="*/ 163774 w 591981"/>
                <a:gd name="connsiteY2" fmla="*/ 0 h 221522"/>
                <a:gd name="connsiteX3" fmla="*/ 163852 w 591981"/>
                <a:gd name="connsiteY3" fmla="*/ 89384 h 221522"/>
                <a:gd name="connsiteX4" fmla="*/ 581409 w 591981"/>
                <a:gd name="connsiteY4" fmla="*/ 84099 h 221522"/>
                <a:gd name="connsiteX5" fmla="*/ 591981 w 591981"/>
                <a:gd name="connsiteY5" fmla="*/ 221522 h 221522"/>
                <a:gd name="connsiteX6" fmla="*/ 110996 w 591981"/>
                <a:gd name="connsiteY6" fmla="*/ 205666 h 221522"/>
                <a:gd name="connsiteX7" fmla="*/ 105475 w 591981"/>
                <a:gd name="connsiteY7" fmla="*/ 136641 h 221522"/>
                <a:gd name="connsiteX8" fmla="*/ 5285 w 591981"/>
                <a:gd name="connsiteY8" fmla="*/ 142240 h 221522"/>
                <a:gd name="connsiteX0" fmla="*/ 5285 w 591981"/>
                <a:gd name="connsiteY0" fmla="*/ 142240 h 227104"/>
                <a:gd name="connsiteX1" fmla="*/ 0 w 591981"/>
                <a:gd name="connsiteY1" fmla="*/ 36528 h 227104"/>
                <a:gd name="connsiteX2" fmla="*/ 163774 w 591981"/>
                <a:gd name="connsiteY2" fmla="*/ 0 h 227104"/>
                <a:gd name="connsiteX3" fmla="*/ 163852 w 591981"/>
                <a:gd name="connsiteY3" fmla="*/ 89384 h 227104"/>
                <a:gd name="connsiteX4" fmla="*/ 581409 w 591981"/>
                <a:gd name="connsiteY4" fmla="*/ 84099 h 227104"/>
                <a:gd name="connsiteX5" fmla="*/ 591981 w 591981"/>
                <a:gd name="connsiteY5" fmla="*/ 221522 h 227104"/>
                <a:gd name="connsiteX6" fmla="*/ 116204 w 591981"/>
                <a:gd name="connsiteY6" fmla="*/ 226495 h 227104"/>
                <a:gd name="connsiteX7" fmla="*/ 105475 w 591981"/>
                <a:gd name="connsiteY7" fmla="*/ 136641 h 227104"/>
                <a:gd name="connsiteX8" fmla="*/ 5285 w 591981"/>
                <a:gd name="connsiteY8" fmla="*/ 142240 h 227104"/>
                <a:gd name="connsiteX0" fmla="*/ 5285 w 591981"/>
                <a:gd name="connsiteY0" fmla="*/ 142240 h 227104"/>
                <a:gd name="connsiteX1" fmla="*/ 0 w 591981"/>
                <a:gd name="connsiteY1" fmla="*/ 36528 h 227104"/>
                <a:gd name="connsiteX2" fmla="*/ 163774 w 591981"/>
                <a:gd name="connsiteY2" fmla="*/ 0 h 227104"/>
                <a:gd name="connsiteX3" fmla="*/ 195095 w 591981"/>
                <a:gd name="connsiteY3" fmla="*/ 84177 h 227104"/>
                <a:gd name="connsiteX4" fmla="*/ 581409 w 591981"/>
                <a:gd name="connsiteY4" fmla="*/ 84099 h 227104"/>
                <a:gd name="connsiteX5" fmla="*/ 591981 w 591981"/>
                <a:gd name="connsiteY5" fmla="*/ 221522 h 227104"/>
                <a:gd name="connsiteX6" fmla="*/ 116204 w 591981"/>
                <a:gd name="connsiteY6" fmla="*/ 226495 h 227104"/>
                <a:gd name="connsiteX7" fmla="*/ 105475 w 591981"/>
                <a:gd name="connsiteY7" fmla="*/ 136641 h 227104"/>
                <a:gd name="connsiteX8" fmla="*/ 5285 w 591981"/>
                <a:gd name="connsiteY8" fmla="*/ 142240 h 227104"/>
                <a:gd name="connsiteX0" fmla="*/ 5285 w 591981"/>
                <a:gd name="connsiteY0" fmla="*/ 142240 h 227104"/>
                <a:gd name="connsiteX1" fmla="*/ 0 w 591981"/>
                <a:gd name="connsiteY1" fmla="*/ 36528 h 227104"/>
                <a:gd name="connsiteX2" fmla="*/ 163774 w 591981"/>
                <a:gd name="connsiteY2" fmla="*/ 0 h 227104"/>
                <a:gd name="connsiteX3" fmla="*/ 195095 w 591981"/>
                <a:gd name="connsiteY3" fmla="*/ 84177 h 227104"/>
                <a:gd name="connsiteX4" fmla="*/ 581409 w 591981"/>
                <a:gd name="connsiteY4" fmla="*/ 84099 h 227104"/>
                <a:gd name="connsiteX5" fmla="*/ 591981 w 591981"/>
                <a:gd name="connsiteY5" fmla="*/ 221522 h 227104"/>
                <a:gd name="connsiteX6" fmla="*/ 116204 w 591981"/>
                <a:gd name="connsiteY6" fmla="*/ 226495 h 227104"/>
                <a:gd name="connsiteX7" fmla="*/ 105475 w 591981"/>
                <a:gd name="connsiteY7" fmla="*/ 136641 h 227104"/>
                <a:gd name="connsiteX8" fmla="*/ 5285 w 591981"/>
                <a:gd name="connsiteY8" fmla="*/ 142240 h 227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1981" h="227104">
                  <a:moveTo>
                    <a:pt x="5285" y="142240"/>
                  </a:moveTo>
                  <a:lnTo>
                    <a:pt x="0" y="36528"/>
                  </a:lnTo>
                  <a:lnTo>
                    <a:pt x="163774" y="0"/>
                  </a:lnTo>
                  <a:cubicBezTo>
                    <a:pt x="163800" y="29795"/>
                    <a:pt x="195069" y="54382"/>
                    <a:pt x="195095" y="84177"/>
                  </a:cubicBezTo>
                  <a:cubicBezTo>
                    <a:pt x="397943" y="29168"/>
                    <a:pt x="389368" y="75290"/>
                    <a:pt x="581409" y="84099"/>
                  </a:cubicBezTo>
                  <a:lnTo>
                    <a:pt x="591981" y="221522"/>
                  </a:lnTo>
                  <a:cubicBezTo>
                    <a:pt x="431653" y="200380"/>
                    <a:pt x="276532" y="231780"/>
                    <a:pt x="116204" y="226495"/>
                  </a:cubicBezTo>
                  <a:lnTo>
                    <a:pt x="105475" y="136641"/>
                  </a:lnTo>
                  <a:lnTo>
                    <a:pt x="5285" y="14224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424F895-36AB-4DC1-918E-0C6C1F7EFD59}"/>
              </a:ext>
            </a:extLst>
          </p:cNvPr>
          <p:cNvSpPr txBox="1"/>
          <p:nvPr/>
        </p:nvSpPr>
        <p:spPr>
          <a:xfrm>
            <a:off x="7334856" y="3045821"/>
            <a:ext cx="399768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 pitchFamily="34" charset="0"/>
              </a:rPr>
              <a:t>GOOGLE FORMULIR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Arial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DC13D10-0F64-47C3-B1DB-F382DB381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643" y="2885402"/>
            <a:ext cx="1003976" cy="100397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15C5F88-E024-46BB-9A27-FAC56529B4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643" y="5174228"/>
            <a:ext cx="958148" cy="834129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A4C166B2-2868-456C-9A21-2AB07B0798BD}"/>
              </a:ext>
            </a:extLst>
          </p:cNvPr>
          <p:cNvSpPr txBox="1"/>
          <p:nvPr/>
        </p:nvSpPr>
        <p:spPr>
          <a:xfrm>
            <a:off x="7272530" y="4188280"/>
            <a:ext cx="399768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 pitchFamily="34" charset="0"/>
              </a:rPr>
              <a:t>GOOGLE SHEET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DFA2F5B-B262-4A0A-8056-FE70F4EBCE30}"/>
              </a:ext>
            </a:extLst>
          </p:cNvPr>
          <p:cNvSpPr txBox="1"/>
          <p:nvPr/>
        </p:nvSpPr>
        <p:spPr>
          <a:xfrm>
            <a:off x="7334856" y="5227941"/>
            <a:ext cx="399768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 pitchFamily="34" charset="0"/>
              </a:rPr>
              <a:t>GOOGLE DRIVE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4003DCD-D4B3-4DA7-9C1E-98460D2DC97A}"/>
              </a:ext>
            </a:extLst>
          </p:cNvPr>
          <p:cNvSpPr txBox="1"/>
          <p:nvPr/>
        </p:nvSpPr>
        <p:spPr>
          <a:xfrm>
            <a:off x="7272529" y="2097056"/>
            <a:ext cx="399768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 pitchFamily="34" charset="0"/>
              </a:rPr>
              <a:t>GOOGLE DOCUMENT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 pitchFamily="34" charset="0"/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63C49905-E169-4662-B660-2218EDEBE9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643" y="1827004"/>
            <a:ext cx="924709" cy="924709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9576A1DD-2F98-45BA-B27A-CEB0105F45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82" r="64064" b="25376"/>
          <a:stretch/>
        </p:blipFill>
        <p:spPr>
          <a:xfrm>
            <a:off x="6236643" y="4051241"/>
            <a:ext cx="685893" cy="94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594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8C7DC3-236A-4AF6-938D-48B55EA9E3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959" y="6008534"/>
            <a:ext cx="11573197" cy="724247"/>
          </a:xfrm>
        </p:spPr>
        <p:txBody>
          <a:bodyPr/>
          <a:lstStyle/>
          <a:p>
            <a:r>
              <a:rPr lang="en-ID" sz="2800" dirty="0" err="1"/>
              <a:t>Bekerja</a:t>
            </a:r>
            <a:r>
              <a:rPr lang="en-ID" sz="2800" dirty="0"/>
              <a:t> </a:t>
            </a:r>
            <a:r>
              <a:rPr lang="en-ID" sz="2800" dirty="0" err="1"/>
              <a:t>bersama</a:t>
            </a:r>
            <a:r>
              <a:rPr lang="en-ID" sz="2800" dirty="0"/>
              <a:t> </a:t>
            </a:r>
            <a:r>
              <a:rPr lang="en-ID" sz="2800" dirty="0" err="1"/>
              <a:t>dengan</a:t>
            </a:r>
            <a:r>
              <a:rPr lang="en-ID" sz="2800" dirty="0"/>
              <a:t> </a:t>
            </a:r>
            <a:r>
              <a:rPr lang="en-ID" sz="2800" b="1" dirty="0"/>
              <a:t>G</a:t>
            </a:r>
            <a:r>
              <a:rPr lang="en-ID" sz="2800" dirty="0"/>
              <a:t> Suite</a:t>
            </a:r>
          </a:p>
          <a:p>
            <a:endParaRPr lang="en-US" sz="2800" dirty="0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F910CCA8-3A4D-4C70-BE00-562A894C3F58}"/>
              </a:ext>
            </a:extLst>
          </p:cNvPr>
          <p:cNvSpPr/>
          <p:nvPr/>
        </p:nvSpPr>
        <p:spPr>
          <a:xfrm>
            <a:off x="590549" y="3029542"/>
            <a:ext cx="3789811" cy="2704508"/>
          </a:xfrm>
          <a:custGeom>
            <a:avLst/>
            <a:gdLst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453179 w 5493715"/>
              <a:gd name="connsiteY15" fmla="*/ 5313893 h 5325465"/>
              <a:gd name="connsiteX16" fmla="*/ 5493715 w 5493715"/>
              <a:gd name="connsiteY16" fmla="*/ 5069433 h 5325465"/>
              <a:gd name="connsiteX0" fmla="*/ 0 w 5636283"/>
              <a:gd name="connsiteY0" fmla="*/ 5325465 h 5329410"/>
              <a:gd name="connsiteX1" fmla="*/ 0 w 5636283"/>
              <a:gd name="connsiteY1" fmla="*/ 5325465 h 5329410"/>
              <a:gd name="connsiteX2" fmla="*/ 2239524 w 5636283"/>
              <a:gd name="connsiteY2" fmla="*/ 5309946 h 5329410"/>
              <a:gd name="connsiteX3" fmla="*/ 1938528 w 5636283"/>
              <a:gd name="connsiteY3" fmla="*/ 4337913 h 5329410"/>
              <a:gd name="connsiteX4" fmla="*/ 833932 w 5636283"/>
              <a:gd name="connsiteY4" fmla="*/ 4411066 h 5329410"/>
              <a:gd name="connsiteX5" fmla="*/ 694944 w 5636283"/>
              <a:gd name="connsiteY5" fmla="*/ 3745382 h 5329410"/>
              <a:gd name="connsiteX6" fmla="*/ 519379 w 5636283"/>
              <a:gd name="connsiteY6" fmla="*/ 3599078 h 5329410"/>
              <a:gd name="connsiteX7" fmla="*/ 557005 w 5636283"/>
              <a:gd name="connsiteY7" fmla="*/ 3470193 h 5329410"/>
              <a:gd name="connsiteX8" fmla="*/ 456331 w 5636283"/>
              <a:gd name="connsiteY8" fmla="*/ 3362205 h 5329410"/>
              <a:gd name="connsiteX9" fmla="*/ 559793 w 5636283"/>
              <a:gd name="connsiteY9" fmla="*/ 3057428 h 5329410"/>
              <a:gd name="connsiteX10" fmla="*/ 118419 w 5636283"/>
              <a:gd name="connsiteY10" fmla="*/ 2818778 h 5329410"/>
              <a:gd name="connsiteX11" fmla="*/ 665683 w 5636283"/>
              <a:gd name="connsiteY11" fmla="*/ 1975104 h 5329410"/>
              <a:gd name="connsiteX12" fmla="*/ 2633472 w 5636283"/>
              <a:gd name="connsiteY12" fmla="*/ 0 h 5329410"/>
              <a:gd name="connsiteX13" fmla="*/ 4712039 w 5636283"/>
              <a:gd name="connsiteY13" fmla="*/ 2543951 h 5329410"/>
              <a:gd name="connsiteX14" fmla="*/ 4030675 w 5636283"/>
              <a:gd name="connsiteY14" fmla="*/ 3928262 h 5329410"/>
              <a:gd name="connsiteX15" fmla="*/ 4453179 w 5636283"/>
              <a:gd name="connsiteY15" fmla="*/ 5313893 h 5329410"/>
              <a:gd name="connsiteX16" fmla="*/ 5636283 w 5636283"/>
              <a:gd name="connsiteY16" fmla="*/ 5329410 h 5329410"/>
              <a:gd name="connsiteX0" fmla="*/ 0 w 5636283"/>
              <a:gd name="connsiteY0" fmla="*/ 5325465 h 5325465"/>
              <a:gd name="connsiteX1" fmla="*/ 0 w 5636283"/>
              <a:gd name="connsiteY1" fmla="*/ 5325465 h 5325465"/>
              <a:gd name="connsiteX2" fmla="*/ 2239524 w 5636283"/>
              <a:gd name="connsiteY2" fmla="*/ 5309946 h 5325465"/>
              <a:gd name="connsiteX3" fmla="*/ 1938528 w 5636283"/>
              <a:gd name="connsiteY3" fmla="*/ 4337913 h 5325465"/>
              <a:gd name="connsiteX4" fmla="*/ 833932 w 5636283"/>
              <a:gd name="connsiteY4" fmla="*/ 4411066 h 5325465"/>
              <a:gd name="connsiteX5" fmla="*/ 694944 w 5636283"/>
              <a:gd name="connsiteY5" fmla="*/ 3745382 h 5325465"/>
              <a:gd name="connsiteX6" fmla="*/ 519379 w 5636283"/>
              <a:gd name="connsiteY6" fmla="*/ 3599078 h 5325465"/>
              <a:gd name="connsiteX7" fmla="*/ 557005 w 5636283"/>
              <a:gd name="connsiteY7" fmla="*/ 3470193 h 5325465"/>
              <a:gd name="connsiteX8" fmla="*/ 456331 w 5636283"/>
              <a:gd name="connsiteY8" fmla="*/ 3362205 h 5325465"/>
              <a:gd name="connsiteX9" fmla="*/ 559793 w 5636283"/>
              <a:gd name="connsiteY9" fmla="*/ 3057428 h 5325465"/>
              <a:gd name="connsiteX10" fmla="*/ 118419 w 5636283"/>
              <a:gd name="connsiteY10" fmla="*/ 2818778 h 5325465"/>
              <a:gd name="connsiteX11" fmla="*/ 665683 w 5636283"/>
              <a:gd name="connsiteY11" fmla="*/ 1975104 h 5325465"/>
              <a:gd name="connsiteX12" fmla="*/ 2633472 w 5636283"/>
              <a:gd name="connsiteY12" fmla="*/ 0 h 5325465"/>
              <a:gd name="connsiteX13" fmla="*/ 4712039 w 5636283"/>
              <a:gd name="connsiteY13" fmla="*/ 2543951 h 5325465"/>
              <a:gd name="connsiteX14" fmla="*/ 4030675 w 5636283"/>
              <a:gd name="connsiteY14" fmla="*/ 3928262 h 5325465"/>
              <a:gd name="connsiteX15" fmla="*/ 4453179 w 5636283"/>
              <a:gd name="connsiteY15" fmla="*/ 5313893 h 5325465"/>
              <a:gd name="connsiteX16" fmla="*/ 5636283 w 5636283"/>
              <a:gd name="connsiteY16" fmla="*/ 5304251 h 5325465"/>
              <a:gd name="connsiteX0" fmla="*/ 0 w 5644670"/>
              <a:gd name="connsiteY0" fmla="*/ 5325465 h 5337795"/>
              <a:gd name="connsiteX1" fmla="*/ 0 w 5644670"/>
              <a:gd name="connsiteY1" fmla="*/ 5325465 h 5337795"/>
              <a:gd name="connsiteX2" fmla="*/ 2239524 w 5644670"/>
              <a:gd name="connsiteY2" fmla="*/ 5309946 h 5337795"/>
              <a:gd name="connsiteX3" fmla="*/ 1938528 w 5644670"/>
              <a:gd name="connsiteY3" fmla="*/ 4337913 h 5337795"/>
              <a:gd name="connsiteX4" fmla="*/ 833932 w 5644670"/>
              <a:gd name="connsiteY4" fmla="*/ 4411066 h 5337795"/>
              <a:gd name="connsiteX5" fmla="*/ 694944 w 5644670"/>
              <a:gd name="connsiteY5" fmla="*/ 3745382 h 5337795"/>
              <a:gd name="connsiteX6" fmla="*/ 519379 w 5644670"/>
              <a:gd name="connsiteY6" fmla="*/ 3599078 h 5337795"/>
              <a:gd name="connsiteX7" fmla="*/ 557005 w 5644670"/>
              <a:gd name="connsiteY7" fmla="*/ 3470193 h 5337795"/>
              <a:gd name="connsiteX8" fmla="*/ 456331 w 5644670"/>
              <a:gd name="connsiteY8" fmla="*/ 3362205 h 5337795"/>
              <a:gd name="connsiteX9" fmla="*/ 559793 w 5644670"/>
              <a:gd name="connsiteY9" fmla="*/ 3057428 h 5337795"/>
              <a:gd name="connsiteX10" fmla="*/ 118419 w 5644670"/>
              <a:gd name="connsiteY10" fmla="*/ 2818778 h 5337795"/>
              <a:gd name="connsiteX11" fmla="*/ 665683 w 5644670"/>
              <a:gd name="connsiteY11" fmla="*/ 1975104 h 5337795"/>
              <a:gd name="connsiteX12" fmla="*/ 2633472 w 5644670"/>
              <a:gd name="connsiteY12" fmla="*/ 0 h 5337795"/>
              <a:gd name="connsiteX13" fmla="*/ 4712039 w 5644670"/>
              <a:gd name="connsiteY13" fmla="*/ 2543951 h 5337795"/>
              <a:gd name="connsiteX14" fmla="*/ 4030675 w 5644670"/>
              <a:gd name="connsiteY14" fmla="*/ 3928262 h 5337795"/>
              <a:gd name="connsiteX15" fmla="*/ 4453179 w 5644670"/>
              <a:gd name="connsiteY15" fmla="*/ 5313893 h 5337795"/>
              <a:gd name="connsiteX16" fmla="*/ 5644670 w 5644670"/>
              <a:gd name="connsiteY16" fmla="*/ 5337795 h 533779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42856"/>
              <a:gd name="connsiteX1" fmla="*/ 0 w 5661442"/>
              <a:gd name="connsiteY1" fmla="*/ 5325465 h 5342856"/>
              <a:gd name="connsiteX2" fmla="*/ 2239524 w 5661442"/>
              <a:gd name="connsiteY2" fmla="*/ 5309946 h 5342856"/>
              <a:gd name="connsiteX3" fmla="*/ 1938528 w 5661442"/>
              <a:gd name="connsiteY3" fmla="*/ 4337913 h 5342856"/>
              <a:gd name="connsiteX4" fmla="*/ 833932 w 5661442"/>
              <a:gd name="connsiteY4" fmla="*/ 4411066 h 5342856"/>
              <a:gd name="connsiteX5" fmla="*/ 694944 w 5661442"/>
              <a:gd name="connsiteY5" fmla="*/ 3745382 h 5342856"/>
              <a:gd name="connsiteX6" fmla="*/ 519379 w 5661442"/>
              <a:gd name="connsiteY6" fmla="*/ 3599078 h 5342856"/>
              <a:gd name="connsiteX7" fmla="*/ 557005 w 5661442"/>
              <a:gd name="connsiteY7" fmla="*/ 3470193 h 5342856"/>
              <a:gd name="connsiteX8" fmla="*/ 456331 w 5661442"/>
              <a:gd name="connsiteY8" fmla="*/ 3362205 h 5342856"/>
              <a:gd name="connsiteX9" fmla="*/ 559793 w 5661442"/>
              <a:gd name="connsiteY9" fmla="*/ 3057428 h 5342856"/>
              <a:gd name="connsiteX10" fmla="*/ 118419 w 5661442"/>
              <a:gd name="connsiteY10" fmla="*/ 2818778 h 5342856"/>
              <a:gd name="connsiteX11" fmla="*/ 665683 w 5661442"/>
              <a:gd name="connsiteY11" fmla="*/ 1975104 h 5342856"/>
              <a:gd name="connsiteX12" fmla="*/ 2633472 w 5661442"/>
              <a:gd name="connsiteY12" fmla="*/ 0 h 5342856"/>
              <a:gd name="connsiteX13" fmla="*/ 4712039 w 5661442"/>
              <a:gd name="connsiteY13" fmla="*/ 2543951 h 5342856"/>
              <a:gd name="connsiteX14" fmla="*/ 4030675 w 5661442"/>
              <a:gd name="connsiteY14" fmla="*/ 3928262 h 5342856"/>
              <a:gd name="connsiteX15" fmla="*/ 4453179 w 5661442"/>
              <a:gd name="connsiteY15" fmla="*/ 5313893 h 5342856"/>
              <a:gd name="connsiteX16" fmla="*/ 5661442 w 5661442"/>
              <a:gd name="connsiteY16" fmla="*/ 5342856 h 5342856"/>
              <a:gd name="connsiteX0" fmla="*/ 0 w 5691660"/>
              <a:gd name="connsiteY0" fmla="*/ 5325465 h 5325465"/>
              <a:gd name="connsiteX1" fmla="*/ 0 w 5691660"/>
              <a:gd name="connsiteY1" fmla="*/ 5325465 h 5325465"/>
              <a:gd name="connsiteX2" fmla="*/ 2239524 w 5691660"/>
              <a:gd name="connsiteY2" fmla="*/ 5309946 h 5325465"/>
              <a:gd name="connsiteX3" fmla="*/ 1938528 w 5691660"/>
              <a:gd name="connsiteY3" fmla="*/ 4337913 h 5325465"/>
              <a:gd name="connsiteX4" fmla="*/ 833932 w 5691660"/>
              <a:gd name="connsiteY4" fmla="*/ 4411066 h 5325465"/>
              <a:gd name="connsiteX5" fmla="*/ 694944 w 5691660"/>
              <a:gd name="connsiteY5" fmla="*/ 3745382 h 5325465"/>
              <a:gd name="connsiteX6" fmla="*/ 519379 w 5691660"/>
              <a:gd name="connsiteY6" fmla="*/ 3599078 h 5325465"/>
              <a:gd name="connsiteX7" fmla="*/ 557005 w 5691660"/>
              <a:gd name="connsiteY7" fmla="*/ 3470193 h 5325465"/>
              <a:gd name="connsiteX8" fmla="*/ 456331 w 5691660"/>
              <a:gd name="connsiteY8" fmla="*/ 3362205 h 5325465"/>
              <a:gd name="connsiteX9" fmla="*/ 559793 w 5691660"/>
              <a:gd name="connsiteY9" fmla="*/ 3057428 h 5325465"/>
              <a:gd name="connsiteX10" fmla="*/ 118419 w 5691660"/>
              <a:gd name="connsiteY10" fmla="*/ 2818778 h 5325465"/>
              <a:gd name="connsiteX11" fmla="*/ 665683 w 5691660"/>
              <a:gd name="connsiteY11" fmla="*/ 1975104 h 5325465"/>
              <a:gd name="connsiteX12" fmla="*/ 2633472 w 5691660"/>
              <a:gd name="connsiteY12" fmla="*/ 0 h 5325465"/>
              <a:gd name="connsiteX13" fmla="*/ 4712039 w 5691660"/>
              <a:gd name="connsiteY13" fmla="*/ 2543951 h 5325465"/>
              <a:gd name="connsiteX14" fmla="*/ 4030675 w 5691660"/>
              <a:gd name="connsiteY14" fmla="*/ 3928262 h 5325465"/>
              <a:gd name="connsiteX15" fmla="*/ 4453179 w 5691660"/>
              <a:gd name="connsiteY15" fmla="*/ 5313893 h 5325465"/>
              <a:gd name="connsiteX16" fmla="*/ 5691660 w 5691660"/>
              <a:gd name="connsiteY16" fmla="*/ 5292490 h 5325465"/>
              <a:gd name="connsiteX0" fmla="*/ 0 w 5691660"/>
              <a:gd name="connsiteY0" fmla="*/ 5325465 h 5332783"/>
              <a:gd name="connsiteX1" fmla="*/ 0 w 5691660"/>
              <a:gd name="connsiteY1" fmla="*/ 5325465 h 5332783"/>
              <a:gd name="connsiteX2" fmla="*/ 2239524 w 5691660"/>
              <a:gd name="connsiteY2" fmla="*/ 5309946 h 5332783"/>
              <a:gd name="connsiteX3" fmla="*/ 1938528 w 5691660"/>
              <a:gd name="connsiteY3" fmla="*/ 4337913 h 5332783"/>
              <a:gd name="connsiteX4" fmla="*/ 833932 w 5691660"/>
              <a:gd name="connsiteY4" fmla="*/ 4411066 h 5332783"/>
              <a:gd name="connsiteX5" fmla="*/ 694944 w 5691660"/>
              <a:gd name="connsiteY5" fmla="*/ 3745382 h 5332783"/>
              <a:gd name="connsiteX6" fmla="*/ 519379 w 5691660"/>
              <a:gd name="connsiteY6" fmla="*/ 3599078 h 5332783"/>
              <a:gd name="connsiteX7" fmla="*/ 557005 w 5691660"/>
              <a:gd name="connsiteY7" fmla="*/ 3470193 h 5332783"/>
              <a:gd name="connsiteX8" fmla="*/ 456331 w 5691660"/>
              <a:gd name="connsiteY8" fmla="*/ 3362205 h 5332783"/>
              <a:gd name="connsiteX9" fmla="*/ 559793 w 5691660"/>
              <a:gd name="connsiteY9" fmla="*/ 3057428 h 5332783"/>
              <a:gd name="connsiteX10" fmla="*/ 118419 w 5691660"/>
              <a:gd name="connsiteY10" fmla="*/ 2818778 h 5332783"/>
              <a:gd name="connsiteX11" fmla="*/ 665683 w 5691660"/>
              <a:gd name="connsiteY11" fmla="*/ 1975104 h 5332783"/>
              <a:gd name="connsiteX12" fmla="*/ 2633472 w 5691660"/>
              <a:gd name="connsiteY12" fmla="*/ 0 h 5332783"/>
              <a:gd name="connsiteX13" fmla="*/ 4712039 w 5691660"/>
              <a:gd name="connsiteY13" fmla="*/ 2543951 h 5332783"/>
              <a:gd name="connsiteX14" fmla="*/ 4030675 w 5691660"/>
              <a:gd name="connsiteY14" fmla="*/ 3928262 h 5332783"/>
              <a:gd name="connsiteX15" fmla="*/ 4453179 w 5691660"/>
              <a:gd name="connsiteY15" fmla="*/ 5313893 h 5332783"/>
              <a:gd name="connsiteX16" fmla="*/ 5691660 w 5691660"/>
              <a:gd name="connsiteY16" fmla="*/ 5332783 h 5332783"/>
              <a:gd name="connsiteX0" fmla="*/ 0 w 5631220"/>
              <a:gd name="connsiteY0" fmla="*/ 5325465 h 5325465"/>
              <a:gd name="connsiteX1" fmla="*/ 0 w 5631220"/>
              <a:gd name="connsiteY1" fmla="*/ 5325465 h 5325465"/>
              <a:gd name="connsiteX2" fmla="*/ 2239524 w 5631220"/>
              <a:gd name="connsiteY2" fmla="*/ 5309946 h 5325465"/>
              <a:gd name="connsiteX3" fmla="*/ 1938528 w 5631220"/>
              <a:gd name="connsiteY3" fmla="*/ 4337913 h 5325465"/>
              <a:gd name="connsiteX4" fmla="*/ 833932 w 5631220"/>
              <a:gd name="connsiteY4" fmla="*/ 4411066 h 5325465"/>
              <a:gd name="connsiteX5" fmla="*/ 694944 w 5631220"/>
              <a:gd name="connsiteY5" fmla="*/ 3745382 h 5325465"/>
              <a:gd name="connsiteX6" fmla="*/ 519379 w 5631220"/>
              <a:gd name="connsiteY6" fmla="*/ 3599078 h 5325465"/>
              <a:gd name="connsiteX7" fmla="*/ 557005 w 5631220"/>
              <a:gd name="connsiteY7" fmla="*/ 3470193 h 5325465"/>
              <a:gd name="connsiteX8" fmla="*/ 456331 w 5631220"/>
              <a:gd name="connsiteY8" fmla="*/ 3362205 h 5325465"/>
              <a:gd name="connsiteX9" fmla="*/ 559793 w 5631220"/>
              <a:gd name="connsiteY9" fmla="*/ 3057428 h 5325465"/>
              <a:gd name="connsiteX10" fmla="*/ 118419 w 5631220"/>
              <a:gd name="connsiteY10" fmla="*/ 2818778 h 5325465"/>
              <a:gd name="connsiteX11" fmla="*/ 665683 w 5631220"/>
              <a:gd name="connsiteY11" fmla="*/ 1975104 h 5325465"/>
              <a:gd name="connsiteX12" fmla="*/ 2633472 w 5631220"/>
              <a:gd name="connsiteY12" fmla="*/ 0 h 5325465"/>
              <a:gd name="connsiteX13" fmla="*/ 4712039 w 5631220"/>
              <a:gd name="connsiteY13" fmla="*/ 2543951 h 5325465"/>
              <a:gd name="connsiteX14" fmla="*/ 4030675 w 5631220"/>
              <a:gd name="connsiteY14" fmla="*/ 3928262 h 5325465"/>
              <a:gd name="connsiteX15" fmla="*/ 4453179 w 5631220"/>
              <a:gd name="connsiteY15" fmla="*/ 5313893 h 5325465"/>
              <a:gd name="connsiteX16" fmla="*/ 5631220 w 5631220"/>
              <a:gd name="connsiteY16" fmla="*/ 5302565 h 5325465"/>
              <a:gd name="connsiteX0" fmla="*/ 0 w 5641293"/>
              <a:gd name="connsiteY0" fmla="*/ 5325465 h 5332785"/>
              <a:gd name="connsiteX1" fmla="*/ 0 w 5641293"/>
              <a:gd name="connsiteY1" fmla="*/ 5325465 h 5332785"/>
              <a:gd name="connsiteX2" fmla="*/ 2239524 w 5641293"/>
              <a:gd name="connsiteY2" fmla="*/ 5309946 h 5332785"/>
              <a:gd name="connsiteX3" fmla="*/ 1938528 w 5641293"/>
              <a:gd name="connsiteY3" fmla="*/ 4337913 h 5332785"/>
              <a:gd name="connsiteX4" fmla="*/ 833932 w 5641293"/>
              <a:gd name="connsiteY4" fmla="*/ 4411066 h 5332785"/>
              <a:gd name="connsiteX5" fmla="*/ 694944 w 5641293"/>
              <a:gd name="connsiteY5" fmla="*/ 3745382 h 5332785"/>
              <a:gd name="connsiteX6" fmla="*/ 519379 w 5641293"/>
              <a:gd name="connsiteY6" fmla="*/ 3599078 h 5332785"/>
              <a:gd name="connsiteX7" fmla="*/ 557005 w 5641293"/>
              <a:gd name="connsiteY7" fmla="*/ 3470193 h 5332785"/>
              <a:gd name="connsiteX8" fmla="*/ 456331 w 5641293"/>
              <a:gd name="connsiteY8" fmla="*/ 3362205 h 5332785"/>
              <a:gd name="connsiteX9" fmla="*/ 559793 w 5641293"/>
              <a:gd name="connsiteY9" fmla="*/ 3057428 h 5332785"/>
              <a:gd name="connsiteX10" fmla="*/ 118419 w 5641293"/>
              <a:gd name="connsiteY10" fmla="*/ 2818778 h 5332785"/>
              <a:gd name="connsiteX11" fmla="*/ 665683 w 5641293"/>
              <a:gd name="connsiteY11" fmla="*/ 1975104 h 5332785"/>
              <a:gd name="connsiteX12" fmla="*/ 2633472 w 5641293"/>
              <a:gd name="connsiteY12" fmla="*/ 0 h 5332785"/>
              <a:gd name="connsiteX13" fmla="*/ 4712039 w 5641293"/>
              <a:gd name="connsiteY13" fmla="*/ 2543951 h 5332785"/>
              <a:gd name="connsiteX14" fmla="*/ 4030675 w 5641293"/>
              <a:gd name="connsiteY14" fmla="*/ 3928262 h 5332785"/>
              <a:gd name="connsiteX15" fmla="*/ 4453179 w 5641293"/>
              <a:gd name="connsiteY15" fmla="*/ 5313893 h 5332785"/>
              <a:gd name="connsiteX16" fmla="*/ 5641293 w 5641293"/>
              <a:gd name="connsiteY16" fmla="*/ 5332785 h 5332785"/>
              <a:gd name="connsiteX0" fmla="*/ 0 w 5641293"/>
              <a:gd name="connsiteY0" fmla="*/ 5325465 h 5325465"/>
              <a:gd name="connsiteX1" fmla="*/ 0 w 5641293"/>
              <a:gd name="connsiteY1" fmla="*/ 5325465 h 5325465"/>
              <a:gd name="connsiteX2" fmla="*/ 2239524 w 5641293"/>
              <a:gd name="connsiteY2" fmla="*/ 5309946 h 5325465"/>
              <a:gd name="connsiteX3" fmla="*/ 1938528 w 5641293"/>
              <a:gd name="connsiteY3" fmla="*/ 4337913 h 5325465"/>
              <a:gd name="connsiteX4" fmla="*/ 833932 w 5641293"/>
              <a:gd name="connsiteY4" fmla="*/ 4411066 h 5325465"/>
              <a:gd name="connsiteX5" fmla="*/ 694944 w 5641293"/>
              <a:gd name="connsiteY5" fmla="*/ 3745382 h 5325465"/>
              <a:gd name="connsiteX6" fmla="*/ 519379 w 5641293"/>
              <a:gd name="connsiteY6" fmla="*/ 3599078 h 5325465"/>
              <a:gd name="connsiteX7" fmla="*/ 557005 w 5641293"/>
              <a:gd name="connsiteY7" fmla="*/ 3470193 h 5325465"/>
              <a:gd name="connsiteX8" fmla="*/ 456331 w 5641293"/>
              <a:gd name="connsiteY8" fmla="*/ 3362205 h 5325465"/>
              <a:gd name="connsiteX9" fmla="*/ 559793 w 5641293"/>
              <a:gd name="connsiteY9" fmla="*/ 3057428 h 5325465"/>
              <a:gd name="connsiteX10" fmla="*/ 118419 w 5641293"/>
              <a:gd name="connsiteY10" fmla="*/ 2818778 h 5325465"/>
              <a:gd name="connsiteX11" fmla="*/ 665683 w 5641293"/>
              <a:gd name="connsiteY11" fmla="*/ 1975104 h 5325465"/>
              <a:gd name="connsiteX12" fmla="*/ 2633472 w 5641293"/>
              <a:gd name="connsiteY12" fmla="*/ 0 h 5325465"/>
              <a:gd name="connsiteX13" fmla="*/ 4712039 w 5641293"/>
              <a:gd name="connsiteY13" fmla="*/ 2543951 h 5325465"/>
              <a:gd name="connsiteX14" fmla="*/ 4030675 w 5641293"/>
              <a:gd name="connsiteY14" fmla="*/ 3928262 h 5325465"/>
              <a:gd name="connsiteX15" fmla="*/ 4453179 w 5641293"/>
              <a:gd name="connsiteY15" fmla="*/ 5313893 h 5325465"/>
              <a:gd name="connsiteX16" fmla="*/ 5641293 w 5641293"/>
              <a:gd name="connsiteY16" fmla="*/ 5302567 h 5325465"/>
              <a:gd name="connsiteX0" fmla="*/ 0 w 5651366"/>
              <a:gd name="connsiteY0" fmla="*/ 5325465 h 5332785"/>
              <a:gd name="connsiteX1" fmla="*/ 0 w 5651366"/>
              <a:gd name="connsiteY1" fmla="*/ 5325465 h 5332785"/>
              <a:gd name="connsiteX2" fmla="*/ 2239524 w 5651366"/>
              <a:gd name="connsiteY2" fmla="*/ 5309946 h 5332785"/>
              <a:gd name="connsiteX3" fmla="*/ 1938528 w 5651366"/>
              <a:gd name="connsiteY3" fmla="*/ 4337913 h 5332785"/>
              <a:gd name="connsiteX4" fmla="*/ 833932 w 5651366"/>
              <a:gd name="connsiteY4" fmla="*/ 4411066 h 5332785"/>
              <a:gd name="connsiteX5" fmla="*/ 694944 w 5651366"/>
              <a:gd name="connsiteY5" fmla="*/ 3745382 h 5332785"/>
              <a:gd name="connsiteX6" fmla="*/ 519379 w 5651366"/>
              <a:gd name="connsiteY6" fmla="*/ 3599078 h 5332785"/>
              <a:gd name="connsiteX7" fmla="*/ 557005 w 5651366"/>
              <a:gd name="connsiteY7" fmla="*/ 3470193 h 5332785"/>
              <a:gd name="connsiteX8" fmla="*/ 456331 w 5651366"/>
              <a:gd name="connsiteY8" fmla="*/ 3362205 h 5332785"/>
              <a:gd name="connsiteX9" fmla="*/ 559793 w 5651366"/>
              <a:gd name="connsiteY9" fmla="*/ 3057428 h 5332785"/>
              <a:gd name="connsiteX10" fmla="*/ 118419 w 5651366"/>
              <a:gd name="connsiteY10" fmla="*/ 2818778 h 5332785"/>
              <a:gd name="connsiteX11" fmla="*/ 665683 w 5651366"/>
              <a:gd name="connsiteY11" fmla="*/ 1975104 h 5332785"/>
              <a:gd name="connsiteX12" fmla="*/ 2633472 w 5651366"/>
              <a:gd name="connsiteY12" fmla="*/ 0 h 5332785"/>
              <a:gd name="connsiteX13" fmla="*/ 4712039 w 5651366"/>
              <a:gd name="connsiteY13" fmla="*/ 2543951 h 5332785"/>
              <a:gd name="connsiteX14" fmla="*/ 4030675 w 5651366"/>
              <a:gd name="connsiteY14" fmla="*/ 3928262 h 5332785"/>
              <a:gd name="connsiteX15" fmla="*/ 4453179 w 5651366"/>
              <a:gd name="connsiteY15" fmla="*/ 5313893 h 5332785"/>
              <a:gd name="connsiteX16" fmla="*/ 5651366 w 5651366"/>
              <a:gd name="connsiteY16" fmla="*/ 5332785 h 5332785"/>
              <a:gd name="connsiteX0" fmla="*/ 1108042 w 6759408"/>
              <a:gd name="connsiteY0" fmla="*/ 5325465 h 5332785"/>
              <a:gd name="connsiteX1" fmla="*/ 0 w 6759408"/>
              <a:gd name="connsiteY1" fmla="*/ 5315392 h 5332785"/>
              <a:gd name="connsiteX2" fmla="*/ 3347566 w 6759408"/>
              <a:gd name="connsiteY2" fmla="*/ 5309946 h 5332785"/>
              <a:gd name="connsiteX3" fmla="*/ 3046570 w 6759408"/>
              <a:gd name="connsiteY3" fmla="*/ 4337913 h 5332785"/>
              <a:gd name="connsiteX4" fmla="*/ 1941974 w 6759408"/>
              <a:gd name="connsiteY4" fmla="*/ 4411066 h 5332785"/>
              <a:gd name="connsiteX5" fmla="*/ 1802986 w 6759408"/>
              <a:gd name="connsiteY5" fmla="*/ 3745382 h 5332785"/>
              <a:gd name="connsiteX6" fmla="*/ 1627421 w 6759408"/>
              <a:gd name="connsiteY6" fmla="*/ 3599078 h 5332785"/>
              <a:gd name="connsiteX7" fmla="*/ 1665047 w 6759408"/>
              <a:gd name="connsiteY7" fmla="*/ 3470193 h 5332785"/>
              <a:gd name="connsiteX8" fmla="*/ 1564373 w 6759408"/>
              <a:gd name="connsiteY8" fmla="*/ 3362205 h 5332785"/>
              <a:gd name="connsiteX9" fmla="*/ 1667835 w 6759408"/>
              <a:gd name="connsiteY9" fmla="*/ 3057428 h 5332785"/>
              <a:gd name="connsiteX10" fmla="*/ 1226461 w 6759408"/>
              <a:gd name="connsiteY10" fmla="*/ 2818778 h 5332785"/>
              <a:gd name="connsiteX11" fmla="*/ 1773725 w 6759408"/>
              <a:gd name="connsiteY11" fmla="*/ 1975104 h 5332785"/>
              <a:gd name="connsiteX12" fmla="*/ 3741514 w 6759408"/>
              <a:gd name="connsiteY12" fmla="*/ 0 h 5332785"/>
              <a:gd name="connsiteX13" fmla="*/ 5820081 w 6759408"/>
              <a:gd name="connsiteY13" fmla="*/ 2543951 h 5332785"/>
              <a:gd name="connsiteX14" fmla="*/ 5138717 w 6759408"/>
              <a:gd name="connsiteY14" fmla="*/ 3928262 h 5332785"/>
              <a:gd name="connsiteX15" fmla="*/ 5561221 w 6759408"/>
              <a:gd name="connsiteY15" fmla="*/ 5313893 h 5332785"/>
              <a:gd name="connsiteX16" fmla="*/ 6759408 w 6759408"/>
              <a:gd name="connsiteY16" fmla="*/ 5332785 h 5332785"/>
              <a:gd name="connsiteX0" fmla="*/ 0 w 6759408"/>
              <a:gd name="connsiteY0" fmla="*/ 5315392 h 5332785"/>
              <a:gd name="connsiteX1" fmla="*/ 3347566 w 6759408"/>
              <a:gd name="connsiteY1" fmla="*/ 5309946 h 5332785"/>
              <a:gd name="connsiteX2" fmla="*/ 3046570 w 6759408"/>
              <a:gd name="connsiteY2" fmla="*/ 4337913 h 5332785"/>
              <a:gd name="connsiteX3" fmla="*/ 1941974 w 6759408"/>
              <a:gd name="connsiteY3" fmla="*/ 4411066 h 5332785"/>
              <a:gd name="connsiteX4" fmla="*/ 1802986 w 6759408"/>
              <a:gd name="connsiteY4" fmla="*/ 3745382 h 5332785"/>
              <a:gd name="connsiteX5" fmla="*/ 1627421 w 6759408"/>
              <a:gd name="connsiteY5" fmla="*/ 3599078 h 5332785"/>
              <a:gd name="connsiteX6" fmla="*/ 1665047 w 6759408"/>
              <a:gd name="connsiteY6" fmla="*/ 3470193 h 5332785"/>
              <a:gd name="connsiteX7" fmla="*/ 1564373 w 6759408"/>
              <a:gd name="connsiteY7" fmla="*/ 3362205 h 5332785"/>
              <a:gd name="connsiteX8" fmla="*/ 1667835 w 6759408"/>
              <a:gd name="connsiteY8" fmla="*/ 3057428 h 5332785"/>
              <a:gd name="connsiteX9" fmla="*/ 1226461 w 6759408"/>
              <a:gd name="connsiteY9" fmla="*/ 2818778 h 5332785"/>
              <a:gd name="connsiteX10" fmla="*/ 1773725 w 6759408"/>
              <a:gd name="connsiteY10" fmla="*/ 1975104 h 5332785"/>
              <a:gd name="connsiteX11" fmla="*/ 3741514 w 6759408"/>
              <a:gd name="connsiteY11" fmla="*/ 0 h 5332785"/>
              <a:gd name="connsiteX12" fmla="*/ 5820081 w 6759408"/>
              <a:gd name="connsiteY12" fmla="*/ 2543951 h 5332785"/>
              <a:gd name="connsiteX13" fmla="*/ 5138717 w 6759408"/>
              <a:gd name="connsiteY13" fmla="*/ 3928262 h 5332785"/>
              <a:gd name="connsiteX14" fmla="*/ 5561221 w 6759408"/>
              <a:gd name="connsiteY14" fmla="*/ 5313893 h 5332785"/>
              <a:gd name="connsiteX15" fmla="*/ 6759408 w 6759408"/>
              <a:gd name="connsiteY15" fmla="*/ 5332785 h 5332785"/>
              <a:gd name="connsiteX0" fmla="*/ 0 w 6759408"/>
              <a:gd name="connsiteY0" fmla="*/ 5315392 h 5332785"/>
              <a:gd name="connsiteX1" fmla="*/ 3347566 w 6759408"/>
              <a:gd name="connsiteY1" fmla="*/ 5309946 h 5332785"/>
              <a:gd name="connsiteX2" fmla="*/ 3046570 w 6759408"/>
              <a:gd name="connsiteY2" fmla="*/ 4337913 h 5332785"/>
              <a:gd name="connsiteX3" fmla="*/ 1941974 w 6759408"/>
              <a:gd name="connsiteY3" fmla="*/ 4411066 h 5332785"/>
              <a:gd name="connsiteX4" fmla="*/ 1802986 w 6759408"/>
              <a:gd name="connsiteY4" fmla="*/ 3745382 h 5332785"/>
              <a:gd name="connsiteX5" fmla="*/ 1627421 w 6759408"/>
              <a:gd name="connsiteY5" fmla="*/ 3599078 h 5332785"/>
              <a:gd name="connsiteX6" fmla="*/ 1665047 w 6759408"/>
              <a:gd name="connsiteY6" fmla="*/ 3470193 h 5332785"/>
              <a:gd name="connsiteX7" fmla="*/ 1564373 w 6759408"/>
              <a:gd name="connsiteY7" fmla="*/ 3362205 h 5332785"/>
              <a:gd name="connsiteX8" fmla="*/ 1667835 w 6759408"/>
              <a:gd name="connsiteY8" fmla="*/ 3057428 h 5332785"/>
              <a:gd name="connsiteX9" fmla="*/ 1226461 w 6759408"/>
              <a:gd name="connsiteY9" fmla="*/ 2818778 h 5332785"/>
              <a:gd name="connsiteX10" fmla="*/ 1773725 w 6759408"/>
              <a:gd name="connsiteY10" fmla="*/ 1975104 h 5332785"/>
              <a:gd name="connsiteX11" fmla="*/ 3741514 w 6759408"/>
              <a:gd name="connsiteY11" fmla="*/ 0 h 5332785"/>
              <a:gd name="connsiteX12" fmla="*/ 5820081 w 6759408"/>
              <a:gd name="connsiteY12" fmla="*/ 2543951 h 5332785"/>
              <a:gd name="connsiteX13" fmla="*/ 5138717 w 6759408"/>
              <a:gd name="connsiteY13" fmla="*/ 3928262 h 5332785"/>
              <a:gd name="connsiteX14" fmla="*/ 5561221 w 6759408"/>
              <a:gd name="connsiteY14" fmla="*/ 5313893 h 5332785"/>
              <a:gd name="connsiteX15" fmla="*/ 6759408 w 6759408"/>
              <a:gd name="connsiteY15" fmla="*/ 5332785 h 5332785"/>
              <a:gd name="connsiteX0" fmla="*/ 0 w 6759408"/>
              <a:gd name="connsiteY0" fmla="*/ 5315392 h 5333342"/>
              <a:gd name="connsiteX1" fmla="*/ 3347566 w 6759408"/>
              <a:gd name="connsiteY1" fmla="*/ 5309946 h 5333342"/>
              <a:gd name="connsiteX2" fmla="*/ 3046570 w 6759408"/>
              <a:gd name="connsiteY2" fmla="*/ 4337913 h 5333342"/>
              <a:gd name="connsiteX3" fmla="*/ 1941974 w 6759408"/>
              <a:gd name="connsiteY3" fmla="*/ 4411066 h 5333342"/>
              <a:gd name="connsiteX4" fmla="*/ 1802986 w 6759408"/>
              <a:gd name="connsiteY4" fmla="*/ 3745382 h 5333342"/>
              <a:gd name="connsiteX5" fmla="*/ 1627421 w 6759408"/>
              <a:gd name="connsiteY5" fmla="*/ 3599078 h 5333342"/>
              <a:gd name="connsiteX6" fmla="*/ 1665047 w 6759408"/>
              <a:gd name="connsiteY6" fmla="*/ 3470193 h 5333342"/>
              <a:gd name="connsiteX7" fmla="*/ 1564373 w 6759408"/>
              <a:gd name="connsiteY7" fmla="*/ 3362205 h 5333342"/>
              <a:gd name="connsiteX8" fmla="*/ 1667835 w 6759408"/>
              <a:gd name="connsiteY8" fmla="*/ 3057428 h 5333342"/>
              <a:gd name="connsiteX9" fmla="*/ 1226461 w 6759408"/>
              <a:gd name="connsiteY9" fmla="*/ 2818778 h 5333342"/>
              <a:gd name="connsiteX10" fmla="*/ 1773725 w 6759408"/>
              <a:gd name="connsiteY10" fmla="*/ 1975104 h 5333342"/>
              <a:gd name="connsiteX11" fmla="*/ 3741514 w 6759408"/>
              <a:gd name="connsiteY11" fmla="*/ 0 h 5333342"/>
              <a:gd name="connsiteX12" fmla="*/ 5820081 w 6759408"/>
              <a:gd name="connsiteY12" fmla="*/ 2543951 h 5333342"/>
              <a:gd name="connsiteX13" fmla="*/ 5138717 w 6759408"/>
              <a:gd name="connsiteY13" fmla="*/ 3928262 h 5333342"/>
              <a:gd name="connsiteX14" fmla="*/ 5561221 w 6759408"/>
              <a:gd name="connsiteY14" fmla="*/ 5313893 h 5333342"/>
              <a:gd name="connsiteX15" fmla="*/ 6759408 w 6759408"/>
              <a:gd name="connsiteY15" fmla="*/ 5332785 h 5333342"/>
              <a:gd name="connsiteX0" fmla="*/ 0 w 6453857"/>
              <a:gd name="connsiteY0" fmla="*/ 5334489 h 5334489"/>
              <a:gd name="connsiteX1" fmla="*/ 3042015 w 6453857"/>
              <a:gd name="connsiteY1" fmla="*/ 5309946 h 5334489"/>
              <a:gd name="connsiteX2" fmla="*/ 2741019 w 6453857"/>
              <a:gd name="connsiteY2" fmla="*/ 4337913 h 5334489"/>
              <a:gd name="connsiteX3" fmla="*/ 1636423 w 6453857"/>
              <a:gd name="connsiteY3" fmla="*/ 4411066 h 5334489"/>
              <a:gd name="connsiteX4" fmla="*/ 1497435 w 6453857"/>
              <a:gd name="connsiteY4" fmla="*/ 3745382 h 5334489"/>
              <a:gd name="connsiteX5" fmla="*/ 1321870 w 6453857"/>
              <a:gd name="connsiteY5" fmla="*/ 3599078 h 5334489"/>
              <a:gd name="connsiteX6" fmla="*/ 1359496 w 6453857"/>
              <a:gd name="connsiteY6" fmla="*/ 3470193 h 5334489"/>
              <a:gd name="connsiteX7" fmla="*/ 1258822 w 6453857"/>
              <a:gd name="connsiteY7" fmla="*/ 3362205 h 5334489"/>
              <a:gd name="connsiteX8" fmla="*/ 1362284 w 6453857"/>
              <a:gd name="connsiteY8" fmla="*/ 3057428 h 5334489"/>
              <a:gd name="connsiteX9" fmla="*/ 920910 w 6453857"/>
              <a:gd name="connsiteY9" fmla="*/ 2818778 h 5334489"/>
              <a:gd name="connsiteX10" fmla="*/ 1468174 w 6453857"/>
              <a:gd name="connsiteY10" fmla="*/ 1975104 h 5334489"/>
              <a:gd name="connsiteX11" fmla="*/ 3435963 w 6453857"/>
              <a:gd name="connsiteY11" fmla="*/ 0 h 5334489"/>
              <a:gd name="connsiteX12" fmla="*/ 5514530 w 6453857"/>
              <a:gd name="connsiteY12" fmla="*/ 2543951 h 5334489"/>
              <a:gd name="connsiteX13" fmla="*/ 4833166 w 6453857"/>
              <a:gd name="connsiteY13" fmla="*/ 3928262 h 5334489"/>
              <a:gd name="connsiteX14" fmla="*/ 5255670 w 6453857"/>
              <a:gd name="connsiteY14" fmla="*/ 5313893 h 5334489"/>
              <a:gd name="connsiteX15" fmla="*/ 6453857 w 6453857"/>
              <a:gd name="connsiteY15" fmla="*/ 5332785 h 5334489"/>
              <a:gd name="connsiteX0" fmla="*/ 0 w 7560387"/>
              <a:gd name="connsiteY0" fmla="*/ 5334489 h 5334489"/>
              <a:gd name="connsiteX1" fmla="*/ 3042015 w 7560387"/>
              <a:gd name="connsiteY1" fmla="*/ 5309946 h 5334489"/>
              <a:gd name="connsiteX2" fmla="*/ 2741019 w 7560387"/>
              <a:gd name="connsiteY2" fmla="*/ 4337913 h 5334489"/>
              <a:gd name="connsiteX3" fmla="*/ 1636423 w 7560387"/>
              <a:gd name="connsiteY3" fmla="*/ 4411066 h 5334489"/>
              <a:gd name="connsiteX4" fmla="*/ 1497435 w 7560387"/>
              <a:gd name="connsiteY4" fmla="*/ 3745382 h 5334489"/>
              <a:gd name="connsiteX5" fmla="*/ 1321870 w 7560387"/>
              <a:gd name="connsiteY5" fmla="*/ 3599078 h 5334489"/>
              <a:gd name="connsiteX6" fmla="*/ 1359496 w 7560387"/>
              <a:gd name="connsiteY6" fmla="*/ 3470193 h 5334489"/>
              <a:gd name="connsiteX7" fmla="*/ 1258822 w 7560387"/>
              <a:gd name="connsiteY7" fmla="*/ 3362205 h 5334489"/>
              <a:gd name="connsiteX8" fmla="*/ 1362284 w 7560387"/>
              <a:gd name="connsiteY8" fmla="*/ 3057428 h 5334489"/>
              <a:gd name="connsiteX9" fmla="*/ 920910 w 7560387"/>
              <a:gd name="connsiteY9" fmla="*/ 2818778 h 5334489"/>
              <a:gd name="connsiteX10" fmla="*/ 1468174 w 7560387"/>
              <a:gd name="connsiteY10" fmla="*/ 1975104 h 5334489"/>
              <a:gd name="connsiteX11" fmla="*/ 3435963 w 7560387"/>
              <a:gd name="connsiteY11" fmla="*/ 0 h 5334489"/>
              <a:gd name="connsiteX12" fmla="*/ 5514530 w 7560387"/>
              <a:gd name="connsiteY12" fmla="*/ 2543951 h 5334489"/>
              <a:gd name="connsiteX13" fmla="*/ 4833166 w 7560387"/>
              <a:gd name="connsiteY13" fmla="*/ 3928262 h 5334489"/>
              <a:gd name="connsiteX14" fmla="*/ 5255670 w 7560387"/>
              <a:gd name="connsiteY14" fmla="*/ 5313893 h 5334489"/>
              <a:gd name="connsiteX15" fmla="*/ 7560387 w 7560387"/>
              <a:gd name="connsiteY15" fmla="*/ 5313143 h 5334489"/>
              <a:gd name="connsiteX0" fmla="*/ 0 w 7638956"/>
              <a:gd name="connsiteY0" fmla="*/ 5321395 h 5321395"/>
              <a:gd name="connsiteX1" fmla="*/ 3120584 w 7638956"/>
              <a:gd name="connsiteY1" fmla="*/ 5309946 h 5321395"/>
              <a:gd name="connsiteX2" fmla="*/ 2819588 w 7638956"/>
              <a:gd name="connsiteY2" fmla="*/ 4337913 h 5321395"/>
              <a:gd name="connsiteX3" fmla="*/ 1714992 w 7638956"/>
              <a:gd name="connsiteY3" fmla="*/ 4411066 h 5321395"/>
              <a:gd name="connsiteX4" fmla="*/ 1576004 w 7638956"/>
              <a:gd name="connsiteY4" fmla="*/ 3745382 h 5321395"/>
              <a:gd name="connsiteX5" fmla="*/ 1400439 w 7638956"/>
              <a:gd name="connsiteY5" fmla="*/ 3599078 h 5321395"/>
              <a:gd name="connsiteX6" fmla="*/ 1438065 w 7638956"/>
              <a:gd name="connsiteY6" fmla="*/ 3470193 h 5321395"/>
              <a:gd name="connsiteX7" fmla="*/ 1337391 w 7638956"/>
              <a:gd name="connsiteY7" fmla="*/ 3362205 h 5321395"/>
              <a:gd name="connsiteX8" fmla="*/ 1440853 w 7638956"/>
              <a:gd name="connsiteY8" fmla="*/ 3057428 h 5321395"/>
              <a:gd name="connsiteX9" fmla="*/ 999479 w 7638956"/>
              <a:gd name="connsiteY9" fmla="*/ 2818778 h 5321395"/>
              <a:gd name="connsiteX10" fmla="*/ 1546743 w 7638956"/>
              <a:gd name="connsiteY10" fmla="*/ 1975104 h 5321395"/>
              <a:gd name="connsiteX11" fmla="*/ 3514532 w 7638956"/>
              <a:gd name="connsiteY11" fmla="*/ 0 h 5321395"/>
              <a:gd name="connsiteX12" fmla="*/ 5593099 w 7638956"/>
              <a:gd name="connsiteY12" fmla="*/ 2543951 h 5321395"/>
              <a:gd name="connsiteX13" fmla="*/ 4911735 w 7638956"/>
              <a:gd name="connsiteY13" fmla="*/ 3928262 h 5321395"/>
              <a:gd name="connsiteX14" fmla="*/ 5334239 w 7638956"/>
              <a:gd name="connsiteY14" fmla="*/ 5313893 h 5321395"/>
              <a:gd name="connsiteX15" fmla="*/ 7638956 w 7638956"/>
              <a:gd name="connsiteY15" fmla="*/ 5313143 h 5321395"/>
              <a:gd name="connsiteX0" fmla="*/ 0 w 7638956"/>
              <a:gd name="connsiteY0" fmla="*/ 5321395 h 5321395"/>
              <a:gd name="connsiteX1" fmla="*/ 3120584 w 7638956"/>
              <a:gd name="connsiteY1" fmla="*/ 5309946 h 5321395"/>
              <a:gd name="connsiteX2" fmla="*/ 2819588 w 7638956"/>
              <a:gd name="connsiteY2" fmla="*/ 4337913 h 5321395"/>
              <a:gd name="connsiteX3" fmla="*/ 1714992 w 7638956"/>
              <a:gd name="connsiteY3" fmla="*/ 4411066 h 5321395"/>
              <a:gd name="connsiteX4" fmla="*/ 1576004 w 7638956"/>
              <a:gd name="connsiteY4" fmla="*/ 3745382 h 5321395"/>
              <a:gd name="connsiteX5" fmla="*/ 1400439 w 7638956"/>
              <a:gd name="connsiteY5" fmla="*/ 3599078 h 5321395"/>
              <a:gd name="connsiteX6" fmla="*/ 1438065 w 7638956"/>
              <a:gd name="connsiteY6" fmla="*/ 3470193 h 5321395"/>
              <a:gd name="connsiteX7" fmla="*/ 1337391 w 7638956"/>
              <a:gd name="connsiteY7" fmla="*/ 3362205 h 5321395"/>
              <a:gd name="connsiteX8" fmla="*/ 1440853 w 7638956"/>
              <a:gd name="connsiteY8" fmla="*/ 3057428 h 5321395"/>
              <a:gd name="connsiteX9" fmla="*/ 999479 w 7638956"/>
              <a:gd name="connsiteY9" fmla="*/ 2818778 h 5321395"/>
              <a:gd name="connsiteX10" fmla="*/ 1546743 w 7638956"/>
              <a:gd name="connsiteY10" fmla="*/ 1975104 h 5321395"/>
              <a:gd name="connsiteX11" fmla="*/ 3514532 w 7638956"/>
              <a:gd name="connsiteY11" fmla="*/ 0 h 5321395"/>
              <a:gd name="connsiteX12" fmla="*/ 5593099 w 7638956"/>
              <a:gd name="connsiteY12" fmla="*/ 2543951 h 5321395"/>
              <a:gd name="connsiteX13" fmla="*/ 4911735 w 7638956"/>
              <a:gd name="connsiteY13" fmla="*/ 3928262 h 5321395"/>
              <a:gd name="connsiteX14" fmla="*/ 5334239 w 7638956"/>
              <a:gd name="connsiteY14" fmla="*/ 5313893 h 5321395"/>
              <a:gd name="connsiteX15" fmla="*/ 7638956 w 7638956"/>
              <a:gd name="connsiteY15" fmla="*/ 5313143 h 5321395"/>
              <a:gd name="connsiteX0" fmla="*/ 0 w 7658598"/>
              <a:gd name="connsiteY0" fmla="*/ 5301753 h 5317437"/>
              <a:gd name="connsiteX1" fmla="*/ 3140226 w 7658598"/>
              <a:gd name="connsiteY1" fmla="*/ 5309946 h 5317437"/>
              <a:gd name="connsiteX2" fmla="*/ 2839230 w 7658598"/>
              <a:gd name="connsiteY2" fmla="*/ 4337913 h 5317437"/>
              <a:gd name="connsiteX3" fmla="*/ 1734634 w 7658598"/>
              <a:gd name="connsiteY3" fmla="*/ 4411066 h 5317437"/>
              <a:gd name="connsiteX4" fmla="*/ 1595646 w 7658598"/>
              <a:gd name="connsiteY4" fmla="*/ 3745382 h 5317437"/>
              <a:gd name="connsiteX5" fmla="*/ 1420081 w 7658598"/>
              <a:gd name="connsiteY5" fmla="*/ 3599078 h 5317437"/>
              <a:gd name="connsiteX6" fmla="*/ 1457707 w 7658598"/>
              <a:gd name="connsiteY6" fmla="*/ 3470193 h 5317437"/>
              <a:gd name="connsiteX7" fmla="*/ 1357033 w 7658598"/>
              <a:gd name="connsiteY7" fmla="*/ 3362205 h 5317437"/>
              <a:gd name="connsiteX8" fmla="*/ 1460495 w 7658598"/>
              <a:gd name="connsiteY8" fmla="*/ 3057428 h 5317437"/>
              <a:gd name="connsiteX9" fmla="*/ 1019121 w 7658598"/>
              <a:gd name="connsiteY9" fmla="*/ 2818778 h 5317437"/>
              <a:gd name="connsiteX10" fmla="*/ 1566385 w 7658598"/>
              <a:gd name="connsiteY10" fmla="*/ 1975104 h 5317437"/>
              <a:gd name="connsiteX11" fmla="*/ 3534174 w 7658598"/>
              <a:gd name="connsiteY11" fmla="*/ 0 h 5317437"/>
              <a:gd name="connsiteX12" fmla="*/ 5612741 w 7658598"/>
              <a:gd name="connsiteY12" fmla="*/ 2543951 h 5317437"/>
              <a:gd name="connsiteX13" fmla="*/ 4931377 w 7658598"/>
              <a:gd name="connsiteY13" fmla="*/ 3928262 h 5317437"/>
              <a:gd name="connsiteX14" fmla="*/ 5353881 w 7658598"/>
              <a:gd name="connsiteY14" fmla="*/ 5313893 h 5317437"/>
              <a:gd name="connsiteX15" fmla="*/ 7658598 w 7658598"/>
              <a:gd name="connsiteY15" fmla="*/ 5313143 h 5317437"/>
              <a:gd name="connsiteX0" fmla="*/ 0 w 7665144"/>
              <a:gd name="connsiteY0" fmla="*/ 5314847 h 5317437"/>
              <a:gd name="connsiteX1" fmla="*/ 3146772 w 7665144"/>
              <a:gd name="connsiteY1" fmla="*/ 5309946 h 5317437"/>
              <a:gd name="connsiteX2" fmla="*/ 2845776 w 7665144"/>
              <a:gd name="connsiteY2" fmla="*/ 4337913 h 5317437"/>
              <a:gd name="connsiteX3" fmla="*/ 1741180 w 7665144"/>
              <a:gd name="connsiteY3" fmla="*/ 4411066 h 5317437"/>
              <a:gd name="connsiteX4" fmla="*/ 1602192 w 7665144"/>
              <a:gd name="connsiteY4" fmla="*/ 3745382 h 5317437"/>
              <a:gd name="connsiteX5" fmla="*/ 1426627 w 7665144"/>
              <a:gd name="connsiteY5" fmla="*/ 3599078 h 5317437"/>
              <a:gd name="connsiteX6" fmla="*/ 1464253 w 7665144"/>
              <a:gd name="connsiteY6" fmla="*/ 3470193 h 5317437"/>
              <a:gd name="connsiteX7" fmla="*/ 1363579 w 7665144"/>
              <a:gd name="connsiteY7" fmla="*/ 3362205 h 5317437"/>
              <a:gd name="connsiteX8" fmla="*/ 1467041 w 7665144"/>
              <a:gd name="connsiteY8" fmla="*/ 3057428 h 5317437"/>
              <a:gd name="connsiteX9" fmla="*/ 1025667 w 7665144"/>
              <a:gd name="connsiteY9" fmla="*/ 2818778 h 5317437"/>
              <a:gd name="connsiteX10" fmla="*/ 1572931 w 7665144"/>
              <a:gd name="connsiteY10" fmla="*/ 1975104 h 5317437"/>
              <a:gd name="connsiteX11" fmla="*/ 3540720 w 7665144"/>
              <a:gd name="connsiteY11" fmla="*/ 0 h 5317437"/>
              <a:gd name="connsiteX12" fmla="*/ 5619287 w 7665144"/>
              <a:gd name="connsiteY12" fmla="*/ 2543951 h 5317437"/>
              <a:gd name="connsiteX13" fmla="*/ 4937923 w 7665144"/>
              <a:gd name="connsiteY13" fmla="*/ 3928262 h 5317437"/>
              <a:gd name="connsiteX14" fmla="*/ 5360427 w 7665144"/>
              <a:gd name="connsiteY14" fmla="*/ 5313893 h 5317437"/>
              <a:gd name="connsiteX15" fmla="*/ 7665144 w 7665144"/>
              <a:gd name="connsiteY15" fmla="*/ 5313143 h 5317437"/>
              <a:gd name="connsiteX0" fmla="*/ 0 w 7625859"/>
              <a:gd name="connsiteY0" fmla="*/ 5308299 h 5317437"/>
              <a:gd name="connsiteX1" fmla="*/ 3107487 w 7625859"/>
              <a:gd name="connsiteY1" fmla="*/ 5309946 h 5317437"/>
              <a:gd name="connsiteX2" fmla="*/ 2806491 w 7625859"/>
              <a:gd name="connsiteY2" fmla="*/ 4337913 h 5317437"/>
              <a:gd name="connsiteX3" fmla="*/ 1701895 w 7625859"/>
              <a:gd name="connsiteY3" fmla="*/ 4411066 h 5317437"/>
              <a:gd name="connsiteX4" fmla="*/ 1562907 w 7625859"/>
              <a:gd name="connsiteY4" fmla="*/ 3745382 h 5317437"/>
              <a:gd name="connsiteX5" fmla="*/ 1387342 w 7625859"/>
              <a:gd name="connsiteY5" fmla="*/ 3599078 h 5317437"/>
              <a:gd name="connsiteX6" fmla="*/ 1424968 w 7625859"/>
              <a:gd name="connsiteY6" fmla="*/ 3470193 h 5317437"/>
              <a:gd name="connsiteX7" fmla="*/ 1324294 w 7625859"/>
              <a:gd name="connsiteY7" fmla="*/ 3362205 h 5317437"/>
              <a:gd name="connsiteX8" fmla="*/ 1427756 w 7625859"/>
              <a:gd name="connsiteY8" fmla="*/ 3057428 h 5317437"/>
              <a:gd name="connsiteX9" fmla="*/ 986382 w 7625859"/>
              <a:gd name="connsiteY9" fmla="*/ 2818778 h 5317437"/>
              <a:gd name="connsiteX10" fmla="*/ 1533646 w 7625859"/>
              <a:gd name="connsiteY10" fmla="*/ 1975104 h 5317437"/>
              <a:gd name="connsiteX11" fmla="*/ 3501435 w 7625859"/>
              <a:gd name="connsiteY11" fmla="*/ 0 h 5317437"/>
              <a:gd name="connsiteX12" fmla="*/ 5580002 w 7625859"/>
              <a:gd name="connsiteY12" fmla="*/ 2543951 h 5317437"/>
              <a:gd name="connsiteX13" fmla="*/ 4898638 w 7625859"/>
              <a:gd name="connsiteY13" fmla="*/ 3928262 h 5317437"/>
              <a:gd name="connsiteX14" fmla="*/ 5321142 w 7625859"/>
              <a:gd name="connsiteY14" fmla="*/ 5313893 h 5317437"/>
              <a:gd name="connsiteX15" fmla="*/ 7625859 w 7625859"/>
              <a:gd name="connsiteY15" fmla="*/ 5313143 h 5317437"/>
              <a:gd name="connsiteX0" fmla="*/ 0 w 7645503"/>
              <a:gd name="connsiteY0" fmla="*/ 5308299 h 5317437"/>
              <a:gd name="connsiteX1" fmla="*/ 3127131 w 7645503"/>
              <a:gd name="connsiteY1" fmla="*/ 5309946 h 5317437"/>
              <a:gd name="connsiteX2" fmla="*/ 2826135 w 7645503"/>
              <a:gd name="connsiteY2" fmla="*/ 4337913 h 5317437"/>
              <a:gd name="connsiteX3" fmla="*/ 1721539 w 7645503"/>
              <a:gd name="connsiteY3" fmla="*/ 4411066 h 5317437"/>
              <a:gd name="connsiteX4" fmla="*/ 1582551 w 7645503"/>
              <a:gd name="connsiteY4" fmla="*/ 3745382 h 5317437"/>
              <a:gd name="connsiteX5" fmla="*/ 1406986 w 7645503"/>
              <a:gd name="connsiteY5" fmla="*/ 3599078 h 5317437"/>
              <a:gd name="connsiteX6" fmla="*/ 1444612 w 7645503"/>
              <a:gd name="connsiteY6" fmla="*/ 3470193 h 5317437"/>
              <a:gd name="connsiteX7" fmla="*/ 1343938 w 7645503"/>
              <a:gd name="connsiteY7" fmla="*/ 3362205 h 5317437"/>
              <a:gd name="connsiteX8" fmla="*/ 1447400 w 7645503"/>
              <a:gd name="connsiteY8" fmla="*/ 3057428 h 5317437"/>
              <a:gd name="connsiteX9" fmla="*/ 1006026 w 7645503"/>
              <a:gd name="connsiteY9" fmla="*/ 2818778 h 5317437"/>
              <a:gd name="connsiteX10" fmla="*/ 1553290 w 7645503"/>
              <a:gd name="connsiteY10" fmla="*/ 1975104 h 5317437"/>
              <a:gd name="connsiteX11" fmla="*/ 3521079 w 7645503"/>
              <a:gd name="connsiteY11" fmla="*/ 0 h 5317437"/>
              <a:gd name="connsiteX12" fmla="*/ 5599646 w 7645503"/>
              <a:gd name="connsiteY12" fmla="*/ 2543951 h 5317437"/>
              <a:gd name="connsiteX13" fmla="*/ 4918282 w 7645503"/>
              <a:gd name="connsiteY13" fmla="*/ 3928262 h 5317437"/>
              <a:gd name="connsiteX14" fmla="*/ 5340786 w 7645503"/>
              <a:gd name="connsiteY14" fmla="*/ 5313893 h 5317437"/>
              <a:gd name="connsiteX15" fmla="*/ 7645503 w 7645503"/>
              <a:gd name="connsiteY15" fmla="*/ 5313143 h 5317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645503" h="5317437">
                <a:moveTo>
                  <a:pt x="0" y="5308299"/>
                </a:moveTo>
                <a:lnTo>
                  <a:pt x="3127131" y="5309946"/>
                </a:lnTo>
                <a:cubicBezTo>
                  <a:pt x="3063141" y="5002707"/>
                  <a:pt x="3048029" y="4564685"/>
                  <a:pt x="2826135" y="4337913"/>
                </a:cubicBezTo>
                <a:cubicBezTo>
                  <a:pt x="2728599" y="4218431"/>
                  <a:pt x="2023901" y="4625644"/>
                  <a:pt x="1721539" y="4411066"/>
                </a:cubicBezTo>
                <a:cubicBezTo>
                  <a:pt x="1399670" y="4162349"/>
                  <a:pt x="1655703" y="3833165"/>
                  <a:pt x="1582551" y="3745382"/>
                </a:cubicBezTo>
                <a:cubicBezTo>
                  <a:pt x="1524029" y="3696614"/>
                  <a:pt x="1420929" y="3646108"/>
                  <a:pt x="1406986" y="3599078"/>
                </a:cubicBezTo>
                <a:cubicBezTo>
                  <a:pt x="1387841" y="3557625"/>
                  <a:pt x="1413963" y="3507120"/>
                  <a:pt x="1444612" y="3470193"/>
                </a:cubicBezTo>
                <a:lnTo>
                  <a:pt x="1343938" y="3362205"/>
                </a:lnTo>
                <a:cubicBezTo>
                  <a:pt x="1301472" y="3284755"/>
                  <a:pt x="1417439" y="3157511"/>
                  <a:pt x="1447400" y="3057428"/>
                </a:cubicBezTo>
                <a:cubicBezTo>
                  <a:pt x="1300275" y="2977878"/>
                  <a:pt x="1062616" y="2939068"/>
                  <a:pt x="1006026" y="2818778"/>
                </a:cubicBezTo>
                <a:cubicBezTo>
                  <a:pt x="957583" y="2691462"/>
                  <a:pt x="1488564" y="2374024"/>
                  <a:pt x="1553290" y="1975104"/>
                </a:cubicBezTo>
                <a:cubicBezTo>
                  <a:pt x="1503049" y="266534"/>
                  <a:pt x="2919470" y="11046"/>
                  <a:pt x="3521079" y="0"/>
                </a:cubicBezTo>
                <a:cubicBezTo>
                  <a:pt x="4503645" y="-24"/>
                  <a:pt x="6083742" y="647274"/>
                  <a:pt x="5599646" y="2543951"/>
                </a:cubicBezTo>
                <a:cubicBezTo>
                  <a:pt x="5413266" y="3037075"/>
                  <a:pt x="4848926" y="3622783"/>
                  <a:pt x="4918282" y="3928262"/>
                </a:cubicBezTo>
                <a:cubicBezTo>
                  <a:pt x="4989358" y="4327448"/>
                  <a:pt x="5233496" y="4955448"/>
                  <a:pt x="5340786" y="5313893"/>
                </a:cubicBezTo>
                <a:cubicBezTo>
                  <a:pt x="5740182" y="5320190"/>
                  <a:pt x="6450333" y="5316918"/>
                  <a:pt x="7645503" y="5313143"/>
                </a:cubicBezTo>
              </a:path>
            </a:pathLst>
          </a:cu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 dirty="0">
              <a:ln>
                <a:solidFill>
                  <a:srgbClr val="92D050"/>
                </a:solidFill>
              </a:ln>
              <a:solidFill>
                <a:srgbClr val="FFC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4D41A5E7-47AD-4FB1-B979-468DD0AE747F}"/>
              </a:ext>
            </a:extLst>
          </p:cNvPr>
          <p:cNvSpPr/>
          <p:nvPr/>
        </p:nvSpPr>
        <p:spPr>
          <a:xfrm>
            <a:off x="4396834" y="3029542"/>
            <a:ext cx="3445201" cy="2703724"/>
          </a:xfrm>
          <a:custGeom>
            <a:avLst/>
            <a:gdLst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453179 w 5493715"/>
              <a:gd name="connsiteY15" fmla="*/ 5313893 h 5325465"/>
              <a:gd name="connsiteX16" fmla="*/ 5493715 w 5493715"/>
              <a:gd name="connsiteY16" fmla="*/ 5069433 h 5325465"/>
              <a:gd name="connsiteX0" fmla="*/ 0 w 5636283"/>
              <a:gd name="connsiteY0" fmla="*/ 5325465 h 5329410"/>
              <a:gd name="connsiteX1" fmla="*/ 0 w 5636283"/>
              <a:gd name="connsiteY1" fmla="*/ 5325465 h 5329410"/>
              <a:gd name="connsiteX2" fmla="*/ 2239524 w 5636283"/>
              <a:gd name="connsiteY2" fmla="*/ 5309946 h 5329410"/>
              <a:gd name="connsiteX3" fmla="*/ 1938528 w 5636283"/>
              <a:gd name="connsiteY3" fmla="*/ 4337913 h 5329410"/>
              <a:gd name="connsiteX4" fmla="*/ 833932 w 5636283"/>
              <a:gd name="connsiteY4" fmla="*/ 4411066 h 5329410"/>
              <a:gd name="connsiteX5" fmla="*/ 694944 w 5636283"/>
              <a:gd name="connsiteY5" fmla="*/ 3745382 h 5329410"/>
              <a:gd name="connsiteX6" fmla="*/ 519379 w 5636283"/>
              <a:gd name="connsiteY6" fmla="*/ 3599078 h 5329410"/>
              <a:gd name="connsiteX7" fmla="*/ 557005 w 5636283"/>
              <a:gd name="connsiteY7" fmla="*/ 3470193 h 5329410"/>
              <a:gd name="connsiteX8" fmla="*/ 456331 w 5636283"/>
              <a:gd name="connsiteY8" fmla="*/ 3362205 h 5329410"/>
              <a:gd name="connsiteX9" fmla="*/ 559793 w 5636283"/>
              <a:gd name="connsiteY9" fmla="*/ 3057428 h 5329410"/>
              <a:gd name="connsiteX10" fmla="*/ 118419 w 5636283"/>
              <a:gd name="connsiteY10" fmla="*/ 2818778 h 5329410"/>
              <a:gd name="connsiteX11" fmla="*/ 665683 w 5636283"/>
              <a:gd name="connsiteY11" fmla="*/ 1975104 h 5329410"/>
              <a:gd name="connsiteX12" fmla="*/ 2633472 w 5636283"/>
              <a:gd name="connsiteY12" fmla="*/ 0 h 5329410"/>
              <a:gd name="connsiteX13" fmla="*/ 4712039 w 5636283"/>
              <a:gd name="connsiteY13" fmla="*/ 2543951 h 5329410"/>
              <a:gd name="connsiteX14" fmla="*/ 4030675 w 5636283"/>
              <a:gd name="connsiteY14" fmla="*/ 3928262 h 5329410"/>
              <a:gd name="connsiteX15" fmla="*/ 4453179 w 5636283"/>
              <a:gd name="connsiteY15" fmla="*/ 5313893 h 5329410"/>
              <a:gd name="connsiteX16" fmla="*/ 5636283 w 5636283"/>
              <a:gd name="connsiteY16" fmla="*/ 5329410 h 5329410"/>
              <a:gd name="connsiteX0" fmla="*/ 0 w 5636283"/>
              <a:gd name="connsiteY0" fmla="*/ 5325465 h 5325465"/>
              <a:gd name="connsiteX1" fmla="*/ 0 w 5636283"/>
              <a:gd name="connsiteY1" fmla="*/ 5325465 h 5325465"/>
              <a:gd name="connsiteX2" fmla="*/ 2239524 w 5636283"/>
              <a:gd name="connsiteY2" fmla="*/ 5309946 h 5325465"/>
              <a:gd name="connsiteX3" fmla="*/ 1938528 w 5636283"/>
              <a:gd name="connsiteY3" fmla="*/ 4337913 h 5325465"/>
              <a:gd name="connsiteX4" fmla="*/ 833932 w 5636283"/>
              <a:gd name="connsiteY4" fmla="*/ 4411066 h 5325465"/>
              <a:gd name="connsiteX5" fmla="*/ 694944 w 5636283"/>
              <a:gd name="connsiteY5" fmla="*/ 3745382 h 5325465"/>
              <a:gd name="connsiteX6" fmla="*/ 519379 w 5636283"/>
              <a:gd name="connsiteY6" fmla="*/ 3599078 h 5325465"/>
              <a:gd name="connsiteX7" fmla="*/ 557005 w 5636283"/>
              <a:gd name="connsiteY7" fmla="*/ 3470193 h 5325465"/>
              <a:gd name="connsiteX8" fmla="*/ 456331 w 5636283"/>
              <a:gd name="connsiteY8" fmla="*/ 3362205 h 5325465"/>
              <a:gd name="connsiteX9" fmla="*/ 559793 w 5636283"/>
              <a:gd name="connsiteY9" fmla="*/ 3057428 h 5325465"/>
              <a:gd name="connsiteX10" fmla="*/ 118419 w 5636283"/>
              <a:gd name="connsiteY10" fmla="*/ 2818778 h 5325465"/>
              <a:gd name="connsiteX11" fmla="*/ 665683 w 5636283"/>
              <a:gd name="connsiteY11" fmla="*/ 1975104 h 5325465"/>
              <a:gd name="connsiteX12" fmla="*/ 2633472 w 5636283"/>
              <a:gd name="connsiteY12" fmla="*/ 0 h 5325465"/>
              <a:gd name="connsiteX13" fmla="*/ 4712039 w 5636283"/>
              <a:gd name="connsiteY13" fmla="*/ 2543951 h 5325465"/>
              <a:gd name="connsiteX14" fmla="*/ 4030675 w 5636283"/>
              <a:gd name="connsiteY14" fmla="*/ 3928262 h 5325465"/>
              <a:gd name="connsiteX15" fmla="*/ 4453179 w 5636283"/>
              <a:gd name="connsiteY15" fmla="*/ 5313893 h 5325465"/>
              <a:gd name="connsiteX16" fmla="*/ 5636283 w 5636283"/>
              <a:gd name="connsiteY16" fmla="*/ 5304251 h 5325465"/>
              <a:gd name="connsiteX0" fmla="*/ 0 w 5644670"/>
              <a:gd name="connsiteY0" fmla="*/ 5325465 h 5337795"/>
              <a:gd name="connsiteX1" fmla="*/ 0 w 5644670"/>
              <a:gd name="connsiteY1" fmla="*/ 5325465 h 5337795"/>
              <a:gd name="connsiteX2" fmla="*/ 2239524 w 5644670"/>
              <a:gd name="connsiteY2" fmla="*/ 5309946 h 5337795"/>
              <a:gd name="connsiteX3" fmla="*/ 1938528 w 5644670"/>
              <a:gd name="connsiteY3" fmla="*/ 4337913 h 5337795"/>
              <a:gd name="connsiteX4" fmla="*/ 833932 w 5644670"/>
              <a:gd name="connsiteY4" fmla="*/ 4411066 h 5337795"/>
              <a:gd name="connsiteX5" fmla="*/ 694944 w 5644670"/>
              <a:gd name="connsiteY5" fmla="*/ 3745382 h 5337795"/>
              <a:gd name="connsiteX6" fmla="*/ 519379 w 5644670"/>
              <a:gd name="connsiteY6" fmla="*/ 3599078 h 5337795"/>
              <a:gd name="connsiteX7" fmla="*/ 557005 w 5644670"/>
              <a:gd name="connsiteY7" fmla="*/ 3470193 h 5337795"/>
              <a:gd name="connsiteX8" fmla="*/ 456331 w 5644670"/>
              <a:gd name="connsiteY8" fmla="*/ 3362205 h 5337795"/>
              <a:gd name="connsiteX9" fmla="*/ 559793 w 5644670"/>
              <a:gd name="connsiteY9" fmla="*/ 3057428 h 5337795"/>
              <a:gd name="connsiteX10" fmla="*/ 118419 w 5644670"/>
              <a:gd name="connsiteY10" fmla="*/ 2818778 h 5337795"/>
              <a:gd name="connsiteX11" fmla="*/ 665683 w 5644670"/>
              <a:gd name="connsiteY11" fmla="*/ 1975104 h 5337795"/>
              <a:gd name="connsiteX12" fmla="*/ 2633472 w 5644670"/>
              <a:gd name="connsiteY12" fmla="*/ 0 h 5337795"/>
              <a:gd name="connsiteX13" fmla="*/ 4712039 w 5644670"/>
              <a:gd name="connsiteY13" fmla="*/ 2543951 h 5337795"/>
              <a:gd name="connsiteX14" fmla="*/ 4030675 w 5644670"/>
              <a:gd name="connsiteY14" fmla="*/ 3928262 h 5337795"/>
              <a:gd name="connsiteX15" fmla="*/ 4453179 w 5644670"/>
              <a:gd name="connsiteY15" fmla="*/ 5313893 h 5337795"/>
              <a:gd name="connsiteX16" fmla="*/ 5644670 w 5644670"/>
              <a:gd name="connsiteY16" fmla="*/ 5337795 h 533779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10073 w 5671515"/>
              <a:gd name="connsiteY0" fmla="*/ 5325465 h 5345610"/>
              <a:gd name="connsiteX1" fmla="*/ 0 w 5671515"/>
              <a:gd name="connsiteY1" fmla="*/ 5345610 h 5345610"/>
              <a:gd name="connsiteX2" fmla="*/ 2249597 w 5671515"/>
              <a:gd name="connsiteY2" fmla="*/ 5309946 h 5345610"/>
              <a:gd name="connsiteX3" fmla="*/ 1948601 w 5671515"/>
              <a:gd name="connsiteY3" fmla="*/ 4337913 h 5345610"/>
              <a:gd name="connsiteX4" fmla="*/ 844005 w 5671515"/>
              <a:gd name="connsiteY4" fmla="*/ 4411066 h 5345610"/>
              <a:gd name="connsiteX5" fmla="*/ 705017 w 5671515"/>
              <a:gd name="connsiteY5" fmla="*/ 3745382 h 5345610"/>
              <a:gd name="connsiteX6" fmla="*/ 529452 w 5671515"/>
              <a:gd name="connsiteY6" fmla="*/ 3599078 h 5345610"/>
              <a:gd name="connsiteX7" fmla="*/ 567078 w 5671515"/>
              <a:gd name="connsiteY7" fmla="*/ 3470193 h 5345610"/>
              <a:gd name="connsiteX8" fmla="*/ 466404 w 5671515"/>
              <a:gd name="connsiteY8" fmla="*/ 3362205 h 5345610"/>
              <a:gd name="connsiteX9" fmla="*/ 569866 w 5671515"/>
              <a:gd name="connsiteY9" fmla="*/ 3057428 h 5345610"/>
              <a:gd name="connsiteX10" fmla="*/ 128492 w 5671515"/>
              <a:gd name="connsiteY10" fmla="*/ 2818778 h 5345610"/>
              <a:gd name="connsiteX11" fmla="*/ 675756 w 5671515"/>
              <a:gd name="connsiteY11" fmla="*/ 1975104 h 5345610"/>
              <a:gd name="connsiteX12" fmla="*/ 2643545 w 5671515"/>
              <a:gd name="connsiteY12" fmla="*/ 0 h 5345610"/>
              <a:gd name="connsiteX13" fmla="*/ 4722112 w 5671515"/>
              <a:gd name="connsiteY13" fmla="*/ 2543951 h 5345610"/>
              <a:gd name="connsiteX14" fmla="*/ 4040748 w 5671515"/>
              <a:gd name="connsiteY14" fmla="*/ 3928262 h 5345610"/>
              <a:gd name="connsiteX15" fmla="*/ 4463252 w 5671515"/>
              <a:gd name="connsiteY15" fmla="*/ 5313893 h 5345610"/>
              <a:gd name="connsiteX16" fmla="*/ 5671515 w 5671515"/>
              <a:gd name="connsiteY16" fmla="*/ 5312636 h 5345610"/>
              <a:gd name="connsiteX0" fmla="*/ 0 w 5661442"/>
              <a:gd name="connsiteY0" fmla="*/ 5325465 h 5325465"/>
              <a:gd name="connsiteX1" fmla="*/ 100731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34477"/>
              <a:gd name="connsiteX1" fmla="*/ 100731 w 5661442"/>
              <a:gd name="connsiteY1" fmla="*/ 5325465 h 5334477"/>
              <a:gd name="connsiteX2" fmla="*/ 2239524 w 5661442"/>
              <a:gd name="connsiteY2" fmla="*/ 5309946 h 5334477"/>
              <a:gd name="connsiteX3" fmla="*/ 1938528 w 5661442"/>
              <a:gd name="connsiteY3" fmla="*/ 4337913 h 5334477"/>
              <a:gd name="connsiteX4" fmla="*/ 833932 w 5661442"/>
              <a:gd name="connsiteY4" fmla="*/ 4411066 h 5334477"/>
              <a:gd name="connsiteX5" fmla="*/ 694944 w 5661442"/>
              <a:gd name="connsiteY5" fmla="*/ 3745382 h 5334477"/>
              <a:gd name="connsiteX6" fmla="*/ 519379 w 5661442"/>
              <a:gd name="connsiteY6" fmla="*/ 3599078 h 5334477"/>
              <a:gd name="connsiteX7" fmla="*/ 557005 w 5661442"/>
              <a:gd name="connsiteY7" fmla="*/ 3470193 h 5334477"/>
              <a:gd name="connsiteX8" fmla="*/ 456331 w 5661442"/>
              <a:gd name="connsiteY8" fmla="*/ 3362205 h 5334477"/>
              <a:gd name="connsiteX9" fmla="*/ 559793 w 5661442"/>
              <a:gd name="connsiteY9" fmla="*/ 3057428 h 5334477"/>
              <a:gd name="connsiteX10" fmla="*/ 118419 w 5661442"/>
              <a:gd name="connsiteY10" fmla="*/ 2818778 h 5334477"/>
              <a:gd name="connsiteX11" fmla="*/ 665683 w 5661442"/>
              <a:gd name="connsiteY11" fmla="*/ 1975104 h 5334477"/>
              <a:gd name="connsiteX12" fmla="*/ 2633472 w 5661442"/>
              <a:gd name="connsiteY12" fmla="*/ 0 h 5334477"/>
              <a:gd name="connsiteX13" fmla="*/ 4712039 w 5661442"/>
              <a:gd name="connsiteY13" fmla="*/ 2543951 h 5334477"/>
              <a:gd name="connsiteX14" fmla="*/ 4030675 w 5661442"/>
              <a:gd name="connsiteY14" fmla="*/ 3928262 h 5334477"/>
              <a:gd name="connsiteX15" fmla="*/ 4453179 w 5661442"/>
              <a:gd name="connsiteY15" fmla="*/ 5313893 h 5334477"/>
              <a:gd name="connsiteX16" fmla="*/ 5661442 w 5661442"/>
              <a:gd name="connsiteY16" fmla="*/ 5312636 h 5334477"/>
              <a:gd name="connsiteX0" fmla="*/ 0 w 5661442"/>
              <a:gd name="connsiteY0" fmla="*/ 5325465 h 5327903"/>
              <a:gd name="connsiteX1" fmla="*/ 70513 w 5661442"/>
              <a:gd name="connsiteY1" fmla="*/ 5315392 h 5327903"/>
              <a:gd name="connsiteX2" fmla="*/ 2239524 w 5661442"/>
              <a:gd name="connsiteY2" fmla="*/ 5309946 h 5327903"/>
              <a:gd name="connsiteX3" fmla="*/ 1938528 w 5661442"/>
              <a:gd name="connsiteY3" fmla="*/ 4337913 h 5327903"/>
              <a:gd name="connsiteX4" fmla="*/ 833932 w 5661442"/>
              <a:gd name="connsiteY4" fmla="*/ 4411066 h 5327903"/>
              <a:gd name="connsiteX5" fmla="*/ 694944 w 5661442"/>
              <a:gd name="connsiteY5" fmla="*/ 3745382 h 5327903"/>
              <a:gd name="connsiteX6" fmla="*/ 519379 w 5661442"/>
              <a:gd name="connsiteY6" fmla="*/ 3599078 h 5327903"/>
              <a:gd name="connsiteX7" fmla="*/ 557005 w 5661442"/>
              <a:gd name="connsiteY7" fmla="*/ 3470193 h 5327903"/>
              <a:gd name="connsiteX8" fmla="*/ 456331 w 5661442"/>
              <a:gd name="connsiteY8" fmla="*/ 3362205 h 5327903"/>
              <a:gd name="connsiteX9" fmla="*/ 559793 w 5661442"/>
              <a:gd name="connsiteY9" fmla="*/ 3057428 h 5327903"/>
              <a:gd name="connsiteX10" fmla="*/ 118419 w 5661442"/>
              <a:gd name="connsiteY10" fmla="*/ 2818778 h 5327903"/>
              <a:gd name="connsiteX11" fmla="*/ 665683 w 5661442"/>
              <a:gd name="connsiteY11" fmla="*/ 1975104 h 5327903"/>
              <a:gd name="connsiteX12" fmla="*/ 2633472 w 5661442"/>
              <a:gd name="connsiteY12" fmla="*/ 0 h 5327903"/>
              <a:gd name="connsiteX13" fmla="*/ 4712039 w 5661442"/>
              <a:gd name="connsiteY13" fmla="*/ 2543951 h 5327903"/>
              <a:gd name="connsiteX14" fmla="*/ 4030675 w 5661442"/>
              <a:gd name="connsiteY14" fmla="*/ 3928262 h 5327903"/>
              <a:gd name="connsiteX15" fmla="*/ 4453179 w 5661442"/>
              <a:gd name="connsiteY15" fmla="*/ 5313893 h 5327903"/>
              <a:gd name="connsiteX16" fmla="*/ 5661442 w 5661442"/>
              <a:gd name="connsiteY16" fmla="*/ 5312636 h 5327903"/>
              <a:gd name="connsiteX0" fmla="*/ 0 w 5661442"/>
              <a:gd name="connsiteY0" fmla="*/ 5325465 h 5342377"/>
              <a:gd name="connsiteX1" fmla="*/ 30220 w 5661442"/>
              <a:gd name="connsiteY1" fmla="*/ 5335538 h 5342377"/>
              <a:gd name="connsiteX2" fmla="*/ 2239524 w 5661442"/>
              <a:gd name="connsiteY2" fmla="*/ 5309946 h 5342377"/>
              <a:gd name="connsiteX3" fmla="*/ 1938528 w 5661442"/>
              <a:gd name="connsiteY3" fmla="*/ 4337913 h 5342377"/>
              <a:gd name="connsiteX4" fmla="*/ 833932 w 5661442"/>
              <a:gd name="connsiteY4" fmla="*/ 4411066 h 5342377"/>
              <a:gd name="connsiteX5" fmla="*/ 694944 w 5661442"/>
              <a:gd name="connsiteY5" fmla="*/ 3745382 h 5342377"/>
              <a:gd name="connsiteX6" fmla="*/ 519379 w 5661442"/>
              <a:gd name="connsiteY6" fmla="*/ 3599078 h 5342377"/>
              <a:gd name="connsiteX7" fmla="*/ 557005 w 5661442"/>
              <a:gd name="connsiteY7" fmla="*/ 3470193 h 5342377"/>
              <a:gd name="connsiteX8" fmla="*/ 456331 w 5661442"/>
              <a:gd name="connsiteY8" fmla="*/ 3362205 h 5342377"/>
              <a:gd name="connsiteX9" fmla="*/ 559793 w 5661442"/>
              <a:gd name="connsiteY9" fmla="*/ 3057428 h 5342377"/>
              <a:gd name="connsiteX10" fmla="*/ 118419 w 5661442"/>
              <a:gd name="connsiteY10" fmla="*/ 2818778 h 5342377"/>
              <a:gd name="connsiteX11" fmla="*/ 665683 w 5661442"/>
              <a:gd name="connsiteY11" fmla="*/ 1975104 h 5342377"/>
              <a:gd name="connsiteX12" fmla="*/ 2633472 w 5661442"/>
              <a:gd name="connsiteY12" fmla="*/ 0 h 5342377"/>
              <a:gd name="connsiteX13" fmla="*/ 4712039 w 5661442"/>
              <a:gd name="connsiteY13" fmla="*/ 2543951 h 5342377"/>
              <a:gd name="connsiteX14" fmla="*/ 4030675 w 5661442"/>
              <a:gd name="connsiteY14" fmla="*/ 3928262 h 5342377"/>
              <a:gd name="connsiteX15" fmla="*/ 4453179 w 5661442"/>
              <a:gd name="connsiteY15" fmla="*/ 5313893 h 5342377"/>
              <a:gd name="connsiteX16" fmla="*/ 5661442 w 5661442"/>
              <a:gd name="connsiteY16" fmla="*/ 5312636 h 5342377"/>
              <a:gd name="connsiteX0" fmla="*/ 0 w 5661442"/>
              <a:gd name="connsiteY0" fmla="*/ 5325465 h 5335538"/>
              <a:gd name="connsiteX1" fmla="*/ 30220 w 5661442"/>
              <a:gd name="connsiteY1" fmla="*/ 5335538 h 5335538"/>
              <a:gd name="connsiteX2" fmla="*/ 2239524 w 5661442"/>
              <a:gd name="connsiteY2" fmla="*/ 5309946 h 5335538"/>
              <a:gd name="connsiteX3" fmla="*/ 1938528 w 5661442"/>
              <a:gd name="connsiteY3" fmla="*/ 4337913 h 5335538"/>
              <a:gd name="connsiteX4" fmla="*/ 833932 w 5661442"/>
              <a:gd name="connsiteY4" fmla="*/ 4411066 h 5335538"/>
              <a:gd name="connsiteX5" fmla="*/ 694944 w 5661442"/>
              <a:gd name="connsiteY5" fmla="*/ 3745382 h 5335538"/>
              <a:gd name="connsiteX6" fmla="*/ 519379 w 5661442"/>
              <a:gd name="connsiteY6" fmla="*/ 3599078 h 5335538"/>
              <a:gd name="connsiteX7" fmla="*/ 557005 w 5661442"/>
              <a:gd name="connsiteY7" fmla="*/ 3470193 h 5335538"/>
              <a:gd name="connsiteX8" fmla="*/ 456331 w 5661442"/>
              <a:gd name="connsiteY8" fmla="*/ 3362205 h 5335538"/>
              <a:gd name="connsiteX9" fmla="*/ 559793 w 5661442"/>
              <a:gd name="connsiteY9" fmla="*/ 3057428 h 5335538"/>
              <a:gd name="connsiteX10" fmla="*/ 118419 w 5661442"/>
              <a:gd name="connsiteY10" fmla="*/ 2818778 h 5335538"/>
              <a:gd name="connsiteX11" fmla="*/ 665683 w 5661442"/>
              <a:gd name="connsiteY11" fmla="*/ 1975104 h 5335538"/>
              <a:gd name="connsiteX12" fmla="*/ 2633472 w 5661442"/>
              <a:gd name="connsiteY12" fmla="*/ 0 h 5335538"/>
              <a:gd name="connsiteX13" fmla="*/ 4712039 w 5661442"/>
              <a:gd name="connsiteY13" fmla="*/ 2543951 h 5335538"/>
              <a:gd name="connsiteX14" fmla="*/ 4030675 w 5661442"/>
              <a:gd name="connsiteY14" fmla="*/ 3928262 h 5335538"/>
              <a:gd name="connsiteX15" fmla="*/ 4453179 w 5661442"/>
              <a:gd name="connsiteY15" fmla="*/ 5313893 h 5335538"/>
              <a:gd name="connsiteX16" fmla="*/ 5661442 w 5661442"/>
              <a:gd name="connsiteY16" fmla="*/ 5312636 h 5335538"/>
              <a:gd name="connsiteX0" fmla="*/ 0 w 5782319"/>
              <a:gd name="connsiteY0" fmla="*/ 5325465 h 5335538"/>
              <a:gd name="connsiteX1" fmla="*/ 30220 w 5782319"/>
              <a:gd name="connsiteY1" fmla="*/ 5335538 h 5335538"/>
              <a:gd name="connsiteX2" fmla="*/ 2239524 w 5782319"/>
              <a:gd name="connsiteY2" fmla="*/ 5309946 h 5335538"/>
              <a:gd name="connsiteX3" fmla="*/ 1938528 w 5782319"/>
              <a:gd name="connsiteY3" fmla="*/ 4337913 h 5335538"/>
              <a:gd name="connsiteX4" fmla="*/ 833932 w 5782319"/>
              <a:gd name="connsiteY4" fmla="*/ 4411066 h 5335538"/>
              <a:gd name="connsiteX5" fmla="*/ 694944 w 5782319"/>
              <a:gd name="connsiteY5" fmla="*/ 3745382 h 5335538"/>
              <a:gd name="connsiteX6" fmla="*/ 519379 w 5782319"/>
              <a:gd name="connsiteY6" fmla="*/ 3599078 h 5335538"/>
              <a:gd name="connsiteX7" fmla="*/ 557005 w 5782319"/>
              <a:gd name="connsiteY7" fmla="*/ 3470193 h 5335538"/>
              <a:gd name="connsiteX8" fmla="*/ 456331 w 5782319"/>
              <a:gd name="connsiteY8" fmla="*/ 3362205 h 5335538"/>
              <a:gd name="connsiteX9" fmla="*/ 559793 w 5782319"/>
              <a:gd name="connsiteY9" fmla="*/ 3057428 h 5335538"/>
              <a:gd name="connsiteX10" fmla="*/ 118419 w 5782319"/>
              <a:gd name="connsiteY10" fmla="*/ 2818778 h 5335538"/>
              <a:gd name="connsiteX11" fmla="*/ 665683 w 5782319"/>
              <a:gd name="connsiteY11" fmla="*/ 1975104 h 5335538"/>
              <a:gd name="connsiteX12" fmla="*/ 2633472 w 5782319"/>
              <a:gd name="connsiteY12" fmla="*/ 0 h 5335538"/>
              <a:gd name="connsiteX13" fmla="*/ 4712039 w 5782319"/>
              <a:gd name="connsiteY13" fmla="*/ 2543951 h 5335538"/>
              <a:gd name="connsiteX14" fmla="*/ 4030675 w 5782319"/>
              <a:gd name="connsiteY14" fmla="*/ 3928262 h 5335538"/>
              <a:gd name="connsiteX15" fmla="*/ 4453179 w 5782319"/>
              <a:gd name="connsiteY15" fmla="*/ 5313893 h 5335538"/>
              <a:gd name="connsiteX16" fmla="*/ 5782319 w 5782319"/>
              <a:gd name="connsiteY16" fmla="*/ 5312636 h 5335538"/>
              <a:gd name="connsiteX0" fmla="*/ 0 w 5782319"/>
              <a:gd name="connsiteY0" fmla="*/ 5325465 h 5335538"/>
              <a:gd name="connsiteX1" fmla="*/ 30220 w 5782319"/>
              <a:gd name="connsiteY1" fmla="*/ 5335538 h 5335538"/>
              <a:gd name="connsiteX2" fmla="*/ 2239524 w 5782319"/>
              <a:gd name="connsiteY2" fmla="*/ 5309946 h 5335538"/>
              <a:gd name="connsiteX3" fmla="*/ 1938528 w 5782319"/>
              <a:gd name="connsiteY3" fmla="*/ 4337913 h 5335538"/>
              <a:gd name="connsiteX4" fmla="*/ 833932 w 5782319"/>
              <a:gd name="connsiteY4" fmla="*/ 4411066 h 5335538"/>
              <a:gd name="connsiteX5" fmla="*/ 694944 w 5782319"/>
              <a:gd name="connsiteY5" fmla="*/ 3745382 h 5335538"/>
              <a:gd name="connsiteX6" fmla="*/ 519379 w 5782319"/>
              <a:gd name="connsiteY6" fmla="*/ 3599078 h 5335538"/>
              <a:gd name="connsiteX7" fmla="*/ 557005 w 5782319"/>
              <a:gd name="connsiteY7" fmla="*/ 3470193 h 5335538"/>
              <a:gd name="connsiteX8" fmla="*/ 456331 w 5782319"/>
              <a:gd name="connsiteY8" fmla="*/ 3362205 h 5335538"/>
              <a:gd name="connsiteX9" fmla="*/ 559793 w 5782319"/>
              <a:gd name="connsiteY9" fmla="*/ 3057428 h 5335538"/>
              <a:gd name="connsiteX10" fmla="*/ 118419 w 5782319"/>
              <a:gd name="connsiteY10" fmla="*/ 2818778 h 5335538"/>
              <a:gd name="connsiteX11" fmla="*/ 665683 w 5782319"/>
              <a:gd name="connsiteY11" fmla="*/ 1975104 h 5335538"/>
              <a:gd name="connsiteX12" fmla="*/ 2633472 w 5782319"/>
              <a:gd name="connsiteY12" fmla="*/ 0 h 5335538"/>
              <a:gd name="connsiteX13" fmla="*/ 4712039 w 5782319"/>
              <a:gd name="connsiteY13" fmla="*/ 2543951 h 5335538"/>
              <a:gd name="connsiteX14" fmla="*/ 4030675 w 5782319"/>
              <a:gd name="connsiteY14" fmla="*/ 3928262 h 5335538"/>
              <a:gd name="connsiteX15" fmla="*/ 4453179 w 5782319"/>
              <a:gd name="connsiteY15" fmla="*/ 5313893 h 5335538"/>
              <a:gd name="connsiteX16" fmla="*/ 5782319 w 5782319"/>
              <a:gd name="connsiteY16" fmla="*/ 5312636 h 5335538"/>
              <a:gd name="connsiteX0" fmla="*/ 0 w 6967418"/>
              <a:gd name="connsiteY0" fmla="*/ 5325465 h 5335538"/>
              <a:gd name="connsiteX1" fmla="*/ 30220 w 6967418"/>
              <a:gd name="connsiteY1" fmla="*/ 5335538 h 5335538"/>
              <a:gd name="connsiteX2" fmla="*/ 2239524 w 6967418"/>
              <a:gd name="connsiteY2" fmla="*/ 5309946 h 5335538"/>
              <a:gd name="connsiteX3" fmla="*/ 1938528 w 6967418"/>
              <a:gd name="connsiteY3" fmla="*/ 4337913 h 5335538"/>
              <a:gd name="connsiteX4" fmla="*/ 833932 w 6967418"/>
              <a:gd name="connsiteY4" fmla="*/ 4411066 h 5335538"/>
              <a:gd name="connsiteX5" fmla="*/ 694944 w 6967418"/>
              <a:gd name="connsiteY5" fmla="*/ 3745382 h 5335538"/>
              <a:gd name="connsiteX6" fmla="*/ 519379 w 6967418"/>
              <a:gd name="connsiteY6" fmla="*/ 3599078 h 5335538"/>
              <a:gd name="connsiteX7" fmla="*/ 557005 w 6967418"/>
              <a:gd name="connsiteY7" fmla="*/ 3470193 h 5335538"/>
              <a:gd name="connsiteX8" fmla="*/ 456331 w 6967418"/>
              <a:gd name="connsiteY8" fmla="*/ 3362205 h 5335538"/>
              <a:gd name="connsiteX9" fmla="*/ 559793 w 6967418"/>
              <a:gd name="connsiteY9" fmla="*/ 3057428 h 5335538"/>
              <a:gd name="connsiteX10" fmla="*/ 118419 w 6967418"/>
              <a:gd name="connsiteY10" fmla="*/ 2818778 h 5335538"/>
              <a:gd name="connsiteX11" fmla="*/ 665683 w 6967418"/>
              <a:gd name="connsiteY11" fmla="*/ 1975104 h 5335538"/>
              <a:gd name="connsiteX12" fmla="*/ 2633472 w 6967418"/>
              <a:gd name="connsiteY12" fmla="*/ 0 h 5335538"/>
              <a:gd name="connsiteX13" fmla="*/ 4712039 w 6967418"/>
              <a:gd name="connsiteY13" fmla="*/ 2543951 h 5335538"/>
              <a:gd name="connsiteX14" fmla="*/ 4030675 w 6967418"/>
              <a:gd name="connsiteY14" fmla="*/ 3928262 h 5335538"/>
              <a:gd name="connsiteX15" fmla="*/ 4453179 w 6967418"/>
              <a:gd name="connsiteY15" fmla="*/ 5313893 h 5335538"/>
              <a:gd name="connsiteX16" fmla="*/ 6967418 w 6967418"/>
              <a:gd name="connsiteY16" fmla="*/ 5299542 h 5335538"/>
              <a:gd name="connsiteX0" fmla="*/ 0 w 6967418"/>
              <a:gd name="connsiteY0" fmla="*/ 5325465 h 5335538"/>
              <a:gd name="connsiteX1" fmla="*/ 30220 w 6967418"/>
              <a:gd name="connsiteY1" fmla="*/ 5335538 h 5335538"/>
              <a:gd name="connsiteX2" fmla="*/ 2239524 w 6967418"/>
              <a:gd name="connsiteY2" fmla="*/ 5309946 h 5335538"/>
              <a:gd name="connsiteX3" fmla="*/ 1938528 w 6967418"/>
              <a:gd name="connsiteY3" fmla="*/ 4337913 h 5335538"/>
              <a:gd name="connsiteX4" fmla="*/ 833932 w 6967418"/>
              <a:gd name="connsiteY4" fmla="*/ 4411066 h 5335538"/>
              <a:gd name="connsiteX5" fmla="*/ 694944 w 6967418"/>
              <a:gd name="connsiteY5" fmla="*/ 3745382 h 5335538"/>
              <a:gd name="connsiteX6" fmla="*/ 519379 w 6967418"/>
              <a:gd name="connsiteY6" fmla="*/ 3599078 h 5335538"/>
              <a:gd name="connsiteX7" fmla="*/ 557005 w 6967418"/>
              <a:gd name="connsiteY7" fmla="*/ 3470193 h 5335538"/>
              <a:gd name="connsiteX8" fmla="*/ 456331 w 6967418"/>
              <a:gd name="connsiteY8" fmla="*/ 3362205 h 5335538"/>
              <a:gd name="connsiteX9" fmla="*/ 559793 w 6967418"/>
              <a:gd name="connsiteY9" fmla="*/ 3057428 h 5335538"/>
              <a:gd name="connsiteX10" fmla="*/ 118419 w 6967418"/>
              <a:gd name="connsiteY10" fmla="*/ 2818778 h 5335538"/>
              <a:gd name="connsiteX11" fmla="*/ 665683 w 6967418"/>
              <a:gd name="connsiteY11" fmla="*/ 1975104 h 5335538"/>
              <a:gd name="connsiteX12" fmla="*/ 2633472 w 6967418"/>
              <a:gd name="connsiteY12" fmla="*/ 0 h 5335538"/>
              <a:gd name="connsiteX13" fmla="*/ 4712039 w 6967418"/>
              <a:gd name="connsiteY13" fmla="*/ 2543951 h 5335538"/>
              <a:gd name="connsiteX14" fmla="*/ 4030675 w 6967418"/>
              <a:gd name="connsiteY14" fmla="*/ 3928262 h 5335538"/>
              <a:gd name="connsiteX15" fmla="*/ 4453179 w 6967418"/>
              <a:gd name="connsiteY15" fmla="*/ 5313893 h 5335538"/>
              <a:gd name="connsiteX16" fmla="*/ 6967418 w 6967418"/>
              <a:gd name="connsiteY16" fmla="*/ 5319186 h 5335538"/>
              <a:gd name="connsiteX0" fmla="*/ 0 w 6973966"/>
              <a:gd name="connsiteY0" fmla="*/ 5325465 h 5335538"/>
              <a:gd name="connsiteX1" fmla="*/ 30220 w 6973966"/>
              <a:gd name="connsiteY1" fmla="*/ 5335538 h 5335538"/>
              <a:gd name="connsiteX2" fmla="*/ 2239524 w 6973966"/>
              <a:gd name="connsiteY2" fmla="*/ 5309946 h 5335538"/>
              <a:gd name="connsiteX3" fmla="*/ 1938528 w 6973966"/>
              <a:gd name="connsiteY3" fmla="*/ 4337913 h 5335538"/>
              <a:gd name="connsiteX4" fmla="*/ 833932 w 6973966"/>
              <a:gd name="connsiteY4" fmla="*/ 4411066 h 5335538"/>
              <a:gd name="connsiteX5" fmla="*/ 694944 w 6973966"/>
              <a:gd name="connsiteY5" fmla="*/ 3745382 h 5335538"/>
              <a:gd name="connsiteX6" fmla="*/ 519379 w 6973966"/>
              <a:gd name="connsiteY6" fmla="*/ 3599078 h 5335538"/>
              <a:gd name="connsiteX7" fmla="*/ 557005 w 6973966"/>
              <a:gd name="connsiteY7" fmla="*/ 3470193 h 5335538"/>
              <a:gd name="connsiteX8" fmla="*/ 456331 w 6973966"/>
              <a:gd name="connsiteY8" fmla="*/ 3362205 h 5335538"/>
              <a:gd name="connsiteX9" fmla="*/ 559793 w 6973966"/>
              <a:gd name="connsiteY9" fmla="*/ 3057428 h 5335538"/>
              <a:gd name="connsiteX10" fmla="*/ 118419 w 6973966"/>
              <a:gd name="connsiteY10" fmla="*/ 2818778 h 5335538"/>
              <a:gd name="connsiteX11" fmla="*/ 665683 w 6973966"/>
              <a:gd name="connsiteY11" fmla="*/ 1975104 h 5335538"/>
              <a:gd name="connsiteX12" fmla="*/ 2633472 w 6973966"/>
              <a:gd name="connsiteY12" fmla="*/ 0 h 5335538"/>
              <a:gd name="connsiteX13" fmla="*/ 4712039 w 6973966"/>
              <a:gd name="connsiteY13" fmla="*/ 2543951 h 5335538"/>
              <a:gd name="connsiteX14" fmla="*/ 4030675 w 6973966"/>
              <a:gd name="connsiteY14" fmla="*/ 3928262 h 5335538"/>
              <a:gd name="connsiteX15" fmla="*/ 4453179 w 6973966"/>
              <a:gd name="connsiteY15" fmla="*/ 5313893 h 5335538"/>
              <a:gd name="connsiteX16" fmla="*/ 6973966 w 6973966"/>
              <a:gd name="connsiteY16" fmla="*/ 5292995 h 5335538"/>
              <a:gd name="connsiteX0" fmla="*/ 0 w 6973966"/>
              <a:gd name="connsiteY0" fmla="*/ 5325465 h 5335538"/>
              <a:gd name="connsiteX1" fmla="*/ 30220 w 6973966"/>
              <a:gd name="connsiteY1" fmla="*/ 5335538 h 5335538"/>
              <a:gd name="connsiteX2" fmla="*/ 2239524 w 6973966"/>
              <a:gd name="connsiteY2" fmla="*/ 5309946 h 5335538"/>
              <a:gd name="connsiteX3" fmla="*/ 1938528 w 6973966"/>
              <a:gd name="connsiteY3" fmla="*/ 4337913 h 5335538"/>
              <a:gd name="connsiteX4" fmla="*/ 833932 w 6973966"/>
              <a:gd name="connsiteY4" fmla="*/ 4411066 h 5335538"/>
              <a:gd name="connsiteX5" fmla="*/ 694944 w 6973966"/>
              <a:gd name="connsiteY5" fmla="*/ 3745382 h 5335538"/>
              <a:gd name="connsiteX6" fmla="*/ 519379 w 6973966"/>
              <a:gd name="connsiteY6" fmla="*/ 3599078 h 5335538"/>
              <a:gd name="connsiteX7" fmla="*/ 557005 w 6973966"/>
              <a:gd name="connsiteY7" fmla="*/ 3470193 h 5335538"/>
              <a:gd name="connsiteX8" fmla="*/ 456331 w 6973966"/>
              <a:gd name="connsiteY8" fmla="*/ 3362205 h 5335538"/>
              <a:gd name="connsiteX9" fmla="*/ 559793 w 6973966"/>
              <a:gd name="connsiteY9" fmla="*/ 3057428 h 5335538"/>
              <a:gd name="connsiteX10" fmla="*/ 118419 w 6973966"/>
              <a:gd name="connsiteY10" fmla="*/ 2818778 h 5335538"/>
              <a:gd name="connsiteX11" fmla="*/ 665683 w 6973966"/>
              <a:gd name="connsiteY11" fmla="*/ 1975104 h 5335538"/>
              <a:gd name="connsiteX12" fmla="*/ 2633472 w 6973966"/>
              <a:gd name="connsiteY12" fmla="*/ 0 h 5335538"/>
              <a:gd name="connsiteX13" fmla="*/ 4712039 w 6973966"/>
              <a:gd name="connsiteY13" fmla="*/ 2543951 h 5335538"/>
              <a:gd name="connsiteX14" fmla="*/ 4030675 w 6973966"/>
              <a:gd name="connsiteY14" fmla="*/ 3928262 h 5335538"/>
              <a:gd name="connsiteX15" fmla="*/ 4453179 w 6973966"/>
              <a:gd name="connsiteY15" fmla="*/ 5313893 h 5335538"/>
              <a:gd name="connsiteX16" fmla="*/ 6973966 w 6973966"/>
              <a:gd name="connsiteY16" fmla="*/ 5312638 h 5335538"/>
              <a:gd name="connsiteX0" fmla="*/ 0 w 6973966"/>
              <a:gd name="connsiteY0" fmla="*/ 5325465 h 5335538"/>
              <a:gd name="connsiteX1" fmla="*/ 30220 w 6973966"/>
              <a:gd name="connsiteY1" fmla="*/ 5335538 h 5335538"/>
              <a:gd name="connsiteX2" fmla="*/ 2239524 w 6973966"/>
              <a:gd name="connsiteY2" fmla="*/ 5309946 h 5335538"/>
              <a:gd name="connsiteX3" fmla="*/ 1938528 w 6973966"/>
              <a:gd name="connsiteY3" fmla="*/ 4337913 h 5335538"/>
              <a:gd name="connsiteX4" fmla="*/ 833932 w 6973966"/>
              <a:gd name="connsiteY4" fmla="*/ 4411066 h 5335538"/>
              <a:gd name="connsiteX5" fmla="*/ 694944 w 6973966"/>
              <a:gd name="connsiteY5" fmla="*/ 3745382 h 5335538"/>
              <a:gd name="connsiteX6" fmla="*/ 519379 w 6973966"/>
              <a:gd name="connsiteY6" fmla="*/ 3599078 h 5335538"/>
              <a:gd name="connsiteX7" fmla="*/ 557005 w 6973966"/>
              <a:gd name="connsiteY7" fmla="*/ 3470193 h 5335538"/>
              <a:gd name="connsiteX8" fmla="*/ 456331 w 6973966"/>
              <a:gd name="connsiteY8" fmla="*/ 3362205 h 5335538"/>
              <a:gd name="connsiteX9" fmla="*/ 559793 w 6973966"/>
              <a:gd name="connsiteY9" fmla="*/ 3057428 h 5335538"/>
              <a:gd name="connsiteX10" fmla="*/ 118419 w 6973966"/>
              <a:gd name="connsiteY10" fmla="*/ 2818778 h 5335538"/>
              <a:gd name="connsiteX11" fmla="*/ 665683 w 6973966"/>
              <a:gd name="connsiteY11" fmla="*/ 1975104 h 5335538"/>
              <a:gd name="connsiteX12" fmla="*/ 2633472 w 6973966"/>
              <a:gd name="connsiteY12" fmla="*/ 0 h 5335538"/>
              <a:gd name="connsiteX13" fmla="*/ 4712039 w 6973966"/>
              <a:gd name="connsiteY13" fmla="*/ 2543951 h 5335538"/>
              <a:gd name="connsiteX14" fmla="*/ 4030675 w 6973966"/>
              <a:gd name="connsiteY14" fmla="*/ 3928262 h 5335538"/>
              <a:gd name="connsiteX15" fmla="*/ 4453179 w 6973966"/>
              <a:gd name="connsiteY15" fmla="*/ 5313893 h 5335538"/>
              <a:gd name="connsiteX16" fmla="*/ 6973966 w 6973966"/>
              <a:gd name="connsiteY16" fmla="*/ 5306090 h 5335538"/>
              <a:gd name="connsiteX0" fmla="*/ 0 w 6943746"/>
              <a:gd name="connsiteY0" fmla="*/ 5335538 h 5335538"/>
              <a:gd name="connsiteX1" fmla="*/ 2209304 w 6943746"/>
              <a:gd name="connsiteY1" fmla="*/ 5309946 h 5335538"/>
              <a:gd name="connsiteX2" fmla="*/ 1908308 w 6943746"/>
              <a:gd name="connsiteY2" fmla="*/ 4337913 h 5335538"/>
              <a:gd name="connsiteX3" fmla="*/ 803712 w 6943746"/>
              <a:gd name="connsiteY3" fmla="*/ 4411066 h 5335538"/>
              <a:gd name="connsiteX4" fmla="*/ 664724 w 6943746"/>
              <a:gd name="connsiteY4" fmla="*/ 3745382 h 5335538"/>
              <a:gd name="connsiteX5" fmla="*/ 489159 w 6943746"/>
              <a:gd name="connsiteY5" fmla="*/ 3599078 h 5335538"/>
              <a:gd name="connsiteX6" fmla="*/ 526785 w 6943746"/>
              <a:gd name="connsiteY6" fmla="*/ 3470193 h 5335538"/>
              <a:gd name="connsiteX7" fmla="*/ 426111 w 6943746"/>
              <a:gd name="connsiteY7" fmla="*/ 3362205 h 5335538"/>
              <a:gd name="connsiteX8" fmla="*/ 529573 w 6943746"/>
              <a:gd name="connsiteY8" fmla="*/ 3057428 h 5335538"/>
              <a:gd name="connsiteX9" fmla="*/ 88199 w 6943746"/>
              <a:gd name="connsiteY9" fmla="*/ 2818778 h 5335538"/>
              <a:gd name="connsiteX10" fmla="*/ 635463 w 6943746"/>
              <a:gd name="connsiteY10" fmla="*/ 1975104 h 5335538"/>
              <a:gd name="connsiteX11" fmla="*/ 2603252 w 6943746"/>
              <a:gd name="connsiteY11" fmla="*/ 0 h 5335538"/>
              <a:gd name="connsiteX12" fmla="*/ 4681819 w 6943746"/>
              <a:gd name="connsiteY12" fmla="*/ 2543951 h 5335538"/>
              <a:gd name="connsiteX13" fmla="*/ 4000455 w 6943746"/>
              <a:gd name="connsiteY13" fmla="*/ 3928262 h 5335538"/>
              <a:gd name="connsiteX14" fmla="*/ 4422959 w 6943746"/>
              <a:gd name="connsiteY14" fmla="*/ 5313893 h 5335538"/>
              <a:gd name="connsiteX15" fmla="*/ 6943746 w 6943746"/>
              <a:gd name="connsiteY15" fmla="*/ 5306090 h 5335538"/>
              <a:gd name="connsiteX0" fmla="*/ 0 w 6943746"/>
              <a:gd name="connsiteY0" fmla="*/ 5322442 h 5322442"/>
              <a:gd name="connsiteX1" fmla="*/ 2209304 w 6943746"/>
              <a:gd name="connsiteY1" fmla="*/ 5309946 h 5322442"/>
              <a:gd name="connsiteX2" fmla="*/ 1908308 w 6943746"/>
              <a:gd name="connsiteY2" fmla="*/ 4337913 h 5322442"/>
              <a:gd name="connsiteX3" fmla="*/ 803712 w 6943746"/>
              <a:gd name="connsiteY3" fmla="*/ 4411066 h 5322442"/>
              <a:gd name="connsiteX4" fmla="*/ 664724 w 6943746"/>
              <a:gd name="connsiteY4" fmla="*/ 3745382 h 5322442"/>
              <a:gd name="connsiteX5" fmla="*/ 489159 w 6943746"/>
              <a:gd name="connsiteY5" fmla="*/ 3599078 h 5322442"/>
              <a:gd name="connsiteX6" fmla="*/ 526785 w 6943746"/>
              <a:gd name="connsiteY6" fmla="*/ 3470193 h 5322442"/>
              <a:gd name="connsiteX7" fmla="*/ 426111 w 6943746"/>
              <a:gd name="connsiteY7" fmla="*/ 3362205 h 5322442"/>
              <a:gd name="connsiteX8" fmla="*/ 529573 w 6943746"/>
              <a:gd name="connsiteY8" fmla="*/ 3057428 h 5322442"/>
              <a:gd name="connsiteX9" fmla="*/ 88199 w 6943746"/>
              <a:gd name="connsiteY9" fmla="*/ 2818778 h 5322442"/>
              <a:gd name="connsiteX10" fmla="*/ 635463 w 6943746"/>
              <a:gd name="connsiteY10" fmla="*/ 1975104 h 5322442"/>
              <a:gd name="connsiteX11" fmla="*/ 2603252 w 6943746"/>
              <a:gd name="connsiteY11" fmla="*/ 0 h 5322442"/>
              <a:gd name="connsiteX12" fmla="*/ 4681819 w 6943746"/>
              <a:gd name="connsiteY12" fmla="*/ 2543951 h 5322442"/>
              <a:gd name="connsiteX13" fmla="*/ 4000455 w 6943746"/>
              <a:gd name="connsiteY13" fmla="*/ 3928262 h 5322442"/>
              <a:gd name="connsiteX14" fmla="*/ 4422959 w 6943746"/>
              <a:gd name="connsiteY14" fmla="*/ 5313893 h 5322442"/>
              <a:gd name="connsiteX15" fmla="*/ 6943746 w 6943746"/>
              <a:gd name="connsiteY15" fmla="*/ 5306090 h 5322442"/>
              <a:gd name="connsiteX0" fmla="*/ 0 w 6950292"/>
              <a:gd name="connsiteY0" fmla="*/ 5315896 h 5315896"/>
              <a:gd name="connsiteX1" fmla="*/ 2215850 w 6950292"/>
              <a:gd name="connsiteY1" fmla="*/ 5309946 h 5315896"/>
              <a:gd name="connsiteX2" fmla="*/ 1914854 w 6950292"/>
              <a:gd name="connsiteY2" fmla="*/ 4337913 h 5315896"/>
              <a:gd name="connsiteX3" fmla="*/ 810258 w 6950292"/>
              <a:gd name="connsiteY3" fmla="*/ 4411066 h 5315896"/>
              <a:gd name="connsiteX4" fmla="*/ 671270 w 6950292"/>
              <a:gd name="connsiteY4" fmla="*/ 3745382 h 5315896"/>
              <a:gd name="connsiteX5" fmla="*/ 495705 w 6950292"/>
              <a:gd name="connsiteY5" fmla="*/ 3599078 h 5315896"/>
              <a:gd name="connsiteX6" fmla="*/ 533331 w 6950292"/>
              <a:gd name="connsiteY6" fmla="*/ 3470193 h 5315896"/>
              <a:gd name="connsiteX7" fmla="*/ 432657 w 6950292"/>
              <a:gd name="connsiteY7" fmla="*/ 3362205 h 5315896"/>
              <a:gd name="connsiteX8" fmla="*/ 536119 w 6950292"/>
              <a:gd name="connsiteY8" fmla="*/ 3057428 h 5315896"/>
              <a:gd name="connsiteX9" fmla="*/ 94745 w 6950292"/>
              <a:gd name="connsiteY9" fmla="*/ 2818778 h 5315896"/>
              <a:gd name="connsiteX10" fmla="*/ 642009 w 6950292"/>
              <a:gd name="connsiteY10" fmla="*/ 1975104 h 5315896"/>
              <a:gd name="connsiteX11" fmla="*/ 2609798 w 6950292"/>
              <a:gd name="connsiteY11" fmla="*/ 0 h 5315896"/>
              <a:gd name="connsiteX12" fmla="*/ 4688365 w 6950292"/>
              <a:gd name="connsiteY12" fmla="*/ 2543951 h 5315896"/>
              <a:gd name="connsiteX13" fmla="*/ 4007001 w 6950292"/>
              <a:gd name="connsiteY13" fmla="*/ 3928262 h 5315896"/>
              <a:gd name="connsiteX14" fmla="*/ 4429505 w 6950292"/>
              <a:gd name="connsiteY14" fmla="*/ 5313893 h 5315896"/>
              <a:gd name="connsiteX15" fmla="*/ 6950292 w 6950292"/>
              <a:gd name="connsiteY15" fmla="*/ 5306090 h 5315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950292" h="5315896">
                <a:moveTo>
                  <a:pt x="0" y="5315896"/>
                </a:moveTo>
                <a:lnTo>
                  <a:pt x="2215850" y="5309946"/>
                </a:lnTo>
                <a:cubicBezTo>
                  <a:pt x="2151860" y="5002707"/>
                  <a:pt x="2136748" y="4564685"/>
                  <a:pt x="1914854" y="4337913"/>
                </a:cubicBezTo>
                <a:cubicBezTo>
                  <a:pt x="1817318" y="4218431"/>
                  <a:pt x="1112620" y="4625644"/>
                  <a:pt x="810258" y="4411066"/>
                </a:cubicBezTo>
                <a:cubicBezTo>
                  <a:pt x="488389" y="4162349"/>
                  <a:pt x="744422" y="3833165"/>
                  <a:pt x="671270" y="3745382"/>
                </a:cubicBezTo>
                <a:cubicBezTo>
                  <a:pt x="612748" y="3696614"/>
                  <a:pt x="509648" y="3646108"/>
                  <a:pt x="495705" y="3599078"/>
                </a:cubicBezTo>
                <a:cubicBezTo>
                  <a:pt x="476560" y="3557625"/>
                  <a:pt x="502682" y="3507120"/>
                  <a:pt x="533331" y="3470193"/>
                </a:cubicBezTo>
                <a:lnTo>
                  <a:pt x="432657" y="3362205"/>
                </a:lnTo>
                <a:cubicBezTo>
                  <a:pt x="390191" y="3284755"/>
                  <a:pt x="506158" y="3157511"/>
                  <a:pt x="536119" y="3057428"/>
                </a:cubicBezTo>
                <a:cubicBezTo>
                  <a:pt x="388994" y="2977878"/>
                  <a:pt x="151335" y="2939068"/>
                  <a:pt x="94745" y="2818778"/>
                </a:cubicBezTo>
                <a:cubicBezTo>
                  <a:pt x="46302" y="2691462"/>
                  <a:pt x="577283" y="2374024"/>
                  <a:pt x="642009" y="1975104"/>
                </a:cubicBezTo>
                <a:cubicBezTo>
                  <a:pt x="591768" y="266534"/>
                  <a:pt x="2008189" y="11046"/>
                  <a:pt x="2609798" y="0"/>
                </a:cubicBezTo>
                <a:cubicBezTo>
                  <a:pt x="3592364" y="-24"/>
                  <a:pt x="5172461" y="647274"/>
                  <a:pt x="4688365" y="2543951"/>
                </a:cubicBezTo>
                <a:cubicBezTo>
                  <a:pt x="4501985" y="3037075"/>
                  <a:pt x="3937645" y="3622783"/>
                  <a:pt x="4007001" y="3928262"/>
                </a:cubicBezTo>
                <a:cubicBezTo>
                  <a:pt x="4078077" y="4327448"/>
                  <a:pt x="4322215" y="4955448"/>
                  <a:pt x="4429505" y="5313893"/>
                </a:cubicBezTo>
                <a:lnTo>
                  <a:pt x="6950292" y="5306090"/>
                </a:lnTo>
              </a:path>
            </a:pathLst>
          </a:cu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reeform 11">
            <a:extLst>
              <a:ext uri="{FF2B5EF4-FFF2-40B4-BE49-F238E27FC236}">
                <a16:creationId xmlns:a16="http://schemas.microsoft.com/office/drawing/2014/main" id="{2511664D-928E-4B90-A088-D7C9FD8B6B07}"/>
              </a:ext>
            </a:extLst>
          </p:cNvPr>
          <p:cNvSpPr/>
          <p:nvPr/>
        </p:nvSpPr>
        <p:spPr>
          <a:xfrm>
            <a:off x="7808013" y="3029544"/>
            <a:ext cx="4050618" cy="2705654"/>
          </a:xfrm>
          <a:custGeom>
            <a:avLst/>
            <a:gdLst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453179 w 5493715"/>
              <a:gd name="connsiteY15" fmla="*/ 5313893 h 5325465"/>
              <a:gd name="connsiteX16" fmla="*/ 5493715 w 5493715"/>
              <a:gd name="connsiteY16" fmla="*/ 5069433 h 5325465"/>
              <a:gd name="connsiteX0" fmla="*/ 0 w 5636283"/>
              <a:gd name="connsiteY0" fmla="*/ 5325465 h 5329410"/>
              <a:gd name="connsiteX1" fmla="*/ 0 w 5636283"/>
              <a:gd name="connsiteY1" fmla="*/ 5325465 h 5329410"/>
              <a:gd name="connsiteX2" fmla="*/ 2239524 w 5636283"/>
              <a:gd name="connsiteY2" fmla="*/ 5309946 h 5329410"/>
              <a:gd name="connsiteX3" fmla="*/ 1938528 w 5636283"/>
              <a:gd name="connsiteY3" fmla="*/ 4337913 h 5329410"/>
              <a:gd name="connsiteX4" fmla="*/ 833932 w 5636283"/>
              <a:gd name="connsiteY4" fmla="*/ 4411066 h 5329410"/>
              <a:gd name="connsiteX5" fmla="*/ 694944 w 5636283"/>
              <a:gd name="connsiteY5" fmla="*/ 3745382 h 5329410"/>
              <a:gd name="connsiteX6" fmla="*/ 519379 w 5636283"/>
              <a:gd name="connsiteY6" fmla="*/ 3599078 h 5329410"/>
              <a:gd name="connsiteX7" fmla="*/ 557005 w 5636283"/>
              <a:gd name="connsiteY7" fmla="*/ 3470193 h 5329410"/>
              <a:gd name="connsiteX8" fmla="*/ 456331 w 5636283"/>
              <a:gd name="connsiteY8" fmla="*/ 3362205 h 5329410"/>
              <a:gd name="connsiteX9" fmla="*/ 559793 w 5636283"/>
              <a:gd name="connsiteY9" fmla="*/ 3057428 h 5329410"/>
              <a:gd name="connsiteX10" fmla="*/ 118419 w 5636283"/>
              <a:gd name="connsiteY10" fmla="*/ 2818778 h 5329410"/>
              <a:gd name="connsiteX11" fmla="*/ 665683 w 5636283"/>
              <a:gd name="connsiteY11" fmla="*/ 1975104 h 5329410"/>
              <a:gd name="connsiteX12" fmla="*/ 2633472 w 5636283"/>
              <a:gd name="connsiteY12" fmla="*/ 0 h 5329410"/>
              <a:gd name="connsiteX13" fmla="*/ 4712039 w 5636283"/>
              <a:gd name="connsiteY13" fmla="*/ 2543951 h 5329410"/>
              <a:gd name="connsiteX14" fmla="*/ 4030675 w 5636283"/>
              <a:gd name="connsiteY14" fmla="*/ 3928262 h 5329410"/>
              <a:gd name="connsiteX15" fmla="*/ 4453179 w 5636283"/>
              <a:gd name="connsiteY15" fmla="*/ 5313893 h 5329410"/>
              <a:gd name="connsiteX16" fmla="*/ 5636283 w 5636283"/>
              <a:gd name="connsiteY16" fmla="*/ 5329410 h 5329410"/>
              <a:gd name="connsiteX0" fmla="*/ 0 w 5636283"/>
              <a:gd name="connsiteY0" fmla="*/ 5325465 h 5325465"/>
              <a:gd name="connsiteX1" fmla="*/ 0 w 5636283"/>
              <a:gd name="connsiteY1" fmla="*/ 5325465 h 5325465"/>
              <a:gd name="connsiteX2" fmla="*/ 2239524 w 5636283"/>
              <a:gd name="connsiteY2" fmla="*/ 5309946 h 5325465"/>
              <a:gd name="connsiteX3" fmla="*/ 1938528 w 5636283"/>
              <a:gd name="connsiteY3" fmla="*/ 4337913 h 5325465"/>
              <a:gd name="connsiteX4" fmla="*/ 833932 w 5636283"/>
              <a:gd name="connsiteY4" fmla="*/ 4411066 h 5325465"/>
              <a:gd name="connsiteX5" fmla="*/ 694944 w 5636283"/>
              <a:gd name="connsiteY5" fmla="*/ 3745382 h 5325465"/>
              <a:gd name="connsiteX6" fmla="*/ 519379 w 5636283"/>
              <a:gd name="connsiteY6" fmla="*/ 3599078 h 5325465"/>
              <a:gd name="connsiteX7" fmla="*/ 557005 w 5636283"/>
              <a:gd name="connsiteY7" fmla="*/ 3470193 h 5325465"/>
              <a:gd name="connsiteX8" fmla="*/ 456331 w 5636283"/>
              <a:gd name="connsiteY8" fmla="*/ 3362205 h 5325465"/>
              <a:gd name="connsiteX9" fmla="*/ 559793 w 5636283"/>
              <a:gd name="connsiteY9" fmla="*/ 3057428 h 5325465"/>
              <a:gd name="connsiteX10" fmla="*/ 118419 w 5636283"/>
              <a:gd name="connsiteY10" fmla="*/ 2818778 h 5325465"/>
              <a:gd name="connsiteX11" fmla="*/ 665683 w 5636283"/>
              <a:gd name="connsiteY11" fmla="*/ 1975104 h 5325465"/>
              <a:gd name="connsiteX12" fmla="*/ 2633472 w 5636283"/>
              <a:gd name="connsiteY12" fmla="*/ 0 h 5325465"/>
              <a:gd name="connsiteX13" fmla="*/ 4712039 w 5636283"/>
              <a:gd name="connsiteY13" fmla="*/ 2543951 h 5325465"/>
              <a:gd name="connsiteX14" fmla="*/ 4030675 w 5636283"/>
              <a:gd name="connsiteY14" fmla="*/ 3928262 h 5325465"/>
              <a:gd name="connsiteX15" fmla="*/ 4453179 w 5636283"/>
              <a:gd name="connsiteY15" fmla="*/ 5313893 h 5325465"/>
              <a:gd name="connsiteX16" fmla="*/ 5636283 w 5636283"/>
              <a:gd name="connsiteY16" fmla="*/ 5304251 h 5325465"/>
              <a:gd name="connsiteX0" fmla="*/ 0 w 5644670"/>
              <a:gd name="connsiteY0" fmla="*/ 5325465 h 5337795"/>
              <a:gd name="connsiteX1" fmla="*/ 0 w 5644670"/>
              <a:gd name="connsiteY1" fmla="*/ 5325465 h 5337795"/>
              <a:gd name="connsiteX2" fmla="*/ 2239524 w 5644670"/>
              <a:gd name="connsiteY2" fmla="*/ 5309946 h 5337795"/>
              <a:gd name="connsiteX3" fmla="*/ 1938528 w 5644670"/>
              <a:gd name="connsiteY3" fmla="*/ 4337913 h 5337795"/>
              <a:gd name="connsiteX4" fmla="*/ 833932 w 5644670"/>
              <a:gd name="connsiteY4" fmla="*/ 4411066 h 5337795"/>
              <a:gd name="connsiteX5" fmla="*/ 694944 w 5644670"/>
              <a:gd name="connsiteY5" fmla="*/ 3745382 h 5337795"/>
              <a:gd name="connsiteX6" fmla="*/ 519379 w 5644670"/>
              <a:gd name="connsiteY6" fmla="*/ 3599078 h 5337795"/>
              <a:gd name="connsiteX7" fmla="*/ 557005 w 5644670"/>
              <a:gd name="connsiteY7" fmla="*/ 3470193 h 5337795"/>
              <a:gd name="connsiteX8" fmla="*/ 456331 w 5644670"/>
              <a:gd name="connsiteY8" fmla="*/ 3362205 h 5337795"/>
              <a:gd name="connsiteX9" fmla="*/ 559793 w 5644670"/>
              <a:gd name="connsiteY9" fmla="*/ 3057428 h 5337795"/>
              <a:gd name="connsiteX10" fmla="*/ 118419 w 5644670"/>
              <a:gd name="connsiteY10" fmla="*/ 2818778 h 5337795"/>
              <a:gd name="connsiteX11" fmla="*/ 665683 w 5644670"/>
              <a:gd name="connsiteY11" fmla="*/ 1975104 h 5337795"/>
              <a:gd name="connsiteX12" fmla="*/ 2633472 w 5644670"/>
              <a:gd name="connsiteY12" fmla="*/ 0 h 5337795"/>
              <a:gd name="connsiteX13" fmla="*/ 4712039 w 5644670"/>
              <a:gd name="connsiteY13" fmla="*/ 2543951 h 5337795"/>
              <a:gd name="connsiteX14" fmla="*/ 4030675 w 5644670"/>
              <a:gd name="connsiteY14" fmla="*/ 3928262 h 5337795"/>
              <a:gd name="connsiteX15" fmla="*/ 4453179 w 5644670"/>
              <a:gd name="connsiteY15" fmla="*/ 5313893 h 5337795"/>
              <a:gd name="connsiteX16" fmla="*/ 5644670 w 5644670"/>
              <a:gd name="connsiteY16" fmla="*/ 5337795 h 533779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181315 w 5661442"/>
              <a:gd name="connsiteY1" fmla="*/ 5305320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10073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10073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684971 w 5661442"/>
              <a:gd name="connsiteY1" fmla="*/ 5315392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438720 w 5546143"/>
              <a:gd name="connsiteY0" fmla="*/ 5355683 h 5355683"/>
              <a:gd name="connsiteX1" fmla="*/ 569672 w 5546143"/>
              <a:gd name="connsiteY1" fmla="*/ 5315392 h 5355683"/>
              <a:gd name="connsiteX2" fmla="*/ 2124225 w 5546143"/>
              <a:gd name="connsiteY2" fmla="*/ 5309946 h 5355683"/>
              <a:gd name="connsiteX3" fmla="*/ 1823229 w 5546143"/>
              <a:gd name="connsiteY3" fmla="*/ 4337913 h 5355683"/>
              <a:gd name="connsiteX4" fmla="*/ 718633 w 5546143"/>
              <a:gd name="connsiteY4" fmla="*/ 4411066 h 5355683"/>
              <a:gd name="connsiteX5" fmla="*/ 579645 w 5546143"/>
              <a:gd name="connsiteY5" fmla="*/ 3745382 h 5355683"/>
              <a:gd name="connsiteX6" fmla="*/ 404080 w 5546143"/>
              <a:gd name="connsiteY6" fmla="*/ 3599078 h 5355683"/>
              <a:gd name="connsiteX7" fmla="*/ 441706 w 5546143"/>
              <a:gd name="connsiteY7" fmla="*/ 3470193 h 5355683"/>
              <a:gd name="connsiteX8" fmla="*/ 341032 w 5546143"/>
              <a:gd name="connsiteY8" fmla="*/ 3362205 h 5355683"/>
              <a:gd name="connsiteX9" fmla="*/ 444494 w 5546143"/>
              <a:gd name="connsiteY9" fmla="*/ 3057428 h 5355683"/>
              <a:gd name="connsiteX10" fmla="*/ 3120 w 5546143"/>
              <a:gd name="connsiteY10" fmla="*/ 2818778 h 5355683"/>
              <a:gd name="connsiteX11" fmla="*/ 550384 w 5546143"/>
              <a:gd name="connsiteY11" fmla="*/ 1975104 h 5355683"/>
              <a:gd name="connsiteX12" fmla="*/ 2518173 w 5546143"/>
              <a:gd name="connsiteY12" fmla="*/ 0 h 5355683"/>
              <a:gd name="connsiteX13" fmla="*/ 4596740 w 5546143"/>
              <a:gd name="connsiteY13" fmla="*/ 2543951 h 5355683"/>
              <a:gd name="connsiteX14" fmla="*/ 3915376 w 5546143"/>
              <a:gd name="connsiteY14" fmla="*/ 3928262 h 5355683"/>
              <a:gd name="connsiteX15" fmla="*/ 4337880 w 5546143"/>
              <a:gd name="connsiteY15" fmla="*/ 5313893 h 5355683"/>
              <a:gd name="connsiteX16" fmla="*/ 5546143 w 5546143"/>
              <a:gd name="connsiteY16" fmla="*/ 5312636 h 5355683"/>
              <a:gd name="connsiteX0" fmla="*/ 569672 w 5546143"/>
              <a:gd name="connsiteY0" fmla="*/ 5315392 h 5315392"/>
              <a:gd name="connsiteX1" fmla="*/ 2124225 w 5546143"/>
              <a:gd name="connsiteY1" fmla="*/ 5309946 h 5315392"/>
              <a:gd name="connsiteX2" fmla="*/ 1823229 w 5546143"/>
              <a:gd name="connsiteY2" fmla="*/ 4337913 h 5315392"/>
              <a:gd name="connsiteX3" fmla="*/ 718633 w 5546143"/>
              <a:gd name="connsiteY3" fmla="*/ 4411066 h 5315392"/>
              <a:gd name="connsiteX4" fmla="*/ 579645 w 5546143"/>
              <a:gd name="connsiteY4" fmla="*/ 3745382 h 5315392"/>
              <a:gd name="connsiteX5" fmla="*/ 404080 w 5546143"/>
              <a:gd name="connsiteY5" fmla="*/ 3599078 h 5315392"/>
              <a:gd name="connsiteX6" fmla="*/ 441706 w 5546143"/>
              <a:gd name="connsiteY6" fmla="*/ 3470193 h 5315392"/>
              <a:gd name="connsiteX7" fmla="*/ 341032 w 5546143"/>
              <a:gd name="connsiteY7" fmla="*/ 3362205 h 5315392"/>
              <a:gd name="connsiteX8" fmla="*/ 444494 w 5546143"/>
              <a:gd name="connsiteY8" fmla="*/ 3057428 h 5315392"/>
              <a:gd name="connsiteX9" fmla="*/ 3120 w 5546143"/>
              <a:gd name="connsiteY9" fmla="*/ 2818778 h 5315392"/>
              <a:gd name="connsiteX10" fmla="*/ 550384 w 5546143"/>
              <a:gd name="connsiteY10" fmla="*/ 1975104 h 5315392"/>
              <a:gd name="connsiteX11" fmla="*/ 2518173 w 5546143"/>
              <a:gd name="connsiteY11" fmla="*/ 0 h 5315392"/>
              <a:gd name="connsiteX12" fmla="*/ 4596740 w 5546143"/>
              <a:gd name="connsiteY12" fmla="*/ 2543951 h 5315392"/>
              <a:gd name="connsiteX13" fmla="*/ 3915376 w 5546143"/>
              <a:gd name="connsiteY13" fmla="*/ 3928262 h 5315392"/>
              <a:gd name="connsiteX14" fmla="*/ 4337880 w 5546143"/>
              <a:gd name="connsiteY14" fmla="*/ 5313893 h 5315392"/>
              <a:gd name="connsiteX15" fmla="*/ 5546143 w 5546143"/>
              <a:gd name="connsiteY15" fmla="*/ 5312636 h 5315392"/>
              <a:gd name="connsiteX0" fmla="*/ 96236 w 5546143"/>
              <a:gd name="connsiteY0" fmla="*/ 5305319 h 5313892"/>
              <a:gd name="connsiteX1" fmla="*/ 2124225 w 5546143"/>
              <a:gd name="connsiteY1" fmla="*/ 5309946 h 5313892"/>
              <a:gd name="connsiteX2" fmla="*/ 1823229 w 5546143"/>
              <a:gd name="connsiteY2" fmla="*/ 4337913 h 5313892"/>
              <a:gd name="connsiteX3" fmla="*/ 718633 w 5546143"/>
              <a:gd name="connsiteY3" fmla="*/ 4411066 h 5313892"/>
              <a:gd name="connsiteX4" fmla="*/ 579645 w 5546143"/>
              <a:gd name="connsiteY4" fmla="*/ 3745382 h 5313892"/>
              <a:gd name="connsiteX5" fmla="*/ 404080 w 5546143"/>
              <a:gd name="connsiteY5" fmla="*/ 3599078 h 5313892"/>
              <a:gd name="connsiteX6" fmla="*/ 441706 w 5546143"/>
              <a:gd name="connsiteY6" fmla="*/ 3470193 h 5313892"/>
              <a:gd name="connsiteX7" fmla="*/ 341032 w 5546143"/>
              <a:gd name="connsiteY7" fmla="*/ 3362205 h 5313892"/>
              <a:gd name="connsiteX8" fmla="*/ 444494 w 5546143"/>
              <a:gd name="connsiteY8" fmla="*/ 3057428 h 5313892"/>
              <a:gd name="connsiteX9" fmla="*/ 3120 w 5546143"/>
              <a:gd name="connsiteY9" fmla="*/ 2818778 h 5313892"/>
              <a:gd name="connsiteX10" fmla="*/ 550384 w 5546143"/>
              <a:gd name="connsiteY10" fmla="*/ 1975104 h 5313892"/>
              <a:gd name="connsiteX11" fmla="*/ 2518173 w 5546143"/>
              <a:gd name="connsiteY11" fmla="*/ 0 h 5313892"/>
              <a:gd name="connsiteX12" fmla="*/ 4596740 w 5546143"/>
              <a:gd name="connsiteY12" fmla="*/ 2543951 h 5313892"/>
              <a:gd name="connsiteX13" fmla="*/ 3915376 w 5546143"/>
              <a:gd name="connsiteY13" fmla="*/ 3928262 h 5313892"/>
              <a:gd name="connsiteX14" fmla="*/ 4337880 w 5546143"/>
              <a:gd name="connsiteY14" fmla="*/ 5313893 h 5313892"/>
              <a:gd name="connsiteX15" fmla="*/ 5546143 w 5546143"/>
              <a:gd name="connsiteY15" fmla="*/ 5312636 h 5313892"/>
              <a:gd name="connsiteX0" fmla="*/ 96236 w 5959140"/>
              <a:gd name="connsiteY0" fmla="*/ 5305319 h 5332782"/>
              <a:gd name="connsiteX1" fmla="*/ 2124225 w 5959140"/>
              <a:gd name="connsiteY1" fmla="*/ 5309946 h 5332782"/>
              <a:gd name="connsiteX2" fmla="*/ 1823229 w 5959140"/>
              <a:gd name="connsiteY2" fmla="*/ 4337913 h 5332782"/>
              <a:gd name="connsiteX3" fmla="*/ 718633 w 5959140"/>
              <a:gd name="connsiteY3" fmla="*/ 4411066 h 5332782"/>
              <a:gd name="connsiteX4" fmla="*/ 579645 w 5959140"/>
              <a:gd name="connsiteY4" fmla="*/ 3745382 h 5332782"/>
              <a:gd name="connsiteX5" fmla="*/ 404080 w 5959140"/>
              <a:gd name="connsiteY5" fmla="*/ 3599078 h 5332782"/>
              <a:gd name="connsiteX6" fmla="*/ 441706 w 5959140"/>
              <a:gd name="connsiteY6" fmla="*/ 3470193 h 5332782"/>
              <a:gd name="connsiteX7" fmla="*/ 341032 w 5959140"/>
              <a:gd name="connsiteY7" fmla="*/ 3362205 h 5332782"/>
              <a:gd name="connsiteX8" fmla="*/ 444494 w 5959140"/>
              <a:gd name="connsiteY8" fmla="*/ 3057428 h 5332782"/>
              <a:gd name="connsiteX9" fmla="*/ 3120 w 5959140"/>
              <a:gd name="connsiteY9" fmla="*/ 2818778 h 5332782"/>
              <a:gd name="connsiteX10" fmla="*/ 550384 w 5959140"/>
              <a:gd name="connsiteY10" fmla="*/ 1975104 h 5332782"/>
              <a:gd name="connsiteX11" fmla="*/ 2518173 w 5959140"/>
              <a:gd name="connsiteY11" fmla="*/ 0 h 5332782"/>
              <a:gd name="connsiteX12" fmla="*/ 4596740 w 5959140"/>
              <a:gd name="connsiteY12" fmla="*/ 2543951 h 5332782"/>
              <a:gd name="connsiteX13" fmla="*/ 3915376 w 5959140"/>
              <a:gd name="connsiteY13" fmla="*/ 3928262 h 5332782"/>
              <a:gd name="connsiteX14" fmla="*/ 4337880 w 5959140"/>
              <a:gd name="connsiteY14" fmla="*/ 5313893 h 5332782"/>
              <a:gd name="connsiteX15" fmla="*/ 5959140 w 5959140"/>
              <a:gd name="connsiteY15" fmla="*/ 5332782 h 5332782"/>
              <a:gd name="connsiteX0" fmla="*/ 96236 w 6207400"/>
              <a:gd name="connsiteY0" fmla="*/ 5305319 h 5332782"/>
              <a:gd name="connsiteX1" fmla="*/ 2124225 w 6207400"/>
              <a:gd name="connsiteY1" fmla="*/ 5309946 h 5332782"/>
              <a:gd name="connsiteX2" fmla="*/ 1823229 w 6207400"/>
              <a:gd name="connsiteY2" fmla="*/ 4337913 h 5332782"/>
              <a:gd name="connsiteX3" fmla="*/ 718633 w 6207400"/>
              <a:gd name="connsiteY3" fmla="*/ 4411066 h 5332782"/>
              <a:gd name="connsiteX4" fmla="*/ 579645 w 6207400"/>
              <a:gd name="connsiteY4" fmla="*/ 3745382 h 5332782"/>
              <a:gd name="connsiteX5" fmla="*/ 404080 w 6207400"/>
              <a:gd name="connsiteY5" fmla="*/ 3599078 h 5332782"/>
              <a:gd name="connsiteX6" fmla="*/ 441706 w 6207400"/>
              <a:gd name="connsiteY6" fmla="*/ 3470193 h 5332782"/>
              <a:gd name="connsiteX7" fmla="*/ 341032 w 6207400"/>
              <a:gd name="connsiteY7" fmla="*/ 3362205 h 5332782"/>
              <a:gd name="connsiteX8" fmla="*/ 444494 w 6207400"/>
              <a:gd name="connsiteY8" fmla="*/ 3057428 h 5332782"/>
              <a:gd name="connsiteX9" fmla="*/ 3120 w 6207400"/>
              <a:gd name="connsiteY9" fmla="*/ 2818778 h 5332782"/>
              <a:gd name="connsiteX10" fmla="*/ 550384 w 6207400"/>
              <a:gd name="connsiteY10" fmla="*/ 1975104 h 5332782"/>
              <a:gd name="connsiteX11" fmla="*/ 2518173 w 6207400"/>
              <a:gd name="connsiteY11" fmla="*/ 0 h 5332782"/>
              <a:gd name="connsiteX12" fmla="*/ 4596740 w 6207400"/>
              <a:gd name="connsiteY12" fmla="*/ 2543951 h 5332782"/>
              <a:gd name="connsiteX13" fmla="*/ 3915376 w 6207400"/>
              <a:gd name="connsiteY13" fmla="*/ 3928262 h 5332782"/>
              <a:gd name="connsiteX14" fmla="*/ 4337880 w 6207400"/>
              <a:gd name="connsiteY14" fmla="*/ 5313893 h 5332782"/>
              <a:gd name="connsiteX15" fmla="*/ 6207400 w 6207400"/>
              <a:gd name="connsiteY15" fmla="*/ 5332782 h 5332782"/>
              <a:gd name="connsiteX0" fmla="*/ 96236 w 8152013"/>
              <a:gd name="connsiteY0" fmla="*/ 5305319 h 5345876"/>
              <a:gd name="connsiteX1" fmla="*/ 2124225 w 8152013"/>
              <a:gd name="connsiteY1" fmla="*/ 5309946 h 5345876"/>
              <a:gd name="connsiteX2" fmla="*/ 1823229 w 8152013"/>
              <a:gd name="connsiteY2" fmla="*/ 4337913 h 5345876"/>
              <a:gd name="connsiteX3" fmla="*/ 718633 w 8152013"/>
              <a:gd name="connsiteY3" fmla="*/ 4411066 h 5345876"/>
              <a:gd name="connsiteX4" fmla="*/ 579645 w 8152013"/>
              <a:gd name="connsiteY4" fmla="*/ 3745382 h 5345876"/>
              <a:gd name="connsiteX5" fmla="*/ 404080 w 8152013"/>
              <a:gd name="connsiteY5" fmla="*/ 3599078 h 5345876"/>
              <a:gd name="connsiteX6" fmla="*/ 441706 w 8152013"/>
              <a:gd name="connsiteY6" fmla="*/ 3470193 h 5345876"/>
              <a:gd name="connsiteX7" fmla="*/ 341032 w 8152013"/>
              <a:gd name="connsiteY7" fmla="*/ 3362205 h 5345876"/>
              <a:gd name="connsiteX8" fmla="*/ 444494 w 8152013"/>
              <a:gd name="connsiteY8" fmla="*/ 3057428 h 5345876"/>
              <a:gd name="connsiteX9" fmla="*/ 3120 w 8152013"/>
              <a:gd name="connsiteY9" fmla="*/ 2818778 h 5345876"/>
              <a:gd name="connsiteX10" fmla="*/ 550384 w 8152013"/>
              <a:gd name="connsiteY10" fmla="*/ 1975104 h 5345876"/>
              <a:gd name="connsiteX11" fmla="*/ 2518173 w 8152013"/>
              <a:gd name="connsiteY11" fmla="*/ 0 h 5345876"/>
              <a:gd name="connsiteX12" fmla="*/ 4596740 w 8152013"/>
              <a:gd name="connsiteY12" fmla="*/ 2543951 h 5345876"/>
              <a:gd name="connsiteX13" fmla="*/ 3915376 w 8152013"/>
              <a:gd name="connsiteY13" fmla="*/ 3928262 h 5345876"/>
              <a:gd name="connsiteX14" fmla="*/ 4337880 w 8152013"/>
              <a:gd name="connsiteY14" fmla="*/ 5313893 h 5345876"/>
              <a:gd name="connsiteX15" fmla="*/ 8152013 w 8152013"/>
              <a:gd name="connsiteY15" fmla="*/ 5345876 h 5345876"/>
              <a:gd name="connsiteX0" fmla="*/ 96236 w 8152013"/>
              <a:gd name="connsiteY0" fmla="*/ 5305319 h 5313893"/>
              <a:gd name="connsiteX1" fmla="*/ 2124225 w 8152013"/>
              <a:gd name="connsiteY1" fmla="*/ 5309946 h 5313893"/>
              <a:gd name="connsiteX2" fmla="*/ 1823229 w 8152013"/>
              <a:gd name="connsiteY2" fmla="*/ 4337913 h 5313893"/>
              <a:gd name="connsiteX3" fmla="*/ 718633 w 8152013"/>
              <a:gd name="connsiteY3" fmla="*/ 4411066 h 5313893"/>
              <a:gd name="connsiteX4" fmla="*/ 579645 w 8152013"/>
              <a:gd name="connsiteY4" fmla="*/ 3745382 h 5313893"/>
              <a:gd name="connsiteX5" fmla="*/ 404080 w 8152013"/>
              <a:gd name="connsiteY5" fmla="*/ 3599078 h 5313893"/>
              <a:gd name="connsiteX6" fmla="*/ 441706 w 8152013"/>
              <a:gd name="connsiteY6" fmla="*/ 3470193 h 5313893"/>
              <a:gd name="connsiteX7" fmla="*/ 341032 w 8152013"/>
              <a:gd name="connsiteY7" fmla="*/ 3362205 h 5313893"/>
              <a:gd name="connsiteX8" fmla="*/ 444494 w 8152013"/>
              <a:gd name="connsiteY8" fmla="*/ 3057428 h 5313893"/>
              <a:gd name="connsiteX9" fmla="*/ 3120 w 8152013"/>
              <a:gd name="connsiteY9" fmla="*/ 2818778 h 5313893"/>
              <a:gd name="connsiteX10" fmla="*/ 550384 w 8152013"/>
              <a:gd name="connsiteY10" fmla="*/ 1975104 h 5313893"/>
              <a:gd name="connsiteX11" fmla="*/ 2518173 w 8152013"/>
              <a:gd name="connsiteY11" fmla="*/ 0 h 5313893"/>
              <a:gd name="connsiteX12" fmla="*/ 4596740 w 8152013"/>
              <a:gd name="connsiteY12" fmla="*/ 2543951 h 5313893"/>
              <a:gd name="connsiteX13" fmla="*/ 3915376 w 8152013"/>
              <a:gd name="connsiteY13" fmla="*/ 3928262 h 5313893"/>
              <a:gd name="connsiteX14" fmla="*/ 4337880 w 8152013"/>
              <a:gd name="connsiteY14" fmla="*/ 5313893 h 5313893"/>
              <a:gd name="connsiteX15" fmla="*/ 8152013 w 8152013"/>
              <a:gd name="connsiteY15" fmla="*/ 5313140 h 5313893"/>
              <a:gd name="connsiteX0" fmla="*/ 96236 w 8171655"/>
              <a:gd name="connsiteY0" fmla="*/ 5305319 h 5313893"/>
              <a:gd name="connsiteX1" fmla="*/ 2124225 w 8171655"/>
              <a:gd name="connsiteY1" fmla="*/ 5309946 h 5313893"/>
              <a:gd name="connsiteX2" fmla="*/ 1823229 w 8171655"/>
              <a:gd name="connsiteY2" fmla="*/ 4337913 h 5313893"/>
              <a:gd name="connsiteX3" fmla="*/ 718633 w 8171655"/>
              <a:gd name="connsiteY3" fmla="*/ 4411066 h 5313893"/>
              <a:gd name="connsiteX4" fmla="*/ 579645 w 8171655"/>
              <a:gd name="connsiteY4" fmla="*/ 3745382 h 5313893"/>
              <a:gd name="connsiteX5" fmla="*/ 404080 w 8171655"/>
              <a:gd name="connsiteY5" fmla="*/ 3599078 h 5313893"/>
              <a:gd name="connsiteX6" fmla="*/ 441706 w 8171655"/>
              <a:gd name="connsiteY6" fmla="*/ 3470193 h 5313893"/>
              <a:gd name="connsiteX7" fmla="*/ 341032 w 8171655"/>
              <a:gd name="connsiteY7" fmla="*/ 3362205 h 5313893"/>
              <a:gd name="connsiteX8" fmla="*/ 444494 w 8171655"/>
              <a:gd name="connsiteY8" fmla="*/ 3057428 h 5313893"/>
              <a:gd name="connsiteX9" fmla="*/ 3120 w 8171655"/>
              <a:gd name="connsiteY9" fmla="*/ 2818778 h 5313893"/>
              <a:gd name="connsiteX10" fmla="*/ 550384 w 8171655"/>
              <a:gd name="connsiteY10" fmla="*/ 1975104 h 5313893"/>
              <a:gd name="connsiteX11" fmla="*/ 2518173 w 8171655"/>
              <a:gd name="connsiteY11" fmla="*/ 0 h 5313893"/>
              <a:gd name="connsiteX12" fmla="*/ 4596740 w 8171655"/>
              <a:gd name="connsiteY12" fmla="*/ 2543951 h 5313893"/>
              <a:gd name="connsiteX13" fmla="*/ 3915376 w 8171655"/>
              <a:gd name="connsiteY13" fmla="*/ 3928262 h 5313893"/>
              <a:gd name="connsiteX14" fmla="*/ 4337880 w 8171655"/>
              <a:gd name="connsiteY14" fmla="*/ 5313893 h 5313893"/>
              <a:gd name="connsiteX15" fmla="*/ 8171655 w 8171655"/>
              <a:gd name="connsiteY15" fmla="*/ 5313141 h 5313893"/>
              <a:gd name="connsiteX0" fmla="*/ 96236 w 8171655"/>
              <a:gd name="connsiteY0" fmla="*/ 5305319 h 5319689"/>
              <a:gd name="connsiteX1" fmla="*/ 2124225 w 8171655"/>
              <a:gd name="connsiteY1" fmla="*/ 5309946 h 5319689"/>
              <a:gd name="connsiteX2" fmla="*/ 1823229 w 8171655"/>
              <a:gd name="connsiteY2" fmla="*/ 4337913 h 5319689"/>
              <a:gd name="connsiteX3" fmla="*/ 718633 w 8171655"/>
              <a:gd name="connsiteY3" fmla="*/ 4411066 h 5319689"/>
              <a:gd name="connsiteX4" fmla="*/ 579645 w 8171655"/>
              <a:gd name="connsiteY4" fmla="*/ 3745382 h 5319689"/>
              <a:gd name="connsiteX5" fmla="*/ 404080 w 8171655"/>
              <a:gd name="connsiteY5" fmla="*/ 3599078 h 5319689"/>
              <a:gd name="connsiteX6" fmla="*/ 441706 w 8171655"/>
              <a:gd name="connsiteY6" fmla="*/ 3470193 h 5319689"/>
              <a:gd name="connsiteX7" fmla="*/ 341032 w 8171655"/>
              <a:gd name="connsiteY7" fmla="*/ 3362205 h 5319689"/>
              <a:gd name="connsiteX8" fmla="*/ 444494 w 8171655"/>
              <a:gd name="connsiteY8" fmla="*/ 3057428 h 5319689"/>
              <a:gd name="connsiteX9" fmla="*/ 3120 w 8171655"/>
              <a:gd name="connsiteY9" fmla="*/ 2818778 h 5319689"/>
              <a:gd name="connsiteX10" fmla="*/ 550384 w 8171655"/>
              <a:gd name="connsiteY10" fmla="*/ 1975104 h 5319689"/>
              <a:gd name="connsiteX11" fmla="*/ 2518173 w 8171655"/>
              <a:gd name="connsiteY11" fmla="*/ 0 h 5319689"/>
              <a:gd name="connsiteX12" fmla="*/ 4596740 w 8171655"/>
              <a:gd name="connsiteY12" fmla="*/ 2543951 h 5319689"/>
              <a:gd name="connsiteX13" fmla="*/ 3915376 w 8171655"/>
              <a:gd name="connsiteY13" fmla="*/ 3928262 h 5319689"/>
              <a:gd name="connsiteX14" fmla="*/ 4337880 w 8171655"/>
              <a:gd name="connsiteY14" fmla="*/ 5313893 h 5319689"/>
              <a:gd name="connsiteX15" fmla="*/ 8171655 w 8171655"/>
              <a:gd name="connsiteY15" fmla="*/ 5319689 h 5319689"/>
              <a:gd name="connsiteX0" fmla="*/ 96236 w 8171655"/>
              <a:gd name="connsiteY0" fmla="*/ 5305319 h 5319689"/>
              <a:gd name="connsiteX1" fmla="*/ 2124225 w 8171655"/>
              <a:gd name="connsiteY1" fmla="*/ 5309946 h 5319689"/>
              <a:gd name="connsiteX2" fmla="*/ 1823229 w 8171655"/>
              <a:gd name="connsiteY2" fmla="*/ 4337913 h 5319689"/>
              <a:gd name="connsiteX3" fmla="*/ 718633 w 8171655"/>
              <a:gd name="connsiteY3" fmla="*/ 4411066 h 5319689"/>
              <a:gd name="connsiteX4" fmla="*/ 579645 w 8171655"/>
              <a:gd name="connsiteY4" fmla="*/ 3745382 h 5319689"/>
              <a:gd name="connsiteX5" fmla="*/ 404080 w 8171655"/>
              <a:gd name="connsiteY5" fmla="*/ 3599078 h 5319689"/>
              <a:gd name="connsiteX6" fmla="*/ 441706 w 8171655"/>
              <a:gd name="connsiteY6" fmla="*/ 3470193 h 5319689"/>
              <a:gd name="connsiteX7" fmla="*/ 341032 w 8171655"/>
              <a:gd name="connsiteY7" fmla="*/ 3362205 h 5319689"/>
              <a:gd name="connsiteX8" fmla="*/ 444494 w 8171655"/>
              <a:gd name="connsiteY8" fmla="*/ 3057428 h 5319689"/>
              <a:gd name="connsiteX9" fmla="*/ 3120 w 8171655"/>
              <a:gd name="connsiteY9" fmla="*/ 2818778 h 5319689"/>
              <a:gd name="connsiteX10" fmla="*/ 550384 w 8171655"/>
              <a:gd name="connsiteY10" fmla="*/ 1975104 h 5319689"/>
              <a:gd name="connsiteX11" fmla="*/ 2518173 w 8171655"/>
              <a:gd name="connsiteY11" fmla="*/ 0 h 5319689"/>
              <a:gd name="connsiteX12" fmla="*/ 4596740 w 8171655"/>
              <a:gd name="connsiteY12" fmla="*/ 2543951 h 5319689"/>
              <a:gd name="connsiteX13" fmla="*/ 3915376 w 8171655"/>
              <a:gd name="connsiteY13" fmla="*/ 3928262 h 5319689"/>
              <a:gd name="connsiteX14" fmla="*/ 4337880 w 8171655"/>
              <a:gd name="connsiteY14" fmla="*/ 5313893 h 5319689"/>
              <a:gd name="connsiteX15" fmla="*/ 8171655 w 8171655"/>
              <a:gd name="connsiteY15" fmla="*/ 5319689 h 5319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171655" h="5319689">
                <a:moveTo>
                  <a:pt x="96236" y="5305319"/>
                </a:moveTo>
                <a:lnTo>
                  <a:pt x="2124225" y="5309946"/>
                </a:lnTo>
                <a:cubicBezTo>
                  <a:pt x="2060235" y="5002707"/>
                  <a:pt x="2045123" y="4564685"/>
                  <a:pt x="1823229" y="4337913"/>
                </a:cubicBezTo>
                <a:cubicBezTo>
                  <a:pt x="1725693" y="4218431"/>
                  <a:pt x="1020995" y="4625644"/>
                  <a:pt x="718633" y="4411066"/>
                </a:cubicBezTo>
                <a:cubicBezTo>
                  <a:pt x="396764" y="4162349"/>
                  <a:pt x="652797" y="3833165"/>
                  <a:pt x="579645" y="3745382"/>
                </a:cubicBezTo>
                <a:cubicBezTo>
                  <a:pt x="521123" y="3696614"/>
                  <a:pt x="418023" y="3646108"/>
                  <a:pt x="404080" y="3599078"/>
                </a:cubicBezTo>
                <a:cubicBezTo>
                  <a:pt x="384935" y="3557625"/>
                  <a:pt x="411057" y="3507120"/>
                  <a:pt x="441706" y="3470193"/>
                </a:cubicBezTo>
                <a:lnTo>
                  <a:pt x="341032" y="3362205"/>
                </a:lnTo>
                <a:cubicBezTo>
                  <a:pt x="298566" y="3284755"/>
                  <a:pt x="414533" y="3157511"/>
                  <a:pt x="444494" y="3057428"/>
                </a:cubicBezTo>
                <a:cubicBezTo>
                  <a:pt x="297369" y="2977878"/>
                  <a:pt x="59710" y="2939068"/>
                  <a:pt x="3120" y="2818778"/>
                </a:cubicBezTo>
                <a:cubicBezTo>
                  <a:pt x="-45323" y="2691462"/>
                  <a:pt x="485658" y="2374024"/>
                  <a:pt x="550384" y="1975104"/>
                </a:cubicBezTo>
                <a:cubicBezTo>
                  <a:pt x="500143" y="266534"/>
                  <a:pt x="1916564" y="11046"/>
                  <a:pt x="2518173" y="0"/>
                </a:cubicBezTo>
                <a:cubicBezTo>
                  <a:pt x="3500739" y="-24"/>
                  <a:pt x="5080836" y="647274"/>
                  <a:pt x="4596740" y="2543951"/>
                </a:cubicBezTo>
                <a:cubicBezTo>
                  <a:pt x="4410360" y="3037075"/>
                  <a:pt x="3846020" y="3622783"/>
                  <a:pt x="3915376" y="3928262"/>
                </a:cubicBezTo>
                <a:cubicBezTo>
                  <a:pt x="3986452" y="4327448"/>
                  <a:pt x="4230590" y="4955448"/>
                  <a:pt x="4337880" y="5313893"/>
                </a:cubicBezTo>
                <a:lnTo>
                  <a:pt x="8171655" y="5319689"/>
                </a:lnTo>
              </a:path>
            </a:pathLst>
          </a:cu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4FBBF90-8799-48B9-A732-B7DA727AD22F}"/>
              </a:ext>
            </a:extLst>
          </p:cNvPr>
          <p:cNvGrpSpPr/>
          <p:nvPr/>
        </p:nvGrpSpPr>
        <p:grpSpPr>
          <a:xfrm>
            <a:off x="2047935" y="3379908"/>
            <a:ext cx="806457" cy="1530437"/>
            <a:chOff x="1599810" y="2276872"/>
            <a:chExt cx="811469" cy="1500828"/>
          </a:xfrm>
          <a:solidFill>
            <a:schemeClr val="accent2">
              <a:lumMod val="50000"/>
              <a:lumOff val="50000"/>
            </a:schemeClr>
          </a:solidFill>
        </p:grpSpPr>
        <p:sp>
          <p:nvSpPr>
            <p:cNvPr id="7" name="Block Arc 37">
              <a:extLst>
                <a:ext uri="{FF2B5EF4-FFF2-40B4-BE49-F238E27FC236}">
                  <a16:creationId xmlns:a16="http://schemas.microsoft.com/office/drawing/2014/main" id="{146252A5-25A6-4258-BD03-84AC2963C1BF}"/>
                </a:ext>
              </a:extLst>
            </p:cNvPr>
            <p:cNvSpPr/>
            <p:nvPr/>
          </p:nvSpPr>
          <p:spPr>
            <a:xfrm>
              <a:off x="1599810" y="2276872"/>
              <a:ext cx="811469" cy="1058995"/>
            </a:xfrm>
            <a:custGeom>
              <a:avLst/>
              <a:gdLst>
                <a:gd name="connsiteX0" fmla="*/ 555039 w 1128574"/>
                <a:gd name="connsiteY0" fmla="*/ 83 h 1471472"/>
                <a:gd name="connsiteX1" fmla="*/ 1114657 w 1128574"/>
                <a:gd name="connsiteY1" fmla="*/ 440104 h 1471472"/>
                <a:gd name="connsiteX2" fmla="*/ 772429 w 1128574"/>
                <a:gd name="connsiteY2" fmla="*/ 1088053 h 1471472"/>
                <a:gd name="connsiteX3" fmla="*/ 772726 w 1128574"/>
                <a:gd name="connsiteY3" fmla="*/ 1088985 h 1471472"/>
                <a:gd name="connsiteX4" fmla="*/ 574598 w 1128574"/>
                <a:gd name="connsiteY4" fmla="*/ 1360143 h 1471472"/>
                <a:gd name="connsiteX5" fmla="*/ 569907 w 1128574"/>
                <a:gd name="connsiteY5" fmla="*/ 1360143 h 1471472"/>
                <a:gd name="connsiteX6" fmla="*/ 434237 w 1128574"/>
                <a:gd name="connsiteY6" fmla="*/ 1471472 h 1471472"/>
                <a:gd name="connsiteX7" fmla="*/ 298567 w 1128574"/>
                <a:gd name="connsiteY7" fmla="*/ 1360143 h 1471472"/>
                <a:gd name="connsiteX8" fmla="*/ 294969 w 1128574"/>
                <a:gd name="connsiteY8" fmla="*/ 1360143 h 1471472"/>
                <a:gd name="connsiteX9" fmla="*/ 295961 w 1128574"/>
                <a:gd name="connsiteY9" fmla="*/ 1347236 h 1471472"/>
                <a:gd name="connsiteX10" fmla="*/ 292410 w 1128574"/>
                <a:gd name="connsiteY10" fmla="*/ 1329645 h 1471472"/>
                <a:gd name="connsiteX11" fmla="*/ 300331 w 1128574"/>
                <a:gd name="connsiteY11" fmla="*/ 1290412 h 1471472"/>
                <a:gd name="connsiteX12" fmla="*/ 657787 w 1128574"/>
                <a:gd name="connsiteY12" fmla="*/ 834864 h 1471472"/>
                <a:gd name="connsiteX13" fmla="*/ 656254 w 1128574"/>
                <a:gd name="connsiteY13" fmla="*/ 830430 h 1471472"/>
                <a:gd name="connsiteX14" fmla="*/ 838945 w 1128574"/>
                <a:gd name="connsiteY14" fmla="*/ 502307 h 1471472"/>
                <a:gd name="connsiteX15" fmla="*/ 533067 w 1128574"/>
                <a:gd name="connsiteY15" fmla="*/ 284409 h 1471472"/>
                <a:gd name="connsiteX16" fmla="*/ 282643 w 1128574"/>
                <a:gd name="connsiteY16" fmla="*/ 564282 h 1471472"/>
                <a:gd name="connsiteX17" fmla="*/ 279666 w 1128574"/>
                <a:gd name="connsiteY17" fmla="*/ 564282 h 1471472"/>
                <a:gd name="connsiteX18" fmla="*/ 280029 w 1128574"/>
                <a:gd name="connsiteY18" fmla="*/ 567621 h 1471472"/>
                <a:gd name="connsiteX19" fmla="*/ 140015 w 1128574"/>
                <a:gd name="connsiteY19" fmla="*/ 697359 h 1471472"/>
                <a:gd name="connsiteX20" fmla="*/ 0 w 1128574"/>
                <a:gd name="connsiteY20" fmla="*/ 567621 h 1471472"/>
                <a:gd name="connsiteX21" fmla="*/ 363 w 1128574"/>
                <a:gd name="connsiteY21" fmla="*/ 564281 h 1471472"/>
                <a:gd name="connsiteX22" fmla="*/ 1 w 1128574"/>
                <a:gd name="connsiteY22" fmla="*/ 564281 h 1471472"/>
                <a:gd name="connsiteX23" fmla="*/ 501773 w 1128574"/>
                <a:gd name="connsiteY23" fmla="*/ 3505 h 1471472"/>
                <a:gd name="connsiteX24" fmla="*/ 555039 w 1128574"/>
                <a:gd name="connsiteY24" fmla="*/ 83 h 1471472"/>
                <a:gd name="connsiteX0" fmla="*/ 555039 w 1128574"/>
                <a:gd name="connsiteY0" fmla="*/ 83 h 1471472"/>
                <a:gd name="connsiteX1" fmla="*/ 1114657 w 1128574"/>
                <a:gd name="connsiteY1" fmla="*/ 440104 h 1471472"/>
                <a:gd name="connsiteX2" fmla="*/ 772429 w 1128574"/>
                <a:gd name="connsiteY2" fmla="*/ 1088053 h 1471472"/>
                <a:gd name="connsiteX3" fmla="*/ 772726 w 1128574"/>
                <a:gd name="connsiteY3" fmla="*/ 1088985 h 1471472"/>
                <a:gd name="connsiteX4" fmla="*/ 574598 w 1128574"/>
                <a:gd name="connsiteY4" fmla="*/ 1360143 h 1471472"/>
                <a:gd name="connsiteX5" fmla="*/ 569907 w 1128574"/>
                <a:gd name="connsiteY5" fmla="*/ 1360143 h 1471472"/>
                <a:gd name="connsiteX6" fmla="*/ 434237 w 1128574"/>
                <a:gd name="connsiteY6" fmla="*/ 1471472 h 1471472"/>
                <a:gd name="connsiteX7" fmla="*/ 298567 w 1128574"/>
                <a:gd name="connsiteY7" fmla="*/ 1360143 h 1471472"/>
                <a:gd name="connsiteX8" fmla="*/ 294969 w 1128574"/>
                <a:gd name="connsiteY8" fmla="*/ 1360143 h 1471472"/>
                <a:gd name="connsiteX9" fmla="*/ 292410 w 1128574"/>
                <a:gd name="connsiteY9" fmla="*/ 1329645 h 1471472"/>
                <a:gd name="connsiteX10" fmla="*/ 300331 w 1128574"/>
                <a:gd name="connsiteY10" fmla="*/ 1290412 h 1471472"/>
                <a:gd name="connsiteX11" fmla="*/ 657787 w 1128574"/>
                <a:gd name="connsiteY11" fmla="*/ 834864 h 1471472"/>
                <a:gd name="connsiteX12" fmla="*/ 656254 w 1128574"/>
                <a:gd name="connsiteY12" fmla="*/ 830430 h 1471472"/>
                <a:gd name="connsiteX13" fmla="*/ 838945 w 1128574"/>
                <a:gd name="connsiteY13" fmla="*/ 502307 h 1471472"/>
                <a:gd name="connsiteX14" fmla="*/ 533067 w 1128574"/>
                <a:gd name="connsiteY14" fmla="*/ 284409 h 1471472"/>
                <a:gd name="connsiteX15" fmla="*/ 282643 w 1128574"/>
                <a:gd name="connsiteY15" fmla="*/ 564282 h 1471472"/>
                <a:gd name="connsiteX16" fmla="*/ 279666 w 1128574"/>
                <a:gd name="connsiteY16" fmla="*/ 564282 h 1471472"/>
                <a:gd name="connsiteX17" fmla="*/ 280029 w 1128574"/>
                <a:gd name="connsiteY17" fmla="*/ 567621 h 1471472"/>
                <a:gd name="connsiteX18" fmla="*/ 140015 w 1128574"/>
                <a:gd name="connsiteY18" fmla="*/ 697359 h 1471472"/>
                <a:gd name="connsiteX19" fmla="*/ 0 w 1128574"/>
                <a:gd name="connsiteY19" fmla="*/ 567621 h 1471472"/>
                <a:gd name="connsiteX20" fmla="*/ 363 w 1128574"/>
                <a:gd name="connsiteY20" fmla="*/ 564281 h 1471472"/>
                <a:gd name="connsiteX21" fmla="*/ 1 w 1128574"/>
                <a:gd name="connsiteY21" fmla="*/ 564281 h 1471472"/>
                <a:gd name="connsiteX22" fmla="*/ 501773 w 1128574"/>
                <a:gd name="connsiteY22" fmla="*/ 3505 h 1471472"/>
                <a:gd name="connsiteX23" fmla="*/ 555039 w 1128574"/>
                <a:gd name="connsiteY23" fmla="*/ 83 h 1471472"/>
                <a:gd name="connsiteX0" fmla="*/ 555039 w 1128574"/>
                <a:gd name="connsiteY0" fmla="*/ 83 h 1471472"/>
                <a:gd name="connsiteX1" fmla="*/ 1114657 w 1128574"/>
                <a:gd name="connsiteY1" fmla="*/ 440104 h 1471472"/>
                <a:gd name="connsiteX2" fmla="*/ 772429 w 1128574"/>
                <a:gd name="connsiteY2" fmla="*/ 1088053 h 1471472"/>
                <a:gd name="connsiteX3" fmla="*/ 772726 w 1128574"/>
                <a:gd name="connsiteY3" fmla="*/ 1088985 h 1471472"/>
                <a:gd name="connsiteX4" fmla="*/ 574598 w 1128574"/>
                <a:gd name="connsiteY4" fmla="*/ 1360143 h 1471472"/>
                <a:gd name="connsiteX5" fmla="*/ 569907 w 1128574"/>
                <a:gd name="connsiteY5" fmla="*/ 1360143 h 1471472"/>
                <a:gd name="connsiteX6" fmla="*/ 434237 w 1128574"/>
                <a:gd name="connsiteY6" fmla="*/ 1471472 h 1471472"/>
                <a:gd name="connsiteX7" fmla="*/ 298567 w 1128574"/>
                <a:gd name="connsiteY7" fmla="*/ 1360143 h 1471472"/>
                <a:gd name="connsiteX8" fmla="*/ 294969 w 1128574"/>
                <a:gd name="connsiteY8" fmla="*/ 1360143 h 1471472"/>
                <a:gd name="connsiteX9" fmla="*/ 300331 w 1128574"/>
                <a:gd name="connsiteY9" fmla="*/ 1290412 h 1471472"/>
                <a:gd name="connsiteX10" fmla="*/ 657787 w 1128574"/>
                <a:gd name="connsiteY10" fmla="*/ 834864 h 1471472"/>
                <a:gd name="connsiteX11" fmla="*/ 656254 w 1128574"/>
                <a:gd name="connsiteY11" fmla="*/ 830430 h 1471472"/>
                <a:gd name="connsiteX12" fmla="*/ 838945 w 1128574"/>
                <a:gd name="connsiteY12" fmla="*/ 502307 h 1471472"/>
                <a:gd name="connsiteX13" fmla="*/ 533067 w 1128574"/>
                <a:gd name="connsiteY13" fmla="*/ 284409 h 1471472"/>
                <a:gd name="connsiteX14" fmla="*/ 282643 w 1128574"/>
                <a:gd name="connsiteY14" fmla="*/ 564282 h 1471472"/>
                <a:gd name="connsiteX15" fmla="*/ 279666 w 1128574"/>
                <a:gd name="connsiteY15" fmla="*/ 564282 h 1471472"/>
                <a:gd name="connsiteX16" fmla="*/ 280029 w 1128574"/>
                <a:gd name="connsiteY16" fmla="*/ 567621 h 1471472"/>
                <a:gd name="connsiteX17" fmla="*/ 140015 w 1128574"/>
                <a:gd name="connsiteY17" fmla="*/ 697359 h 1471472"/>
                <a:gd name="connsiteX18" fmla="*/ 0 w 1128574"/>
                <a:gd name="connsiteY18" fmla="*/ 567621 h 1471472"/>
                <a:gd name="connsiteX19" fmla="*/ 363 w 1128574"/>
                <a:gd name="connsiteY19" fmla="*/ 564281 h 1471472"/>
                <a:gd name="connsiteX20" fmla="*/ 1 w 1128574"/>
                <a:gd name="connsiteY20" fmla="*/ 564281 h 1471472"/>
                <a:gd name="connsiteX21" fmla="*/ 501773 w 1128574"/>
                <a:gd name="connsiteY21" fmla="*/ 3505 h 1471472"/>
                <a:gd name="connsiteX22" fmla="*/ 555039 w 1128574"/>
                <a:gd name="connsiteY22" fmla="*/ 83 h 1471472"/>
                <a:gd name="connsiteX0" fmla="*/ 555039 w 1128574"/>
                <a:gd name="connsiteY0" fmla="*/ 83 h 1471472"/>
                <a:gd name="connsiteX1" fmla="*/ 1114657 w 1128574"/>
                <a:gd name="connsiteY1" fmla="*/ 440104 h 1471472"/>
                <a:gd name="connsiteX2" fmla="*/ 772429 w 1128574"/>
                <a:gd name="connsiteY2" fmla="*/ 1088053 h 1471472"/>
                <a:gd name="connsiteX3" fmla="*/ 772726 w 1128574"/>
                <a:gd name="connsiteY3" fmla="*/ 1088985 h 1471472"/>
                <a:gd name="connsiteX4" fmla="*/ 574598 w 1128574"/>
                <a:gd name="connsiteY4" fmla="*/ 1360143 h 1471472"/>
                <a:gd name="connsiteX5" fmla="*/ 569907 w 1128574"/>
                <a:gd name="connsiteY5" fmla="*/ 1360143 h 1471472"/>
                <a:gd name="connsiteX6" fmla="*/ 434237 w 1128574"/>
                <a:gd name="connsiteY6" fmla="*/ 1471472 h 1471472"/>
                <a:gd name="connsiteX7" fmla="*/ 298567 w 1128574"/>
                <a:gd name="connsiteY7" fmla="*/ 1360143 h 1471472"/>
                <a:gd name="connsiteX8" fmla="*/ 300331 w 1128574"/>
                <a:gd name="connsiteY8" fmla="*/ 1290412 h 1471472"/>
                <a:gd name="connsiteX9" fmla="*/ 657787 w 1128574"/>
                <a:gd name="connsiteY9" fmla="*/ 834864 h 1471472"/>
                <a:gd name="connsiteX10" fmla="*/ 656254 w 1128574"/>
                <a:gd name="connsiteY10" fmla="*/ 830430 h 1471472"/>
                <a:gd name="connsiteX11" fmla="*/ 838945 w 1128574"/>
                <a:gd name="connsiteY11" fmla="*/ 502307 h 1471472"/>
                <a:gd name="connsiteX12" fmla="*/ 533067 w 1128574"/>
                <a:gd name="connsiteY12" fmla="*/ 284409 h 1471472"/>
                <a:gd name="connsiteX13" fmla="*/ 282643 w 1128574"/>
                <a:gd name="connsiteY13" fmla="*/ 564282 h 1471472"/>
                <a:gd name="connsiteX14" fmla="*/ 279666 w 1128574"/>
                <a:gd name="connsiteY14" fmla="*/ 564282 h 1471472"/>
                <a:gd name="connsiteX15" fmla="*/ 280029 w 1128574"/>
                <a:gd name="connsiteY15" fmla="*/ 567621 h 1471472"/>
                <a:gd name="connsiteX16" fmla="*/ 140015 w 1128574"/>
                <a:gd name="connsiteY16" fmla="*/ 697359 h 1471472"/>
                <a:gd name="connsiteX17" fmla="*/ 0 w 1128574"/>
                <a:gd name="connsiteY17" fmla="*/ 567621 h 1471472"/>
                <a:gd name="connsiteX18" fmla="*/ 363 w 1128574"/>
                <a:gd name="connsiteY18" fmla="*/ 564281 h 1471472"/>
                <a:gd name="connsiteX19" fmla="*/ 1 w 1128574"/>
                <a:gd name="connsiteY19" fmla="*/ 564281 h 1471472"/>
                <a:gd name="connsiteX20" fmla="*/ 501773 w 1128574"/>
                <a:gd name="connsiteY20" fmla="*/ 3505 h 1471472"/>
                <a:gd name="connsiteX21" fmla="*/ 555039 w 1128574"/>
                <a:gd name="connsiteY21" fmla="*/ 83 h 1471472"/>
                <a:gd name="connsiteX0" fmla="*/ 555039 w 1128574"/>
                <a:gd name="connsiteY0" fmla="*/ 83 h 1471472"/>
                <a:gd name="connsiteX1" fmla="*/ 1114657 w 1128574"/>
                <a:gd name="connsiteY1" fmla="*/ 440104 h 1471472"/>
                <a:gd name="connsiteX2" fmla="*/ 772429 w 1128574"/>
                <a:gd name="connsiteY2" fmla="*/ 1088053 h 1471472"/>
                <a:gd name="connsiteX3" fmla="*/ 574598 w 1128574"/>
                <a:gd name="connsiteY3" fmla="*/ 1360143 h 1471472"/>
                <a:gd name="connsiteX4" fmla="*/ 569907 w 1128574"/>
                <a:gd name="connsiteY4" fmla="*/ 1360143 h 1471472"/>
                <a:gd name="connsiteX5" fmla="*/ 434237 w 1128574"/>
                <a:gd name="connsiteY5" fmla="*/ 1471472 h 1471472"/>
                <a:gd name="connsiteX6" fmla="*/ 298567 w 1128574"/>
                <a:gd name="connsiteY6" fmla="*/ 1360143 h 1471472"/>
                <a:gd name="connsiteX7" fmla="*/ 300331 w 1128574"/>
                <a:gd name="connsiteY7" fmla="*/ 1290412 h 1471472"/>
                <a:gd name="connsiteX8" fmla="*/ 657787 w 1128574"/>
                <a:gd name="connsiteY8" fmla="*/ 834864 h 1471472"/>
                <a:gd name="connsiteX9" fmla="*/ 656254 w 1128574"/>
                <a:gd name="connsiteY9" fmla="*/ 830430 h 1471472"/>
                <a:gd name="connsiteX10" fmla="*/ 838945 w 1128574"/>
                <a:gd name="connsiteY10" fmla="*/ 502307 h 1471472"/>
                <a:gd name="connsiteX11" fmla="*/ 533067 w 1128574"/>
                <a:gd name="connsiteY11" fmla="*/ 284409 h 1471472"/>
                <a:gd name="connsiteX12" fmla="*/ 282643 w 1128574"/>
                <a:gd name="connsiteY12" fmla="*/ 564282 h 1471472"/>
                <a:gd name="connsiteX13" fmla="*/ 279666 w 1128574"/>
                <a:gd name="connsiteY13" fmla="*/ 564282 h 1471472"/>
                <a:gd name="connsiteX14" fmla="*/ 280029 w 1128574"/>
                <a:gd name="connsiteY14" fmla="*/ 567621 h 1471472"/>
                <a:gd name="connsiteX15" fmla="*/ 140015 w 1128574"/>
                <a:gd name="connsiteY15" fmla="*/ 697359 h 1471472"/>
                <a:gd name="connsiteX16" fmla="*/ 0 w 1128574"/>
                <a:gd name="connsiteY16" fmla="*/ 567621 h 1471472"/>
                <a:gd name="connsiteX17" fmla="*/ 363 w 1128574"/>
                <a:gd name="connsiteY17" fmla="*/ 564281 h 1471472"/>
                <a:gd name="connsiteX18" fmla="*/ 1 w 1128574"/>
                <a:gd name="connsiteY18" fmla="*/ 564281 h 1471472"/>
                <a:gd name="connsiteX19" fmla="*/ 501773 w 1128574"/>
                <a:gd name="connsiteY19" fmla="*/ 3505 h 1471472"/>
                <a:gd name="connsiteX20" fmla="*/ 555039 w 1128574"/>
                <a:gd name="connsiteY20" fmla="*/ 83 h 1471472"/>
                <a:gd name="connsiteX0" fmla="*/ 555039 w 1128574"/>
                <a:gd name="connsiteY0" fmla="*/ 83 h 1471472"/>
                <a:gd name="connsiteX1" fmla="*/ 1114657 w 1128574"/>
                <a:gd name="connsiteY1" fmla="*/ 440104 h 1471472"/>
                <a:gd name="connsiteX2" fmla="*/ 772429 w 1128574"/>
                <a:gd name="connsiteY2" fmla="*/ 1088053 h 1471472"/>
                <a:gd name="connsiteX3" fmla="*/ 574598 w 1128574"/>
                <a:gd name="connsiteY3" fmla="*/ 1360143 h 1471472"/>
                <a:gd name="connsiteX4" fmla="*/ 569907 w 1128574"/>
                <a:gd name="connsiteY4" fmla="*/ 1360143 h 1471472"/>
                <a:gd name="connsiteX5" fmla="*/ 434237 w 1128574"/>
                <a:gd name="connsiteY5" fmla="*/ 1471472 h 1471472"/>
                <a:gd name="connsiteX6" fmla="*/ 298567 w 1128574"/>
                <a:gd name="connsiteY6" fmla="*/ 1360143 h 1471472"/>
                <a:gd name="connsiteX7" fmla="*/ 300331 w 1128574"/>
                <a:gd name="connsiteY7" fmla="*/ 1290412 h 1471472"/>
                <a:gd name="connsiteX8" fmla="*/ 657787 w 1128574"/>
                <a:gd name="connsiteY8" fmla="*/ 834864 h 1471472"/>
                <a:gd name="connsiteX9" fmla="*/ 656254 w 1128574"/>
                <a:gd name="connsiteY9" fmla="*/ 830430 h 1471472"/>
                <a:gd name="connsiteX10" fmla="*/ 838945 w 1128574"/>
                <a:gd name="connsiteY10" fmla="*/ 502307 h 1471472"/>
                <a:gd name="connsiteX11" fmla="*/ 533067 w 1128574"/>
                <a:gd name="connsiteY11" fmla="*/ 284409 h 1471472"/>
                <a:gd name="connsiteX12" fmla="*/ 282643 w 1128574"/>
                <a:gd name="connsiteY12" fmla="*/ 564282 h 1471472"/>
                <a:gd name="connsiteX13" fmla="*/ 279666 w 1128574"/>
                <a:gd name="connsiteY13" fmla="*/ 564282 h 1471472"/>
                <a:gd name="connsiteX14" fmla="*/ 280029 w 1128574"/>
                <a:gd name="connsiteY14" fmla="*/ 567621 h 1471472"/>
                <a:gd name="connsiteX15" fmla="*/ 140015 w 1128574"/>
                <a:gd name="connsiteY15" fmla="*/ 697359 h 1471472"/>
                <a:gd name="connsiteX16" fmla="*/ 0 w 1128574"/>
                <a:gd name="connsiteY16" fmla="*/ 567621 h 1471472"/>
                <a:gd name="connsiteX17" fmla="*/ 363 w 1128574"/>
                <a:gd name="connsiteY17" fmla="*/ 564281 h 1471472"/>
                <a:gd name="connsiteX18" fmla="*/ 1 w 1128574"/>
                <a:gd name="connsiteY18" fmla="*/ 564281 h 1471472"/>
                <a:gd name="connsiteX19" fmla="*/ 501773 w 1128574"/>
                <a:gd name="connsiteY19" fmla="*/ 3505 h 1471472"/>
                <a:gd name="connsiteX20" fmla="*/ 555039 w 1128574"/>
                <a:gd name="connsiteY20" fmla="*/ 83 h 1471472"/>
                <a:gd name="connsiteX0" fmla="*/ 555039 w 1128574"/>
                <a:gd name="connsiteY0" fmla="*/ 83 h 1471551"/>
                <a:gd name="connsiteX1" fmla="*/ 1114657 w 1128574"/>
                <a:gd name="connsiteY1" fmla="*/ 440104 h 1471551"/>
                <a:gd name="connsiteX2" fmla="*/ 772429 w 1128574"/>
                <a:gd name="connsiteY2" fmla="*/ 1088053 h 1471551"/>
                <a:gd name="connsiteX3" fmla="*/ 574598 w 1128574"/>
                <a:gd name="connsiteY3" fmla="*/ 1360143 h 1471551"/>
                <a:gd name="connsiteX4" fmla="*/ 567462 w 1128574"/>
                <a:gd name="connsiteY4" fmla="*/ 1372368 h 1471551"/>
                <a:gd name="connsiteX5" fmla="*/ 434237 w 1128574"/>
                <a:gd name="connsiteY5" fmla="*/ 1471472 h 1471551"/>
                <a:gd name="connsiteX6" fmla="*/ 298567 w 1128574"/>
                <a:gd name="connsiteY6" fmla="*/ 1360143 h 1471551"/>
                <a:gd name="connsiteX7" fmla="*/ 300331 w 1128574"/>
                <a:gd name="connsiteY7" fmla="*/ 1290412 h 1471551"/>
                <a:gd name="connsiteX8" fmla="*/ 657787 w 1128574"/>
                <a:gd name="connsiteY8" fmla="*/ 834864 h 1471551"/>
                <a:gd name="connsiteX9" fmla="*/ 656254 w 1128574"/>
                <a:gd name="connsiteY9" fmla="*/ 830430 h 1471551"/>
                <a:gd name="connsiteX10" fmla="*/ 838945 w 1128574"/>
                <a:gd name="connsiteY10" fmla="*/ 502307 h 1471551"/>
                <a:gd name="connsiteX11" fmla="*/ 533067 w 1128574"/>
                <a:gd name="connsiteY11" fmla="*/ 284409 h 1471551"/>
                <a:gd name="connsiteX12" fmla="*/ 282643 w 1128574"/>
                <a:gd name="connsiteY12" fmla="*/ 564282 h 1471551"/>
                <a:gd name="connsiteX13" fmla="*/ 279666 w 1128574"/>
                <a:gd name="connsiteY13" fmla="*/ 564282 h 1471551"/>
                <a:gd name="connsiteX14" fmla="*/ 280029 w 1128574"/>
                <a:gd name="connsiteY14" fmla="*/ 567621 h 1471551"/>
                <a:gd name="connsiteX15" fmla="*/ 140015 w 1128574"/>
                <a:gd name="connsiteY15" fmla="*/ 697359 h 1471551"/>
                <a:gd name="connsiteX16" fmla="*/ 0 w 1128574"/>
                <a:gd name="connsiteY16" fmla="*/ 567621 h 1471551"/>
                <a:gd name="connsiteX17" fmla="*/ 363 w 1128574"/>
                <a:gd name="connsiteY17" fmla="*/ 564281 h 1471551"/>
                <a:gd name="connsiteX18" fmla="*/ 1 w 1128574"/>
                <a:gd name="connsiteY18" fmla="*/ 564281 h 1471551"/>
                <a:gd name="connsiteX19" fmla="*/ 501773 w 1128574"/>
                <a:gd name="connsiteY19" fmla="*/ 3505 h 1471551"/>
                <a:gd name="connsiteX20" fmla="*/ 555039 w 1128574"/>
                <a:gd name="connsiteY20" fmla="*/ 83 h 1471551"/>
                <a:gd name="connsiteX0" fmla="*/ 555039 w 1128574"/>
                <a:gd name="connsiteY0" fmla="*/ 83 h 1471551"/>
                <a:gd name="connsiteX1" fmla="*/ 1114657 w 1128574"/>
                <a:gd name="connsiteY1" fmla="*/ 440104 h 1471551"/>
                <a:gd name="connsiteX2" fmla="*/ 772429 w 1128574"/>
                <a:gd name="connsiteY2" fmla="*/ 1088053 h 1471551"/>
                <a:gd name="connsiteX3" fmla="*/ 567462 w 1128574"/>
                <a:gd name="connsiteY3" fmla="*/ 1372368 h 1471551"/>
                <a:gd name="connsiteX4" fmla="*/ 434237 w 1128574"/>
                <a:gd name="connsiteY4" fmla="*/ 1471472 h 1471551"/>
                <a:gd name="connsiteX5" fmla="*/ 298567 w 1128574"/>
                <a:gd name="connsiteY5" fmla="*/ 1360143 h 1471551"/>
                <a:gd name="connsiteX6" fmla="*/ 300331 w 1128574"/>
                <a:gd name="connsiteY6" fmla="*/ 1290412 h 1471551"/>
                <a:gd name="connsiteX7" fmla="*/ 657787 w 1128574"/>
                <a:gd name="connsiteY7" fmla="*/ 834864 h 1471551"/>
                <a:gd name="connsiteX8" fmla="*/ 656254 w 1128574"/>
                <a:gd name="connsiteY8" fmla="*/ 830430 h 1471551"/>
                <a:gd name="connsiteX9" fmla="*/ 838945 w 1128574"/>
                <a:gd name="connsiteY9" fmla="*/ 502307 h 1471551"/>
                <a:gd name="connsiteX10" fmla="*/ 533067 w 1128574"/>
                <a:gd name="connsiteY10" fmla="*/ 284409 h 1471551"/>
                <a:gd name="connsiteX11" fmla="*/ 282643 w 1128574"/>
                <a:gd name="connsiteY11" fmla="*/ 564282 h 1471551"/>
                <a:gd name="connsiteX12" fmla="*/ 279666 w 1128574"/>
                <a:gd name="connsiteY12" fmla="*/ 564282 h 1471551"/>
                <a:gd name="connsiteX13" fmla="*/ 280029 w 1128574"/>
                <a:gd name="connsiteY13" fmla="*/ 567621 h 1471551"/>
                <a:gd name="connsiteX14" fmla="*/ 140015 w 1128574"/>
                <a:gd name="connsiteY14" fmla="*/ 697359 h 1471551"/>
                <a:gd name="connsiteX15" fmla="*/ 0 w 1128574"/>
                <a:gd name="connsiteY15" fmla="*/ 567621 h 1471551"/>
                <a:gd name="connsiteX16" fmla="*/ 363 w 1128574"/>
                <a:gd name="connsiteY16" fmla="*/ 564281 h 1471551"/>
                <a:gd name="connsiteX17" fmla="*/ 1 w 1128574"/>
                <a:gd name="connsiteY17" fmla="*/ 564281 h 1471551"/>
                <a:gd name="connsiteX18" fmla="*/ 501773 w 1128574"/>
                <a:gd name="connsiteY18" fmla="*/ 3505 h 1471551"/>
                <a:gd name="connsiteX19" fmla="*/ 555039 w 1128574"/>
                <a:gd name="connsiteY19" fmla="*/ 83 h 1471551"/>
                <a:gd name="connsiteX0" fmla="*/ 555039 w 1128574"/>
                <a:gd name="connsiteY0" fmla="*/ 83 h 1471556"/>
                <a:gd name="connsiteX1" fmla="*/ 1114657 w 1128574"/>
                <a:gd name="connsiteY1" fmla="*/ 440104 h 1471556"/>
                <a:gd name="connsiteX2" fmla="*/ 772429 w 1128574"/>
                <a:gd name="connsiteY2" fmla="*/ 1088053 h 1471556"/>
                <a:gd name="connsiteX3" fmla="*/ 567462 w 1128574"/>
                <a:gd name="connsiteY3" fmla="*/ 1372368 h 1471556"/>
                <a:gd name="connsiteX4" fmla="*/ 434237 w 1128574"/>
                <a:gd name="connsiteY4" fmla="*/ 1471472 h 1471556"/>
                <a:gd name="connsiteX5" fmla="*/ 298567 w 1128574"/>
                <a:gd name="connsiteY5" fmla="*/ 1360143 h 1471556"/>
                <a:gd name="connsiteX6" fmla="*/ 300331 w 1128574"/>
                <a:gd name="connsiteY6" fmla="*/ 1290412 h 1471556"/>
                <a:gd name="connsiteX7" fmla="*/ 657787 w 1128574"/>
                <a:gd name="connsiteY7" fmla="*/ 834864 h 1471556"/>
                <a:gd name="connsiteX8" fmla="*/ 656254 w 1128574"/>
                <a:gd name="connsiteY8" fmla="*/ 830430 h 1471556"/>
                <a:gd name="connsiteX9" fmla="*/ 838945 w 1128574"/>
                <a:gd name="connsiteY9" fmla="*/ 502307 h 1471556"/>
                <a:gd name="connsiteX10" fmla="*/ 533067 w 1128574"/>
                <a:gd name="connsiteY10" fmla="*/ 284409 h 1471556"/>
                <a:gd name="connsiteX11" fmla="*/ 282643 w 1128574"/>
                <a:gd name="connsiteY11" fmla="*/ 564282 h 1471556"/>
                <a:gd name="connsiteX12" fmla="*/ 279666 w 1128574"/>
                <a:gd name="connsiteY12" fmla="*/ 564282 h 1471556"/>
                <a:gd name="connsiteX13" fmla="*/ 280029 w 1128574"/>
                <a:gd name="connsiteY13" fmla="*/ 567621 h 1471556"/>
                <a:gd name="connsiteX14" fmla="*/ 140015 w 1128574"/>
                <a:gd name="connsiteY14" fmla="*/ 697359 h 1471556"/>
                <a:gd name="connsiteX15" fmla="*/ 0 w 1128574"/>
                <a:gd name="connsiteY15" fmla="*/ 567621 h 1471556"/>
                <a:gd name="connsiteX16" fmla="*/ 363 w 1128574"/>
                <a:gd name="connsiteY16" fmla="*/ 564281 h 1471556"/>
                <a:gd name="connsiteX17" fmla="*/ 1 w 1128574"/>
                <a:gd name="connsiteY17" fmla="*/ 564281 h 1471556"/>
                <a:gd name="connsiteX18" fmla="*/ 501773 w 1128574"/>
                <a:gd name="connsiteY18" fmla="*/ 3505 h 1471556"/>
                <a:gd name="connsiteX19" fmla="*/ 555039 w 1128574"/>
                <a:gd name="connsiteY19" fmla="*/ 83 h 1471556"/>
                <a:gd name="connsiteX0" fmla="*/ 555039 w 1128574"/>
                <a:gd name="connsiteY0" fmla="*/ 83 h 1471556"/>
                <a:gd name="connsiteX1" fmla="*/ 1114657 w 1128574"/>
                <a:gd name="connsiteY1" fmla="*/ 440104 h 1471556"/>
                <a:gd name="connsiteX2" fmla="*/ 772429 w 1128574"/>
                <a:gd name="connsiteY2" fmla="*/ 1088053 h 1471556"/>
                <a:gd name="connsiteX3" fmla="*/ 567462 w 1128574"/>
                <a:gd name="connsiteY3" fmla="*/ 1372368 h 1471556"/>
                <a:gd name="connsiteX4" fmla="*/ 434237 w 1128574"/>
                <a:gd name="connsiteY4" fmla="*/ 1471472 h 1471556"/>
                <a:gd name="connsiteX5" fmla="*/ 298567 w 1128574"/>
                <a:gd name="connsiteY5" fmla="*/ 1360143 h 1471556"/>
                <a:gd name="connsiteX6" fmla="*/ 300331 w 1128574"/>
                <a:gd name="connsiteY6" fmla="*/ 1290412 h 1471556"/>
                <a:gd name="connsiteX7" fmla="*/ 657787 w 1128574"/>
                <a:gd name="connsiteY7" fmla="*/ 834864 h 1471556"/>
                <a:gd name="connsiteX8" fmla="*/ 656254 w 1128574"/>
                <a:gd name="connsiteY8" fmla="*/ 830430 h 1471556"/>
                <a:gd name="connsiteX9" fmla="*/ 838945 w 1128574"/>
                <a:gd name="connsiteY9" fmla="*/ 502307 h 1471556"/>
                <a:gd name="connsiteX10" fmla="*/ 533067 w 1128574"/>
                <a:gd name="connsiteY10" fmla="*/ 284409 h 1471556"/>
                <a:gd name="connsiteX11" fmla="*/ 282643 w 1128574"/>
                <a:gd name="connsiteY11" fmla="*/ 564282 h 1471556"/>
                <a:gd name="connsiteX12" fmla="*/ 279666 w 1128574"/>
                <a:gd name="connsiteY12" fmla="*/ 564282 h 1471556"/>
                <a:gd name="connsiteX13" fmla="*/ 280029 w 1128574"/>
                <a:gd name="connsiteY13" fmla="*/ 567621 h 1471556"/>
                <a:gd name="connsiteX14" fmla="*/ 140015 w 1128574"/>
                <a:gd name="connsiteY14" fmla="*/ 697359 h 1471556"/>
                <a:gd name="connsiteX15" fmla="*/ 0 w 1128574"/>
                <a:gd name="connsiteY15" fmla="*/ 567621 h 1471556"/>
                <a:gd name="connsiteX16" fmla="*/ 363 w 1128574"/>
                <a:gd name="connsiteY16" fmla="*/ 564281 h 1471556"/>
                <a:gd name="connsiteX17" fmla="*/ 1 w 1128574"/>
                <a:gd name="connsiteY17" fmla="*/ 564281 h 1471556"/>
                <a:gd name="connsiteX18" fmla="*/ 501773 w 1128574"/>
                <a:gd name="connsiteY18" fmla="*/ 3505 h 1471556"/>
                <a:gd name="connsiteX19" fmla="*/ 555039 w 1128574"/>
                <a:gd name="connsiteY19" fmla="*/ 83 h 1471556"/>
                <a:gd name="connsiteX0" fmla="*/ 555039 w 1128574"/>
                <a:gd name="connsiteY0" fmla="*/ 83 h 1471556"/>
                <a:gd name="connsiteX1" fmla="*/ 1114657 w 1128574"/>
                <a:gd name="connsiteY1" fmla="*/ 440104 h 1471556"/>
                <a:gd name="connsiteX2" fmla="*/ 772429 w 1128574"/>
                <a:gd name="connsiteY2" fmla="*/ 1088053 h 1471556"/>
                <a:gd name="connsiteX3" fmla="*/ 567462 w 1128574"/>
                <a:gd name="connsiteY3" fmla="*/ 1372368 h 1471556"/>
                <a:gd name="connsiteX4" fmla="*/ 434237 w 1128574"/>
                <a:gd name="connsiteY4" fmla="*/ 1471472 h 1471556"/>
                <a:gd name="connsiteX5" fmla="*/ 298567 w 1128574"/>
                <a:gd name="connsiteY5" fmla="*/ 1360143 h 1471556"/>
                <a:gd name="connsiteX6" fmla="*/ 300331 w 1128574"/>
                <a:gd name="connsiteY6" fmla="*/ 1290412 h 1471556"/>
                <a:gd name="connsiteX7" fmla="*/ 657787 w 1128574"/>
                <a:gd name="connsiteY7" fmla="*/ 834864 h 1471556"/>
                <a:gd name="connsiteX8" fmla="*/ 656254 w 1128574"/>
                <a:gd name="connsiteY8" fmla="*/ 830430 h 1471556"/>
                <a:gd name="connsiteX9" fmla="*/ 838945 w 1128574"/>
                <a:gd name="connsiteY9" fmla="*/ 502307 h 1471556"/>
                <a:gd name="connsiteX10" fmla="*/ 533067 w 1128574"/>
                <a:gd name="connsiteY10" fmla="*/ 284409 h 1471556"/>
                <a:gd name="connsiteX11" fmla="*/ 282643 w 1128574"/>
                <a:gd name="connsiteY11" fmla="*/ 564282 h 1471556"/>
                <a:gd name="connsiteX12" fmla="*/ 279666 w 1128574"/>
                <a:gd name="connsiteY12" fmla="*/ 564282 h 1471556"/>
                <a:gd name="connsiteX13" fmla="*/ 280029 w 1128574"/>
                <a:gd name="connsiteY13" fmla="*/ 567621 h 1471556"/>
                <a:gd name="connsiteX14" fmla="*/ 140015 w 1128574"/>
                <a:gd name="connsiteY14" fmla="*/ 697359 h 1471556"/>
                <a:gd name="connsiteX15" fmla="*/ 0 w 1128574"/>
                <a:gd name="connsiteY15" fmla="*/ 567621 h 1471556"/>
                <a:gd name="connsiteX16" fmla="*/ 363 w 1128574"/>
                <a:gd name="connsiteY16" fmla="*/ 564281 h 1471556"/>
                <a:gd name="connsiteX17" fmla="*/ 1 w 1128574"/>
                <a:gd name="connsiteY17" fmla="*/ 564281 h 1471556"/>
                <a:gd name="connsiteX18" fmla="*/ 501773 w 1128574"/>
                <a:gd name="connsiteY18" fmla="*/ 3505 h 1471556"/>
                <a:gd name="connsiteX19" fmla="*/ 555039 w 1128574"/>
                <a:gd name="connsiteY19" fmla="*/ 83 h 1471556"/>
                <a:gd name="connsiteX0" fmla="*/ 555039 w 1128574"/>
                <a:gd name="connsiteY0" fmla="*/ 83 h 1471556"/>
                <a:gd name="connsiteX1" fmla="*/ 1114657 w 1128574"/>
                <a:gd name="connsiteY1" fmla="*/ 440104 h 1471556"/>
                <a:gd name="connsiteX2" fmla="*/ 772429 w 1128574"/>
                <a:gd name="connsiteY2" fmla="*/ 1088053 h 1471556"/>
                <a:gd name="connsiteX3" fmla="*/ 567462 w 1128574"/>
                <a:gd name="connsiteY3" fmla="*/ 1372368 h 1471556"/>
                <a:gd name="connsiteX4" fmla="*/ 434237 w 1128574"/>
                <a:gd name="connsiteY4" fmla="*/ 1471472 h 1471556"/>
                <a:gd name="connsiteX5" fmla="*/ 298567 w 1128574"/>
                <a:gd name="connsiteY5" fmla="*/ 1360143 h 1471556"/>
                <a:gd name="connsiteX6" fmla="*/ 300331 w 1128574"/>
                <a:gd name="connsiteY6" fmla="*/ 1290412 h 1471556"/>
                <a:gd name="connsiteX7" fmla="*/ 657787 w 1128574"/>
                <a:gd name="connsiteY7" fmla="*/ 834864 h 1471556"/>
                <a:gd name="connsiteX8" fmla="*/ 656254 w 1128574"/>
                <a:gd name="connsiteY8" fmla="*/ 830430 h 1471556"/>
                <a:gd name="connsiteX9" fmla="*/ 838945 w 1128574"/>
                <a:gd name="connsiteY9" fmla="*/ 502307 h 1471556"/>
                <a:gd name="connsiteX10" fmla="*/ 533067 w 1128574"/>
                <a:gd name="connsiteY10" fmla="*/ 284409 h 1471556"/>
                <a:gd name="connsiteX11" fmla="*/ 282643 w 1128574"/>
                <a:gd name="connsiteY11" fmla="*/ 564282 h 1471556"/>
                <a:gd name="connsiteX12" fmla="*/ 279666 w 1128574"/>
                <a:gd name="connsiteY12" fmla="*/ 564282 h 1471556"/>
                <a:gd name="connsiteX13" fmla="*/ 280029 w 1128574"/>
                <a:gd name="connsiteY13" fmla="*/ 567621 h 1471556"/>
                <a:gd name="connsiteX14" fmla="*/ 140015 w 1128574"/>
                <a:gd name="connsiteY14" fmla="*/ 697359 h 1471556"/>
                <a:gd name="connsiteX15" fmla="*/ 0 w 1128574"/>
                <a:gd name="connsiteY15" fmla="*/ 567621 h 1471556"/>
                <a:gd name="connsiteX16" fmla="*/ 363 w 1128574"/>
                <a:gd name="connsiteY16" fmla="*/ 564281 h 1471556"/>
                <a:gd name="connsiteX17" fmla="*/ 1 w 1128574"/>
                <a:gd name="connsiteY17" fmla="*/ 564281 h 1471556"/>
                <a:gd name="connsiteX18" fmla="*/ 501773 w 1128574"/>
                <a:gd name="connsiteY18" fmla="*/ 3505 h 1471556"/>
                <a:gd name="connsiteX19" fmla="*/ 555039 w 1128574"/>
                <a:gd name="connsiteY19" fmla="*/ 83 h 1471556"/>
                <a:gd name="connsiteX0" fmla="*/ 555039 w 1128574"/>
                <a:gd name="connsiteY0" fmla="*/ 83 h 1471556"/>
                <a:gd name="connsiteX1" fmla="*/ 1114657 w 1128574"/>
                <a:gd name="connsiteY1" fmla="*/ 440104 h 1471556"/>
                <a:gd name="connsiteX2" fmla="*/ 772429 w 1128574"/>
                <a:gd name="connsiteY2" fmla="*/ 1088053 h 1471556"/>
                <a:gd name="connsiteX3" fmla="*/ 567462 w 1128574"/>
                <a:gd name="connsiteY3" fmla="*/ 1372368 h 1471556"/>
                <a:gd name="connsiteX4" fmla="*/ 434237 w 1128574"/>
                <a:gd name="connsiteY4" fmla="*/ 1471472 h 1471556"/>
                <a:gd name="connsiteX5" fmla="*/ 298567 w 1128574"/>
                <a:gd name="connsiteY5" fmla="*/ 1360143 h 1471556"/>
                <a:gd name="connsiteX6" fmla="*/ 300331 w 1128574"/>
                <a:gd name="connsiteY6" fmla="*/ 1290412 h 1471556"/>
                <a:gd name="connsiteX7" fmla="*/ 657787 w 1128574"/>
                <a:gd name="connsiteY7" fmla="*/ 834864 h 1471556"/>
                <a:gd name="connsiteX8" fmla="*/ 656254 w 1128574"/>
                <a:gd name="connsiteY8" fmla="*/ 830430 h 1471556"/>
                <a:gd name="connsiteX9" fmla="*/ 838945 w 1128574"/>
                <a:gd name="connsiteY9" fmla="*/ 502307 h 1471556"/>
                <a:gd name="connsiteX10" fmla="*/ 533067 w 1128574"/>
                <a:gd name="connsiteY10" fmla="*/ 284409 h 1471556"/>
                <a:gd name="connsiteX11" fmla="*/ 282643 w 1128574"/>
                <a:gd name="connsiteY11" fmla="*/ 564282 h 1471556"/>
                <a:gd name="connsiteX12" fmla="*/ 279666 w 1128574"/>
                <a:gd name="connsiteY12" fmla="*/ 564282 h 1471556"/>
                <a:gd name="connsiteX13" fmla="*/ 280029 w 1128574"/>
                <a:gd name="connsiteY13" fmla="*/ 567621 h 1471556"/>
                <a:gd name="connsiteX14" fmla="*/ 140015 w 1128574"/>
                <a:gd name="connsiteY14" fmla="*/ 697359 h 1471556"/>
                <a:gd name="connsiteX15" fmla="*/ 0 w 1128574"/>
                <a:gd name="connsiteY15" fmla="*/ 567621 h 1471556"/>
                <a:gd name="connsiteX16" fmla="*/ 363 w 1128574"/>
                <a:gd name="connsiteY16" fmla="*/ 564281 h 1471556"/>
                <a:gd name="connsiteX17" fmla="*/ 1 w 1128574"/>
                <a:gd name="connsiteY17" fmla="*/ 564281 h 1471556"/>
                <a:gd name="connsiteX18" fmla="*/ 501773 w 1128574"/>
                <a:gd name="connsiteY18" fmla="*/ 3505 h 1471556"/>
                <a:gd name="connsiteX19" fmla="*/ 555039 w 1128574"/>
                <a:gd name="connsiteY19" fmla="*/ 83 h 1471556"/>
                <a:gd name="connsiteX0" fmla="*/ 555039 w 1128574"/>
                <a:gd name="connsiteY0" fmla="*/ 83 h 1471556"/>
                <a:gd name="connsiteX1" fmla="*/ 1114657 w 1128574"/>
                <a:gd name="connsiteY1" fmla="*/ 440104 h 1471556"/>
                <a:gd name="connsiteX2" fmla="*/ 772429 w 1128574"/>
                <a:gd name="connsiteY2" fmla="*/ 1088053 h 1471556"/>
                <a:gd name="connsiteX3" fmla="*/ 567462 w 1128574"/>
                <a:gd name="connsiteY3" fmla="*/ 1372368 h 1471556"/>
                <a:gd name="connsiteX4" fmla="*/ 434237 w 1128574"/>
                <a:gd name="connsiteY4" fmla="*/ 1471472 h 1471556"/>
                <a:gd name="connsiteX5" fmla="*/ 298567 w 1128574"/>
                <a:gd name="connsiteY5" fmla="*/ 1360143 h 1471556"/>
                <a:gd name="connsiteX6" fmla="*/ 300331 w 1128574"/>
                <a:gd name="connsiteY6" fmla="*/ 1290412 h 1471556"/>
                <a:gd name="connsiteX7" fmla="*/ 657787 w 1128574"/>
                <a:gd name="connsiteY7" fmla="*/ 834864 h 1471556"/>
                <a:gd name="connsiteX8" fmla="*/ 656254 w 1128574"/>
                <a:gd name="connsiteY8" fmla="*/ 830430 h 1471556"/>
                <a:gd name="connsiteX9" fmla="*/ 838945 w 1128574"/>
                <a:gd name="connsiteY9" fmla="*/ 502307 h 1471556"/>
                <a:gd name="connsiteX10" fmla="*/ 533067 w 1128574"/>
                <a:gd name="connsiteY10" fmla="*/ 284409 h 1471556"/>
                <a:gd name="connsiteX11" fmla="*/ 282643 w 1128574"/>
                <a:gd name="connsiteY11" fmla="*/ 564282 h 1471556"/>
                <a:gd name="connsiteX12" fmla="*/ 279666 w 1128574"/>
                <a:gd name="connsiteY12" fmla="*/ 564282 h 1471556"/>
                <a:gd name="connsiteX13" fmla="*/ 280029 w 1128574"/>
                <a:gd name="connsiteY13" fmla="*/ 567621 h 1471556"/>
                <a:gd name="connsiteX14" fmla="*/ 140015 w 1128574"/>
                <a:gd name="connsiteY14" fmla="*/ 697359 h 1471556"/>
                <a:gd name="connsiteX15" fmla="*/ 0 w 1128574"/>
                <a:gd name="connsiteY15" fmla="*/ 567621 h 1471556"/>
                <a:gd name="connsiteX16" fmla="*/ 363 w 1128574"/>
                <a:gd name="connsiteY16" fmla="*/ 564281 h 1471556"/>
                <a:gd name="connsiteX17" fmla="*/ 1 w 1128574"/>
                <a:gd name="connsiteY17" fmla="*/ 564281 h 1471556"/>
                <a:gd name="connsiteX18" fmla="*/ 501773 w 1128574"/>
                <a:gd name="connsiteY18" fmla="*/ 3505 h 1471556"/>
                <a:gd name="connsiteX19" fmla="*/ 555039 w 1128574"/>
                <a:gd name="connsiteY19" fmla="*/ 83 h 147155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7787 w 1128574"/>
                <a:gd name="connsiteY7" fmla="*/ 834864 h 1471576"/>
                <a:gd name="connsiteX8" fmla="*/ 656254 w 1128574"/>
                <a:gd name="connsiteY8" fmla="*/ 830430 h 1471576"/>
                <a:gd name="connsiteX9" fmla="*/ 838945 w 1128574"/>
                <a:gd name="connsiteY9" fmla="*/ 502307 h 1471576"/>
                <a:gd name="connsiteX10" fmla="*/ 533067 w 1128574"/>
                <a:gd name="connsiteY10" fmla="*/ 284409 h 1471576"/>
                <a:gd name="connsiteX11" fmla="*/ 282643 w 1128574"/>
                <a:gd name="connsiteY11" fmla="*/ 564282 h 1471576"/>
                <a:gd name="connsiteX12" fmla="*/ 279666 w 1128574"/>
                <a:gd name="connsiteY12" fmla="*/ 564282 h 1471576"/>
                <a:gd name="connsiteX13" fmla="*/ 280029 w 1128574"/>
                <a:gd name="connsiteY13" fmla="*/ 567621 h 1471576"/>
                <a:gd name="connsiteX14" fmla="*/ 140015 w 1128574"/>
                <a:gd name="connsiteY14" fmla="*/ 697359 h 1471576"/>
                <a:gd name="connsiteX15" fmla="*/ 0 w 1128574"/>
                <a:gd name="connsiteY15" fmla="*/ 567621 h 1471576"/>
                <a:gd name="connsiteX16" fmla="*/ 363 w 1128574"/>
                <a:gd name="connsiteY16" fmla="*/ 564281 h 1471576"/>
                <a:gd name="connsiteX17" fmla="*/ 1 w 1128574"/>
                <a:gd name="connsiteY17" fmla="*/ 564281 h 1471576"/>
                <a:gd name="connsiteX18" fmla="*/ 501773 w 1128574"/>
                <a:gd name="connsiteY18" fmla="*/ 3505 h 1471576"/>
                <a:gd name="connsiteX19" fmla="*/ 555039 w 1128574"/>
                <a:gd name="connsiteY19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8430"/>
                <a:gd name="connsiteY0" fmla="*/ 83 h 1471576"/>
                <a:gd name="connsiteX1" fmla="*/ 1114657 w 1128430"/>
                <a:gd name="connsiteY1" fmla="*/ 440104 h 1471576"/>
                <a:gd name="connsiteX2" fmla="*/ 772429 w 1128430"/>
                <a:gd name="connsiteY2" fmla="*/ 1088053 h 1471576"/>
                <a:gd name="connsiteX3" fmla="*/ 567462 w 1128430"/>
                <a:gd name="connsiteY3" fmla="*/ 1372368 h 1471576"/>
                <a:gd name="connsiteX4" fmla="*/ 434237 w 1128430"/>
                <a:gd name="connsiteY4" fmla="*/ 1471472 h 1471576"/>
                <a:gd name="connsiteX5" fmla="*/ 298567 w 1128430"/>
                <a:gd name="connsiteY5" fmla="*/ 1360143 h 1471576"/>
                <a:gd name="connsiteX6" fmla="*/ 300331 w 1128430"/>
                <a:gd name="connsiteY6" fmla="*/ 1290412 h 1471576"/>
                <a:gd name="connsiteX7" fmla="*/ 656254 w 1128430"/>
                <a:gd name="connsiteY7" fmla="*/ 830430 h 1471576"/>
                <a:gd name="connsiteX8" fmla="*/ 838945 w 1128430"/>
                <a:gd name="connsiteY8" fmla="*/ 502307 h 1471576"/>
                <a:gd name="connsiteX9" fmla="*/ 533067 w 1128430"/>
                <a:gd name="connsiteY9" fmla="*/ 284409 h 1471576"/>
                <a:gd name="connsiteX10" fmla="*/ 282643 w 1128430"/>
                <a:gd name="connsiteY10" fmla="*/ 564282 h 1471576"/>
                <a:gd name="connsiteX11" fmla="*/ 279666 w 1128430"/>
                <a:gd name="connsiteY11" fmla="*/ 564282 h 1471576"/>
                <a:gd name="connsiteX12" fmla="*/ 280029 w 1128430"/>
                <a:gd name="connsiteY12" fmla="*/ 567621 h 1471576"/>
                <a:gd name="connsiteX13" fmla="*/ 140015 w 1128430"/>
                <a:gd name="connsiteY13" fmla="*/ 697359 h 1471576"/>
                <a:gd name="connsiteX14" fmla="*/ 0 w 1128430"/>
                <a:gd name="connsiteY14" fmla="*/ 567621 h 1471576"/>
                <a:gd name="connsiteX15" fmla="*/ 363 w 1128430"/>
                <a:gd name="connsiteY15" fmla="*/ 564281 h 1471576"/>
                <a:gd name="connsiteX16" fmla="*/ 1 w 1128430"/>
                <a:gd name="connsiteY16" fmla="*/ 564281 h 1471576"/>
                <a:gd name="connsiteX17" fmla="*/ 501773 w 1128430"/>
                <a:gd name="connsiteY17" fmla="*/ 3505 h 1471576"/>
                <a:gd name="connsiteX18" fmla="*/ 555039 w 1128430"/>
                <a:gd name="connsiteY18" fmla="*/ 83 h 1471576"/>
                <a:gd name="connsiteX0" fmla="*/ 555039 w 1128430"/>
                <a:gd name="connsiteY0" fmla="*/ 83 h 1471576"/>
                <a:gd name="connsiteX1" fmla="*/ 1114657 w 1128430"/>
                <a:gd name="connsiteY1" fmla="*/ 440104 h 1471576"/>
                <a:gd name="connsiteX2" fmla="*/ 772429 w 1128430"/>
                <a:gd name="connsiteY2" fmla="*/ 1088053 h 1471576"/>
                <a:gd name="connsiteX3" fmla="*/ 567462 w 1128430"/>
                <a:gd name="connsiteY3" fmla="*/ 1372368 h 1471576"/>
                <a:gd name="connsiteX4" fmla="*/ 434237 w 1128430"/>
                <a:gd name="connsiteY4" fmla="*/ 1471472 h 1471576"/>
                <a:gd name="connsiteX5" fmla="*/ 298567 w 1128430"/>
                <a:gd name="connsiteY5" fmla="*/ 1360143 h 1471576"/>
                <a:gd name="connsiteX6" fmla="*/ 300331 w 1128430"/>
                <a:gd name="connsiteY6" fmla="*/ 1290412 h 1471576"/>
                <a:gd name="connsiteX7" fmla="*/ 656254 w 1128430"/>
                <a:gd name="connsiteY7" fmla="*/ 830430 h 1471576"/>
                <a:gd name="connsiteX8" fmla="*/ 838945 w 1128430"/>
                <a:gd name="connsiteY8" fmla="*/ 502307 h 1471576"/>
                <a:gd name="connsiteX9" fmla="*/ 533067 w 1128430"/>
                <a:gd name="connsiteY9" fmla="*/ 284409 h 1471576"/>
                <a:gd name="connsiteX10" fmla="*/ 282643 w 1128430"/>
                <a:gd name="connsiteY10" fmla="*/ 564282 h 1471576"/>
                <a:gd name="connsiteX11" fmla="*/ 279666 w 1128430"/>
                <a:gd name="connsiteY11" fmla="*/ 564282 h 1471576"/>
                <a:gd name="connsiteX12" fmla="*/ 280029 w 1128430"/>
                <a:gd name="connsiteY12" fmla="*/ 567621 h 1471576"/>
                <a:gd name="connsiteX13" fmla="*/ 140015 w 1128430"/>
                <a:gd name="connsiteY13" fmla="*/ 697359 h 1471576"/>
                <a:gd name="connsiteX14" fmla="*/ 0 w 1128430"/>
                <a:gd name="connsiteY14" fmla="*/ 567621 h 1471576"/>
                <a:gd name="connsiteX15" fmla="*/ 363 w 1128430"/>
                <a:gd name="connsiteY15" fmla="*/ 564281 h 1471576"/>
                <a:gd name="connsiteX16" fmla="*/ 1 w 1128430"/>
                <a:gd name="connsiteY16" fmla="*/ 564281 h 1471576"/>
                <a:gd name="connsiteX17" fmla="*/ 501773 w 1128430"/>
                <a:gd name="connsiteY17" fmla="*/ 3505 h 1471576"/>
                <a:gd name="connsiteX18" fmla="*/ 555039 w 1128430"/>
                <a:gd name="connsiteY18" fmla="*/ 83 h 1471576"/>
                <a:gd name="connsiteX0" fmla="*/ 555039 w 1128430"/>
                <a:gd name="connsiteY0" fmla="*/ 83 h 1471576"/>
                <a:gd name="connsiteX1" fmla="*/ 1114657 w 1128430"/>
                <a:gd name="connsiteY1" fmla="*/ 440104 h 1471576"/>
                <a:gd name="connsiteX2" fmla="*/ 772429 w 1128430"/>
                <a:gd name="connsiteY2" fmla="*/ 1088053 h 1471576"/>
                <a:gd name="connsiteX3" fmla="*/ 567462 w 1128430"/>
                <a:gd name="connsiteY3" fmla="*/ 1372368 h 1471576"/>
                <a:gd name="connsiteX4" fmla="*/ 434237 w 1128430"/>
                <a:gd name="connsiteY4" fmla="*/ 1471472 h 1471576"/>
                <a:gd name="connsiteX5" fmla="*/ 298567 w 1128430"/>
                <a:gd name="connsiteY5" fmla="*/ 1360143 h 1471576"/>
                <a:gd name="connsiteX6" fmla="*/ 300331 w 1128430"/>
                <a:gd name="connsiteY6" fmla="*/ 1290412 h 1471576"/>
                <a:gd name="connsiteX7" fmla="*/ 656254 w 1128430"/>
                <a:gd name="connsiteY7" fmla="*/ 830430 h 1471576"/>
                <a:gd name="connsiteX8" fmla="*/ 838945 w 1128430"/>
                <a:gd name="connsiteY8" fmla="*/ 502307 h 1471576"/>
                <a:gd name="connsiteX9" fmla="*/ 533067 w 1128430"/>
                <a:gd name="connsiteY9" fmla="*/ 284409 h 1471576"/>
                <a:gd name="connsiteX10" fmla="*/ 282643 w 1128430"/>
                <a:gd name="connsiteY10" fmla="*/ 564282 h 1471576"/>
                <a:gd name="connsiteX11" fmla="*/ 279666 w 1128430"/>
                <a:gd name="connsiteY11" fmla="*/ 564282 h 1471576"/>
                <a:gd name="connsiteX12" fmla="*/ 280029 w 1128430"/>
                <a:gd name="connsiteY12" fmla="*/ 567621 h 1471576"/>
                <a:gd name="connsiteX13" fmla="*/ 140015 w 1128430"/>
                <a:gd name="connsiteY13" fmla="*/ 697359 h 1471576"/>
                <a:gd name="connsiteX14" fmla="*/ 0 w 1128430"/>
                <a:gd name="connsiteY14" fmla="*/ 567621 h 1471576"/>
                <a:gd name="connsiteX15" fmla="*/ 363 w 1128430"/>
                <a:gd name="connsiteY15" fmla="*/ 564281 h 1471576"/>
                <a:gd name="connsiteX16" fmla="*/ 1 w 1128430"/>
                <a:gd name="connsiteY16" fmla="*/ 564281 h 1471576"/>
                <a:gd name="connsiteX17" fmla="*/ 501773 w 1128430"/>
                <a:gd name="connsiteY17" fmla="*/ 3505 h 1471576"/>
                <a:gd name="connsiteX18" fmla="*/ 555039 w 1128430"/>
                <a:gd name="connsiteY18" fmla="*/ 83 h 1471576"/>
                <a:gd name="connsiteX0" fmla="*/ 555039 w 1128430"/>
                <a:gd name="connsiteY0" fmla="*/ 83 h 1471576"/>
                <a:gd name="connsiteX1" fmla="*/ 1114657 w 1128430"/>
                <a:gd name="connsiteY1" fmla="*/ 440104 h 1471576"/>
                <a:gd name="connsiteX2" fmla="*/ 772429 w 1128430"/>
                <a:gd name="connsiteY2" fmla="*/ 1088053 h 1471576"/>
                <a:gd name="connsiteX3" fmla="*/ 567462 w 1128430"/>
                <a:gd name="connsiteY3" fmla="*/ 1372368 h 1471576"/>
                <a:gd name="connsiteX4" fmla="*/ 434237 w 1128430"/>
                <a:gd name="connsiteY4" fmla="*/ 1471472 h 1471576"/>
                <a:gd name="connsiteX5" fmla="*/ 298567 w 1128430"/>
                <a:gd name="connsiteY5" fmla="*/ 1360143 h 1471576"/>
                <a:gd name="connsiteX6" fmla="*/ 300331 w 1128430"/>
                <a:gd name="connsiteY6" fmla="*/ 1290412 h 1471576"/>
                <a:gd name="connsiteX7" fmla="*/ 656254 w 1128430"/>
                <a:gd name="connsiteY7" fmla="*/ 830430 h 1471576"/>
                <a:gd name="connsiteX8" fmla="*/ 838945 w 1128430"/>
                <a:gd name="connsiteY8" fmla="*/ 502307 h 1471576"/>
                <a:gd name="connsiteX9" fmla="*/ 533067 w 1128430"/>
                <a:gd name="connsiteY9" fmla="*/ 284409 h 1471576"/>
                <a:gd name="connsiteX10" fmla="*/ 282643 w 1128430"/>
                <a:gd name="connsiteY10" fmla="*/ 564282 h 1471576"/>
                <a:gd name="connsiteX11" fmla="*/ 279666 w 1128430"/>
                <a:gd name="connsiteY11" fmla="*/ 564282 h 1471576"/>
                <a:gd name="connsiteX12" fmla="*/ 280029 w 1128430"/>
                <a:gd name="connsiteY12" fmla="*/ 567621 h 1471576"/>
                <a:gd name="connsiteX13" fmla="*/ 140015 w 1128430"/>
                <a:gd name="connsiteY13" fmla="*/ 697359 h 1471576"/>
                <a:gd name="connsiteX14" fmla="*/ 0 w 1128430"/>
                <a:gd name="connsiteY14" fmla="*/ 567621 h 1471576"/>
                <a:gd name="connsiteX15" fmla="*/ 363 w 1128430"/>
                <a:gd name="connsiteY15" fmla="*/ 564281 h 1471576"/>
                <a:gd name="connsiteX16" fmla="*/ 1 w 1128430"/>
                <a:gd name="connsiteY16" fmla="*/ 564281 h 1471576"/>
                <a:gd name="connsiteX17" fmla="*/ 501773 w 1128430"/>
                <a:gd name="connsiteY17" fmla="*/ 3505 h 1471576"/>
                <a:gd name="connsiteX18" fmla="*/ 555039 w 1128430"/>
                <a:gd name="connsiteY18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7615"/>
                <a:gd name="connsiteY0" fmla="*/ 83 h 1471576"/>
                <a:gd name="connsiteX1" fmla="*/ 1114657 w 1127615"/>
                <a:gd name="connsiteY1" fmla="*/ 440104 h 1471576"/>
                <a:gd name="connsiteX2" fmla="*/ 772429 w 1127615"/>
                <a:gd name="connsiteY2" fmla="*/ 1088053 h 1471576"/>
                <a:gd name="connsiteX3" fmla="*/ 567462 w 1127615"/>
                <a:gd name="connsiteY3" fmla="*/ 1372368 h 1471576"/>
                <a:gd name="connsiteX4" fmla="*/ 434237 w 1127615"/>
                <a:gd name="connsiteY4" fmla="*/ 1471472 h 1471576"/>
                <a:gd name="connsiteX5" fmla="*/ 298567 w 1127615"/>
                <a:gd name="connsiteY5" fmla="*/ 1360143 h 1471576"/>
                <a:gd name="connsiteX6" fmla="*/ 300331 w 1127615"/>
                <a:gd name="connsiteY6" fmla="*/ 1290412 h 1471576"/>
                <a:gd name="connsiteX7" fmla="*/ 656254 w 1127615"/>
                <a:gd name="connsiteY7" fmla="*/ 830430 h 1471576"/>
                <a:gd name="connsiteX8" fmla="*/ 838945 w 1127615"/>
                <a:gd name="connsiteY8" fmla="*/ 502307 h 1471576"/>
                <a:gd name="connsiteX9" fmla="*/ 533067 w 1127615"/>
                <a:gd name="connsiteY9" fmla="*/ 284409 h 1471576"/>
                <a:gd name="connsiteX10" fmla="*/ 282643 w 1127615"/>
                <a:gd name="connsiteY10" fmla="*/ 564282 h 1471576"/>
                <a:gd name="connsiteX11" fmla="*/ 279666 w 1127615"/>
                <a:gd name="connsiteY11" fmla="*/ 564282 h 1471576"/>
                <a:gd name="connsiteX12" fmla="*/ 280029 w 1127615"/>
                <a:gd name="connsiteY12" fmla="*/ 567621 h 1471576"/>
                <a:gd name="connsiteX13" fmla="*/ 140015 w 1127615"/>
                <a:gd name="connsiteY13" fmla="*/ 697359 h 1471576"/>
                <a:gd name="connsiteX14" fmla="*/ 0 w 1127615"/>
                <a:gd name="connsiteY14" fmla="*/ 567621 h 1471576"/>
                <a:gd name="connsiteX15" fmla="*/ 363 w 1127615"/>
                <a:gd name="connsiteY15" fmla="*/ 564281 h 1471576"/>
                <a:gd name="connsiteX16" fmla="*/ 1 w 1127615"/>
                <a:gd name="connsiteY16" fmla="*/ 564281 h 1471576"/>
                <a:gd name="connsiteX17" fmla="*/ 501773 w 1127615"/>
                <a:gd name="connsiteY17" fmla="*/ 3505 h 1471576"/>
                <a:gd name="connsiteX18" fmla="*/ 555039 w 1127615"/>
                <a:gd name="connsiteY18" fmla="*/ 83 h 147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27615" h="1471576">
                  <a:moveTo>
                    <a:pt x="555039" y="83"/>
                  </a:moveTo>
                  <a:cubicBezTo>
                    <a:pt x="819662" y="-4458"/>
                    <a:pt x="1055349" y="177228"/>
                    <a:pt x="1114657" y="440104"/>
                  </a:cubicBezTo>
                  <a:cubicBezTo>
                    <a:pt x="1176026" y="712121"/>
                    <a:pt x="1012387" y="928036"/>
                    <a:pt x="772429" y="1088053"/>
                  </a:cubicBezTo>
                  <a:cubicBezTo>
                    <a:pt x="669004" y="1165193"/>
                    <a:pt x="628716" y="1262011"/>
                    <a:pt x="567462" y="1372368"/>
                  </a:cubicBezTo>
                  <a:cubicBezTo>
                    <a:pt x="530657" y="1446051"/>
                    <a:pt x="479053" y="1473509"/>
                    <a:pt x="434237" y="1471472"/>
                  </a:cubicBezTo>
                  <a:cubicBezTo>
                    <a:pt x="389421" y="1469435"/>
                    <a:pt x="310014" y="1424120"/>
                    <a:pt x="298567" y="1360143"/>
                  </a:cubicBezTo>
                  <a:lnTo>
                    <a:pt x="300331" y="1290412"/>
                  </a:lnTo>
                  <a:cubicBezTo>
                    <a:pt x="335496" y="1172787"/>
                    <a:pt x="473578" y="1003344"/>
                    <a:pt x="656254" y="830430"/>
                  </a:cubicBezTo>
                  <a:cubicBezTo>
                    <a:pt x="746023" y="699079"/>
                    <a:pt x="870517" y="642249"/>
                    <a:pt x="838945" y="502307"/>
                  </a:cubicBezTo>
                  <a:cubicBezTo>
                    <a:pt x="807373" y="362364"/>
                    <a:pt x="675644" y="268526"/>
                    <a:pt x="533067" y="284409"/>
                  </a:cubicBezTo>
                  <a:cubicBezTo>
                    <a:pt x="390490" y="300293"/>
                    <a:pt x="282643" y="420822"/>
                    <a:pt x="282643" y="564282"/>
                  </a:cubicBezTo>
                  <a:lnTo>
                    <a:pt x="279666" y="564282"/>
                  </a:lnTo>
                  <a:cubicBezTo>
                    <a:pt x="280014" y="565385"/>
                    <a:pt x="280029" y="566502"/>
                    <a:pt x="280029" y="567621"/>
                  </a:cubicBezTo>
                  <a:cubicBezTo>
                    <a:pt x="280029" y="639273"/>
                    <a:pt x="217342" y="697359"/>
                    <a:pt x="140015" y="697359"/>
                  </a:cubicBezTo>
                  <a:cubicBezTo>
                    <a:pt x="62687" y="697359"/>
                    <a:pt x="0" y="639273"/>
                    <a:pt x="0" y="567621"/>
                  </a:cubicBezTo>
                  <a:lnTo>
                    <a:pt x="363" y="564281"/>
                  </a:lnTo>
                  <a:lnTo>
                    <a:pt x="1" y="564281"/>
                  </a:lnTo>
                  <a:cubicBezTo>
                    <a:pt x="1" y="276833"/>
                    <a:pt x="216092" y="35331"/>
                    <a:pt x="501773" y="3505"/>
                  </a:cubicBezTo>
                  <a:cubicBezTo>
                    <a:pt x="519628" y="1516"/>
                    <a:pt x="537398" y="386"/>
                    <a:pt x="555039" y="8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solidFill>
                    <a:srgbClr val="92D05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60BE5FC-F6C4-4D41-B48E-272150075810}"/>
                </a:ext>
              </a:extLst>
            </p:cNvPr>
            <p:cNvSpPr/>
            <p:nvPr/>
          </p:nvSpPr>
          <p:spPr>
            <a:xfrm>
              <a:off x="1762088" y="3471801"/>
              <a:ext cx="305899" cy="30589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solidFill>
                    <a:srgbClr val="92D05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61522D2-99E9-42BD-8BF4-390A5A99AD43}"/>
              </a:ext>
            </a:extLst>
          </p:cNvPr>
          <p:cNvGrpSpPr/>
          <p:nvPr/>
        </p:nvGrpSpPr>
        <p:grpSpPr>
          <a:xfrm>
            <a:off x="5500108" y="3312534"/>
            <a:ext cx="348432" cy="1603115"/>
            <a:chOff x="7308304" y="2483962"/>
            <a:chExt cx="350596" cy="1572100"/>
          </a:xfrm>
          <a:solidFill>
            <a:schemeClr val="accent4"/>
          </a:solidFill>
        </p:grpSpPr>
        <p:sp>
          <p:nvSpPr>
            <p:cNvPr id="10" name="Trapezoid 9">
              <a:extLst>
                <a:ext uri="{FF2B5EF4-FFF2-40B4-BE49-F238E27FC236}">
                  <a16:creationId xmlns:a16="http://schemas.microsoft.com/office/drawing/2014/main" id="{2FE8DBDA-3D36-4025-88F2-5482BDAEBA2C}"/>
                </a:ext>
              </a:extLst>
            </p:cNvPr>
            <p:cNvSpPr/>
            <p:nvPr/>
          </p:nvSpPr>
          <p:spPr>
            <a:xfrm rot="10800000">
              <a:off x="7308304" y="2636912"/>
              <a:ext cx="350596" cy="987838"/>
            </a:xfrm>
            <a:prstGeom prst="trapezoid">
              <a:avLst>
                <a:gd name="adj" fmla="val 19502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5ACF33D-57B8-40FA-99D2-D77A661773FA}"/>
                </a:ext>
              </a:extLst>
            </p:cNvPr>
            <p:cNvSpPr/>
            <p:nvPr/>
          </p:nvSpPr>
          <p:spPr>
            <a:xfrm>
              <a:off x="7309104" y="2483962"/>
              <a:ext cx="349796" cy="30589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C1311F2-32AD-4D8F-A206-CD7F1F8A167D}"/>
                </a:ext>
              </a:extLst>
            </p:cNvPr>
            <p:cNvSpPr/>
            <p:nvPr/>
          </p:nvSpPr>
          <p:spPr>
            <a:xfrm>
              <a:off x="7330652" y="3750163"/>
              <a:ext cx="305899" cy="30589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E658D9-97E6-4328-A0AA-3177D816A19C}"/>
              </a:ext>
            </a:extLst>
          </p:cNvPr>
          <p:cNvGrpSpPr/>
          <p:nvPr/>
        </p:nvGrpSpPr>
        <p:grpSpPr>
          <a:xfrm>
            <a:off x="8422375" y="3312536"/>
            <a:ext cx="1297305" cy="1678008"/>
            <a:chOff x="6804248" y="2144238"/>
            <a:chExt cx="1305367" cy="1645545"/>
          </a:xfrm>
          <a:solidFill>
            <a:schemeClr val="accent3">
              <a:lumMod val="75000"/>
            </a:schemeClr>
          </a:solidFill>
        </p:grpSpPr>
        <p:sp>
          <p:nvSpPr>
            <p:cNvPr id="14" name="Oval 1">
              <a:extLst>
                <a:ext uri="{FF2B5EF4-FFF2-40B4-BE49-F238E27FC236}">
                  <a16:creationId xmlns:a16="http://schemas.microsoft.com/office/drawing/2014/main" id="{6113935A-EA98-4292-870E-21DE83706BAC}"/>
                </a:ext>
              </a:extLst>
            </p:cNvPr>
            <p:cNvSpPr/>
            <p:nvPr/>
          </p:nvSpPr>
          <p:spPr>
            <a:xfrm flipH="1">
              <a:off x="7253541" y="3472481"/>
              <a:ext cx="406780" cy="72647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" name="Oval 1">
              <a:extLst>
                <a:ext uri="{FF2B5EF4-FFF2-40B4-BE49-F238E27FC236}">
                  <a16:creationId xmlns:a16="http://schemas.microsoft.com/office/drawing/2014/main" id="{E1A6BBA4-1380-4170-8095-A2F618E1F516}"/>
                </a:ext>
              </a:extLst>
            </p:cNvPr>
            <p:cNvSpPr/>
            <p:nvPr/>
          </p:nvSpPr>
          <p:spPr>
            <a:xfrm flipH="1">
              <a:off x="7297125" y="3673561"/>
              <a:ext cx="319612" cy="116222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" name="Oval 1">
              <a:extLst>
                <a:ext uri="{FF2B5EF4-FFF2-40B4-BE49-F238E27FC236}">
                  <a16:creationId xmlns:a16="http://schemas.microsoft.com/office/drawing/2014/main" id="{0A27EAE3-F995-4A76-84BD-AE9B3F60ECD3}"/>
                </a:ext>
              </a:extLst>
            </p:cNvPr>
            <p:cNvSpPr/>
            <p:nvPr/>
          </p:nvSpPr>
          <p:spPr>
            <a:xfrm flipH="1">
              <a:off x="7268070" y="3573021"/>
              <a:ext cx="377724" cy="72648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" name="Oval 1">
              <a:extLst>
                <a:ext uri="{FF2B5EF4-FFF2-40B4-BE49-F238E27FC236}">
                  <a16:creationId xmlns:a16="http://schemas.microsoft.com/office/drawing/2014/main" id="{C25A9F04-7696-4499-A0E6-DA3DCF263E41}"/>
                </a:ext>
              </a:extLst>
            </p:cNvPr>
            <p:cNvSpPr/>
            <p:nvPr/>
          </p:nvSpPr>
          <p:spPr>
            <a:xfrm flipH="1">
              <a:off x="7239014" y="3371941"/>
              <a:ext cx="435836" cy="72647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8" name="Oval 1">
              <a:extLst>
                <a:ext uri="{FF2B5EF4-FFF2-40B4-BE49-F238E27FC236}">
                  <a16:creationId xmlns:a16="http://schemas.microsoft.com/office/drawing/2014/main" id="{B6ED8AF3-CB70-45F8-9930-7C710A17823F}"/>
                </a:ext>
              </a:extLst>
            </p:cNvPr>
            <p:cNvSpPr/>
            <p:nvPr/>
          </p:nvSpPr>
          <p:spPr>
            <a:xfrm flipH="1">
              <a:off x="6804248" y="2144238"/>
              <a:ext cx="1305367" cy="580151"/>
            </a:xfrm>
            <a:custGeom>
              <a:avLst/>
              <a:gdLst/>
              <a:ahLst/>
              <a:cxnLst/>
              <a:rect l="l" t="t" r="r" b="b"/>
              <a:pathLst>
                <a:path w="2952328" h="1312117">
                  <a:moveTo>
                    <a:pt x="0" y="1083508"/>
                  </a:moveTo>
                  <a:lnTo>
                    <a:pt x="0" y="1312117"/>
                  </a:lnTo>
                  <a:lnTo>
                    <a:pt x="326584" y="1266395"/>
                  </a:lnTo>
                  <a:lnTo>
                    <a:pt x="326584" y="1129230"/>
                  </a:lnTo>
                  <a:close/>
                  <a:moveTo>
                    <a:pt x="2952328" y="1083508"/>
                  </a:moveTo>
                  <a:lnTo>
                    <a:pt x="2625744" y="1129230"/>
                  </a:lnTo>
                  <a:lnTo>
                    <a:pt x="2625744" y="1266395"/>
                  </a:lnTo>
                  <a:lnTo>
                    <a:pt x="2952328" y="1312117"/>
                  </a:lnTo>
                  <a:close/>
                  <a:moveTo>
                    <a:pt x="602354" y="225997"/>
                  </a:moveTo>
                  <a:lnTo>
                    <a:pt x="427229" y="372943"/>
                  </a:lnTo>
                  <a:lnTo>
                    <a:pt x="672178" y="593732"/>
                  </a:lnTo>
                  <a:lnTo>
                    <a:pt x="777253" y="505564"/>
                  </a:lnTo>
                  <a:close/>
                  <a:moveTo>
                    <a:pt x="2333760" y="225997"/>
                  </a:moveTo>
                  <a:lnTo>
                    <a:pt x="2158860" y="505564"/>
                  </a:lnTo>
                  <a:lnTo>
                    <a:pt x="2263935" y="593732"/>
                  </a:lnTo>
                  <a:lnTo>
                    <a:pt x="2508884" y="372943"/>
                  </a:lnTo>
                  <a:close/>
                  <a:moveTo>
                    <a:pt x="1614138" y="0"/>
                  </a:moveTo>
                  <a:lnTo>
                    <a:pt x="1385529" y="0"/>
                  </a:lnTo>
                  <a:lnTo>
                    <a:pt x="1431251" y="326584"/>
                  </a:lnTo>
                  <a:lnTo>
                    <a:pt x="1568416" y="32658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" name="Oval 1">
              <a:extLst>
                <a:ext uri="{FF2B5EF4-FFF2-40B4-BE49-F238E27FC236}">
                  <a16:creationId xmlns:a16="http://schemas.microsoft.com/office/drawing/2014/main" id="{7F9538B2-101B-47C1-8965-04AAC65515C0}"/>
                </a:ext>
              </a:extLst>
            </p:cNvPr>
            <p:cNvSpPr/>
            <p:nvPr/>
          </p:nvSpPr>
          <p:spPr>
            <a:xfrm flipH="1">
              <a:off x="7023065" y="2349405"/>
              <a:ext cx="867734" cy="957278"/>
            </a:xfrm>
            <a:custGeom>
              <a:avLst/>
              <a:gdLst/>
              <a:ahLst/>
              <a:cxnLst/>
              <a:rect l="l" t="t" r="r" b="b"/>
              <a:pathLst>
                <a:path w="1962541" h="2165060">
                  <a:moveTo>
                    <a:pt x="983432" y="198538"/>
                  </a:moveTo>
                  <a:cubicBezTo>
                    <a:pt x="1424692" y="199056"/>
                    <a:pt x="1782226" y="556942"/>
                    <a:pt x="1782226" y="998335"/>
                  </a:cubicBezTo>
                  <a:cubicBezTo>
                    <a:pt x="1782226" y="1297141"/>
                    <a:pt x="1568968" y="1592048"/>
                    <a:pt x="1401058" y="1726777"/>
                  </a:cubicBezTo>
                  <a:cubicBezTo>
                    <a:pt x="1324499" y="1815355"/>
                    <a:pt x="1330568" y="1817170"/>
                    <a:pt x="1299456" y="1930538"/>
                  </a:cubicBezTo>
                  <a:cubicBezTo>
                    <a:pt x="1287062" y="2010030"/>
                    <a:pt x="1312171" y="2017975"/>
                    <a:pt x="1240941" y="2022107"/>
                  </a:cubicBezTo>
                  <a:lnTo>
                    <a:pt x="1199256" y="2021773"/>
                  </a:lnTo>
                  <a:lnTo>
                    <a:pt x="1196081" y="2038665"/>
                  </a:lnTo>
                  <a:lnTo>
                    <a:pt x="738881" y="2038665"/>
                  </a:lnTo>
                  <a:lnTo>
                    <a:pt x="735747" y="2021994"/>
                  </a:lnTo>
                  <a:lnTo>
                    <a:pt x="721599" y="2022107"/>
                  </a:lnTo>
                  <a:cubicBezTo>
                    <a:pt x="650369" y="2017975"/>
                    <a:pt x="675479" y="2010030"/>
                    <a:pt x="663084" y="1930538"/>
                  </a:cubicBezTo>
                  <a:cubicBezTo>
                    <a:pt x="631973" y="1817170"/>
                    <a:pt x="638043" y="1815355"/>
                    <a:pt x="561482" y="1726777"/>
                  </a:cubicBezTo>
                  <a:cubicBezTo>
                    <a:pt x="393573" y="1592048"/>
                    <a:pt x="180314" y="1297141"/>
                    <a:pt x="180314" y="998335"/>
                  </a:cubicBezTo>
                  <a:cubicBezTo>
                    <a:pt x="180314" y="556942"/>
                    <a:pt x="537849" y="199056"/>
                    <a:pt x="979110" y="198538"/>
                  </a:cubicBezTo>
                  <a:lnTo>
                    <a:pt x="979110" y="198736"/>
                  </a:lnTo>
                  <a:lnTo>
                    <a:pt x="981272" y="198569"/>
                  </a:lnTo>
                  <a:lnTo>
                    <a:pt x="983432" y="198736"/>
                  </a:lnTo>
                  <a:close/>
                  <a:moveTo>
                    <a:pt x="983110" y="0"/>
                  </a:moveTo>
                  <a:lnTo>
                    <a:pt x="981272" y="142"/>
                  </a:lnTo>
                  <a:lnTo>
                    <a:pt x="979432" y="0"/>
                  </a:lnTo>
                  <a:cubicBezTo>
                    <a:pt x="438507" y="0"/>
                    <a:pt x="0" y="438506"/>
                    <a:pt x="0" y="979431"/>
                  </a:cubicBezTo>
                  <a:cubicBezTo>
                    <a:pt x="0" y="1345477"/>
                    <a:pt x="261357" y="1706742"/>
                    <a:pt x="466993" y="1871641"/>
                  </a:cubicBezTo>
                  <a:cubicBezTo>
                    <a:pt x="528256" y="1942221"/>
                    <a:pt x="501219" y="1979308"/>
                    <a:pt x="514383" y="2071318"/>
                  </a:cubicBezTo>
                  <a:cubicBezTo>
                    <a:pt x="548609" y="2142347"/>
                    <a:pt x="579223" y="2165060"/>
                    <a:pt x="639719" y="2165060"/>
                  </a:cubicBezTo>
                  <a:lnTo>
                    <a:pt x="981272" y="2163837"/>
                  </a:lnTo>
                  <a:lnTo>
                    <a:pt x="1322821" y="2165060"/>
                  </a:lnTo>
                  <a:cubicBezTo>
                    <a:pt x="1383319" y="2165060"/>
                    <a:pt x="1413932" y="2142347"/>
                    <a:pt x="1448157" y="2071318"/>
                  </a:cubicBezTo>
                  <a:cubicBezTo>
                    <a:pt x="1461321" y="1979308"/>
                    <a:pt x="1434285" y="1942221"/>
                    <a:pt x="1495548" y="1871641"/>
                  </a:cubicBezTo>
                  <a:cubicBezTo>
                    <a:pt x="1701183" y="1706742"/>
                    <a:pt x="1962541" y="1345477"/>
                    <a:pt x="1962541" y="979431"/>
                  </a:cubicBezTo>
                  <a:cubicBezTo>
                    <a:pt x="1962541" y="438506"/>
                    <a:pt x="1524034" y="0"/>
                    <a:pt x="98311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0" name="Oval 1">
              <a:extLst>
                <a:ext uri="{FF2B5EF4-FFF2-40B4-BE49-F238E27FC236}">
                  <a16:creationId xmlns:a16="http://schemas.microsoft.com/office/drawing/2014/main" id="{E69E0DD9-24C1-4F47-840E-75C6C6D2CA5A}"/>
                </a:ext>
              </a:extLst>
            </p:cNvPr>
            <p:cNvSpPr/>
            <p:nvPr/>
          </p:nvSpPr>
          <p:spPr>
            <a:xfrm>
              <a:off x="7295982" y="2781927"/>
              <a:ext cx="314505" cy="479278"/>
            </a:xfrm>
            <a:custGeom>
              <a:avLst/>
              <a:gdLst/>
              <a:ahLst/>
              <a:cxnLst/>
              <a:rect l="l" t="t" r="r" b="b"/>
              <a:pathLst>
                <a:path w="652160" h="993834">
                  <a:moveTo>
                    <a:pt x="198701" y="0"/>
                  </a:moveTo>
                  <a:cubicBezTo>
                    <a:pt x="224613" y="0"/>
                    <a:pt x="248174" y="10856"/>
                    <a:pt x="265274" y="29005"/>
                  </a:cubicBezTo>
                  <a:cubicBezTo>
                    <a:pt x="282373" y="10856"/>
                    <a:pt x="305935" y="0"/>
                    <a:pt x="331846" y="0"/>
                  </a:cubicBezTo>
                  <a:cubicBezTo>
                    <a:pt x="357757" y="0"/>
                    <a:pt x="381319" y="10856"/>
                    <a:pt x="398419" y="29005"/>
                  </a:cubicBezTo>
                  <a:cubicBezTo>
                    <a:pt x="415518" y="10856"/>
                    <a:pt x="439080" y="0"/>
                    <a:pt x="464991" y="0"/>
                  </a:cubicBezTo>
                  <a:cubicBezTo>
                    <a:pt x="493781" y="0"/>
                    <a:pt x="519672" y="13403"/>
                    <a:pt x="536964" y="35278"/>
                  </a:cubicBezTo>
                  <a:cubicBezTo>
                    <a:pt x="547749" y="12292"/>
                    <a:pt x="572873" y="-1398"/>
                    <a:pt x="599292" y="2787"/>
                  </a:cubicBezTo>
                  <a:lnTo>
                    <a:pt x="601385" y="3119"/>
                  </a:lnTo>
                  <a:cubicBezTo>
                    <a:pt x="634213" y="8318"/>
                    <a:pt x="656609" y="39145"/>
                    <a:pt x="651411" y="71971"/>
                  </a:cubicBezTo>
                  <a:lnTo>
                    <a:pt x="505401" y="993834"/>
                  </a:lnTo>
                  <a:lnTo>
                    <a:pt x="381396" y="993834"/>
                  </a:lnTo>
                  <a:lnTo>
                    <a:pt x="507063" y="200404"/>
                  </a:lnTo>
                  <a:cubicBezTo>
                    <a:pt x="494607" y="207834"/>
                    <a:pt x="480204" y="211576"/>
                    <a:pt x="464991" y="211576"/>
                  </a:cubicBezTo>
                  <a:cubicBezTo>
                    <a:pt x="439080" y="211576"/>
                    <a:pt x="415518" y="200720"/>
                    <a:pt x="398419" y="182571"/>
                  </a:cubicBezTo>
                  <a:cubicBezTo>
                    <a:pt x="381319" y="200720"/>
                    <a:pt x="357757" y="211576"/>
                    <a:pt x="331846" y="211576"/>
                  </a:cubicBezTo>
                  <a:cubicBezTo>
                    <a:pt x="305935" y="211576"/>
                    <a:pt x="282373" y="200720"/>
                    <a:pt x="265274" y="182571"/>
                  </a:cubicBezTo>
                  <a:cubicBezTo>
                    <a:pt x="248174" y="200720"/>
                    <a:pt x="224613" y="211576"/>
                    <a:pt x="198701" y="211576"/>
                  </a:cubicBezTo>
                  <a:cubicBezTo>
                    <a:pt x="177469" y="211576"/>
                    <a:pt x="157813" y="204286"/>
                    <a:pt x="142909" y="190419"/>
                  </a:cubicBezTo>
                  <a:lnTo>
                    <a:pt x="270158" y="993834"/>
                  </a:lnTo>
                  <a:lnTo>
                    <a:pt x="146152" y="993834"/>
                  </a:lnTo>
                  <a:lnTo>
                    <a:pt x="750" y="75802"/>
                  </a:lnTo>
                  <a:cubicBezTo>
                    <a:pt x="-4449" y="42974"/>
                    <a:pt x="17947" y="12148"/>
                    <a:pt x="50775" y="6949"/>
                  </a:cubicBezTo>
                  <a:lnTo>
                    <a:pt x="52868" y="6617"/>
                  </a:lnTo>
                  <a:cubicBezTo>
                    <a:pt x="82704" y="1892"/>
                    <a:pt x="110887" y="19962"/>
                    <a:pt x="118608" y="48277"/>
                  </a:cubicBezTo>
                  <a:cubicBezTo>
                    <a:pt x="134584" y="18793"/>
                    <a:pt x="164609" y="0"/>
                    <a:pt x="19870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CAB7C2AD-EBCA-4DFE-8850-89F5F9F7A718}"/>
              </a:ext>
            </a:extLst>
          </p:cNvPr>
          <p:cNvSpPr/>
          <p:nvPr/>
        </p:nvSpPr>
        <p:spPr>
          <a:xfrm>
            <a:off x="2342540" y="5328978"/>
            <a:ext cx="630328" cy="646757"/>
          </a:xfrm>
          <a:prstGeom prst="ellipse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18B08C6-D4E3-42C9-B72A-8F09D226C440}"/>
              </a:ext>
            </a:extLst>
          </p:cNvPr>
          <p:cNvSpPr/>
          <p:nvPr/>
        </p:nvSpPr>
        <p:spPr>
          <a:xfrm>
            <a:off x="5697250" y="5314834"/>
            <a:ext cx="630328" cy="646757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68F567B-E81A-4969-A509-B378B1D46654}"/>
              </a:ext>
            </a:extLst>
          </p:cNvPr>
          <p:cNvSpPr/>
          <p:nvPr/>
        </p:nvSpPr>
        <p:spPr>
          <a:xfrm>
            <a:off x="9057212" y="5374114"/>
            <a:ext cx="630328" cy="646757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4" name="Trapezoid 24">
            <a:extLst>
              <a:ext uri="{FF2B5EF4-FFF2-40B4-BE49-F238E27FC236}">
                <a16:creationId xmlns:a16="http://schemas.microsoft.com/office/drawing/2014/main" id="{ED75DAA2-4128-4A94-8033-F4A948FA6714}"/>
              </a:ext>
            </a:extLst>
          </p:cNvPr>
          <p:cNvSpPr>
            <a:spLocks noChangeAspect="1"/>
          </p:cNvSpPr>
          <p:nvPr/>
        </p:nvSpPr>
        <p:spPr>
          <a:xfrm rot="8369018">
            <a:off x="9141175" y="5492951"/>
            <a:ext cx="402811" cy="406648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5" name="Round Same Side Corner Rectangle 7">
            <a:extLst>
              <a:ext uri="{FF2B5EF4-FFF2-40B4-BE49-F238E27FC236}">
                <a16:creationId xmlns:a16="http://schemas.microsoft.com/office/drawing/2014/main" id="{31C5AAF9-0957-49B8-A99B-63399FB236BF}"/>
              </a:ext>
            </a:extLst>
          </p:cNvPr>
          <p:cNvSpPr>
            <a:spLocks noChangeAspect="1"/>
          </p:cNvSpPr>
          <p:nvPr/>
        </p:nvSpPr>
        <p:spPr>
          <a:xfrm rot="10800000">
            <a:off x="2458604" y="5478188"/>
            <a:ext cx="386801" cy="406648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6" name="Rounded Rectangle 1">
            <a:extLst>
              <a:ext uri="{FF2B5EF4-FFF2-40B4-BE49-F238E27FC236}">
                <a16:creationId xmlns:a16="http://schemas.microsoft.com/office/drawing/2014/main" id="{9D231BEC-5265-47ED-9FC6-6A019873D0EC}"/>
              </a:ext>
            </a:extLst>
          </p:cNvPr>
          <p:cNvSpPr/>
          <p:nvPr/>
        </p:nvSpPr>
        <p:spPr>
          <a:xfrm>
            <a:off x="5866562" y="5462100"/>
            <a:ext cx="308870" cy="375257"/>
          </a:xfrm>
          <a:custGeom>
            <a:avLst/>
            <a:gdLst/>
            <a:ahLst/>
            <a:cxnLst/>
            <a:rect l="l" t="t" r="r" b="b"/>
            <a:pathLst>
              <a:path w="3330520" h="3943576">
                <a:moveTo>
                  <a:pt x="91343" y="3355066"/>
                </a:moveTo>
                <a:lnTo>
                  <a:pt x="476428" y="3355066"/>
                </a:lnTo>
                <a:cubicBezTo>
                  <a:pt x="526871" y="3355066"/>
                  <a:pt x="567771" y="3405814"/>
                  <a:pt x="567771" y="3468422"/>
                </a:cubicBezTo>
                <a:cubicBezTo>
                  <a:pt x="567771" y="3531030"/>
                  <a:pt x="526871" y="3581777"/>
                  <a:pt x="476428" y="3581777"/>
                </a:cubicBezTo>
                <a:lnTo>
                  <a:pt x="91343" y="3581777"/>
                </a:lnTo>
                <a:cubicBezTo>
                  <a:pt x="40900" y="3581777"/>
                  <a:pt x="0" y="3531030"/>
                  <a:pt x="0" y="3468422"/>
                </a:cubicBezTo>
                <a:cubicBezTo>
                  <a:pt x="0" y="3405814"/>
                  <a:pt x="40900" y="3355066"/>
                  <a:pt x="91343" y="3355066"/>
                </a:cubicBezTo>
                <a:close/>
                <a:moveTo>
                  <a:pt x="91343" y="2927098"/>
                </a:moveTo>
                <a:lnTo>
                  <a:pt x="476428" y="2927098"/>
                </a:lnTo>
                <a:cubicBezTo>
                  <a:pt x="526871" y="2927098"/>
                  <a:pt x="567771" y="2977846"/>
                  <a:pt x="567771" y="3040454"/>
                </a:cubicBezTo>
                <a:cubicBezTo>
                  <a:pt x="567771" y="3103062"/>
                  <a:pt x="526871" y="3153809"/>
                  <a:pt x="476428" y="3153809"/>
                </a:cubicBezTo>
                <a:lnTo>
                  <a:pt x="91343" y="3153809"/>
                </a:lnTo>
                <a:cubicBezTo>
                  <a:pt x="40900" y="3153809"/>
                  <a:pt x="0" y="3103062"/>
                  <a:pt x="0" y="3040454"/>
                </a:cubicBezTo>
                <a:cubicBezTo>
                  <a:pt x="0" y="2977846"/>
                  <a:pt x="40900" y="2927098"/>
                  <a:pt x="91343" y="2927098"/>
                </a:cubicBezTo>
                <a:close/>
                <a:moveTo>
                  <a:pt x="91343" y="2499128"/>
                </a:moveTo>
                <a:lnTo>
                  <a:pt x="476428" y="2499128"/>
                </a:lnTo>
                <a:cubicBezTo>
                  <a:pt x="526871" y="2499128"/>
                  <a:pt x="567771" y="2549876"/>
                  <a:pt x="567771" y="2612484"/>
                </a:cubicBezTo>
                <a:cubicBezTo>
                  <a:pt x="567771" y="2675092"/>
                  <a:pt x="526871" y="2725839"/>
                  <a:pt x="476428" y="2725839"/>
                </a:cubicBezTo>
                <a:lnTo>
                  <a:pt x="91343" y="2725839"/>
                </a:lnTo>
                <a:cubicBezTo>
                  <a:pt x="40900" y="2725839"/>
                  <a:pt x="0" y="2675092"/>
                  <a:pt x="0" y="2612484"/>
                </a:cubicBezTo>
                <a:cubicBezTo>
                  <a:pt x="0" y="2549876"/>
                  <a:pt x="40900" y="2499128"/>
                  <a:pt x="91343" y="2499128"/>
                </a:cubicBezTo>
                <a:close/>
                <a:moveTo>
                  <a:pt x="91343" y="2071158"/>
                </a:moveTo>
                <a:lnTo>
                  <a:pt x="476428" y="2071158"/>
                </a:lnTo>
                <a:cubicBezTo>
                  <a:pt x="526871" y="2071158"/>
                  <a:pt x="567771" y="2121906"/>
                  <a:pt x="567771" y="2184514"/>
                </a:cubicBezTo>
                <a:cubicBezTo>
                  <a:pt x="567771" y="2247122"/>
                  <a:pt x="526871" y="2297869"/>
                  <a:pt x="476428" y="2297869"/>
                </a:cubicBezTo>
                <a:lnTo>
                  <a:pt x="91343" y="2297869"/>
                </a:lnTo>
                <a:cubicBezTo>
                  <a:pt x="40900" y="2297869"/>
                  <a:pt x="0" y="2247122"/>
                  <a:pt x="0" y="2184514"/>
                </a:cubicBezTo>
                <a:cubicBezTo>
                  <a:pt x="0" y="2121906"/>
                  <a:pt x="40900" y="2071158"/>
                  <a:pt x="91343" y="2071158"/>
                </a:cubicBezTo>
                <a:close/>
                <a:moveTo>
                  <a:pt x="2956837" y="1826561"/>
                </a:moveTo>
                <a:cubicBezTo>
                  <a:pt x="3052271" y="1826561"/>
                  <a:pt x="3129635" y="1903925"/>
                  <a:pt x="3129635" y="1999359"/>
                </a:cubicBezTo>
                <a:cubicBezTo>
                  <a:pt x="3129635" y="2094793"/>
                  <a:pt x="3052271" y="2172157"/>
                  <a:pt x="2956837" y="2172157"/>
                </a:cubicBezTo>
                <a:cubicBezTo>
                  <a:pt x="2861403" y="2172157"/>
                  <a:pt x="2784039" y="2094793"/>
                  <a:pt x="2784039" y="1999359"/>
                </a:cubicBezTo>
                <a:cubicBezTo>
                  <a:pt x="2784039" y="1903925"/>
                  <a:pt x="2861403" y="1826561"/>
                  <a:pt x="2956837" y="1826561"/>
                </a:cubicBezTo>
                <a:close/>
                <a:moveTo>
                  <a:pt x="2740566" y="1654736"/>
                </a:moveTo>
                <a:cubicBezTo>
                  <a:pt x="2653631" y="1654736"/>
                  <a:pt x="2583156" y="1725211"/>
                  <a:pt x="2583156" y="1812146"/>
                </a:cubicBezTo>
                <a:lnTo>
                  <a:pt x="2583156" y="2186573"/>
                </a:lnTo>
                <a:cubicBezTo>
                  <a:pt x="2583156" y="2273508"/>
                  <a:pt x="2653631" y="2343983"/>
                  <a:pt x="2740566" y="2343983"/>
                </a:cubicBezTo>
                <a:lnTo>
                  <a:pt x="3330519" y="2343983"/>
                </a:lnTo>
                <a:lnTo>
                  <a:pt x="3330519" y="1654736"/>
                </a:lnTo>
                <a:close/>
                <a:moveTo>
                  <a:pt x="91343" y="1643188"/>
                </a:moveTo>
                <a:lnTo>
                  <a:pt x="476428" y="1643188"/>
                </a:lnTo>
                <a:cubicBezTo>
                  <a:pt x="526871" y="1643188"/>
                  <a:pt x="567771" y="1693936"/>
                  <a:pt x="567771" y="1756544"/>
                </a:cubicBezTo>
                <a:cubicBezTo>
                  <a:pt x="567771" y="1819152"/>
                  <a:pt x="526871" y="1869899"/>
                  <a:pt x="476428" y="1869899"/>
                </a:cubicBezTo>
                <a:lnTo>
                  <a:pt x="91343" y="1869899"/>
                </a:lnTo>
                <a:cubicBezTo>
                  <a:pt x="40900" y="1869899"/>
                  <a:pt x="0" y="1819152"/>
                  <a:pt x="0" y="1756544"/>
                </a:cubicBezTo>
                <a:cubicBezTo>
                  <a:pt x="0" y="1693936"/>
                  <a:pt x="40900" y="1643188"/>
                  <a:pt x="91343" y="1643188"/>
                </a:cubicBezTo>
                <a:close/>
                <a:moveTo>
                  <a:pt x="91343" y="1215218"/>
                </a:moveTo>
                <a:lnTo>
                  <a:pt x="476428" y="1215218"/>
                </a:lnTo>
                <a:cubicBezTo>
                  <a:pt x="526871" y="1215218"/>
                  <a:pt x="567771" y="1265966"/>
                  <a:pt x="567771" y="1328574"/>
                </a:cubicBezTo>
                <a:cubicBezTo>
                  <a:pt x="567771" y="1391182"/>
                  <a:pt x="526871" y="1441929"/>
                  <a:pt x="476428" y="1441929"/>
                </a:cubicBezTo>
                <a:lnTo>
                  <a:pt x="91343" y="1441929"/>
                </a:lnTo>
                <a:cubicBezTo>
                  <a:pt x="40900" y="1441929"/>
                  <a:pt x="0" y="1391182"/>
                  <a:pt x="0" y="1328574"/>
                </a:cubicBezTo>
                <a:cubicBezTo>
                  <a:pt x="0" y="1265966"/>
                  <a:pt x="40900" y="1215218"/>
                  <a:pt x="91343" y="1215218"/>
                </a:cubicBezTo>
                <a:close/>
                <a:moveTo>
                  <a:pt x="91343" y="787248"/>
                </a:moveTo>
                <a:lnTo>
                  <a:pt x="476428" y="787248"/>
                </a:lnTo>
                <a:cubicBezTo>
                  <a:pt x="526871" y="787248"/>
                  <a:pt x="567771" y="837996"/>
                  <a:pt x="567771" y="900604"/>
                </a:cubicBezTo>
                <a:cubicBezTo>
                  <a:pt x="567771" y="963212"/>
                  <a:pt x="526871" y="1013959"/>
                  <a:pt x="476428" y="1013959"/>
                </a:cubicBezTo>
                <a:lnTo>
                  <a:pt x="91343" y="1013959"/>
                </a:lnTo>
                <a:cubicBezTo>
                  <a:pt x="40900" y="1013959"/>
                  <a:pt x="0" y="963212"/>
                  <a:pt x="0" y="900604"/>
                </a:cubicBezTo>
                <a:cubicBezTo>
                  <a:pt x="0" y="837996"/>
                  <a:pt x="40900" y="787248"/>
                  <a:pt x="91343" y="787248"/>
                </a:cubicBezTo>
                <a:close/>
                <a:moveTo>
                  <a:pt x="91343" y="359278"/>
                </a:moveTo>
                <a:lnTo>
                  <a:pt x="476428" y="359278"/>
                </a:lnTo>
                <a:cubicBezTo>
                  <a:pt x="526871" y="359278"/>
                  <a:pt x="567771" y="410026"/>
                  <a:pt x="567771" y="472634"/>
                </a:cubicBezTo>
                <a:cubicBezTo>
                  <a:pt x="567771" y="535241"/>
                  <a:pt x="526871" y="585989"/>
                  <a:pt x="476428" y="585989"/>
                </a:cubicBezTo>
                <a:lnTo>
                  <a:pt x="91343" y="585989"/>
                </a:lnTo>
                <a:cubicBezTo>
                  <a:pt x="40900" y="585989"/>
                  <a:pt x="0" y="535241"/>
                  <a:pt x="0" y="472634"/>
                </a:cubicBezTo>
                <a:cubicBezTo>
                  <a:pt x="0" y="410026"/>
                  <a:pt x="40900" y="359278"/>
                  <a:pt x="91343" y="359278"/>
                </a:cubicBezTo>
                <a:close/>
                <a:moveTo>
                  <a:pt x="750244" y="0"/>
                </a:moveTo>
                <a:lnTo>
                  <a:pt x="2814452" y="0"/>
                </a:lnTo>
                <a:cubicBezTo>
                  <a:pt x="3099468" y="0"/>
                  <a:pt x="3330520" y="231052"/>
                  <a:pt x="3330520" y="516068"/>
                </a:cubicBezTo>
                <a:lnTo>
                  <a:pt x="3330520" y="3427508"/>
                </a:lnTo>
                <a:cubicBezTo>
                  <a:pt x="3330520" y="3712524"/>
                  <a:pt x="3099468" y="3943576"/>
                  <a:pt x="2814452" y="3943576"/>
                </a:cubicBezTo>
                <a:lnTo>
                  <a:pt x="750244" y="3943576"/>
                </a:lnTo>
                <a:cubicBezTo>
                  <a:pt x="577386" y="3943576"/>
                  <a:pt x="424378" y="3858590"/>
                  <a:pt x="331698" y="3727422"/>
                </a:cubicBezTo>
                <a:lnTo>
                  <a:pt x="579614" y="3727422"/>
                </a:lnTo>
                <a:cubicBezTo>
                  <a:pt x="660851" y="3727422"/>
                  <a:pt x="726722" y="3628530"/>
                  <a:pt x="726722" y="3506525"/>
                </a:cubicBezTo>
                <a:cubicBezTo>
                  <a:pt x="726722" y="3399298"/>
                  <a:pt x="675843" y="3309924"/>
                  <a:pt x="608330" y="3289974"/>
                </a:cubicBezTo>
                <a:cubicBezTo>
                  <a:pt x="675843" y="3270025"/>
                  <a:pt x="726722" y="3180650"/>
                  <a:pt x="726722" y="3073424"/>
                </a:cubicBezTo>
                <a:cubicBezTo>
                  <a:pt x="726722" y="2966194"/>
                  <a:pt x="675840" y="2876817"/>
                  <a:pt x="608324" y="2856872"/>
                </a:cubicBezTo>
                <a:cubicBezTo>
                  <a:pt x="675840" y="2836927"/>
                  <a:pt x="726722" y="2747551"/>
                  <a:pt x="726722" y="2640321"/>
                </a:cubicBezTo>
                <a:cubicBezTo>
                  <a:pt x="726722" y="2533091"/>
                  <a:pt x="675839" y="2443714"/>
                  <a:pt x="608323" y="2423769"/>
                </a:cubicBezTo>
                <a:cubicBezTo>
                  <a:pt x="675839" y="2403824"/>
                  <a:pt x="726722" y="2314448"/>
                  <a:pt x="726722" y="2207218"/>
                </a:cubicBezTo>
                <a:cubicBezTo>
                  <a:pt x="726722" y="2099988"/>
                  <a:pt x="675840" y="2010611"/>
                  <a:pt x="608324" y="1990666"/>
                </a:cubicBezTo>
                <a:cubicBezTo>
                  <a:pt x="675840" y="1970721"/>
                  <a:pt x="726722" y="1881345"/>
                  <a:pt x="726722" y="1774115"/>
                </a:cubicBezTo>
                <a:cubicBezTo>
                  <a:pt x="726722" y="1666885"/>
                  <a:pt x="675840" y="1577508"/>
                  <a:pt x="608323" y="1557563"/>
                </a:cubicBezTo>
                <a:cubicBezTo>
                  <a:pt x="675840" y="1537618"/>
                  <a:pt x="726722" y="1448242"/>
                  <a:pt x="726722" y="1341012"/>
                </a:cubicBezTo>
                <a:cubicBezTo>
                  <a:pt x="726722" y="1233782"/>
                  <a:pt x="675840" y="1144405"/>
                  <a:pt x="608324" y="1124460"/>
                </a:cubicBezTo>
                <a:cubicBezTo>
                  <a:pt x="675840" y="1104515"/>
                  <a:pt x="726722" y="1015139"/>
                  <a:pt x="726722" y="907909"/>
                </a:cubicBezTo>
                <a:cubicBezTo>
                  <a:pt x="726722" y="800679"/>
                  <a:pt x="675840" y="711302"/>
                  <a:pt x="608324" y="691357"/>
                </a:cubicBezTo>
                <a:cubicBezTo>
                  <a:pt x="675840" y="671412"/>
                  <a:pt x="726722" y="582035"/>
                  <a:pt x="726722" y="474806"/>
                </a:cubicBezTo>
                <a:cubicBezTo>
                  <a:pt x="726722" y="352801"/>
                  <a:pt x="660851" y="253908"/>
                  <a:pt x="579614" y="253908"/>
                </a:cubicBezTo>
                <a:lnTo>
                  <a:pt x="307995" y="253908"/>
                </a:lnTo>
                <a:cubicBezTo>
                  <a:pt x="396188" y="101469"/>
                  <a:pt x="561367" y="0"/>
                  <a:pt x="7502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6" name="Trapezoid 22">
            <a:extLst>
              <a:ext uri="{FF2B5EF4-FFF2-40B4-BE49-F238E27FC236}">
                <a16:creationId xmlns:a16="http://schemas.microsoft.com/office/drawing/2014/main" id="{2D6C0BD1-8DB8-419B-A6E4-3DA637B86A78}"/>
              </a:ext>
            </a:extLst>
          </p:cNvPr>
          <p:cNvSpPr/>
          <p:nvPr/>
        </p:nvSpPr>
        <p:spPr>
          <a:xfrm>
            <a:off x="923237" y="3053866"/>
            <a:ext cx="286705" cy="249398"/>
          </a:xfrm>
          <a:custGeom>
            <a:avLst/>
            <a:gdLst/>
            <a:ahLst/>
            <a:cxnLst/>
            <a:rect l="l" t="t" r="r" b="b"/>
            <a:pathLst>
              <a:path w="3929308" h="3331154">
                <a:moveTo>
                  <a:pt x="788477" y="1689434"/>
                </a:moveTo>
                <a:lnTo>
                  <a:pt x="1964654" y="2336068"/>
                </a:lnTo>
                <a:lnTo>
                  <a:pt x="3140831" y="1689434"/>
                </a:lnTo>
                <a:lnTo>
                  <a:pt x="3140831" y="2336029"/>
                </a:lnTo>
                <a:cubicBezTo>
                  <a:pt x="2912808" y="2403956"/>
                  <a:pt x="2676635" y="2511091"/>
                  <a:pt x="2447045" y="2655590"/>
                </a:cubicBezTo>
                <a:cubicBezTo>
                  <a:pt x="2264769" y="2770311"/>
                  <a:pt x="2101931" y="2898960"/>
                  <a:pt x="1962961" y="3035762"/>
                </a:cubicBezTo>
                <a:cubicBezTo>
                  <a:pt x="1829182" y="2917724"/>
                  <a:pt x="1675853" y="2808259"/>
                  <a:pt x="1507050" y="2710800"/>
                </a:cubicBezTo>
                <a:cubicBezTo>
                  <a:pt x="1267651" y="2572583"/>
                  <a:pt x="1022900" y="2473396"/>
                  <a:pt x="788477" y="2414520"/>
                </a:cubicBezTo>
                <a:close/>
                <a:moveTo>
                  <a:pt x="1964654" y="0"/>
                </a:moveTo>
                <a:lnTo>
                  <a:pt x="3929308" y="1080120"/>
                </a:lnTo>
                <a:lnTo>
                  <a:pt x="3632426" y="1243339"/>
                </a:lnTo>
                <a:lnTo>
                  <a:pt x="3632426" y="2137129"/>
                </a:lnTo>
                <a:cubicBezTo>
                  <a:pt x="3679576" y="2160844"/>
                  <a:pt x="3710722" y="2210044"/>
                  <a:pt x="3710722" y="2266518"/>
                </a:cubicBezTo>
                <a:cubicBezTo>
                  <a:pt x="3710722" y="2322438"/>
                  <a:pt x="3680185" y="2371225"/>
                  <a:pt x="3633697" y="2395050"/>
                </a:cubicBezTo>
                <a:lnTo>
                  <a:pt x="3639607" y="2395050"/>
                </a:lnTo>
                <a:lnTo>
                  <a:pt x="3737788" y="3331154"/>
                </a:lnTo>
                <a:lnTo>
                  <a:pt x="3383048" y="3331154"/>
                </a:lnTo>
                <a:lnTo>
                  <a:pt x="3481229" y="2395050"/>
                </a:lnTo>
                <a:lnTo>
                  <a:pt x="3487140" y="2395050"/>
                </a:lnTo>
                <a:cubicBezTo>
                  <a:pt x="3440652" y="2371225"/>
                  <a:pt x="3410114" y="2322438"/>
                  <a:pt x="3410114" y="2266518"/>
                </a:cubicBezTo>
                <a:cubicBezTo>
                  <a:pt x="3410114" y="2210044"/>
                  <a:pt x="3441260" y="2160844"/>
                  <a:pt x="3488410" y="2137129"/>
                </a:cubicBezTo>
                <a:lnTo>
                  <a:pt x="3488410" y="1322516"/>
                </a:lnTo>
                <a:lnTo>
                  <a:pt x="1964654" y="2160241"/>
                </a:lnTo>
                <a:lnTo>
                  <a:pt x="0" y="10801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51A3FBB-9D25-4A1C-BF51-C81B10CDC376}"/>
              </a:ext>
            </a:extLst>
          </p:cNvPr>
          <p:cNvGrpSpPr/>
          <p:nvPr/>
        </p:nvGrpSpPr>
        <p:grpSpPr>
          <a:xfrm>
            <a:off x="3403041" y="3113517"/>
            <a:ext cx="222471" cy="233162"/>
            <a:chOff x="2600940" y="1364722"/>
            <a:chExt cx="3925967" cy="4010110"/>
          </a:xfrm>
          <a:solidFill>
            <a:schemeClr val="accent2"/>
          </a:solidFill>
        </p:grpSpPr>
        <p:sp>
          <p:nvSpPr>
            <p:cNvPr id="38" name="Donut 1">
              <a:extLst>
                <a:ext uri="{FF2B5EF4-FFF2-40B4-BE49-F238E27FC236}">
                  <a16:creationId xmlns:a16="http://schemas.microsoft.com/office/drawing/2014/main" id="{B91E59DB-65AA-4A8D-AA40-4AF1F8D301F7}"/>
                </a:ext>
              </a:extLst>
            </p:cNvPr>
            <p:cNvSpPr/>
            <p:nvPr/>
          </p:nvSpPr>
          <p:spPr>
            <a:xfrm>
              <a:off x="2600940" y="1468514"/>
              <a:ext cx="1778702" cy="3906318"/>
            </a:xfrm>
            <a:custGeom>
              <a:avLst/>
              <a:gdLst/>
              <a:ahLst/>
              <a:cxnLst/>
              <a:rect l="l" t="t" r="r" b="b"/>
              <a:pathLst>
                <a:path w="1778702" h="3906318">
                  <a:moveTo>
                    <a:pt x="864588" y="1587925"/>
                  </a:moveTo>
                  <a:lnTo>
                    <a:pt x="724641" y="2110216"/>
                  </a:lnTo>
                  <a:lnTo>
                    <a:pt x="826949" y="2110216"/>
                  </a:lnTo>
                  <a:lnTo>
                    <a:pt x="826949" y="1984216"/>
                  </a:lnTo>
                  <a:cubicBezTo>
                    <a:pt x="826949" y="1944451"/>
                    <a:pt x="859184" y="1912216"/>
                    <a:pt x="898949" y="1912216"/>
                  </a:cubicBezTo>
                  <a:cubicBezTo>
                    <a:pt x="938714" y="1912216"/>
                    <a:pt x="970949" y="1944451"/>
                    <a:pt x="970949" y="1984216"/>
                  </a:cubicBezTo>
                  <a:lnTo>
                    <a:pt x="970949" y="2110216"/>
                  </a:lnTo>
                  <a:lnTo>
                    <a:pt x="1049559" y="2110216"/>
                  </a:lnTo>
                  <a:lnTo>
                    <a:pt x="910861" y="1592590"/>
                  </a:lnTo>
                  <a:close/>
                  <a:moveTo>
                    <a:pt x="923096" y="1336867"/>
                  </a:moveTo>
                  <a:lnTo>
                    <a:pt x="892009" y="1336868"/>
                  </a:lnTo>
                  <a:cubicBezTo>
                    <a:pt x="880711" y="1336867"/>
                    <a:pt x="871552" y="1346027"/>
                    <a:pt x="871552" y="1357325"/>
                  </a:cubicBezTo>
                  <a:lnTo>
                    <a:pt x="871552" y="1496411"/>
                  </a:lnTo>
                  <a:cubicBezTo>
                    <a:pt x="871552" y="1507709"/>
                    <a:pt x="880712" y="1516868"/>
                    <a:pt x="892009" y="1516868"/>
                  </a:cubicBezTo>
                  <a:lnTo>
                    <a:pt x="923096" y="1516868"/>
                  </a:lnTo>
                  <a:cubicBezTo>
                    <a:pt x="934394" y="1516868"/>
                    <a:pt x="943552" y="1507709"/>
                    <a:pt x="943552" y="1496411"/>
                  </a:cubicBezTo>
                  <a:lnTo>
                    <a:pt x="943552" y="1357325"/>
                  </a:lnTo>
                  <a:cubicBezTo>
                    <a:pt x="943552" y="1346027"/>
                    <a:pt x="934393" y="1336867"/>
                    <a:pt x="923096" y="1336867"/>
                  </a:cubicBezTo>
                  <a:close/>
                  <a:moveTo>
                    <a:pt x="1192157" y="1264156"/>
                  </a:moveTo>
                  <a:lnTo>
                    <a:pt x="1162946" y="1274788"/>
                  </a:lnTo>
                  <a:cubicBezTo>
                    <a:pt x="1152330" y="1278652"/>
                    <a:pt x="1146855" y="1290392"/>
                    <a:pt x="1150719" y="1301008"/>
                  </a:cubicBezTo>
                  <a:lnTo>
                    <a:pt x="1198289" y="1431707"/>
                  </a:lnTo>
                  <a:cubicBezTo>
                    <a:pt x="1202153" y="1442323"/>
                    <a:pt x="1213893" y="1447797"/>
                    <a:pt x="1224510" y="1443934"/>
                  </a:cubicBezTo>
                  <a:lnTo>
                    <a:pt x="1253721" y="1433301"/>
                  </a:lnTo>
                  <a:cubicBezTo>
                    <a:pt x="1264337" y="1429437"/>
                    <a:pt x="1269812" y="1417697"/>
                    <a:pt x="1265947" y="1407081"/>
                  </a:cubicBezTo>
                  <a:lnTo>
                    <a:pt x="1218377" y="1276382"/>
                  </a:lnTo>
                  <a:cubicBezTo>
                    <a:pt x="1214513" y="1265766"/>
                    <a:pt x="1202774" y="1260292"/>
                    <a:pt x="1192157" y="1264156"/>
                  </a:cubicBezTo>
                  <a:close/>
                  <a:moveTo>
                    <a:pt x="672939" y="1256024"/>
                  </a:moveTo>
                  <a:cubicBezTo>
                    <a:pt x="662323" y="1252159"/>
                    <a:pt x="650584" y="1257634"/>
                    <a:pt x="646720" y="1268250"/>
                  </a:cubicBezTo>
                  <a:lnTo>
                    <a:pt x="599149" y="1398948"/>
                  </a:lnTo>
                  <a:cubicBezTo>
                    <a:pt x="595285" y="1409565"/>
                    <a:pt x="600759" y="1421304"/>
                    <a:pt x="611376" y="1425168"/>
                  </a:cubicBezTo>
                  <a:lnTo>
                    <a:pt x="640587" y="1435800"/>
                  </a:lnTo>
                  <a:cubicBezTo>
                    <a:pt x="651204" y="1439665"/>
                    <a:pt x="662943" y="1434190"/>
                    <a:pt x="666808" y="1423574"/>
                  </a:cubicBezTo>
                  <a:lnTo>
                    <a:pt x="714378" y="1292875"/>
                  </a:lnTo>
                  <a:cubicBezTo>
                    <a:pt x="718241" y="1282259"/>
                    <a:pt x="712767" y="1270520"/>
                    <a:pt x="702151" y="1266655"/>
                  </a:cubicBezTo>
                  <a:close/>
                  <a:moveTo>
                    <a:pt x="532625" y="1107329"/>
                  </a:moveTo>
                  <a:cubicBezTo>
                    <a:pt x="527568" y="1105974"/>
                    <a:pt x="521995" y="1106548"/>
                    <a:pt x="517102" y="1109372"/>
                  </a:cubicBezTo>
                  <a:lnTo>
                    <a:pt x="396650" y="1178915"/>
                  </a:lnTo>
                  <a:cubicBezTo>
                    <a:pt x="386866" y="1184564"/>
                    <a:pt x="383514" y="1197076"/>
                    <a:pt x="389163" y="1206860"/>
                  </a:cubicBezTo>
                  <a:lnTo>
                    <a:pt x="404706" y="1233781"/>
                  </a:lnTo>
                  <a:cubicBezTo>
                    <a:pt x="410355" y="1243566"/>
                    <a:pt x="422866" y="1246918"/>
                    <a:pt x="432650" y="1241269"/>
                  </a:cubicBezTo>
                  <a:lnTo>
                    <a:pt x="553102" y="1171726"/>
                  </a:lnTo>
                  <a:cubicBezTo>
                    <a:pt x="562887" y="1166077"/>
                    <a:pt x="566239" y="1153566"/>
                    <a:pt x="560590" y="1143781"/>
                  </a:cubicBezTo>
                  <a:lnTo>
                    <a:pt x="545047" y="1116860"/>
                  </a:lnTo>
                  <a:cubicBezTo>
                    <a:pt x="542223" y="1111968"/>
                    <a:pt x="537682" y="1108684"/>
                    <a:pt x="532625" y="1107329"/>
                  </a:cubicBezTo>
                  <a:close/>
                  <a:moveTo>
                    <a:pt x="1298883" y="1104409"/>
                  </a:moveTo>
                  <a:cubicBezTo>
                    <a:pt x="1293826" y="1105764"/>
                    <a:pt x="1289286" y="1109048"/>
                    <a:pt x="1286462" y="1113940"/>
                  </a:cubicBezTo>
                  <a:lnTo>
                    <a:pt x="1270919" y="1140861"/>
                  </a:lnTo>
                  <a:cubicBezTo>
                    <a:pt x="1265269" y="1150645"/>
                    <a:pt x="1268622" y="1163156"/>
                    <a:pt x="1278407" y="1168806"/>
                  </a:cubicBezTo>
                  <a:lnTo>
                    <a:pt x="1398859" y="1238349"/>
                  </a:lnTo>
                  <a:cubicBezTo>
                    <a:pt x="1408643" y="1243998"/>
                    <a:pt x="1421154" y="1240646"/>
                    <a:pt x="1426803" y="1230862"/>
                  </a:cubicBezTo>
                  <a:lnTo>
                    <a:pt x="1442346" y="1203940"/>
                  </a:lnTo>
                  <a:cubicBezTo>
                    <a:pt x="1447995" y="1194156"/>
                    <a:pt x="1444642" y="1181644"/>
                    <a:pt x="1434859" y="1175995"/>
                  </a:cubicBezTo>
                  <a:lnTo>
                    <a:pt x="1314407" y="1106452"/>
                  </a:lnTo>
                  <a:cubicBezTo>
                    <a:pt x="1309514" y="1103628"/>
                    <a:pt x="1303940" y="1103054"/>
                    <a:pt x="1298883" y="1104409"/>
                  </a:cubicBezTo>
                  <a:close/>
                  <a:moveTo>
                    <a:pt x="912290" y="764642"/>
                  </a:moveTo>
                  <a:cubicBezTo>
                    <a:pt x="1031597" y="764642"/>
                    <a:pt x="1128314" y="861359"/>
                    <a:pt x="1128314" y="980666"/>
                  </a:cubicBezTo>
                  <a:cubicBezTo>
                    <a:pt x="1128314" y="1099973"/>
                    <a:pt x="1031597" y="1196690"/>
                    <a:pt x="912290" y="1196690"/>
                  </a:cubicBezTo>
                  <a:cubicBezTo>
                    <a:pt x="792983" y="1196690"/>
                    <a:pt x="696266" y="1099973"/>
                    <a:pt x="696266" y="980666"/>
                  </a:cubicBezTo>
                  <a:cubicBezTo>
                    <a:pt x="696266" y="861359"/>
                    <a:pt x="792983" y="764642"/>
                    <a:pt x="912290" y="764642"/>
                  </a:cubicBezTo>
                  <a:close/>
                  <a:moveTo>
                    <a:pt x="912290" y="672441"/>
                  </a:moveTo>
                  <a:cubicBezTo>
                    <a:pt x="742062" y="672441"/>
                    <a:pt x="604065" y="810438"/>
                    <a:pt x="604065" y="980666"/>
                  </a:cubicBezTo>
                  <a:cubicBezTo>
                    <a:pt x="604065" y="1146433"/>
                    <a:pt x="734924" y="1281636"/>
                    <a:pt x="899020" y="1287553"/>
                  </a:cubicBezTo>
                  <a:cubicBezTo>
                    <a:pt x="904827" y="1288053"/>
                    <a:pt x="910472" y="1287196"/>
                    <a:pt x="916022" y="1285840"/>
                  </a:cubicBezTo>
                  <a:lnTo>
                    <a:pt x="919967" y="1288117"/>
                  </a:lnTo>
                  <a:cubicBezTo>
                    <a:pt x="1086657" y="1284714"/>
                    <a:pt x="1220515" y="1148322"/>
                    <a:pt x="1220515" y="980666"/>
                  </a:cubicBezTo>
                  <a:cubicBezTo>
                    <a:pt x="1220515" y="810438"/>
                    <a:pt x="1082518" y="672441"/>
                    <a:pt x="912290" y="672441"/>
                  </a:cubicBezTo>
                  <a:close/>
                  <a:moveTo>
                    <a:pt x="905153" y="0"/>
                  </a:moveTo>
                  <a:lnTo>
                    <a:pt x="919427" y="0"/>
                  </a:lnTo>
                  <a:cubicBezTo>
                    <a:pt x="1034792" y="0"/>
                    <a:pt x="1128314" y="93522"/>
                    <a:pt x="1128314" y="208887"/>
                  </a:cubicBezTo>
                  <a:lnTo>
                    <a:pt x="1128314" y="409800"/>
                  </a:lnTo>
                  <a:cubicBezTo>
                    <a:pt x="1360062" y="495553"/>
                    <a:pt x="1524358" y="718923"/>
                    <a:pt x="1524358" y="980666"/>
                  </a:cubicBezTo>
                  <a:cubicBezTo>
                    <a:pt x="1524358" y="1195022"/>
                    <a:pt x="1414167" y="1383641"/>
                    <a:pt x="1246914" y="1492322"/>
                  </a:cubicBezTo>
                  <a:lnTo>
                    <a:pt x="1412479" y="2110216"/>
                  </a:lnTo>
                  <a:lnTo>
                    <a:pt x="1560290" y="2110216"/>
                  </a:lnTo>
                  <a:cubicBezTo>
                    <a:pt x="1600055" y="2110216"/>
                    <a:pt x="1632290" y="2142451"/>
                    <a:pt x="1632290" y="2182216"/>
                  </a:cubicBezTo>
                  <a:cubicBezTo>
                    <a:pt x="1632290" y="2221981"/>
                    <a:pt x="1600055" y="2254216"/>
                    <a:pt x="1560290" y="2254216"/>
                  </a:cubicBezTo>
                  <a:lnTo>
                    <a:pt x="1451063" y="2254216"/>
                  </a:lnTo>
                  <a:lnTo>
                    <a:pt x="1778702" y="3476979"/>
                  </a:lnTo>
                  <a:lnTo>
                    <a:pt x="1530823" y="3906318"/>
                  </a:lnTo>
                  <a:lnTo>
                    <a:pt x="1088143" y="2254216"/>
                  </a:lnTo>
                  <a:lnTo>
                    <a:pt x="970949" y="2254216"/>
                  </a:lnTo>
                  <a:lnTo>
                    <a:pt x="970949" y="2380216"/>
                  </a:lnTo>
                  <a:cubicBezTo>
                    <a:pt x="970949" y="2419981"/>
                    <a:pt x="938714" y="2452216"/>
                    <a:pt x="898949" y="2452216"/>
                  </a:cubicBezTo>
                  <a:cubicBezTo>
                    <a:pt x="859184" y="2452216"/>
                    <a:pt x="826949" y="2419981"/>
                    <a:pt x="826949" y="2380216"/>
                  </a:cubicBezTo>
                  <a:lnTo>
                    <a:pt x="826949" y="2254216"/>
                  </a:lnTo>
                  <a:lnTo>
                    <a:pt x="686056" y="2254216"/>
                  </a:lnTo>
                  <a:lnTo>
                    <a:pt x="243376" y="3906318"/>
                  </a:lnTo>
                  <a:lnTo>
                    <a:pt x="0" y="3484777"/>
                  </a:lnTo>
                  <a:lnTo>
                    <a:pt x="329728" y="2254216"/>
                  </a:lnTo>
                  <a:lnTo>
                    <a:pt x="264290" y="2254216"/>
                  </a:lnTo>
                  <a:cubicBezTo>
                    <a:pt x="224525" y="2254216"/>
                    <a:pt x="192290" y="2221981"/>
                    <a:pt x="192290" y="2182216"/>
                  </a:cubicBezTo>
                  <a:cubicBezTo>
                    <a:pt x="192290" y="2142451"/>
                    <a:pt x="224525" y="2110216"/>
                    <a:pt x="264290" y="2110216"/>
                  </a:cubicBezTo>
                  <a:lnTo>
                    <a:pt x="368313" y="2110216"/>
                  </a:lnTo>
                  <a:lnTo>
                    <a:pt x="539978" y="1469552"/>
                  </a:lnTo>
                  <a:lnTo>
                    <a:pt x="544387" y="1467006"/>
                  </a:lnTo>
                  <a:cubicBezTo>
                    <a:pt x="395505" y="1357069"/>
                    <a:pt x="300222" y="1179995"/>
                    <a:pt x="300222" y="980666"/>
                  </a:cubicBezTo>
                  <a:cubicBezTo>
                    <a:pt x="300222" y="718923"/>
                    <a:pt x="464518" y="495553"/>
                    <a:pt x="696266" y="409800"/>
                  </a:cubicBezTo>
                  <a:lnTo>
                    <a:pt x="696266" y="208887"/>
                  </a:lnTo>
                  <a:cubicBezTo>
                    <a:pt x="696266" y="93522"/>
                    <a:pt x="789788" y="0"/>
                    <a:pt x="90515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9" name="Rectangle 4">
              <a:extLst>
                <a:ext uri="{FF2B5EF4-FFF2-40B4-BE49-F238E27FC236}">
                  <a16:creationId xmlns:a16="http://schemas.microsoft.com/office/drawing/2014/main" id="{221BCE63-C890-4037-9107-DBD12C4B1749}"/>
                </a:ext>
              </a:extLst>
            </p:cNvPr>
            <p:cNvSpPr/>
            <p:nvPr/>
          </p:nvSpPr>
          <p:spPr>
            <a:xfrm rot="20700000">
              <a:off x="4527766" y="1364722"/>
              <a:ext cx="1999141" cy="3816424"/>
            </a:xfrm>
            <a:custGeom>
              <a:avLst/>
              <a:gdLst/>
              <a:ahLst/>
              <a:cxnLst/>
              <a:rect l="l" t="t" r="r" b="b"/>
              <a:pathLst>
                <a:path w="1999141" h="3816424">
                  <a:moveTo>
                    <a:pt x="444116" y="3513946"/>
                  </a:moveTo>
                  <a:lnTo>
                    <a:pt x="253648" y="3515763"/>
                  </a:lnTo>
                  <a:lnTo>
                    <a:pt x="111407" y="3515763"/>
                  </a:lnTo>
                  <a:cubicBezTo>
                    <a:pt x="99100" y="3515763"/>
                    <a:pt x="89123" y="3525740"/>
                    <a:pt x="89123" y="3538047"/>
                  </a:cubicBezTo>
                  <a:lnTo>
                    <a:pt x="89123" y="3565479"/>
                  </a:lnTo>
                  <a:cubicBezTo>
                    <a:pt x="89123" y="3577786"/>
                    <a:pt x="99100" y="3587763"/>
                    <a:pt x="111407" y="3587763"/>
                  </a:cubicBezTo>
                  <a:lnTo>
                    <a:pt x="426839" y="3587763"/>
                  </a:lnTo>
                  <a:cubicBezTo>
                    <a:pt x="439146" y="3587763"/>
                    <a:pt x="449123" y="3577786"/>
                    <a:pt x="449123" y="3565479"/>
                  </a:cubicBezTo>
                  <a:lnTo>
                    <a:pt x="449123" y="3538047"/>
                  </a:lnTo>
                  <a:lnTo>
                    <a:pt x="445294" y="3528803"/>
                  </a:lnTo>
                  <a:lnTo>
                    <a:pt x="444258" y="3528878"/>
                  </a:lnTo>
                  <a:close/>
                  <a:moveTo>
                    <a:pt x="318839" y="3239993"/>
                  </a:moveTo>
                  <a:lnTo>
                    <a:pt x="111407" y="3239993"/>
                  </a:lnTo>
                  <a:cubicBezTo>
                    <a:pt x="99100" y="3239993"/>
                    <a:pt x="89123" y="3249970"/>
                    <a:pt x="89123" y="3262277"/>
                  </a:cubicBezTo>
                  <a:lnTo>
                    <a:pt x="89123" y="3289709"/>
                  </a:lnTo>
                  <a:cubicBezTo>
                    <a:pt x="89123" y="3302016"/>
                    <a:pt x="99100" y="3311993"/>
                    <a:pt x="111407" y="3311993"/>
                  </a:cubicBezTo>
                  <a:lnTo>
                    <a:pt x="318839" y="3311993"/>
                  </a:lnTo>
                  <a:cubicBezTo>
                    <a:pt x="331146" y="3311993"/>
                    <a:pt x="341123" y="3302016"/>
                    <a:pt x="341123" y="3289709"/>
                  </a:cubicBezTo>
                  <a:lnTo>
                    <a:pt x="341123" y="3262277"/>
                  </a:lnTo>
                  <a:cubicBezTo>
                    <a:pt x="341123" y="3249970"/>
                    <a:pt x="331146" y="3239993"/>
                    <a:pt x="318839" y="3239993"/>
                  </a:cubicBezTo>
                  <a:close/>
                  <a:moveTo>
                    <a:pt x="318839" y="2964221"/>
                  </a:moveTo>
                  <a:lnTo>
                    <a:pt x="111407" y="2964221"/>
                  </a:lnTo>
                  <a:cubicBezTo>
                    <a:pt x="99100" y="2964221"/>
                    <a:pt x="89123" y="2974198"/>
                    <a:pt x="89123" y="2986505"/>
                  </a:cubicBezTo>
                  <a:lnTo>
                    <a:pt x="89123" y="3013937"/>
                  </a:lnTo>
                  <a:cubicBezTo>
                    <a:pt x="89123" y="3026244"/>
                    <a:pt x="99100" y="3036221"/>
                    <a:pt x="111407" y="3036221"/>
                  </a:cubicBezTo>
                  <a:lnTo>
                    <a:pt x="318839" y="3036221"/>
                  </a:lnTo>
                  <a:cubicBezTo>
                    <a:pt x="331146" y="3036221"/>
                    <a:pt x="341123" y="3026244"/>
                    <a:pt x="341123" y="3013937"/>
                  </a:cubicBezTo>
                  <a:lnTo>
                    <a:pt x="341123" y="2986505"/>
                  </a:lnTo>
                  <a:cubicBezTo>
                    <a:pt x="341123" y="2974198"/>
                    <a:pt x="331146" y="2964221"/>
                    <a:pt x="318839" y="2964221"/>
                  </a:cubicBezTo>
                  <a:close/>
                  <a:moveTo>
                    <a:pt x="769803" y="3028177"/>
                  </a:moveTo>
                  <a:lnTo>
                    <a:pt x="742371" y="3028177"/>
                  </a:lnTo>
                  <a:cubicBezTo>
                    <a:pt x="730064" y="3028177"/>
                    <a:pt x="720087" y="3038154"/>
                    <a:pt x="720087" y="3050461"/>
                  </a:cubicBezTo>
                  <a:lnTo>
                    <a:pt x="720087" y="3365893"/>
                  </a:lnTo>
                  <a:cubicBezTo>
                    <a:pt x="720087" y="3378200"/>
                    <a:pt x="730064" y="3388177"/>
                    <a:pt x="742371" y="3388177"/>
                  </a:cubicBezTo>
                  <a:lnTo>
                    <a:pt x="769803" y="3388177"/>
                  </a:lnTo>
                  <a:cubicBezTo>
                    <a:pt x="782110" y="3388177"/>
                    <a:pt x="792087" y="3378200"/>
                    <a:pt x="792087" y="3365893"/>
                  </a:cubicBezTo>
                  <a:lnTo>
                    <a:pt x="792087" y="3050461"/>
                  </a:lnTo>
                  <a:cubicBezTo>
                    <a:pt x="792087" y="3038154"/>
                    <a:pt x="782110" y="3028177"/>
                    <a:pt x="769803" y="3028177"/>
                  </a:cubicBezTo>
                  <a:close/>
                  <a:moveTo>
                    <a:pt x="1152270" y="2917087"/>
                  </a:moveTo>
                  <a:cubicBezTo>
                    <a:pt x="1146196" y="2915460"/>
                    <a:pt x="1139501" y="2916149"/>
                    <a:pt x="1133625" y="2919542"/>
                  </a:cubicBezTo>
                  <a:lnTo>
                    <a:pt x="1107431" y="2934665"/>
                  </a:lnTo>
                  <a:cubicBezTo>
                    <a:pt x="1095679" y="2941450"/>
                    <a:pt x="1091653" y="2956477"/>
                    <a:pt x="1098438" y="2968229"/>
                  </a:cubicBezTo>
                  <a:lnTo>
                    <a:pt x="1199867" y="3143910"/>
                  </a:lnTo>
                  <a:cubicBezTo>
                    <a:pt x="1206652" y="3155662"/>
                    <a:pt x="1221679" y="3159688"/>
                    <a:pt x="1233431" y="3152903"/>
                  </a:cubicBezTo>
                  <a:lnTo>
                    <a:pt x="1259625" y="3137780"/>
                  </a:lnTo>
                  <a:cubicBezTo>
                    <a:pt x="1265501" y="3134388"/>
                    <a:pt x="1269446" y="3128935"/>
                    <a:pt x="1271073" y="3122861"/>
                  </a:cubicBezTo>
                  <a:cubicBezTo>
                    <a:pt x="1272701" y="3116787"/>
                    <a:pt x="1272011" y="3110092"/>
                    <a:pt x="1268619" y="3104216"/>
                  </a:cubicBezTo>
                  <a:lnTo>
                    <a:pt x="1167190" y="2928535"/>
                  </a:lnTo>
                  <a:cubicBezTo>
                    <a:pt x="1163798" y="2922659"/>
                    <a:pt x="1158344" y="2918714"/>
                    <a:pt x="1152270" y="2917087"/>
                  </a:cubicBezTo>
                  <a:close/>
                  <a:moveTo>
                    <a:pt x="318839" y="2688449"/>
                  </a:moveTo>
                  <a:lnTo>
                    <a:pt x="111407" y="2688449"/>
                  </a:lnTo>
                  <a:cubicBezTo>
                    <a:pt x="99100" y="2688449"/>
                    <a:pt x="89123" y="2698426"/>
                    <a:pt x="89123" y="2710733"/>
                  </a:cubicBezTo>
                  <a:lnTo>
                    <a:pt x="89123" y="2738165"/>
                  </a:lnTo>
                  <a:cubicBezTo>
                    <a:pt x="89123" y="2750472"/>
                    <a:pt x="99100" y="2760449"/>
                    <a:pt x="111407" y="2760449"/>
                  </a:cubicBezTo>
                  <a:lnTo>
                    <a:pt x="318839" y="2760449"/>
                  </a:lnTo>
                  <a:cubicBezTo>
                    <a:pt x="331146" y="2760449"/>
                    <a:pt x="341123" y="2750472"/>
                    <a:pt x="341123" y="2738165"/>
                  </a:cubicBezTo>
                  <a:lnTo>
                    <a:pt x="341123" y="2710733"/>
                  </a:lnTo>
                  <a:cubicBezTo>
                    <a:pt x="341123" y="2698426"/>
                    <a:pt x="331146" y="2688449"/>
                    <a:pt x="318839" y="2688449"/>
                  </a:cubicBezTo>
                  <a:close/>
                  <a:moveTo>
                    <a:pt x="426839" y="2412677"/>
                  </a:moveTo>
                  <a:lnTo>
                    <a:pt x="111407" y="2412677"/>
                  </a:lnTo>
                  <a:cubicBezTo>
                    <a:pt x="99100" y="2412677"/>
                    <a:pt x="89123" y="2422654"/>
                    <a:pt x="89123" y="2434961"/>
                  </a:cubicBezTo>
                  <a:lnTo>
                    <a:pt x="89123" y="2462393"/>
                  </a:lnTo>
                  <a:cubicBezTo>
                    <a:pt x="89123" y="2474700"/>
                    <a:pt x="99100" y="2484677"/>
                    <a:pt x="111407" y="2484677"/>
                  </a:cubicBezTo>
                  <a:lnTo>
                    <a:pt x="426839" y="2484677"/>
                  </a:lnTo>
                  <a:cubicBezTo>
                    <a:pt x="439146" y="2484677"/>
                    <a:pt x="449123" y="2474700"/>
                    <a:pt x="449123" y="2462393"/>
                  </a:cubicBezTo>
                  <a:lnTo>
                    <a:pt x="449123" y="2434961"/>
                  </a:lnTo>
                  <a:cubicBezTo>
                    <a:pt x="449123" y="2422654"/>
                    <a:pt x="439146" y="2412677"/>
                    <a:pt x="426839" y="2412677"/>
                  </a:cubicBezTo>
                  <a:close/>
                  <a:moveTo>
                    <a:pt x="1422930" y="2676173"/>
                  </a:moveTo>
                  <a:cubicBezTo>
                    <a:pt x="1412381" y="2669834"/>
                    <a:pt x="1398691" y="2673248"/>
                    <a:pt x="1392352" y="2683797"/>
                  </a:cubicBezTo>
                  <a:lnTo>
                    <a:pt x="1378224" y="2707311"/>
                  </a:lnTo>
                  <a:cubicBezTo>
                    <a:pt x="1371885" y="2717860"/>
                    <a:pt x="1375299" y="2731550"/>
                    <a:pt x="1385848" y="2737889"/>
                  </a:cubicBezTo>
                  <a:lnTo>
                    <a:pt x="1563652" y="2844724"/>
                  </a:lnTo>
                  <a:cubicBezTo>
                    <a:pt x="1574201" y="2851063"/>
                    <a:pt x="1587891" y="2847649"/>
                    <a:pt x="1594230" y="2837100"/>
                  </a:cubicBezTo>
                  <a:lnTo>
                    <a:pt x="1608358" y="2813586"/>
                  </a:lnTo>
                  <a:cubicBezTo>
                    <a:pt x="1611528" y="2808312"/>
                    <a:pt x="1612259" y="2802252"/>
                    <a:pt x="1610879" y="2796718"/>
                  </a:cubicBezTo>
                  <a:cubicBezTo>
                    <a:pt x="1609500" y="2791185"/>
                    <a:pt x="1606009" y="2786178"/>
                    <a:pt x="1600734" y="2783008"/>
                  </a:cubicBezTo>
                  <a:close/>
                  <a:moveTo>
                    <a:pt x="318839" y="2136905"/>
                  </a:moveTo>
                  <a:lnTo>
                    <a:pt x="111407" y="2136905"/>
                  </a:lnTo>
                  <a:cubicBezTo>
                    <a:pt x="99100" y="2136905"/>
                    <a:pt x="89123" y="2146882"/>
                    <a:pt x="89123" y="2159189"/>
                  </a:cubicBezTo>
                  <a:lnTo>
                    <a:pt x="89123" y="2186621"/>
                  </a:lnTo>
                  <a:cubicBezTo>
                    <a:pt x="89123" y="2198928"/>
                    <a:pt x="99100" y="2208905"/>
                    <a:pt x="111407" y="2208905"/>
                  </a:cubicBezTo>
                  <a:lnTo>
                    <a:pt x="318839" y="2208905"/>
                  </a:lnTo>
                  <a:cubicBezTo>
                    <a:pt x="331146" y="2208905"/>
                    <a:pt x="341123" y="2198928"/>
                    <a:pt x="341123" y="2186621"/>
                  </a:cubicBezTo>
                  <a:lnTo>
                    <a:pt x="341123" y="2159189"/>
                  </a:lnTo>
                  <a:cubicBezTo>
                    <a:pt x="341123" y="2146882"/>
                    <a:pt x="331146" y="2136905"/>
                    <a:pt x="318839" y="2136905"/>
                  </a:cubicBezTo>
                  <a:close/>
                  <a:moveTo>
                    <a:pt x="1629741" y="2302452"/>
                  </a:moveTo>
                  <a:cubicBezTo>
                    <a:pt x="1618176" y="2298243"/>
                    <a:pt x="1605388" y="2304206"/>
                    <a:pt x="1601179" y="2315770"/>
                  </a:cubicBezTo>
                  <a:lnTo>
                    <a:pt x="1591797" y="2341548"/>
                  </a:lnTo>
                  <a:cubicBezTo>
                    <a:pt x="1587587" y="2353113"/>
                    <a:pt x="1593550" y="2365901"/>
                    <a:pt x="1605115" y="2370110"/>
                  </a:cubicBezTo>
                  <a:lnTo>
                    <a:pt x="1800038" y="2441056"/>
                  </a:lnTo>
                  <a:cubicBezTo>
                    <a:pt x="1811602" y="2445265"/>
                    <a:pt x="1824390" y="2439302"/>
                    <a:pt x="1828599" y="2427737"/>
                  </a:cubicBezTo>
                  <a:lnTo>
                    <a:pt x="1837982" y="2401960"/>
                  </a:lnTo>
                  <a:cubicBezTo>
                    <a:pt x="1842191" y="2390395"/>
                    <a:pt x="1836228" y="2377607"/>
                    <a:pt x="1824663" y="2373398"/>
                  </a:cubicBezTo>
                  <a:close/>
                  <a:moveTo>
                    <a:pt x="318839" y="1861133"/>
                  </a:moveTo>
                  <a:lnTo>
                    <a:pt x="111407" y="1861133"/>
                  </a:lnTo>
                  <a:cubicBezTo>
                    <a:pt x="99100" y="1861133"/>
                    <a:pt x="89123" y="1871110"/>
                    <a:pt x="89123" y="1883417"/>
                  </a:cubicBezTo>
                  <a:lnTo>
                    <a:pt x="89123" y="1910849"/>
                  </a:lnTo>
                  <a:cubicBezTo>
                    <a:pt x="89123" y="1923156"/>
                    <a:pt x="99100" y="1933133"/>
                    <a:pt x="111407" y="1933133"/>
                  </a:cubicBezTo>
                  <a:lnTo>
                    <a:pt x="318839" y="1933133"/>
                  </a:lnTo>
                  <a:cubicBezTo>
                    <a:pt x="331146" y="1933133"/>
                    <a:pt x="341123" y="1923156"/>
                    <a:pt x="341123" y="1910849"/>
                  </a:cubicBezTo>
                  <a:lnTo>
                    <a:pt x="341123" y="1883417"/>
                  </a:lnTo>
                  <a:cubicBezTo>
                    <a:pt x="341123" y="1871110"/>
                    <a:pt x="331146" y="1861133"/>
                    <a:pt x="318839" y="1861133"/>
                  </a:cubicBezTo>
                  <a:close/>
                  <a:moveTo>
                    <a:pt x="318839" y="1585361"/>
                  </a:moveTo>
                  <a:lnTo>
                    <a:pt x="111407" y="1585361"/>
                  </a:lnTo>
                  <a:cubicBezTo>
                    <a:pt x="99100" y="1585361"/>
                    <a:pt x="89123" y="1595338"/>
                    <a:pt x="89123" y="1607645"/>
                  </a:cubicBezTo>
                  <a:lnTo>
                    <a:pt x="89123" y="1635077"/>
                  </a:lnTo>
                  <a:cubicBezTo>
                    <a:pt x="89123" y="1647384"/>
                    <a:pt x="99100" y="1657361"/>
                    <a:pt x="111407" y="1657361"/>
                  </a:cubicBezTo>
                  <a:lnTo>
                    <a:pt x="318839" y="1657361"/>
                  </a:lnTo>
                  <a:cubicBezTo>
                    <a:pt x="331146" y="1657361"/>
                    <a:pt x="341123" y="1647384"/>
                    <a:pt x="341123" y="1635077"/>
                  </a:cubicBezTo>
                  <a:lnTo>
                    <a:pt x="341123" y="1607645"/>
                  </a:lnTo>
                  <a:cubicBezTo>
                    <a:pt x="341123" y="1595338"/>
                    <a:pt x="331146" y="1585361"/>
                    <a:pt x="318839" y="1585361"/>
                  </a:cubicBezTo>
                  <a:close/>
                  <a:moveTo>
                    <a:pt x="1906290" y="1872213"/>
                  </a:moveTo>
                  <a:lnTo>
                    <a:pt x="1590858" y="1872213"/>
                  </a:lnTo>
                  <a:cubicBezTo>
                    <a:pt x="1578551" y="1872213"/>
                    <a:pt x="1568574" y="1882190"/>
                    <a:pt x="1568574" y="1894497"/>
                  </a:cubicBezTo>
                  <a:lnTo>
                    <a:pt x="1568574" y="1921929"/>
                  </a:lnTo>
                  <a:cubicBezTo>
                    <a:pt x="1568574" y="1934236"/>
                    <a:pt x="1578551" y="1944213"/>
                    <a:pt x="1590858" y="1944213"/>
                  </a:cubicBezTo>
                  <a:lnTo>
                    <a:pt x="1906290" y="1944213"/>
                  </a:lnTo>
                  <a:cubicBezTo>
                    <a:pt x="1918597" y="1944213"/>
                    <a:pt x="1928574" y="1934236"/>
                    <a:pt x="1928574" y="1921929"/>
                  </a:cubicBezTo>
                  <a:lnTo>
                    <a:pt x="1928574" y="1894497"/>
                  </a:lnTo>
                  <a:cubicBezTo>
                    <a:pt x="1928574" y="1882190"/>
                    <a:pt x="1918597" y="1872213"/>
                    <a:pt x="1906290" y="1872213"/>
                  </a:cubicBezTo>
                  <a:close/>
                  <a:moveTo>
                    <a:pt x="426839" y="1309589"/>
                  </a:moveTo>
                  <a:lnTo>
                    <a:pt x="111407" y="1309589"/>
                  </a:lnTo>
                  <a:cubicBezTo>
                    <a:pt x="99100" y="1309589"/>
                    <a:pt x="89123" y="1319566"/>
                    <a:pt x="89123" y="1331873"/>
                  </a:cubicBezTo>
                  <a:lnTo>
                    <a:pt x="89123" y="1359305"/>
                  </a:lnTo>
                  <a:cubicBezTo>
                    <a:pt x="89123" y="1371612"/>
                    <a:pt x="99100" y="1381589"/>
                    <a:pt x="111407" y="1381589"/>
                  </a:cubicBezTo>
                  <a:lnTo>
                    <a:pt x="426839" y="1381589"/>
                  </a:lnTo>
                  <a:cubicBezTo>
                    <a:pt x="439146" y="1381589"/>
                    <a:pt x="449123" y="1371612"/>
                    <a:pt x="449123" y="1359305"/>
                  </a:cubicBezTo>
                  <a:lnTo>
                    <a:pt x="449123" y="1331873"/>
                  </a:lnTo>
                  <a:cubicBezTo>
                    <a:pt x="449123" y="1319566"/>
                    <a:pt x="439146" y="1309589"/>
                    <a:pt x="426839" y="1309589"/>
                  </a:cubicBezTo>
                  <a:close/>
                  <a:moveTo>
                    <a:pt x="318839" y="1033817"/>
                  </a:moveTo>
                  <a:lnTo>
                    <a:pt x="111407" y="1033817"/>
                  </a:lnTo>
                  <a:cubicBezTo>
                    <a:pt x="99100" y="1033817"/>
                    <a:pt x="89123" y="1043794"/>
                    <a:pt x="89123" y="1056101"/>
                  </a:cubicBezTo>
                  <a:lnTo>
                    <a:pt x="89123" y="1083533"/>
                  </a:lnTo>
                  <a:cubicBezTo>
                    <a:pt x="89123" y="1095840"/>
                    <a:pt x="99100" y="1105817"/>
                    <a:pt x="111407" y="1105817"/>
                  </a:cubicBezTo>
                  <a:lnTo>
                    <a:pt x="318839" y="1105817"/>
                  </a:lnTo>
                  <a:cubicBezTo>
                    <a:pt x="331146" y="1105817"/>
                    <a:pt x="341123" y="1095840"/>
                    <a:pt x="341123" y="1083533"/>
                  </a:cubicBezTo>
                  <a:lnTo>
                    <a:pt x="341123" y="1056101"/>
                  </a:lnTo>
                  <a:cubicBezTo>
                    <a:pt x="341123" y="1043794"/>
                    <a:pt x="331146" y="1033817"/>
                    <a:pt x="318839" y="1033817"/>
                  </a:cubicBezTo>
                  <a:close/>
                  <a:moveTo>
                    <a:pt x="1801476" y="1389955"/>
                  </a:moveTo>
                  <a:cubicBezTo>
                    <a:pt x="1796307" y="1387545"/>
                    <a:pt x="1790219" y="1387106"/>
                    <a:pt x="1784437" y="1389211"/>
                  </a:cubicBezTo>
                  <a:lnTo>
                    <a:pt x="1589514" y="1460157"/>
                  </a:lnTo>
                  <a:cubicBezTo>
                    <a:pt x="1577949" y="1464366"/>
                    <a:pt x="1571987" y="1477154"/>
                    <a:pt x="1576196" y="1488718"/>
                  </a:cubicBezTo>
                  <a:lnTo>
                    <a:pt x="1585578" y="1514496"/>
                  </a:lnTo>
                  <a:cubicBezTo>
                    <a:pt x="1589787" y="1526061"/>
                    <a:pt x="1602575" y="1532024"/>
                    <a:pt x="1614140" y="1527815"/>
                  </a:cubicBezTo>
                  <a:lnTo>
                    <a:pt x="1809062" y="1456869"/>
                  </a:lnTo>
                  <a:cubicBezTo>
                    <a:pt x="1820627" y="1452660"/>
                    <a:pt x="1826590" y="1439872"/>
                    <a:pt x="1822381" y="1428307"/>
                  </a:cubicBezTo>
                  <a:lnTo>
                    <a:pt x="1812998" y="1402529"/>
                  </a:lnTo>
                  <a:cubicBezTo>
                    <a:pt x="1810894" y="1396747"/>
                    <a:pt x="1806644" y="1392365"/>
                    <a:pt x="1801476" y="1389955"/>
                  </a:cubicBezTo>
                  <a:close/>
                  <a:moveTo>
                    <a:pt x="648072" y="984572"/>
                  </a:moveTo>
                  <a:lnTo>
                    <a:pt x="648072" y="2864964"/>
                  </a:lnTo>
                  <a:cubicBezTo>
                    <a:pt x="1074622" y="2740061"/>
                    <a:pt x="1381089" y="2358590"/>
                    <a:pt x="1374920" y="1912226"/>
                  </a:cubicBezTo>
                  <a:cubicBezTo>
                    <a:pt x="1368877" y="1474953"/>
                    <a:pt x="1064591" y="1107355"/>
                    <a:pt x="648072" y="984572"/>
                  </a:cubicBezTo>
                  <a:close/>
                  <a:moveTo>
                    <a:pt x="318839" y="758045"/>
                  </a:moveTo>
                  <a:lnTo>
                    <a:pt x="111407" y="758045"/>
                  </a:lnTo>
                  <a:cubicBezTo>
                    <a:pt x="99100" y="758045"/>
                    <a:pt x="89123" y="768022"/>
                    <a:pt x="89123" y="780329"/>
                  </a:cubicBezTo>
                  <a:lnTo>
                    <a:pt x="89123" y="807761"/>
                  </a:lnTo>
                  <a:cubicBezTo>
                    <a:pt x="89123" y="820068"/>
                    <a:pt x="99100" y="830045"/>
                    <a:pt x="111407" y="830045"/>
                  </a:cubicBezTo>
                  <a:lnTo>
                    <a:pt x="318839" y="830045"/>
                  </a:lnTo>
                  <a:cubicBezTo>
                    <a:pt x="331146" y="830045"/>
                    <a:pt x="341123" y="820068"/>
                    <a:pt x="341123" y="807761"/>
                  </a:cubicBezTo>
                  <a:lnTo>
                    <a:pt x="341123" y="780329"/>
                  </a:lnTo>
                  <a:cubicBezTo>
                    <a:pt x="341123" y="768022"/>
                    <a:pt x="331146" y="758045"/>
                    <a:pt x="318839" y="758045"/>
                  </a:cubicBezTo>
                  <a:close/>
                  <a:moveTo>
                    <a:pt x="1576271" y="971726"/>
                  </a:moveTo>
                  <a:cubicBezTo>
                    <a:pt x="1570599" y="971130"/>
                    <a:pt x="1564699" y="972697"/>
                    <a:pt x="1559917" y="976570"/>
                  </a:cubicBezTo>
                  <a:lnTo>
                    <a:pt x="1398712" y="1107111"/>
                  </a:lnTo>
                  <a:cubicBezTo>
                    <a:pt x="1389148" y="1114856"/>
                    <a:pt x="1387673" y="1128888"/>
                    <a:pt x="1395418" y="1138453"/>
                  </a:cubicBezTo>
                  <a:lnTo>
                    <a:pt x="1412682" y="1159771"/>
                  </a:lnTo>
                  <a:cubicBezTo>
                    <a:pt x="1420427" y="1169336"/>
                    <a:pt x="1434459" y="1170811"/>
                    <a:pt x="1444023" y="1163065"/>
                  </a:cubicBezTo>
                  <a:lnTo>
                    <a:pt x="1605228" y="1032524"/>
                  </a:lnTo>
                  <a:cubicBezTo>
                    <a:pt x="1610010" y="1028652"/>
                    <a:pt x="1612770" y="1023207"/>
                    <a:pt x="1613366" y="1017536"/>
                  </a:cubicBezTo>
                  <a:cubicBezTo>
                    <a:pt x="1613962" y="1011864"/>
                    <a:pt x="1612395" y="1005965"/>
                    <a:pt x="1608522" y="1001183"/>
                  </a:cubicBezTo>
                  <a:lnTo>
                    <a:pt x="1591259" y="979864"/>
                  </a:lnTo>
                  <a:cubicBezTo>
                    <a:pt x="1587386" y="975082"/>
                    <a:pt x="1581942" y="972322"/>
                    <a:pt x="1576271" y="971726"/>
                  </a:cubicBezTo>
                  <a:close/>
                  <a:moveTo>
                    <a:pt x="318839" y="482273"/>
                  </a:moveTo>
                  <a:lnTo>
                    <a:pt x="111407" y="482273"/>
                  </a:lnTo>
                  <a:cubicBezTo>
                    <a:pt x="99100" y="482273"/>
                    <a:pt x="89123" y="492250"/>
                    <a:pt x="89123" y="504557"/>
                  </a:cubicBezTo>
                  <a:lnTo>
                    <a:pt x="89123" y="531989"/>
                  </a:lnTo>
                  <a:cubicBezTo>
                    <a:pt x="89123" y="544296"/>
                    <a:pt x="99100" y="554273"/>
                    <a:pt x="111407" y="554273"/>
                  </a:cubicBezTo>
                  <a:lnTo>
                    <a:pt x="318839" y="554273"/>
                  </a:lnTo>
                  <a:cubicBezTo>
                    <a:pt x="331146" y="554273"/>
                    <a:pt x="341123" y="544296"/>
                    <a:pt x="341123" y="531989"/>
                  </a:cubicBezTo>
                  <a:lnTo>
                    <a:pt x="341123" y="504557"/>
                  </a:lnTo>
                  <a:cubicBezTo>
                    <a:pt x="341123" y="492250"/>
                    <a:pt x="331146" y="482273"/>
                    <a:pt x="318839" y="482273"/>
                  </a:cubicBezTo>
                  <a:close/>
                  <a:moveTo>
                    <a:pt x="1246428" y="683579"/>
                  </a:moveTo>
                  <a:cubicBezTo>
                    <a:pt x="1240747" y="684076"/>
                    <a:pt x="1235256" y="686741"/>
                    <a:pt x="1231300" y="691454"/>
                  </a:cubicBezTo>
                  <a:lnTo>
                    <a:pt x="1097965" y="850357"/>
                  </a:lnTo>
                  <a:cubicBezTo>
                    <a:pt x="1090054" y="859784"/>
                    <a:pt x="1091284" y="873840"/>
                    <a:pt x="1100712" y="881751"/>
                  </a:cubicBezTo>
                  <a:lnTo>
                    <a:pt x="1121726" y="899384"/>
                  </a:lnTo>
                  <a:cubicBezTo>
                    <a:pt x="1131154" y="907295"/>
                    <a:pt x="1145209" y="906065"/>
                    <a:pt x="1153120" y="896637"/>
                  </a:cubicBezTo>
                  <a:lnTo>
                    <a:pt x="1286455" y="737735"/>
                  </a:lnTo>
                  <a:cubicBezTo>
                    <a:pt x="1290410" y="733021"/>
                    <a:pt x="1292081" y="727150"/>
                    <a:pt x="1291584" y="721469"/>
                  </a:cubicBezTo>
                  <a:cubicBezTo>
                    <a:pt x="1291087" y="715788"/>
                    <a:pt x="1288422" y="710296"/>
                    <a:pt x="1283708" y="706341"/>
                  </a:cubicBezTo>
                  <a:lnTo>
                    <a:pt x="1262694" y="688708"/>
                  </a:lnTo>
                  <a:cubicBezTo>
                    <a:pt x="1257980" y="684752"/>
                    <a:pt x="1252109" y="683082"/>
                    <a:pt x="1246428" y="683579"/>
                  </a:cubicBezTo>
                  <a:close/>
                  <a:moveTo>
                    <a:pt x="769804" y="490047"/>
                  </a:moveTo>
                  <a:lnTo>
                    <a:pt x="742372" y="490047"/>
                  </a:lnTo>
                  <a:cubicBezTo>
                    <a:pt x="730065" y="490047"/>
                    <a:pt x="720088" y="500024"/>
                    <a:pt x="720088" y="512331"/>
                  </a:cubicBezTo>
                  <a:lnTo>
                    <a:pt x="720088" y="827763"/>
                  </a:lnTo>
                  <a:cubicBezTo>
                    <a:pt x="720088" y="840070"/>
                    <a:pt x="730065" y="850047"/>
                    <a:pt x="742372" y="850047"/>
                  </a:cubicBezTo>
                  <a:lnTo>
                    <a:pt x="769804" y="850047"/>
                  </a:lnTo>
                  <a:cubicBezTo>
                    <a:pt x="782111" y="850047"/>
                    <a:pt x="792088" y="840070"/>
                    <a:pt x="792088" y="827763"/>
                  </a:cubicBezTo>
                  <a:lnTo>
                    <a:pt x="792088" y="512331"/>
                  </a:lnTo>
                  <a:cubicBezTo>
                    <a:pt x="792088" y="500024"/>
                    <a:pt x="782111" y="490047"/>
                    <a:pt x="769804" y="490047"/>
                  </a:cubicBezTo>
                  <a:close/>
                  <a:moveTo>
                    <a:pt x="426839" y="206501"/>
                  </a:moveTo>
                  <a:lnTo>
                    <a:pt x="111407" y="206501"/>
                  </a:lnTo>
                  <a:cubicBezTo>
                    <a:pt x="99100" y="206501"/>
                    <a:pt x="89123" y="216478"/>
                    <a:pt x="89123" y="228785"/>
                  </a:cubicBezTo>
                  <a:lnTo>
                    <a:pt x="89123" y="256217"/>
                  </a:lnTo>
                  <a:cubicBezTo>
                    <a:pt x="89123" y="268524"/>
                    <a:pt x="99100" y="278501"/>
                    <a:pt x="111407" y="278501"/>
                  </a:cubicBezTo>
                  <a:lnTo>
                    <a:pt x="426839" y="278501"/>
                  </a:lnTo>
                  <a:cubicBezTo>
                    <a:pt x="439146" y="278501"/>
                    <a:pt x="449123" y="268524"/>
                    <a:pt x="449123" y="256217"/>
                  </a:cubicBezTo>
                  <a:lnTo>
                    <a:pt x="449123" y="228785"/>
                  </a:lnTo>
                  <a:cubicBezTo>
                    <a:pt x="449123" y="216478"/>
                    <a:pt x="439146" y="206501"/>
                    <a:pt x="426839" y="206501"/>
                  </a:cubicBezTo>
                  <a:close/>
                  <a:moveTo>
                    <a:pt x="648072" y="0"/>
                  </a:moveTo>
                  <a:lnTo>
                    <a:pt x="648072" y="344973"/>
                  </a:lnTo>
                  <a:cubicBezTo>
                    <a:pt x="1409499" y="481795"/>
                    <a:pt x="1988619" y="1125496"/>
                    <a:pt x="1999000" y="1904381"/>
                  </a:cubicBezTo>
                  <a:cubicBezTo>
                    <a:pt x="2009572" y="2697665"/>
                    <a:pt x="1426686" y="3365444"/>
                    <a:pt x="648072" y="3504501"/>
                  </a:cubicBezTo>
                  <a:lnTo>
                    <a:pt x="648072" y="3816424"/>
                  </a:lnTo>
                  <a:lnTo>
                    <a:pt x="0" y="38164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40" name="Rounded Rectangle 3">
            <a:extLst>
              <a:ext uri="{FF2B5EF4-FFF2-40B4-BE49-F238E27FC236}">
                <a16:creationId xmlns:a16="http://schemas.microsoft.com/office/drawing/2014/main" id="{E1266A55-0FCE-43ED-946A-BDBE694CB237}"/>
              </a:ext>
            </a:extLst>
          </p:cNvPr>
          <p:cNvSpPr/>
          <p:nvPr/>
        </p:nvSpPr>
        <p:spPr>
          <a:xfrm rot="5400000">
            <a:off x="2825489" y="2683505"/>
            <a:ext cx="296563" cy="290620"/>
          </a:xfrm>
          <a:custGeom>
            <a:avLst/>
            <a:gdLst/>
            <a:ahLst/>
            <a:cxnLst/>
            <a:rect l="l" t="t" r="r" b="b"/>
            <a:pathLst>
              <a:path w="3938762" h="3960440">
                <a:moveTo>
                  <a:pt x="529047" y="3595100"/>
                </a:moveTo>
                <a:lnTo>
                  <a:pt x="529047" y="365340"/>
                </a:lnTo>
                <a:lnTo>
                  <a:pt x="2494573" y="365340"/>
                </a:lnTo>
                <a:lnTo>
                  <a:pt x="2494573" y="540060"/>
                </a:lnTo>
                <a:lnTo>
                  <a:pt x="2415879" y="540060"/>
                </a:lnTo>
                <a:cubicBezTo>
                  <a:pt x="2342570" y="540060"/>
                  <a:pt x="2283142" y="609409"/>
                  <a:pt x="2283142" y="694956"/>
                </a:cubicBezTo>
                <a:lnTo>
                  <a:pt x="2283142" y="1321268"/>
                </a:lnTo>
                <a:cubicBezTo>
                  <a:pt x="2283142" y="1406815"/>
                  <a:pt x="2342570" y="1476164"/>
                  <a:pt x="2415879" y="1476164"/>
                </a:cubicBezTo>
                <a:lnTo>
                  <a:pt x="2494573" y="1476164"/>
                </a:lnTo>
                <a:lnTo>
                  <a:pt x="2494573" y="3595100"/>
                </a:lnTo>
                <a:close/>
                <a:moveTo>
                  <a:pt x="431946" y="3708412"/>
                </a:moveTo>
                <a:lnTo>
                  <a:pt x="2591675" y="3708412"/>
                </a:lnTo>
                <a:lnTo>
                  <a:pt x="2591675" y="1476164"/>
                </a:lnTo>
                <a:lnTo>
                  <a:pt x="2591675" y="540060"/>
                </a:lnTo>
                <a:lnTo>
                  <a:pt x="2591675" y="252028"/>
                </a:lnTo>
                <a:lnTo>
                  <a:pt x="431946" y="252028"/>
                </a:lnTo>
                <a:close/>
                <a:moveTo>
                  <a:pt x="308533" y="3852428"/>
                </a:moveTo>
                <a:lnTo>
                  <a:pt x="308533" y="108012"/>
                </a:lnTo>
                <a:lnTo>
                  <a:pt x="2591675" y="108012"/>
                </a:lnTo>
                <a:lnTo>
                  <a:pt x="2591675" y="144016"/>
                </a:lnTo>
                <a:cubicBezTo>
                  <a:pt x="2591675" y="64478"/>
                  <a:pt x="2646929" y="0"/>
                  <a:pt x="2715088" y="0"/>
                </a:cubicBezTo>
                <a:cubicBezTo>
                  <a:pt x="2783248" y="0"/>
                  <a:pt x="2838501" y="64478"/>
                  <a:pt x="2838501" y="144016"/>
                </a:cubicBezTo>
                <a:lnTo>
                  <a:pt x="2838501" y="1216555"/>
                </a:lnTo>
                <a:lnTo>
                  <a:pt x="3701994" y="718017"/>
                </a:lnTo>
                <a:cubicBezTo>
                  <a:pt x="3761848" y="683460"/>
                  <a:pt x="3838382" y="703968"/>
                  <a:pt x="3872939" y="763821"/>
                </a:cubicBezTo>
                <a:lnTo>
                  <a:pt x="3890301" y="793894"/>
                </a:lnTo>
                <a:cubicBezTo>
                  <a:pt x="3924858" y="853748"/>
                  <a:pt x="3904350" y="930282"/>
                  <a:pt x="3844497" y="964838"/>
                </a:cubicBezTo>
                <a:lnTo>
                  <a:pt x="2838501" y="1545650"/>
                </a:lnTo>
                <a:lnTo>
                  <a:pt x="2838501" y="1836539"/>
                </a:lnTo>
                <a:lnTo>
                  <a:pt x="3813622" y="1836539"/>
                </a:lnTo>
                <a:cubicBezTo>
                  <a:pt x="3882735" y="1836539"/>
                  <a:pt x="3938762" y="1892566"/>
                  <a:pt x="3938762" y="1961679"/>
                </a:cubicBezTo>
                <a:lnTo>
                  <a:pt x="3938762" y="1996404"/>
                </a:lnTo>
                <a:cubicBezTo>
                  <a:pt x="3938762" y="2065517"/>
                  <a:pt x="3882735" y="2121544"/>
                  <a:pt x="3813622" y="2121544"/>
                </a:cubicBezTo>
                <a:lnTo>
                  <a:pt x="2838501" y="2121544"/>
                </a:lnTo>
                <a:lnTo>
                  <a:pt x="2838501" y="2471522"/>
                </a:lnTo>
                <a:lnTo>
                  <a:pt x="3844498" y="3052334"/>
                </a:lnTo>
                <a:cubicBezTo>
                  <a:pt x="3904351" y="3086891"/>
                  <a:pt x="3924859" y="3163425"/>
                  <a:pt x="3890302" y="3223279"/>
                </a:cubicBezTo>
                <a:lnTo>
                  <a:pt x="3872940" y="3253351"/>
                </a:lnTo>
                <a:cubicBezTo>
                  <a:pt x="3838383" y="3313205"/>
                  <a:pt x="3761849" y="3333712"/>
                  <a:pt x="3701995" y="3299156"/>
                </a:cubicBezTo>
                <a:lnTo>
                  <a:pt x="2838501" y="2800617"/>
                </a:lnTo>
                <a:lnTo>
                  <a:pt x="2838501" y="3816424"/>
                </a:lnTo>
                <a:cubicBezTo>
                  <a:pt x="2838501" y="3895962"/>
                  <a:pt x="2783248" y="3960440"/>
                  <a:pt x="2715088" y="3960440"/>
                </a:cubicBezTo>
                <a:cubicBezTo>
                  <a:pt x="2646929" y="3960440"/>
                  <a:pt x="2591675" y="3895962"/>
                  <a:pt x="2591675" y="3816424"/>
                </a:cubicBezTo>
                <a:lnTo>
                  <a:pt x="2591675" y="3852428"/>
                </a:lnTo>
                <a:close/>
                <a:moveTo>
                  <a:pt x="0" y="3816424"/>
                </a:moveTo>
                <a:lnTo>
                  <a:pt x="0" y="144016"/>
                </a:lnTo>
                <a:cubicBezTo>
                  <a:pt x="0" y="64478"/>
                  <a:pt x="55254" y="0"/>
                  <a:pt x="123413" y="0"/>
                </a:cubicBezTo>
                <a:cubicBezTo>
                  <a:pt x="191572" y="0"/>
                  <a:pt x="246826" y="64478"/>
                  <a:pt x="246826" y="144016"/>
                </a:cubicBezTo>
                <a:lnTo>
                  <a:pt x="246826" y="3816424"/>
                </a:lnTo>
                <a:cubicBezTo>
                  <a:pt x="246826" y="3895962"/>
                  <a:pt x="191572" y="3960440"/>
                  <a:pt x="123413" y="3960440"/>
                </a:cubicBezTo>
                <a:cubicBezTo>
                  <a:pt x="55254" y="3960440"/>
                  <a:pt x="0" y="3895962"/>
                  <a:pt x="0" y="38164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1" name="Rounded Rectangle 13">
            <a:extLst>
              <a:ext uri="{FF2B5EF4-FFF2-40B4-BE49-F238E27FC236}">
                <a16:creationId xmlns:a16="http://schemas.microsoft.com/office/drawing/2014/main" id="{250717EF-EC46-410E-B2D9-F55EDAD70F83}"/>
              </a:ext>
            </a:extLst>
          </p:cNvPr>
          <p:cNvSpPr/>
          <p:nvPr/>
        </p:nvSpPr>
        <p:spPr>
          <a:xfrm>
            <a:off x="3335299" y="2852015"/>
            <a:ext cx="219529" cy="225337"/>
          </a:xfrm>
          <a:custGeom>
            <a:avLst/>
            <a:gdLst/>
            <a:ahLst/>
            <a:cxnLst/>
            <a:rect l="l" t="t" r="r" b="b"/>
            <a:pathLst>
              <a:path w="3965124" h="3966649">
                <a:moveTo>
                  <a:pt x="1424086" y="2781035"/>
                </a:moveTo>
                <a:cubicBezTo>
                  <a:pt x="1410882" y="2781035"/>
                  <a:pt x="1400178" y="2791739"/>
                  <a:pt x="1400178" y="2804943"/>
                </a:cubicBezTo>
                <a:lnTo>
                  <a:pt x="1400178" y="2865127"/>
                </a:lnTo>
                <a:cubicBezTo>
                  <a:pt x="1400178" y="2878331"/>
                  <a:pt x="1410882" y="2889035"/>
                  <a:pt x="1424086" y="2889035"/>
                </a:cubicBezTo>
                <a:lnTo>
                  <a:pt x="2367388" y="2889035"/>
                </a:lnTo>
                <a:lnTo>
                  <a:pt x="2313388" y="3141035"/>
                </a:lnTo>
                <a:lnTo>
                  <a:pt x="2529388" y="3141035"/>
                </a:lnTo>
                <a:lnTo>
                  <a:pt x="2475388" y="2889035"/>
                </a:lnTo>
                <a:lnTo>
                  <a:pt x="2528270" y="2889035"/>
                </a:lnTo>
                <a:cubicBezTo>
                  <a:pt x="2541474" y="2889035"/>
                  <a:pt x="2552178" y="2878331"/>
                  <a:pt x="2552178" y="2865127"/>
                </a:cubicBezTo>
                <a:lnTo>
                  <a:pt x="2552178" y="2804943"/>
                </a:lnTo>
                <a:cubicBezTo>
                  <a:pt x="2552178" y="2791739"/>
                  <a:pt x="2541474" y="2781035"/>
                  <a:pt x="2528270" y="2781035"/>
                </a:cubicBezTo>
                <a:close/>
                <a:moveTo>
                  <a:pt x="1415025" y="2642959"/>
                </a:moveTo>
                <a:lnTo>
                  <a:pt x="2538189" y="2642959"/>
                </a:lnTo>
                <a:cubicBezTo>
                  <a:pt x="2644599" y="2642959"/>
                  <a:pt x="2730861" y="2729221"/>
                  <a:pt x="2730861" y="2835631"/>
                </a:cubicBezTo>
                <a:lnTo>
                  <a:pt x="2730861" y="3350287"/>
                </a:lnTo>
                <a:cubicBezTo>
                  <a:pt x="2730861" y="3456697"/>
                  <a:pt x="2644599" y="3542959"/>
                  <a:pt x="2538189" y="3542959"/>
                </a:cubicBezTo>
                <a:lnTo>
                  <a:pt x="1415025" y="3542959"/>
                </a:lnTo>
                <a:cubicBezTo>
                  <a:pt x="1308615" y="3542959"/>
                  <a:pt x="1222353" y="3456697"/>
                  <a:pt x="1222353" y="3350287"/>
                </a:cubicBezTo>
                <a:lnTo>
                  <a:pt x="1222353" y="2835631"/>
                </a:lnTo>
                <a:cubicBezTo>
                  <a:pt x="1222353" y="2729221"/>
                  <a:pt x="1308615" y="2642959"/>
                  <a:pt x="1415025" y="2642959"/>
                </a:cubicBezTo>
                <a:close/>
                <a:moveTo>
                  <a:pt x="1343314" y="2552899"/>
                </a:moveTo>
                <a:cubicBezTo>
                  <a:pt x="1215608" y="2552899"/>
                  <a:pt x="1112082" y="2656425"/>
                  <a:pt x="1112082" y="2784131"/>
                </a:cubicBezTo>
                <a:lnTo>
                  <a:pt x="1112082" y="3401787"/>
                </a:lnTo>
                <a:cubicBezTo>
                  <a:pt x="1112082" y="3529493"/>
                  <a:pt x="1215608" y="3633019"/>
                  <a:pt x="1343314" y="3633019"/>
                </a:cubicBezTo>
                <a:lnTo>
                  <a:pt x="2609900" y="3633019"/>
                </a:lnTo>
                <a:cubicBezTo>
                  <a:pt x="2737606" y="3633019"/>
                  <a:pt x="2841132" y="3529493"/>
                  <a:pt x="2841132" y="3401787"/>
                </a:cubicBezTo>
                <a:lnTo>
                  <a:pt x="2841132" y="2784131"/>
                </a:lnTo>
                <a:cubicBezTo>
                  <a:pt x="2841132" y="2656425"/>
                  <a:pt x="2737606" y="2552899"/>
                  <a:pt x="2609900" y="2552899"/>
                </a:cubicBezTo>
                <a:close/>
                <a:moveTo>
                  <a:pt x="1984595" y="686451"/>
                </a:moveTo>
                <a:cubicBezTo>
                  <a:pt x="1848913" y="685428"/>
                  <a:pt x="1712956" y="709123"/>
                  <a:pt x="1586955" y="757612"/>
                </a:cubicBezTo>
                <a:cubicBezTo>
                  <a:pt x="1263834" y="881959"/>
                  <a:pt x="1057375" y="1148967"/>
                  <a:pt x="1057375" y="1442503"/>
                </a:cubicBezTo>
                <a:lnTo>
                  <a:pt x="1223713" y="1442503"/>
                </a:lnTo>
                <a:cubicBezTo>
                  <a:pt x="1223713" y="1209614"/>
                  <a:pt x="1398582" y="998535"/>
                  <a:pt x="1670021" y="903779"/>
                </a:cubicBezTo>
                <a:cubicBezTo>
                  <a:pt x="1869153" y="834264"/>
                  <a:pt x="2096964" y="835849"/>
                  <a:pt x="2294490" y="908124"/>
                </a:cubicBezTo>
                <a:cubicBezTo>
                  <a:pt x="2565800" y="1007396"/>
                  <a:pt x="2736196" y="1223292"/>
                  <a:pt x="2728387" y="1457883"/>
                </a:cubicBezTo>
                <a:lnTo>
                  <a:pt x="2894698" y="1461284"/>
                </a:lnTo>
                <a:cubicBezTo>
                  <a:pt x="2903613" y="1166055"/>
                  <a:pt x="2702828" y="893577"/>
                  <a:pt x="2380583" y="763594"/>
                </a:cubicBezTo>
                <a:cubicBezTo>
                  <a:pt x="2255683" y="713214"/>
                  <a:pt x="2120276" y="687474"/>
                  <a:pt x="1984595" y="686451"/>
                </a:cubicBezTo>
                <a:close/>
                <a:moveTo>
                  <a:pt x="748864" y="316816"/>
                </a:moveTo>
                <a:cubicBezTo>
                  <a:pt x="573867" y="277903"/>
                  <a:pt x="393078" y="608035"/>
                  <a:pt x="328345" y="1277425"/>
                </a:cubicBezTo>
                <a:cubicBezTo>
                  <a:pt x="308960" y="1477879"/>
                  <a:pt x="303156" y="1690619"/>
                  <a:pt x="311366" y="1899761"/>
                </a:cubicBezTo>
                <a:cubicBezTo>
                  <a:pt x="329717" y="2367235"/>
                  <a:pt x="412386" y="2739503"/>
                  <a:pt x="523071" y="2943388"/>
                </a:cubicBezTo>
                <a:cubicBezTo>
                  <a:pt x="514506" y="2204238"/>
                  <a:pt x="650367" y="1380009"/>
                  <a:pt x="893183" y="992065"/>
                </a:cubicBezTo>
                <a:cubicBezTo>
                  <a:pt x="928296" y="918035"/>
                  <a:pt x="972282" y="847850"/>
                  <a:pt x="1028251" y="785770"/>
                </a:cubicBezTo>
                <a:cubicBezTo>
                  <a:pt x="955273" y="494095"/>
                  <a:pt x="853096" y="339994"/>
                  <a:pt x="748864" y="316816"/>
                </a:cubicBezTo>
                <a:close/>
                <a:moveTo>
                  <a:pt x="3249110" y="307742"/>
                </a:moveTo>
                <a:cubicBezTo>
                  <a:pt x="3238158" y="307299"/>
                  <a:pt x="3227198" y="308289"/>
                  <a:pt x="3216260" y="310721"/>
                </a:cubicBezTo>
                <a:cubicBezTo>
                  <a:pt x="3111522" y="334011"/>
                  <a:pt x="3008859" y="489499"/>
                  <a:pt x="2935834" y="783936"/>
                </a:cubicBezTo>
                <a:cubicBezTo>
                  <a:pt x="3013497" y="864219"/>
                  <a:pt x="3074741" y="956758"/>
                  <a:pt x="3111090" y="1057964"/>
                </a:cubicBezTo>
                <a:cubicBezTo>
                  <a:pt x="3264072" y="1359827"/>
                  <a:pt x="3419956" y="2216590"/>
                  <a:pt x="3428851" y="2960060"/>
                </a:cubicBezTo>
                <a:cubicBezTo>
                  <a:pt x="3546237" y="2762107"/>
                  <a:pt x="3634696" y="2379249"/>
                  <a:pt x="3653758" y="1893666"/>
                </a:cubicBezTo>
                <a:cubicBezTo>
                  <a:pt x="3661968" y="1684524"/>
                  <a:pt x="3656164" y="1471784"/>
                  <a:pt x="3636779" y="1271330"/>
                </a:cubicBezTo>
                <a:cubicBezTo>
                  <a:pt x="3576092" y="643777"/>
                  <a:pt x="3413403" y="314399"/>
                  <a:pt x="3249110" y="307742"/>
                </a:cubicBezTo>
                <a:close/>
                <a:moveTo>
                  <a:pt x="1972521" y="166012"/>
                </a:moveTo>
                <a:cubicBezTo>
                  <a:pt x="1793741" y="167589"/>
                  <a:pt x="1642194" y="282090"/>
                  <a:pt x="1586880" y="441984"/>
                </a:cubicBezTo>
                <a:cubicBezTo>
                  <a:pt x="1879371" y="396485"/>
                  <a:pt x="2118186" y="390779"/>
                  <a:pt x="2369681" y="455607"/>
                </a:cubicBezTo>
                <a:cubicBezTo>
                  <a:pt x="2317851" y="285956"/>
                  <a:pt x="2158901" y="164368"/>
                  <a:pt x="1972521" y="166012"/>
                </a:cubicBezTo>
                <a:close/>
                <a:moveTo>
                  <a:pt x="1971058" y="38"/>
                </a:moveTo>
                <a:cubicBezTo>
                  <a:pt x="2272286" y="-2618"/>
                  <a:pt x="2522340" y="224629"/>
                  <a:pt x="2550790" y="518915"/>
                </a:cubicBezTo>
                <a:cubicBezTo>
                  <a:pt x="2601806" y="540783"/>
                  <a:pt x="2652165" y="566478"/>
                  <a:pt x="2700232" y="596447"/>
                </a:cubicBezTo>
                <a:cubicBezTo>
                  <a:pt x="3031809" y="-333533"/>
                  <a:pt x="3671579" y="-153955"/>
                  <a:pt x="3896642" y="981323"/>
                </a:cubicBezTo>
                <a:cubicBezTo>
                  <a:pt x="3961367" y="1307811"/>
                  <a:pt x="3980866" y="1674536"/>
                  <a:pt x="3952346" y="2028935"/>
                </a:cubicBezTo>
                <a:cubicBezTo>
                  <a:pt x="3897716" y="2707776"/>
                  <a:pt x="3682190" y="3209285"/>
                  <a:pt x="3420430" y="3365926"/>
                </a:cubicBezTo>
                <a:cubicBezTo>
                  <a:pt x="3419462" y="3390971"/>
                  <a:pt x="3417429" y="3415630"/>
                  <a:pt x="3415153" y="3439927"/>
                </a:cubicBezTo>
                <a:cubicBezTo>
                  <a:pt x="3349316" y="3791807"/>
                  <a:pt x="3159573" y="3966649"/>
                  <a:pt x="2880394" y="3966649"/>
                </a:cubicBezTo>
                <a:lnTo>
                  <a:pt x="1083079" y="3966649"/>
                </a:lnTo>
                <a:cubicBezTo>
                  <a:pt x="803900" y="3966649"/>
                  <a:pt x="599527" y="3738450"/>
                  <a:pt x="548321" y="3439927"/>
                </a:cubicBezTo>
                <a:lnTo>
                  <a:pt x="543282" y="3371180"/>
                </a:lnTo>
                <a:cubicBezTo>
                  <a:pt x="282161" y="3213580"/>
                  <a:pt x="67310" y="2712653"/>
                  <a:pt x="12778" y="2035030"/>
                </a:cubicBezTo>
                <a:cubicBezTo>
                  <a:pt x="-15742" y="1680631"/>
                  <a:pt x="3757" y="1313906"/>
                  <a:pt x="68482" y="987418"/>
                </a:cubicBezTo>
                <a:cubicBezTo>
                  <a:pt x="291713" y="-138620"/>
                  <a:pt x="922929" y="-324452"/>
                  <a:pt x="1257103" y="579942"/>
                </a:cubicBezTo>
                <a:cubicBezTo>
                  <a:pt x="1301771" y="548833"/>
                  <a:pt x="1350937" y="522322"/>
                  <a:pt x="1403563" y="499160"/>
                </a:cubicBezTo>
                <a:cubicBezTo>
                  <a:pt x="1440713" y="218741"/>
                  <a:pt x="1680131" y="2603"/>
                  <a:pt x="1971058" y="3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FBCFF76-00B2-445D-BE22-037115F521CF}"/>
              </a:ext>
            </a:extLst>
          </p:cNvPr>
          <p:cNvGrpSpPr/>
          <p:nvPr/>
        </p:nvGrpSpPr>
        <p:grpSpPr>
          <a:xfrm>
            <a:off x="2207221" y="2458466"/>
            <a:ext cx="246037" cy="254139"/>
            <a:chOff x="2612260" y="1422267"/>
            <a:chExt cx="3975964" cy="4002557"/>
          </a:xfrm>
          <a:solidFill>
            <a:schemeClr val="accent4"/>
          </a:solidFill>
        </p:grpSpPr>
        <p:sp>
          <p:nvSpPr>
            <p:cNvPr id="43" name="Rectangle 4">
              <a:extLst>
                <a:ext uri="{FF2B5EF4-FFF2-40B4-BE49-F238E27FC236}">
                  <a16:creationId xmlns:a16="http://schemas.microsoft.com/office/drawing/2014/main" id="{B8D38032-9E68-45E1-A8A9-E3AF3AD7B60B}"/>
                </a:ext>
              </a:extLst>
            </p:cNvPr>
            <p:cNvSpPr/>
            <p:nvPr/>
          </p:nvSpPr>
          <p:spPr>
            <a:xfrm>
              <a:off x="2612348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4" name="Parallelogram 6">
              <a:extLst>
                <a:ext uri="{FF2B5EF4-FFF2-40B4-BE49-F238E27FC236}">
                  <a16:creationId xmlns:a16="http://schemas.microsoft.com/office/drawing/2014/main" id="{3DF37523-D0B7-4EF5-88C9-265497D31E37}"/>
                </a:ext>
              </a:extLst>
            </p:cNvPr>
            <p:cNvSpPr/>
            <p:nvPr/>
          </p:nvSpPr>
          <p:spPr>
            <a:xfrm rot="626696">
              <a:off x="2769338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5" name="Parallelogram 6">
              <a:extLst>
                <a:ext uri="{FF2B5EF4-FFF2-40B4-BE49-F238E27FC236}">
                  <a16:creationId xmlns:a16="http://schemas.microsoft.com/office/drawing/2014/main" id="{D9729F7B-134C-4BE9-A046-4AA22F5CD411}"/>
                </a:ext>
              </a:extLst>
            </p:cNvPr>
            <p:cNvSpPr/>
            <p:nvPr/>
          </p:nvSpPr>
          <p:spPr>
            <a:xfrm rot="556271">
              <a:off x="2952738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6" name="Parallelogram 6">
              <a:extLst>
                <a:ext uri="{FF2B5EF4-FFF2-40B4-BE49-F238E27FC236}">
                  <a16:creationId xmlns:a16="http://schemas.microsoft.com/office/drawing/2014/main" id="{0C3AACCC-82E1-4538-9858-2E5D4C998C35}"/>
                </a:ext>
              </a:extLst>
            </p:cNvPr>
            <p:cNvSpPr/>
            <p:nvPr/>
          </p:nvSpPr>
          <p:spPr>
            <a:xfrm rot="556271">
              <a:off x="3148723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7" name="Parallelogram 6">
              <a:extLst>
                <a:ext uri="{FF2B5EF4-FFF2-40B4-BE49-F238E27FC236}">
                  <a16:creationId xmlns:a16="http://schemas.microsoft.com/office/drawing/2014/main" id="{13B2F801-4777-4521-B0EC-377C0DCFF909}"/>
                </a:ext>
              </a:extLst>
            </p:cNvPr>
            <p:cNvSpPr/>
            <p:nvPr/>
          </p:nvSpPr>
          <p:spPr>
            <a:xfrm rot="556271">
              <a:off x="3377117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8" name="Rectangle 4">
              <a:extLst>
                <a:ext uri="{FF2B5EF4-FFF2-40B4-BE49-F238E27FC236}">
                  <a16:creationId xmlns:a16="http://schemas.microsoft.com/office/drawing/2014/main" id="{DEED9899-52E5-4609-8FDD-DA86BED1D975}"/>
                </a:ext>
              </a:extLst>
            </p:cNvPr>
            <p:cNvSpPr/>
            <p:nvPr/>
          </p:nvSpPr>
          <p:spPr>
            <a:xfrm>
              <a:off x="3707740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9" name="Parallelogram 6">
              <a:extLst>
                <a:ext uri="{FF2B5EF4-FFF2-40B4-BE49-F238E27FC236}">
                  <a16:creationId xmlns:a16="http://schemas.microsoft.com/office/drawing/2014/main" id="{9F82BF60-43AA-40C3-B2E2-95DB722DCCE5}"/>
                </a:ext>
              </a:extLst>
            </p:cNvPr>
            <p:cNvSpPr/>
            <p:nvPr/>
          </p:nvSpPr>
          <p:spPr>
            <a:xfrm rot="626696">
              <a:off x="3864730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0" name="Parallelogram 6">
              <a:extLst>
                <a:ext uri="{FF2B5EF4-FFF2-40B4-BE49-F238E27FC236}">
                  <a16:creationId xmlns:a16="http://schemas.microsoft.com/office/drawing/2014/main" id="{CC2180E5-7683-4595-8701-F25CB95C606D}"/>
                </a:ext>
              </a:extLst>
            </p:cNvPr>
            <p:cNvSpPr/>
            <p:nvPr/>
          </p:nvSpPr>
          <p:spPr>
            <a:xfrm rot="556271">
              <a:off x="4048130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1" name="Parallelogram 6">
              <a:extLst>
                <a:ext uri="{FF2B5EF4-FFF2-40B4-BE49-F238E27FC236}">
                  <a16:creationId xmlns:a16="http://schemas.microsoft.com/office/drawing/2014/main" id="{8B5A133C-2C5B-4CDD-92D8-234BF38CD00D}"/>
                </a:ext>
              </a:extLst>
            </p:cNvPr>
            <p:cNvSpPr/>
            <p:nvPr/>
          </p:nvSpPr>
          <p:spPr>
            <a:xfrm rot="556271">
              <a:off x="4244115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2" name="Parallelogram 6">
              <a:extLst>
                <a:ext uri="{FF2B5EF4-FFF2-40B4-BE49-F238E27FC236}">
                  <a16:creationId xmlns:a16="http://schemas.microsoft.com/office/drawing/2014/main" id="{6C919B5B-50FD-43D2-A477-1BF7E7DA25AB}"/>
                </a:ext>
              </a:extLst>
            </p:cNvPr>
            <p:cNvSpPr/>
            <p:nvPr/>
          </p:nvSpPr>
          <p:spPr>
            <a:xfrm rot="556271">
              <a:off x="4472509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3" name="Rectangle 4">
              <a:extLst>
                <a:ext uri="{FF2B5EF4-FFF2-40B4-BE49-F238E27FC236}">
                  <a16:creationId xmlns:a16="http://schemas.microsoft.com/office/drawing/2014/main" id="{90CF51CC-54AF-4402-BE22-FE31299AB5B0}"/>
                </a:ext>
              </a:extLst>
            </p:cNvPr>
            <p:cNvSpPr/>
            <p:nvPr/>
          </p:nvSpPr>
          <p:spPr>
            <a:xfrm>
              <a:off x="4745338" y="2808071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4" name="Parallelogram 6">
              <a:extLst>
                <a:ext uri="{FF2B5EF4-FFF2-40B4-BE49-F238E27FC236}">
                  <a16:creationId xmlns:a16="http://schemas.microsoft.com/office/drawing/2014/main" id="{12091510-FF60-4D67-A708-D2829A9BE7DA}"/>
                </a:ext>
              </a:extLst>
            </p:cNvPr>
            <p:cNvSpPr/>
            <p:nvPr/>
          </p:nvSpPr>
          <p:spPr>
            <a:xfrm rot="626696">
              <a:off x="4902328" y="1466748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5" name="Parallelogram 6">
              <a:extLst>
                <a:ext uri="{FF2B5EF4-FFF2-40B4-BE49-F238E27FC236}">
                  <a16:creationId xmlns:a16="http://schemas.microsoft.com/office/drawing/2014/main" id="{4AAE195C-3F5C-487D-98BF-5D5C75ADDF4F}"/>
                </a:ext>
              </a:extLst>
            </p:cNvPr>
            <p:cNvSpPr/>
            <p:nvPr/>
          </p:nvSpPr>
          <p:spPr>
            <a:xfrm rot="556271">
              <a:off x="5085728" y="1550921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6" name="Parallelogram 6">
              <a:extLst>
                <a:ext uri="{FF2B5EF4-FFF2-40B4-BE49-F238E27FC236}">
                  <a16:creationId xmlns:a16="http://schemas.microsoft.com/office/drawing/2014/main" id="{C8E6440A-24BE-4B15-B4EE-9B6F3753283C}"/>
                </a:ext>
              </a:extLst>
            </p:cNvPr>
            <p:cNvSpPr/>
            <p:nvPr/>
          </p:nvSpPr>
          <p:spPr>
            <a:xfrm rot="556271">
              <a:off x="5281713" y="1545177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7" name="Parallelogram 6">
              <a:extLst>
                <a:ext uri="{FF2B5EF4-FFF2-40B4-BE49-F238E27FC236}">
                  <a16:creationId xmlns:a16="http://schemas.microsoft.com/office/drawing/2014/main" id="{89690A3D-2999-4FA7-A41C-FACA3E4069D9}"/>
                </a:ext>
              </a:extLst>
            </p:cNvPr>
            <p:cNvSpPr/>
            <p:nvPr/>
          </p:nvSpPr>
          <p:spPr>
            <a:xfrm rot="556271">
              <a:off x="5510107" y="1506879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8" name="Rectangle 7">
              <a:extLst>
                <a:ext uri="{FF2B5EF4-FFF2-40B4-BE49-F238E27FC236}">
                  <a16:creationId xmlns:a16="http://schemas.microsoft.com/office/drawing/2014/main" id="{3B15241C-6F6B-461B-92AC-060C5EC88520}"/>
                </a:ext>
              </a:extLst>
            </p:cNvPr>
            <p:cNvSpPr/>
            <p:nvPr/>
          </p:nvSpPr>
          <p:spPr>
            <a:xfrm>
              <a:off x="5546983" y="1701466"/>
              <a:ext cx="1041241" cy="3655127"/>
            </a:xfrm>
            <a:custGeom>
              <a:avLst/>
              <a:gdLst>
                <a:gd name="connsiteX0" fmla="*/ 0 w 1468152"/>
                <a:gd name="connsiteY0" fmla="*/ 0 h 2491345"/>
                <a:gd name="connsiteX1" fmla="*/ 1468152 w 1468152"/>
                <a:gd name="connsiteY1" fmla="*/ 0 h 2491345"/>
                <a:gd name="connsiteX2" fmla="*/ 1468152 w 1468152"/>
                <a:gd name="connsiteY2" fmla="*/ 2491345 h 2491345"/>
                <a:gd name="connsiteX3" fmla="*/ 0 w 1468152"/>
                <a:gd name="connsiteY3" fmla="*/ 2491345 h 2491345"/>
                <a:gd name="connsiteX4" fmla="*/ 0 w 1468152"/>
                <a:gd name="connsiteY4" fmla="*/ 0 h 2491345"/>
                <a:gd name="connsiteX0" fmla="*/ 0 w 1468152"/>
                <a:gd name="connsiteY0" fmla="*/ 1163782 h 3655127"/>
                <a:gd name="connsiteX1" fmla="*/ 1266272 w 1468152"/>
                <a:gd name="connsiteY1" fmla="*/ 0 h 3655127"/>
                <a:gd name="connsiteX2" fmla="*/ 1468152 w 1468152"/>
                <a:gd name="connsiteY2" fmla="*/ 3655127 h 3655127"/>
                <a:gd name="connsiteX3" fmla="*/ 0 w 1468152"/>
                <a:gd name="connsiteY3" fmla="*/ 3655127 h 3655127"/>
                <a:gd name="connsiteX4" fmla="*/ 0 w 146815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18770 w 1266272"/>
                <a:gd name="connsiteY2" fmla="*/ 3073236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06895 w 1266272"/>
                <a:gd name="connsiteY2" fmla="*/ 2420093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328" h="3655127">
                  <a:moveTo>
                    <a:pt x="19056" y="1163782"/>
                  </a:moveTo>
                  <a:cubicBezTo>
                    <a:pt x="429272" y="740229"/>
                    <a:pt x="863237" y="387927"/>
                    <a:pt x="1285328" y="0"/>
                  </a:cubicBezTo>
                  <a:lnTo>
                    <a:pt x="1225951" y="2420093"/>
                  </a:lnTo>
                  <a:cubicBezTo>
                    <a:pt x="823653" y="2831771"/>
                    <a:pt x="445104" y="3279075"/>
                    <a:pt x="19056" y="3655127"/>
                  </a:cubicBezTo>
                  <a:cubicBezTo>
                    <a:pt x="20648" y="2837846"/>
                    <a:pt x="-1511" y="1973062"/>
                    <a:pt x="81" y="1155781"/>
                  </a:cubicBezTo>
                  <a:lnTo>
                    <a:pt x="19056" y="11637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9" name="Rectangle 4">
              <a:extLst>
                <a:ext uri="{FF2B5EF4-FFF2-40B4-BE49-F238E27FC236}">
                  <a16:creationId xmlns:a16="http://schemas.microsoft.com/office/drawing/2014/main" id="{1473936B-C748-4729-9989-DA05ABE33FD4}"/>
                </a:ext>
              </a:extLst>
            </p:cNvPr>
            <p:cNvSpPr/>
            <p:nvPr/>
          </p:nvSpPr>
          <p:spPr>
            <a:xfrm>
              <a:off x="2612260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0" name="Rectangle 4">
              <a:extLst>
                <a:ext uri="{FF2B5EF4-FFF2-40B4-BE49-F238E27FC236}">
                  <a16:creationId xmlns:a16="http://schemas.microsoft.com/office/drawing/2014/main" id="{D8ED7B54-5912-48AC-AC58-A1209BC231C4}"/>
                </a:ext>
              </a:extLst>
            </p:cNvPr>
            <p:cNvSpPr/>
            <p:nvPr/>
          </p:nvSpPr>
          <p:spPr>
            <a:xfrm>
              <a:off x="3701334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1" name="Rectangle 4">
              <a:extLst>
                <a:ext uri="{FF2B5EF4-FFF2-40B4-BE49-F238E27FC236}">
                  <a16:creationId xmlns:a16="http://schemas.microsoft.com/office/drawing/2014/main" id="{11AE8DA6-1928-44C7-8815-DDF5BC8083F3}"/>
                </a:ext>
              </a:extLst>
            </p:cNvPr>
            <p:cNvSpPr/>
            <p:nvPr/>
          </p:nvSpPr>
          <p:spPr>
            <a:xfrm>
              <a:off x="4751848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2" name="Rectangle 4">
              <a:extLst>
                <a:ext uri="{FF2B5EF4-FFF2-40B4-BE49-F238E27FC236}">
                  <a16:creationId xmlns:a16="http://schemas.microsoft.com/office/drawing/2014/main" id="{DAF6C87A-B521-4CD9-88D6-61C664005804}"/>
                </a:ext>
              </a:extLst>
            </p:cNvPr>
            <p:cNvSpPr/>
            <p:nvPr/>
          </p:nvSpPr>
          <p:spPr>
            <a:xfrm>
              <a:off x="2612260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3" name="Rectangle 4">
              <a:extLst>
                <a:ext uri="{FF2B5EF4-FFF2-40B4-BE49-F238E27FC236}">
                  <a16:creationId xmlns:a16="http://schemas.microsoft.com/office/drawing/2014/main" id="{96BAEFCB-599E-4332-BF02-FB417EB69A27}"/>
                </a:ext>
              </a:extLst>
            </p:cNvPr>
            <p:cNvSpPr/>
            <p:nvPr/>
          </p:nvSpPr>
          <p:spPr>
            <a:xfrm>
              <a:off x="3701334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4" name="Rectangle 4">
              <a:extLst>
                <a:ext uri="{FF2B5EF4-FFF2-40B4-BE49-F238E27FC236}">
                  <a16:creationId xmlns:a16="http://schemas.microsoft.com/office/drawing/2014/main" id="{2770385B-A449-434E-AFCF-4D03F30758C6}"/>
                </a:ext>
              </a:extLst>
            </p:cNvPr>
            <p:cNvSpPr/>
            <p:nvPr/>
          </p:nvSpPr>
          <p:spPr>
            <a:xfrm>
              <a:off x="4751848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E9463A3-C118-4201-A001-1FA6D91C041C}"/>
              </a:ext>
            </a:extLst>
          </p:cNvPr>
          <p:cNvGrpSpPr/>
          <p:nvPr/>
        </p:nvGrpSpPr>
        <p:grpSpPr>
          <a:xfrm>
            <a:off x="3597471" y="3403533"/>
            <a:ext cx="230983" cy="236655"/>
            <a:chOff x="2611714" y="1452659"/>
            <a:chExt cx="3963104" cy="3957283"/>
          </a:xfrm>
          <a:solidFill>
            <a:schemeClr val="accent4"/>
          </a:solidFill>
        </p:grpSpPr>
        <p:sp>
          <p:nvSpPr>
            <p:cNvPr id="66" name="Round Same Side Corner Rectangle 4">
              <a:extLst>
                <a:ext uri="{FF2B5EF4-FFF2-40B4-BE49-F238E27FC236}">
                  <a16:creationId xmlns:a16="http://schemas.microsoft.com/office/drawing/2014/main" id="{87D61114-BCED-4241-A94F-687953A1B3D5}"/>
                </a:ext>
              </a:extLst>
            </p:cNvPr>
            <p:cNvSpPr/>
            <p:nvPr/>
          </p:nvSpPr>
          <p:spPr>
            <a:xfrm rot="5400000">
              <a:off x="3996576" y="67797"/>
              <a:ext cx="1193379" cy="3963104"/>
            </a:xfrm>
            <a:custGeom>
              <a:avLst/>
              <a:gdLst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0 w 792088"/>
                <a:gd name="connsiteY5" fmla="*/ 4005634 h 4005634"/>
                <a:gd name="connsiteX6" fmla="*/ 0 w 792088"/>
                <a:gd name="connsiteY6" fmla="*/ 4005634 h 4005634"/>
                <a:gd name="connsiteX7" fmla="*/ 0 w 792088"/>
                <a:gd name="connsiteY7" fmla="*/ 259607 h 4005634"/>
                <a:gd name="connsiteX8" fmla="*/ 259607 w 792088"/>
                <a:gd name="connsiteY8" fmla="*/ 0 h 4005634"/>
                <a:gd name="connsiteX0" fmla="*/ 270239 w 802720"/>
                <a:gd name="connsiteY0" fmla="*/ 0 h 4005634"/>
                <a:gd name="connsiteX1" fmla="*/ 543113 w 802720"/>
                <a:gd name="connsiteY1" fmla="*/ 0 h 4005634"/>
                <a:gd name="connsiteX2" fmla="*/ 802720 w 802720"/>
                <a:gd name="connsiteY2" fmla="*/ 259607 h 4005634"/>
                <a:gd name="connsiteX3" fmla="*/ 802720 w 802720"/>
                <a:gd name="connsiteY3" fmla="*/ 4005634 h 4005634"/>
                <a:gd name="connsiteX4" fmla="*/ 802720 w 802720"/>
                <a:gd name="connsiteY4" fmla="*/ 4005634 h 4005634"/>
                <a:gd name="connsiteX5" fmla="*/ 10632 w 802720"/>
                <a:gd name="connsiteY5" fmla="*/ 4005634 h 4005634"/>
                <a:gd name="connsiteX6" fmla="*/ 0 w 802720"/>
                <a:gd name="connsiteY6" fmla="*/ 3590965 h 4005634"/>
                <a:gd name="connsiteX7" fmla="*/ 10632 w 802720"/>
                <a:gd name="connsiteY7" fmla="*/ 259607 h 4005634"/>
                <a:gd name="connsiteX8" fmla="*/ 270239 w 802720"/>
                <a:gd name="connsiteY8" fmla="*/ 0 h 4005634"/>
                <a:gd name="connsiteX0" fmla="*/ 280872 w 813353"/>
                <a:gd name="connsiteY0" fmla="*/ 0 h 4005634"/>
                <a:gd name="connsiteX1" fmla="*/ 553746 w 813353"/>
                <a:gd name="connsiteY1" fmla="*/ 0 h 4005634"/>
                <a:gd name="connsiteX2" fmla="*/ 813353 w 813353"/>
                <a:gd name="connsiteY2" fmla="*/ 259607 h 4005634"/>
                <a:gd name="connsiteX3" fmla="*/ 813353 w 813353"/>
                <a:gd name="connsiteY3" fmla="*/ 4005634 h 4005634"/>
                <a:gd name="connsiteX4" fmla="*/ 813353 w 813353"/>
                <a:gd name="connsiteY4" fmla="*/ 4005634 h 4005634"/>
                <a:gd name="connsiteX5" fmla="*/ 21265 w 813353"/>
                <a:gd name="connsiteY5" fmla="*/ 4005634 h 4005634"/>
                <a:gd name="connsiteX6" fmla="*/ 0 w 813353"/>
                <a:gd name="connsiteY6" fmla="*/ 3590965 h 4005634"/>
                <a:gd name="connsiteX7" fmla="*/ 21265 w 813353"/>
                <a:gd name="connsiteY7" fmla="*/ 259607 h 4005634"/>
                <a:gd name="connsiteX8" fmla="*/ 280872 w 813353"/>
                <a:gd name="connsiteY8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0 w 792088"/>
                <a:gd name="connsiteY5" fmla="*/ 4005634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10633 w 792088"/>
                <a:gd name="connsiteY5" fmla="*/ 3101867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10633 w 792088"/>
                <a:gd name="connsiteY5" fmla="*/ 3101867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1004739"/>
                <a:gd name="connsiteY0" fmla="*/ 0 h 4005634"/>
                <a:gd name="connsiteX1" fmla="*/ 532481 w 1004739"/>
                <a:gd name="connsiteY1" fmla="*/ 0 h 4005634"/>
                <a:gd name="connsiteX2" fmla="*/ 792088 w 1004739"/>
                <a:gd name="connsiteY2" fmla="*/ 259607 h 4005634"/>
                <a:gd name="connsiteX3" fmla="*/ 792088 w 1004739"/>
                <a:gd name="connsiteY3" fmla="*/ 4005634 h 4005634"/>
                <a:gd name="connsiteX4" fmla="*/ 1004739 w 1004739"/>
                <a:gd name="connsiteY4" fmla="*/ 3941839 h 4005634"/>
                <a:gd name="connsiteX5" fmla="*/ 10633 w 1004739"/>
                <a:gd name="connsiteY5" fmla="*/ 3101867 h 4005634"/>
                <a:gd name="connsiteX6" fmla="*/ 0 w 1004739"/>
                <a:gd name="connsiteY6" fmla="*/ 259607 h 4005634"/>
                <a:gd name="connsiteX7" fmla="*/ 259607 w 1004739"/>
                <a:gd name="connsiteY7" fmla="*/ 0 h 4005634"/>
                <a:gd name="connsiteX0" fmla="*/ 259607 w 1004739"/>
                <a:gd name="connsiteY0" fmla="*/ 0 h 4005634"/>
                <a:gd name="connsiteX1" fmla="*/ 532481 w 1004739"/>
                <a:gd name="connsiteY1" fmla="*/ 0 h 4005634"/>
                <a:gd name="connsiteX2" fmla="*/ 792088 w 1004739"/>
                <a:gd name="connsiteY2" fmla="*/ 259607 h 4005634"/>
                <a:gd name="connsiteX3" fmla="*/ 792090 w 1004739"/>
                <a:gd name="connsiteY3" fmla="*/ 4005634 h 4005634"/>
                <a:gd name="connsiteX4" fmla="*/ 1004739 w 1004739"/>
                <a:gd name="connsiteY4" fmla="*/ 3941839 h 4005634"/>
                <a:gd name="connsiteX5" fmla="*/ 10633 w 1004739"/>
                <a:gd name="connsiteY5" fmla="*/ 3101867 h 4005634"/>
                <a:gd name="connsiteX6" fmla="*/ 0 w 1004739"/>
                <a:gd name="connsiteY6" fmla="*/ 259607 h 4005634"/>
                <a:gd name="connsiteX7" fmla="*/ 259607 w 1004739"/>
                <a:gd name="connsiteY7" fmla="*/ 0 h 4005634"/>
                <a:gd name="connsiteX0" fmla="*/ 259607 w 1004739"/>
                <a:gd name="connsiteY0" fmla="*/ 0 h 4016266"/>
                <a:gd name="connsiteX1" fmla="*/ 532481 w 1004739"/>
                <a:gd name="connsiteY1" fmla="*/ 0 h 4016266"/>
                <a:gd name="connsiteX2" fmla="*/ 792088 w 1004739"/>
                <a:gd name="connsiteY2" fmla="*/ 259607 h 4016266"/>
                <a:gd name="connsiteX3" fmla="*/ 802725 w 1004739"/>
                <a:gd name="connsiteY3" fmla="*/ 4016266 h 4016266"/>
                <a:gd name="connsiteX4" fmla="*/ 1004739 w 1004739"/>
                <a:gd name="connsiteY4" fmla="*/ 3941839 h 4016266"/>
                <a:gd name="connsiteX5" fmla="*/ 10633 w 1004739"/>
                <a:gd name="connsiteY5" fmla="*/ 3101867 h 4016266"/>
                <a:gd name="connsiteX6" fmla="*/ 0 w 1004739"/>
                <a:gd name="connsiteY6" fmla="*/ 259607 h 4016266"/>
                <a:gd name="connsiteX7" fmla="*/ 259607 w 1004739"/>
                <a:gd name="connsiteY7" fmla="*/ 0 h 4016266"/>
                <a:gd name="connsiteX0" fmla="*/ 259607 w 1040242"/>
                <a:gd name="connsiteY0" fmla="*/ 0 h 3941839"/>
                <a:gd name="connsiteX1" fmla="*/ 532481 w 1040242"/>
                <a:gd name="connsiteY1" fmla="*/ 0 h 3941839"/>
                <a:gd name="connsiteX2" fmla="*/ 792088 w 1040242"/>
                <a:gd name="connsiteY2" fmla="*/ 259607 h 3941839"/>
                <a:gd name="connsiteX3" fmla="*/ 1004739 w 1040242"/>
                <a:gd name="connsiteY3" fmla="*/ 3941839 h 3941839"/>
                <a:gd name="connsiteX4" fmla="*/ 10633 w 1040242"/>
                <a:gd name="connsiteY4" fmla="*/ 3101867 h 3941839"/>
                <a:gd name="connsiteX5" fmla="*/ 0 w 1040242"/>
                <a:gd name="connsiteY5" fmla="*/ 259607 h 3941839"/>
                <a:gd name="connsiteX6" fmla="*/ 259607 w 1040242"/>
                <a:gd name="connsiteY6" fmla="*/ 0 h 3941839"/>
                <a:gd name="connsiteX0" fmla="*/ 259607 w 1384020"/>
                <a:gd name="connsiteY0" fmla="*/ 0 h 3984369"/>
                <a:gd name="connsiteX1" fmla="*/ 532481 w 1384020"/>
                <a:gd name="connsiteY1" fmla="*/ 0 h 3984369"/>
                <a:gd name="connsiteX2" fmla="*/ 792088 w 1384020"/>
                <a:gd name="connsiteY2" fmla="*/ 259607 h 3984369"/>
                <a:gd name="connsiteX3" fmla="*/ 1366248 w 1384020"/>
                <a:gd name="connsiteY3" fmla="*/ 3984369 h 3984369"/>
                <a:gd name="connsiteX4" fmla="*/ 10633 w 1384020"/>
                <a:gd name="connsiteY4" fmla="*/ 3101867 h 3984369"/>
                <a:gd name="connsiteX5" fmla="*/ 0 w 1384020"/>
                <a:gd name="connsiteY5" fmla="*/ 259607 h 3984369"/>
                <a:gd name="connsiteX6" fmla="*/ 259607 w 1384020"/>
                <a:gd name="connsiteY6" fmla="*/ 0 h 3984369"/>
                <a:gd name="connsiteX0" fmla="*/ 259607 w 1128565"/>
                <a:gd name="connsiteY0" fmla="*/ 0 h 4016267"/>
                <a:gd name="connsiteX1" fmla="*/ 532481 w 1128565"/>
                <a:gd name="connsiteY1" fmla="*/ 0 h 4016267"/>
                <a:gd name="connsiteX2" fmla="*/ 792088 w 1128565"/>
                <a:gd name="connsiteY2" fmla="*/ 259607 h 4016267"/>
                <a:gd name="connsiteX3" fmla="*/ 1100436 w 1128565"/>
                <a:gd name="connsiteY3" fmla="*/ 4016267 h 4016267"/>
                <a:gd name="connsiteX4" fmla="*/ 10633 w 1128565"/>
                <a:gd name="connsiteY4" fmla="*/ 3101867 h 4016267"/>
                <a:gd name="connsiteX5" fmla="*/ 0 w 1128565"/>
                <a:gd name="connsiteY5" fmla="*/ 259607 h 4016267"/>
                <a:gd name="connsiteX6" fmla="*/ 259607 w 1128565"/>
                <a:gd name="connsiteY6" fmla="*/ 0 h 4016267"/>
                <a:gd name="connsiteX0" fmla="*/ 259607 w 1128565"/>
                <a:gd name="connsiteY0" fmla="*/ 0 h 4016267"/>
                <a:gd name="connsiteX1" fmla="*/ 532481 w 1128565"/>
                <a:gd name="connsiteY1" fmla="*/ 0 h 4016267"/>
                <a:gd name="connsiteX2" fmla="*/ 792088 w 1128565"/>
                <a:gd name="connsiteY2" fmla="*/ 259607 h 4016267"/>
                <a:gd name="connsiteX3" fmla="*/ 1100436 w 1128565"/>
                <a:gd name="connsiteY3" fmla="*/ 4016267 h 4016267"/>
                <a:gd name="connsiteX4" fmla="*/ 10633 w 1128565"/>
                <a:gd name="connsiteY4" fmla="*/ 3101867 h 4016267"/>
                <a:gd name="connsiteX5" fmla="*/ 0 w 1128565"/>
                <a:gd name="connsiteY5" fmla="*/ 259607 h 4016267"/>
                <a:gd name="connsiteX6" fmla="*/ 259607 w 1128565"/>
                <a:gd name="connsiteY6" fmla="*/ 0 h 4016267"/>
                <a:gd name="connsiteX0" fmla="*/ 259607 w 1148583"/>
                <a:gd name="connsiteY0" fmla="*/ 0 h 3963104"/>
                <a:gd name="connsiteX1" fmla="*/ 532481 w 1148583"/>
                <a:gd name="connsiteY1" fmla="*/ 0 h 3963104"/>
                <a:gd name="connsiteX2" fmla="*/ 792088 w 1148583"/>
                <a:gd name="connsiteY2" fmla="*/ 259607 h 3963104"/>
                <a:gd name="connsiteX3" fmla="*/ 1121701 w 1148583"/>
                <a:gd name="connsiteY3" fmla="*/ 3963104 h 3963104"/>
                <a:gd name="connsiteX4" fmla="*/ 10633 w 1148583"/>
                <a:gd name="connsiteY4" fmla="*/ 3101867 h 3963104"/>
                <a:gd name="connsiteX5" fmla="*/ 0 w 1148583"/>
                <a:gd name="connsiteY5" fmla="*/ 259607 h 3963104"/>
                <a:gd name="connsiteX6" fmla="*/ 259607 w 1148583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210113"/>
                <a:gd name="connsiteY0" fmla="*/ 0 h 3963640"/>
                <a:gd name="connsiteX1" fmla="*/ 564605 w 1210113"/>
                <a:gd name="connsiteY1" fmla="*/ 0 h 3963640"/>
                <a:gd name="connsiteX2" fmla="*/ 824212 w 1210113"/>
                <a:gd name="connsiteY2" fmla="*/ 259607 h 3963640"/>
                <a:gd name="connsiteX3" fmla="*/ 1153825 w 1210113"/>
                <a:gd name="connsiteY3" fmla="*/ 3963104 h 3963640"/>
                <a:gd name="connsiteX4" fmla="*/ 228 w 1210113"/>
                <a:gd name="connsiteY4" fmla="*/ 2867951 h 3963640"/>
                <a:gd name="connsiteX5" fmla="*/ 32124 w 1210113"/>
                <a:gd name="connsiteY5" fmla="*/ 259607 h 3963640"/>
                <a:gd name="connsiteX6" fmla="*/ 291731 w 1210113"/>
                <a:gd name="connsiteY6" fmla="*/ 0 h 3963640"/>
                <a:gd name="connsiteX0" fmla="*/ 291731 w 1202597"/>
                <a:gd name="connsiteY0" fmla="*/ 0 h 3963104"/>
                <a:gd name="connsiteX1" fmla="*/ 564605 w 1202597"/>
                <a:gd name="connsiteY1" fmla="*/ 0 h 3963104"/>
                <a:gd name="connsiteX2" fmla="*/ 824212 w 1202597"/>
                <a:gd name="connsiteY2" fmla="*/ 259607 h 3963104"/>
                <a:gd name="connsiteX3" fmla="*/ 865240 w 1202597"/>
                <a:gd name="connsiteY3" fmla="*/ 2853423 h 3963104"/>
                <a:gd name="connsiteX4" fmla="*/ 1153825 w 1202597"/>
                <a:gd name="connsiteY4" fmla="*/ 3963104 h 3963104"/>
                <a:gd name="connsiteX5" fmla="*/ 228 w 1202597"/>
                <a:gd name="connsiteY5" fmla="*/ 2867951 h 3963104"/>
                <a:gd name="connsiteX6" fmla="*/ 32124 w 1202597"/>
                <a:gd name="connsiteY6" fmla="*/ 259607 h 3963104"/>
                <a:gd name="connsiteX7" fmla="*/ 291731 w 1202597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53423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53423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5100"/>
                <a:gd name="connsiteY0" fmla="*/ 0 h 3963104"/>
                <a:gd name="connsiteX1" fmla="*/ 564605 w 1195100"/>
                <a:gd name="connsiteY1" fmla="*/ 0 h 3963104"/>
                <a:gd name="connsiteX2" fmla="*/ 824212 w 1195100"/>
                <a:gd name="connsiteY2" fmla="*/ 259607 h 3963104"/>
                <a:gd name="connsiteX3" fmla="*/ 833342 w 1195100"/>
                <a:gd name="connsiteY3" fmla="*/ 2864055 h 3963104"/>
                <a:gd name="connsiteX4" fmla="*/ 1153825 w 1195100"/>
                <a:gd name="connsiteY4" fmla="*/ 3963104 h 3963104"/>
                <a:gd name="connsiteX5" fmla="*/ 228 w 1195100"/>
                <a:gd name="connsiteY5" fmla="*/ 2867951 h 3963104"/>
                <a:gd name="connsiteX6" fmla="*/ 32124 w 1195100"/>
                <a:gd name="connsiteY6" fmla="*/ 259607 h 3963104"/>
                <a:gd name="connsiteX7" fmla="*/ 291731 w 1195100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5777"/>
                <a:gd name="connsiteY0" fmla="*/ 0 h 3963104"/>
                <a:gd name="connsiteX1" fmla="*/ 564605 w 1195777"/>
                <a:gd name="connsiteY1" fmla="*/ 0 h 3963104"/>
                <a:gd name="connsiteX2" fmla="*/ 824212 w 1195777"/>
                <a:gd name="connsiteY2" fmla="*/ 259607 h 3963104"/>
                <a:gd name="connsiteX3" fmla="*/ 843975 w 1195777"/>
                <a:gd name="connsiteY3" fmla="*/ 2832157 h 3963104"/>
                <a:gd name="connsiteX4" fmla="*/ 1153825 w 1195777"/>
                <a:gd name="connsiteY4" fmla="*/ 3963104 h 3963104"/>
                <a:gd name="connsiteX5" fmla="*/ 228 w 1195777"/>
                <a:gd name="connsiteY5" fmla="*/ 2867951 h 3963104"/>
                <a:gd name="connsiteX6" fmla="*/ 32124 w 1195777"/>
                <a:gd name="connsiteY6" fmla="*/ 259607 h 3963104"/>
                <a:gd name="connsiteX7" fmla="*/ 291731 w 1195777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3379"/>
                <a:gd name="connsiteY0" fmla="*/ 0 h 3963104"/>
                <a:gd name="connsiteX1" fmla="*/ 564605 w 1193379"/>
                <a:gd name="connsiteY1" fmla="*/ 0 h 3963104"/>
                <a:gd name="connsiteX2" fmla="*/ 824212 w 1193379"/>
                <a:gd name="connsiteY2" fmla="*/ 259607 h 3963104"/>
                <a:gd name="connsiteX3" fmla="*/ 804710 w 1193379"/>
                <a:gd name="connsiteY3" fmla="*/ 2820937 h 3963104"/>
                <a:gd name="connsiteX4" fmla="*/ 1153825 w 1193379"/>
                <a:gd name="connsiteY4" fmla="*/ 3963104 h 3963104"/>
                <a:gd name="connsiteX5" fmla="*/ 228 w 1193379"/>
                <a:gd name="connsiteY5" fmla="*/ 2867951 h 3963104"/>
                <a:gd name="connsiteX6" fmla="*/ 32124 w 1193379"/>
                <a:gd name="connsiteY6" fmla="*/ 259607 h 3963104"/>
                <a:gd name="connsiteX7" fmla="*/ 291731 w 1193379"/>
                <a:gd name="connsiteY7" fmla="*/ 0 h 3963104"/>
                <a:gd name="connsiteX0" fmla="*/ 291731 w 1193379"/>
                <a:gd name="connsiteY0" fmla="*/ 0 h 3963104"/>
                <a:gd name="connsiteX1" fmla="*/ 564605 w 1193379"/>
                <a:gd name="connsiteY1" fmla="*/ 0 h 3963104"/>
                <a:gd name="connsiteX2" fmla="*/ 824212 w 1193379"/>
                <a:gd name="connsiteY2" fmla="*/ 259607 h 3963104"/>
                <a:gd name="connsiteX3" fmla="*/ 804710 w 1193379"/>
                <a:gd name="connsiteY3" fmla="*/ 2820937 h 3963104"/>
                <a:gd name="connsiteX4" fmla="*/ 1153825 w 1193379"/>
                <a:gd name="connsiteY4" fmla="*/ 3963104 h 3963104"/>
                <a:gd name="connsiteX5" fmla="*/ 228 w 1193379"/>
                <a:gd name="connsiteY5" fmla="*/ 2867951 h 3963104"/>
                <a:gd name="connsiteX6" fmla="*/ 32124 w 1193379"/>
                <a:gd name="connsiteY6" fmla="*/ 259607 h 3963104"/>
                <a:gd name="connsiteX7" fmla="*/ 291731 w 1193379"/>
                <a:gd name="connsiteY7" fmla="*/ 0 h 3963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3379" h="3963104">
                  <a:moveTo>
                    <a:pt x="291731" y="0"/>
                  </a:moveTo>
                  <a:lnTo>
                    <a:pt x="564605" y="0"/>
                  </a:lnTo>
                  <a:cubicBezTo>
                    <a:pt x="707982" y="0"/>
                    <a:pt x="824212" y="116230"/>
                    <a:pt x="824212" y="259607"/>
                  </a:cubicBezTo>
                  <a:cubicBezTo>
                    <a:pt x="812311" y="1450613"/>
                    <a:pt x="789639" y="1742312"/>
                    <a:pt x="804710" y="2820937"/>
                  </a:cubicBezTo>
                  <a:cubicBezTo>
                    <a:pt x="785221" y="3416922"/>
                    <a:pt x="1344067" y="3958911"/>
                    <a:pt x="1153825" y="3963104"/>
                  </a:cubicBezTo>
                  <a:cubicBezTo>
                    <a:pt x="691323" y="3853235"/>
                    <a:pt x="5536" y="3498816"/>
                    <a:pt x="228" y="2867951"/>
                  </a:cubicBezTo>
                  <a:cubicBezTo>
                    <a:pt x="-3316" y="1920531"/>
                    <a:pt x="35668" y="1207027"/>
                    <a:pt x="32124" y="259607"/>
                  </a:cubicBezTo>
                  <a:cubicBezTo>
                    <a:pt x="32124" y="116230"/>
                    <a:pt x="148354" y="0"/>
                    <a:pt x="29173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7" name="Round Same Side Corner Rectangle 6">
              <a:extLst>
                <a:ext uri="{FF2B5EF4-FFF2-40B4-BE49-F238E27FC236}">
                  <a16:creationId xmlns:a16="http://schemas.microsoft.com/office/drawing/2014/main" id="{15791BD5-931F-4D56-940C-94C3B93B9745}"/>
                </a:ext>
              </a:extLst>
            </p:cNvPr>
            <p:cNvSpPr/>
            <p:nvPr/>
          </p:nvSpPr>
          <p:spPr>
            <a:xfrm rot="10800000">
              <a:off x="3313887" y="2197644"/>
              <a:ext cx="970080" cy="3202984"/>
            </a:xfrm>
            <a:custGeom>
              <a:avLst/>
              <a:gdLst>
                <a:gd name="connsiteX0" fmla="*/ 387196 w 792088"/>
                <a:gd name="connsiteY0" fmla="*/ 0 h 2736304"/>
                <a:gd name="connsiteX1" fmla="*/ 404892 w 792088"/>
                <a:gd name="connsiteY1" fmla="*/ 0 h 2736304"/>
                <a:gd name="connsiteX2" fmla="*/ 792088 w 792088"/>
                <a:gd name="connsiteY2" fmla="*/ 387196 h 2736304"/>
                <a:gd name="connsiteX3" fmla="*/ 792088 w 792088"/>
                <a:gd name="connsiteY3" fmla="*/ 2736304 h 2736304"/>
                <a:gd name="connsiteX4" fmla="*/ 792088 w 792088"/>
                <a:gd name="connsiteY4" fmla="*/ 2736304 h 2736304"/>
                <a:gd name="connsiteX5" fmla="*/ 0 w 792088"/>
                <a:gd name="connsiteY5" fmla="*/ 2736304 h 2736304"/>
                <a:gd name="connsiteX6" fmla="*/ 0 w 792088"/>
                <a:gd name="connsiteY6" fmla="*/ 2736304 h 2736304"/>
                <a:gd name="connsiteX7" fmla="*/ 0 w 792088"/>
                <a:gd name="connsiteY7" fmla="*/ 387196 h 2736304"/>
                <a:gd name="connsiteX8" fmla="*/ 387196 w 792088"/>
                <a:gd name="connsiteY8" fmla="*/ 0 h 2736304"/>
                <a:gd name="connsiteX0" fmla="*/ 397829 w 792088"/>
                <a:gd name="connsiteY0" fmla="*/ 0 h 3236034"/>
                <a:gd name="connsiteX1" fmla="*/ 404892 w 792088"/>
                <a:gd name="connsiteY1" fmla="*/ 499730 h 3236034"/>
                <a:gd name="connsiteX2" fmla="*/ 792088 w 792088"/>
                <a:gd name="connsiteY2" fmla="*/ 886926 h 3236034"/>
                <a:gd name="connsiteX3" fmla="*/ 792088 w 792088"/>
                <a:gd name="connsiteY3" fmla="*/ 3236034 h 3236034"/>
                <a:gd name="connsiteX4" fmla="*/ 792088 w 792088"/>
                <a:gd name="connsiteY4" fmla="*/ 3236034 h 3236034"/>
                <a:gd name="connsiteX5" fmla="*/ 0 w 792088"/>
                <a:gd name="connsiteY5" fmla="*/ 3236034 h 3236034"/>
                <a:gd name="connsiteX6" fmla="*/ 0 w 792088"/>
                <a:gd name="connsiteY6" fmla="*/ 3236034 h 3236034"/>
                <a:gd name="connsiteX7" fmla="*/ 0 w 792088"/>
                <a:gd name="connsiteY7" fmla="*/ 886926 h 3236034"/>
                <a:gd name="connsiteX8" fmla="*/ 397829 w 792088"/>
                <a:gd name="connsiteY8" fmla="*/ 0 h 3236034"/>
                <a:gd name="connsiteX0" fmla="*/ 397829 w 792088"/>
                <a:gd name="connsiteY0" fmla="*/ 0 h 3236034"/>
                <a:gd name="connsiteX1" fmla="*/ 404892 w 792088"/>
                <a:gd name="connsiteY1" fmla="*/ 499730 h 3236034"/>
                <a:gd name="connsiteX2" fmla="*/ 792088 w 792088"/>
                <a:gd name="connsiteY2" fmla="*/ 886926 h 3236034"/>
                <a:gd name="connsiteX3" fmla="*/ 792088 w 792088"/>
                <a:gd name="connsiteY3" fmla="*/ 3236034 h 3236034"/>
                <a:gd name="connsiteX4" fmla="*/ 792088 w 792088"/>
                <a:gd name="connsiteY4" fmla="*/ 3236034 h 3236034"/>
                <a:gd name="connsiteX5" fmla="*/ 0 w 792088"/>
                <a:gd name="connsiteY5" fmla="*/ 3236034 h 3236034"/>
                <a:gd name="connsiteX6" fmla="*/ 0 w 792088"/>
                <a:gd name="connsiteY6" fmla="*/ 3236034 h 3236034"/>
                <a:gd name="connsiteX7" fmla="*/ 0 w 792088"/>
                <a:gd name="connsiteY7" fmla="*/ 886926 h 3236034"/>
                <a:gd name="connsiteX8" fmla="*/ 397829 w 792088"/>
                <a:gd name="connsiteY8" fmla="*/ 0 h 3236034"/>
                <a:gd name="connsiteX0" fmla="*/ 397829 w 898729"/>
                <a:gd name="connsiteY0" fmla="*/ 0 h 3236034"/>
                <a:gd name="connsiteX1" fmla="*/ 755766 w 898729"/>
                <a:gd name="connsiteY1" fmla="*/ 202018 h 3236034"/>
                <a:gd name="connsiteX2" fmla="*/ 792088 w 898729"/>
                <a:gd name="connsiteY2" fmla="*/ 886926 h 3236034"/>
                <a:gd name="connsiteX3" fmla="*/ 792088 w 898729"/>
                <a:gd name="connsiteY3" fmla="*/ 3236034 h 3236034"/>
                <a:gd name="connsiteX4" fmla="*/ 792088 w 898729"/>
                <a:gd name="connsiteY4" fmla="*/ 3236034 h 3236034"/>
                <a:gd name="connsiteX5" fmla="*/ 0 w 898729"/>
                <a:gd name="connsiteY5" fmla="*/ 3236034 h 3236034"/>
                <a:gd name="connsiteX6" fmla="*/ 0 w 898729"/>
                <a:gd name="connsiteY6" fmla="*/ 3236034 h 3236034"/>
                <a:gd name="connsiteX7" fmla="*/ 0 w 898729"/>
                <a:gd name="connsiteY7" fmla="*/ 886926 h 3236034"/>
                <a:gd name="connsiteX8" fmla="*/ 397829 w 898729"/>
                <a:gd name="connsiteY8" fmla="*/ 0 h 3236034"/>
                <a:gd name="connsiteX0" fmla="*/ 397829 w 901981"/>
                <a:gd name="connsiteY0" fmla="*/ 0 h 3236034"/>
                <a:gd name="connsiteX1" fmla="*/ 755766 w 901981"/>
                <a:gd name="connsiteY1" fmla="*/ 202018 h 3236034"/>
                <a:gd name="connsiteX2" fmla="*/ 802721 w 901981"/>
                <a:gd name="connsiteY2" fmla="*/ 1099577 h 3236034"/>
                <a:gd name="connsiteX3" fmla="*/ 792088 w 901981"/>
                <a:gd name="connsiteY3" fmla="*/ 3236034 h 3236034"/>
                <a:gd name="connsiteX4" fmla="*/ 792088 w 901981"/>
                <a:gd name="connsiteY4" fmla="*/ 3236034 h 3236034"/>
                <a:gd name="connsiteX5" fmla="*/ 0 w 901981"/>
                <a:gd name="connsiteY5" fmla="*/ 3236034 h 3236034"/>
                <a:gd name="connsiteX6" fmla="*/ 0 w 901981"/>
                <a:gd name="connsiteY6" fmla="*/ 3236034 h 3236034"/>
                <a:gd name="connsiteX7" fmla="*/ 0 w 901981"/>
                <a:gd name="connsiteY7" fmla="*/ 886926 h 3236034"/>
                <a:gd name="connsiteX8" fmla="*/ 397829 w 901981"/>
                <a:gd name="connsiteY8" fmla="*/ 0 h 3236034"/>
                <a:gd name="connsiteX0" fmla="*/ 397829 w 951558"/>
                <a:gd name="connsiteY0" fmla="*/ 0 h 3236034"/>
                <a:gd name="connsiteX1" fmla="*/ 755766 w 951558"/>
                <a:gd name="connsiteY1" fmla="*/ 202018 h 3236034"/>
                <a:gd name="connsiteX2" fmla="*/ 802721 w 951558"/>
                <a:gd name="connsiteY2" fmla="*/ 1099577 h 3236034"/>
                <a:gd name="connsiteX3" fmla="*/ 792088 w 951558"/>
                <a:gd name="connsiteY3" fmla="*/ 3236034 h 3236034"/>
                <a:gd name="connsiteX4" fmla="*/ 792088 w 951558"/>
                <a:gd name="connsiteY4" fmla="*/ 3236034 h 3236034"/>
                <a:gd name="connsiteX5" fmla="*/ 0 w 951558"/>
                <a:gd name="connsiteY5" fmla="*/ 3236034 h 3236034"/>
                <a:gd name="connsiteX6" fmla="*/ 0 w 951558"/>
                <a:gd name="connsiteY6" fmla="*/ 3236034 h 3236034"/>
                <a:gd name="connsiteX7" fmla="*/ 0 w 951558"/>
                <a:gd name="connsiteY7" fmla="*/ 886926 h 3236034"/>
                <a:gd name="connsiteX8" fmla="*/ 397829 w 951558"/>
                <a:gd name="connsiteY8" fmla="*/ 0 h 3236034"/>
                <a:gd name="connsiteX0" fmla="*/ 397829 w 1016715"/>
                <a:gd name="connsiteY0" fmla="*/ 0 h 3236034"/>
                <a:gd name="connsiteX1" fmla="*/ 862091 w 1016715"/>
                <a:gd name="connsiteY1" fmla="*/ 191385 h 3236034"/>
                <a:gd name="connsiteX2" fmla="*/ 802721 w 1016715"/>
                <a:gd name="connsiteY2" fmla="*/ 1099577 h 3236034"/>
                <a:gd name="connsiteX3" fmla="*/ 792088 w 1016715"/>
                <a:gd name="connsiteY3" fmla="*/ 3236034 h 3236034"/>
                <a:gd name="connsiteX4" fmla="*/ 792088 w 1016715"/>
                <a:gd name="connsiteY4" fmla="*/ 3236034 h 3236034"/>
                <a:gd name="connsiteX5" fmla="*/ 0 w 1016715"/>
                <a:gd name="connsiteY5" fmla="*/ 3236034 h 3236034"/>
                <a:gd name="connsiteX6" fmla="*/ 0 w 1016715"/>
                <a:gd name="connsiteY6" fmla="*/ 3236034 h 3236034"/>
                <a:gd name="connsiteX7" fmla="*/ 0 w 1016715"/>
                <a:gd name="connsiteY7" fmla="*/ 886926 h 3236034"/>
                <a:gd name="connsiteX8" fmla="*/ 397829 w 1016715"/>
                <a:gd name="connsiteY8" fmla="*/ 0 h 3236034"/>
                <a:gd name="connsiteX0" fmla="*/ 397829 w 1016715"/>
                <a:gd name="connsiteY0" fmla="*/ 0 h 3236034"/>
                <a:gd name="connsiteX1" fmla="*/ 862091 w 1016715"/>
                <a:gd name="connsiteY1" fmla="*/ 191385 h 3236034"/>
                <a:gd name="connsiteX2" fmla="*/ 802721 w 1016715"/>
                <a:gd name="connsiteY2" fmla="*/ 1099577 h 3236034"/>
                <a:gd name="connsiteX3" fmla="*/ 792088 w 1016715"/>
                <a:gd name="connsiteY3" fmla="*/ 3236034 h 3236034"/>
                <a:gd name="connsiteX4" fmla="*/ 792088 w 1016715"/>
                <a:gd name="connsiteY4" fmla="*/ 3236034 h 3236034"/>
                <a:gd name="connsiteX5" fmla="*/ 0 w 1016715"/>
                <a:gd name="connsiteY5" fmla="*/ 3236034 h 3236034"/>
                <a:gd name="connsiteX6" fmla="*/ 0 w 1016715"/>
                <a:gd name="connsiteY6" fmla="*/ 3236034 h 3236034"/>
                <a:gd name="connsiteX7" fmla="*/ 0 w 1016715"/>
                <a:gd name="connsiteY7" fmla="*/ 886926 h 3236034"/>
                <a:gd name="connsiteX8" fmla="*/ 397829 w 1016715"/>
                <a:gd name="connsiteY8" fmla="*/ 0 h 3236034"/>
                <a:gd name="connsiteX0" fmla="*/ 397829 w 802721"/>
                <a:gd name="connsiteY0" fmla="*/ 0 h 3236034"/>
                <a:gd name="connsiteX1" fmla="*/ 802721 w 802721"/>
                <a:gd name="connsiteY1" fmla="*/ 1099577 h 3236034"/>
                <a:gd name="connsiteX2" fmla="*/ 792088 w 802721"/>
                <a:gd name="connsiteY2" fmla="*/ 3236034 h 3236034"/>
                <a:gd name="connsiteX3" fmla="*/ 792088 w 802721"/>
                <a:gd name="connsiteY3" fmla="*/ 3236034 h 3236034"/>
                <a:gd name="connsiteX4" fmla="*/ 0 w 802721"/>
                <a:gd name="connsiteY4" fmla="*/ 3236034 h 3236034"/>
                <a:gd name="connsiteX5" fmla="*/ 0 w 802721"/>
                <a:gd name="connsiteY5" fmla="*/ 3236034 h 3236034"/>
                <a:gd name="connsiteX6" fmla="*/ 0 w 802721"/>
                <a:gd name="connsiteY6" fmla="*/ 886926 h 3236034"/>
                <a:gd name="connsiteX7" fmla="*/ 397829 w 802721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117407"/>
                <a:gd name="connsiteY0" fmla="*/ 0 h 3236034"/>
                <a:gd name="connsiteX1" fmla="*/ 802721 w 1117407"/>
                <a:gd name="connsiteY1" fmla="*/ 1099577 h 3236034"/>
                <a:gd name="connsiteX2" fmla="*/ 792088 w 1117407"/>
                <a:gd name="connsiteY2" fmla="*/ 3236034 h 3236034"/>
                <a:gd name="connsiteX3" fmla="*/ 792088 w 1117407"/>
                <a:gd name="connsiteY3" fmla="*/ 3236034 h 3236034"/>
                <a:gd name="connsiteX4" fmla="*/ 0 w 1117407"/>
                <a:gd name="connsiteY4" fmla="*/ 3236034 h 3236034"/>
                <a:gd name="connsiteX5" fmla="*/ 0 w 1117407"/>
                <a:gd name="connsiteY5" fmla="*/ 3236034 h 3236034"/>
                <a:gd name="connsiteX6" fmla="*/ 0 w 1117407"/>
                <a:gd name="connsiteY6" fmla="*/ 886926 h 3236034"/>
                <a:gd name="connsiteX7" fmla="*/ 397829 w 1117407"/>
                <a:gd name="connsiteY7" fmla="*/ 0 h 3236034"/>
                <a:gd name="connsiteX0" fmla="*/ 397829 w 1125562"/>
                <a:gd name="connsiteY0" fmla="*/ 0 h 3236034"/>
                <a:gd name="connsiteX1" fmla="*/ 813354 w 1125562"/>
                <a:gd name="connsiteY1" fmla="*/ 1344126 h 3236034"/>
                <a:gd name="connsiteX2" fmla="*/ 792088 w 1125562"/>
                <a:gd name="connsiteY2" fmla="*/ 3236034 h 3236034"/>
                <a:gd name="connsiteX3" fmla="*/ 792088 w 1125562"/>
                <a:gd name="connsiteY3" fmla="*/ 3236034 h 3236034"/>
                <a:gd name="connsiteX4" fmla="*/ 0 w 1125562"/>
                <a:gd name="connsiteY4" fmla="*/ 3236034 h 3236034"/>
                <a:gd name="connsiteX5" fmla="*/ 0 w 1125562"/>
                <a:gd name="connsiteY5" fmla="*/ 3236034 h 3236034"/>
                <a:gd name="connsiteX6" fmla="*/ 0 w 1125562"/>
                <a:gd name="connsiteY6" fmla="*/ 886926 h 3236034"/>
                <a:gd name="connsiteX7" fmla="*/ 397829 w 1125562"/>
                <a:gd name="connsiteY7" fmla="*/ 0 h 3236034"/>
                <a:gd name="connsiteX0" fmla="*/ 397829 w 1109289"/>
                <a:gd name="connsiteY0" fmla="*/ 0 h 3236034"/>
                <a:gd name="connsiteX1" fmla="*/ 792089 w 1109289"/>
                <a:gd name="connsiteY1" fmla="*/ 1312228 h 3236034"/>
                <a:gd name="connsiteX2" fmla="*/ 792088 w 1109289"/>
                <a:gd name="connsiteY2" fmla="*/ 3236034 h 3236034"/>
                <a:gd name="connsiteX3" fmla="*/ 792088 w 1109289"/>
                <a:gd name="connsiteY3" fmla="*/ 3236034 h 3236034"/>
                <a:gd name="connsiteX4" fmla="*/ 0 w 1109289"/>
                <a:gd name="connsiteY4" fmla="*/ 3236034 h 3236034"/>
                <a:gd name="connsiteX5" fmla="*/ 0 w 1109289"/>
                <a:gd name="connsiteY5" fmla="*/ 3236034 h 3236034"/>
                <a:gd name="connsiteX6" fmla="*/ 0 w 1109289"/>
                <a:gd name="connsiteY6" fmla="*/ 886926 h 3236034"/>
                <a:gd name="connsiteX7" fmla="*/ 397829 w 1109289"/>
                <a:gd name="connsiteY7" fmla="*/ 0 h 3236034"/>
                <a:gd name="connsiteX0" fmla="*/ 397829 w 1076274"/>
                <a:gd name="connsiteY0" fmla="*/ 0 h 3236034"/>
                <a:gd name="connsiteX1" fmla="*/ 792089 w 1076274"/>
                <a:gd name="connsiteY1" fmla="*/ 1312228 h 3236034"/>
                <a:gd name="connsiteX2" fmla="*/ 792088 w 1076274"/>
                <a:gd name="connsiteY2" fmla="*/ 3236034 h 3236034"/>
                <a:gd name="connsiteX3" fmla="*/ 792088 w 1076274"/>
                <a:gd name="connsiteY3" fmla="*/ 3236034 h 3236034"/>
                <a:gd name="connsiteX4" fmla="*/ 0 w 1076274"/>
                <a:gd name="connsiteY4" fmla="*/ 3236034 h 3236034"/>
                <a:gd name="connsiteX5" fmla="*/ 0 w 1076274"/>
                <a:gd name="connsiteY5" fmla="*/ 3236034 h 3236034"/>
                <a:gd name="connsiteX6" fmla="*/ 0 w 1076274"/>
                <a:gd name="connsiteY6" fmla="*/ 886926 h 3236034"/>
                <a:gd name="connsiteX7" fmla="*/ 397829 w 1076274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84929"/>
                <a:gd name="connsiteY0" fmla="*/ 0 h 3236034"/>
                <a:gd name="connsiteX1" fmla="*/ 930312 w 1184929"/>
                <a:gd name="connsiteY1" fmla="*/ 1142108 h 3236034"/>
                <a:gd name="connsiteX2" fmla="*/ 792088 w 1184929"/>
                <a:gd name="connsiteY2" fmla="*/ 3236034 h 3236034"/>
                <a:gd name="connsiteX3" fmla="*/ 792088 w 1184929"/>
                <a:gd name="connsiteY3" fmla="*/ 3236034 h 3236034"/>
                <a:gd name="connsiteX4" fmla="*/ 0 w 1184929"/>
                <a:gd name="connsiteY4" fmla="*/ 3236034 h 3236034"/>
                <a:gd name="connsiteX5" fmla="*/ 0 w 1184929"/>
                <a:gd name="connsiteY5" fmla="*/ 3236034 h 3236034"/>
                <a:gd name="connsiteX6" fmla="*/ 0 w 1184929"/>
                <a:gd name="connsiteY6" fmla="*/ 886926 h 3236034"/>
                <a:gd name="connsiteX7" fmla="*/ 397829 w 1184929"/>
                <a:gd name="connsiteY7" fmla="*/ 0 h 3236034"/>
                <a:gd name="connsiteX0" fmla="*/ 397829 w 1111112"/>
                <a:gd name="connsiteY0" fmla="*/ 0 h 3236034"/>
                <a:gd name="connsiteX1" fmla="*/ 930312 w 1111112"/>
                <a:gd name="connsiteY1" fmla="*/ 1142108 h 3236034"/>
                <a:gd name="connsiteX2" fmla="*/ 792088 w 1111112"/>
                <a:gd name="connsiteY2" fmla="*/ 3236034 h 3236034"/>
                <a:gd name="connsiteX3" fmla="*/ 792088 w 1111112"/>
                <a:gd name="connsiteY3" fmla="*/ 3236034 h 3236034"/>
                <a:gd name="connsiteX4" fmla="*/ 0 w 1111112"/>
                <a:gd name="connsiteY4" fmla="*/ 3236034 h 3236034"/>
                <a:gd name="connsiteX5" fmla="*/ 0 w 1111112"/>
                <a:gd name="connsiteY5" fmla="*/ 3236034 h 3236034"/>
                <a:gd name="connsiteX6" fmla="*/ 0 w 1111112"/>
                <a:gd name="connsiteY6" fmla="*/ 886926 h 3236034"/>
                <a:gd name="connsiteX7" fmla="*/ 397829 w 1111112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1550"/>
                <a:gd name="connsiteY0" fmla="*/ 0 h 3236034"/>
                <a:gd name="connsiteX1" fmla="*/ 930312 w 1151550"/>
                <a:gd name="connsiteY1" fmla="*/ 1142108 h 3236034"/>
                <a:gd name="connsiteX2" fmla="*/ 792088 w 1151550"/>
                <a:gd name="connsiteY2" fmla="*/ 3236034 h 3236034"/>
                <a:gd name="connsiteX3" fmla="*/ 792088 w 1151550"/>
                <a:gd name="connsiteY3" fmla="*/ 3236034 h 3236034"/>
                <a:gd name="connsiteX4" fmla="*/ 0 w 1151550"/>
                <a:gd name="connsiteY4" fmla="*/ 3236034 h 3236034"/>
                <a:gd name="connsiteX5" fmla="*/ 0 w 1151550"/>
                <a:gd name="connsiteY5" fmla="*/ 3236034 h 3236034"/>
                <a:gd name="connsiteX6" fmla="*/ 0 w 1151550"/>
                <a:gd name="connsiteY6" fmla="*/ 886926 h 3236034"/>
                <a:gd name="connsiteX7" fmla="*/ 397829 w 1151550"/>
                <a:gd name="connsiteY7" fmla="*/ 0 h 3236034"/>
                <a:gd name="connsiteX0" fmla="*/ 397829 w 1081399"/>
                <a:gd name="connsiteY0" fmla="*/ 0 h 3236034"/>
                <a:gd name="connsiteX1" fmla="*/ 834842 w 1081399"/>
                <a:gd name="connsiteY1" fmla="*/ 1099578 h 3236034"/>
                <a:gd name="connsiteX2" fmla="*/ 792088 w 1081399"/>
                <a:gd name="connsiteY2" fmla="*/ 3236034 h 3236034"/>
                <a:gd name="connsiteX3" fmla="*/ 792088 w 1081399"/>
                <a:gd name="connsiteY3" fmla="*/ 3236034 h 3236034"/>
                <a:gd name="connsiteX4" fmla="*/ 0 w 1081399"/>
                <a:gd name="connsiteY4" fmla="*/ 3236034 h 3236034"/>
                <a:gd name="connsiteX5" fmla="*/ 0 w 1081399"/>
                <a:gd name="connsiteY5" fmla="*/ 3236034 h 3236034"/>
                <a:gd name="connsiteX6" fmla="*/ 0 w 1081399"/>
                <a:gd name="connsiteY6" fmla="*/ 886926 h 3236034"/>
                <a:gd name="connsiteX7" fmla="*/ 397829 w 1081399"/>
                <a:gd name="connsiteY7" fmla="*/ 0 h 3236034"/>
                <a:gd name="connsiteX0" fmla="*/ 397829 w 1024947"/>
                <a:gd name="connsiteY0" fmla="*/ 0 h 3236034"/>
                <a:gd name="connsiteX1" fmla="*/ 753012 w 1024947"/>
                <a:gd name="connsiteY1" fmla="*/ 1269699 h 3236034"/>
                <a:gd name="connsiteX2" fmla="*/ 792088 w 1024947"/>
                <a:gd name="connsiteY2" fmla="*/ 3236034 h 3236034"/>
                <a:gd name="connsiteX3" fmla="*/ 792088 w 1024947"/>
                <a:gd name="connsiteY3" fmla="*/ 3236034 h 3236034"/>
                <a:gd name="connsiteX4" fmla="*/ 0 w 1024947"/>
                <a:gd name="connsiteY4" fmla="*/ 3236034 h 3236034"/>
                <a:gd name="connsiteX5" fmla="*/ 0 w 1024947"/>
                <a:gd name="connsiteY5" fmla="*/ 3236034 h 3236034"/>
                <a:gd name="connsiteX6" fmla="*/ 0 w 1024947"/>
                <a:gd name="connsiteY6" fmla="*/ 886926 h 3236034"/>
                <a:gd name="connsiteX7" fmla="*/ 397829 w 1024947"/>
                <a:gd name="connsiteY7" fmla="*/ 0 h 3236034"/>
                <a:gd name="connsiteX0" fmla="*/ 397829 w 1024947"/>
                <a:gd name="connsiteY0" fmla="*/ 0 h 3236034"/>
                <a:gd name="connsiteX1" fmla="*/ 753012 w 1024947"/>
                <a:gd name="connsiteY1" fmla="*/ 1269699 h 3236034"/>
                <a:gd name="connsiteX2" fmla="*/ 792088 w 1024947"/>
                <a:gd name="connsiteY2" fmla="*/ 3236034 h 3236034"/>
                <a:gd name="connsiteX3" fmla="*/ 792088 w 1024947"/>
                <a:gd name="connsiteY3" fmla="*/ 3236034 h 3236034"/>
                <a:gd name="connsiteX4" fmla="*/ 0 w 1024947"/>
                <a:gd name="connsiteY4" fmla="*/ 3236034 h 3236034"/>
                <a:gd name="connsiteX5" fmla="*/ 0 w 1024947"/>
                <a:gd name="connsiteY5" fmla="*/ 3236034 h 3236034"/>
                <a:gd name="connsiteX6" fmla="*/ 0 w 1024947"/>
                <a:gd name="connsiteY6" fmla="*/ 886926 h 3236034"/>
                <a:gd name="connsiteX7" fmla="*/ 397829 w 1024947"/>
                <a:gd name="connsiteY7" fmla="*/ 0 h 3236034"/>
                <a:gd name="connsiteX0" fmla="*/ 397829 w 1043356"/>
                <a:gd name="connsiteY0" fmla="*/ 0 h 3236034"/>
                <a:gd name="connsiteX1" fmla="*/ 780289 w 1043356"/>
                <a:gd name="connsiteY1" fmla="*/ 1216537 h 3236034"/>
                <a:gd name="connsiteX2" fmla="*/ 792088 w 1043356"/>
                <a:gd name="connsiteY2" fmla="*/ 3236034 h 3236034"/>
                <a:gd name="connsiteX3" fmla="*/ 792088 w 1043356"/>
                <a:gd name="connsiteY3" fmla="*/ 3236034 h 3236034"/>
                <a:gd name="connsiteX4" fmla="*/ 0 w 1043356"/>
                <a:gd name="connsiteY4" fmla="*/ 3236034 h 3236034"/>
                <a:gd name="connsiteX5" fmla="*/ 0 w 1043356"/>
                <a:gd name="connsiteY5" fmla="*/ 3236034 h 3236034"/>
                <a:gd name="connsiteX6" fmla="*/ 0 w 1043356"/>
                <a:gd name="connsiteY6" fmla="*/ 886926 h 3236034"/>
                <a:gd name="connsiteX7" fmla="*/ 397829 w 1043356"/>
                <a:gd name="connsiteY7" fmla="*/ 0 h 3236034"/>
                <a:gd name="connsiteX0" fmla="*/ 397829 w 971742"/>
                <a:gd name="connsiteY0" fmla="*/ 0 h 3236034"/>
                <a:gd name="connsiteX1" fmla="*/ 780289 w 971742"/>
                <a:gd name="connsiteY1" fmla="*/ 1216537 h 3236034"/>
                <a:gd name="connsiteX2" fmla="*/ 792088 w 971742"/>
                <a:gd name="connsiteY2" fmla="*/ 3236034 h 3236034"/>
                <a:gd name="connsiteX3" fmla="*/ 792088 w 971742"/>
                <a:gd name="connsiteY3" fmla="*/ 3236034 h 3236034"/>
                <a:gd name="connsiteX4" fmla="*/ 0 w 971742"/>
                <a:gd name="connsiteY4" fmla="*/ 3236034 h 3236034"/>
                <a:gd name="connsiteX5" fmla="*/ 0 w 971742"/>
                <a:gd name="connsiteY5" fmla="*/ 3236034 h 3236034"/>
                <a:gd name="connsiteX6" fmla="*/ 0 w 971742"/>
                <a:gd name="connsiteY6" fmla="*/ 886926 h 3236034"/>
                <a:gd name="connsiteX7" fmla="*/ 397829 w 971742"/>
                <a:gd name="connsiteY7" fmla="*/ 0 h 3236034"/>
                <a:gd name="connsiteX0" fmla="*/ 397829 w 1007471"/>
                <a:gd name="connsiteY0" fmla="*/ 0 h 3236034"/>
                <a:gd name="connsiteX1" fmla="*/ 780289 w 1007471"/>
                <a:gd name="connsiteY1" fmla="*/ 1216537 h 3236034"/>
                <a:gd name="connsiteX2" fmla="*/ 792088 w 1007471"/>
                <a:gd name="connsiteY2" fmla="*/ 3236034 h 3236034"/>
                <a:gd name="connsiteX3" fmla="*/ 792088 w 1007471"/>
                <a:gd name="connsiteY3" fmla="*/ 3236034 h 3236034"/>
                <a:gd name="connsiteX4" fmla="*/ 0 w 1007471"/>
                <a:gd name="connsiteY4" fmla="*/ 3236034 h 3236034"/>
                <a:gd name="connsiteX5" fmla="*/ 0 w 1007471"/>
                <a:gd name="connsiteY5" fmla="*/ 3236034 h 3236034"/>
                <a:gd name="connsiteX6" fmla="*/ 0 w 1007471"/>
                <a:gd name="connsiteY6" fmla="*/ 886926 h 3236034"/>
                <a:gd name="connsiteX7" fmla="*/ 397829 w 1007471"/>
                <a:gd name="connsiteY7" fmla="*/ 0 h 3236034"/>
                <a:gd name="connsiteX0" fmla="*/ 397829 w 983631"/>
                <a:gd name="connsiteY0" fmla="*/ 0 h 3236034"/>
                <a:gd name="connsiteX1" fmla="*/ 780289 w 983631"/>
                <a:gd name="connsiteY1" fmla="*/ 1216537 h 3236034"/>
                <a:gd name="connsiteX2" fmla="*/ 792088 w 983631"/>
                <a:gd name="connsiteY2" fmla="*/ 3236034 h 3236034"/>
                <a:gd name="connsiteX3" fmla="*/ 792088 w 983631"/>
                <a:gd name="connsiteY3" fmla="*/ 3236034 h 3236034"/>
                <a:gd name="connsiteX4" fmla="*/ 0 w 983631"/>
                <a:gd name="connsiteY4" fmla="*/ 3236034 h 3236034"/>
                <a:gd name="connsiteX5" fmla="*/ 0 w 983631"/>
                <a:gd name="connsiteY5" fmla="*/ 3236034 h 3236034"/>
                <a:gd name="connsiteX6" fmla="*/ 0 w 983631"/>
                <a:gd name="connsiteY6" fmla="*/ 886926 h 3236034"/>
                <a:gd name="connsiteX7" fmla="*/ 397829 w 983631"/>
                <a:gd name="connsiteY7" fmla="*/ 0 h 3236034"/>
                <a:gd name="connsiteX0" fmla="*/ 397829 w 983630"/>
                <a:gd name="connsiteY0" fmla="*/ 9390 h 3245424"/>
                <a:gd name="connsiteX1" fmla="*/ 780289 w 983630"/>
                <a:gd name="connsiteY1" fmla="*/ 1225927 h 3245424"/>
                <a:gd name="connsiteX2" fmla="*/ 792088 w 983630"/>
                <a:gd name="connsiteY2" fmla="*/ 3245424 h 3245424"/>
                <a:gd name="connsiteX3" fmla="*/ 792088 w 983630"/>
                <a:gd name="connsiteY3" fmla="*/ 3245424 h 3245424"/>
                <a:gd name="connsiteX4" fmla="*/ 0 w 983630"/>
                <a:gd name="connsiteY4" fmla="*/ 3245424 h 3245424"/>
                <a:gd name="connsiteX5" fmla="*/ 0 w 983630"/>
                <a:gd name="connsiteY5" fmla="*/ 3245424 h 3245424"/>
                <a:gd name="connsiteX6" fmla="*/ 0 w 983630"/>
                <a:gd name="connsiteY6" fmla="*/ 896316 h 3245424"/>
                <a:gd name="connsiteX7" fmla="*/ 397829 w 983630"/>
                <a:gd name="connsiteY7" fmla="*/ 9390 h 3245424"/>
                <a:gd name="connsiteX0" fmla="*/ 397829 w 974605"/>
                <a:gd name="connsiteY0" fmla="*/ 6357 h 3242391"/>
                <a:gd name="connsiteX1" fmla="*/ 766650 w 974605"/>
                <a:gd name="connsiteY1" fmla="*/ 1552503 h 3242391"/>
                <a:gd name="connsiteX2" fmla="*/ 792088 w 974605"/>
                <a:gd name="connsiteY2" fmla="*/ 3242391 h 3242391"/>
                <a:gd name="connsiteX3" fmla="*/ 792088 w 974605"/>
                <a:gd name="connsiteY3" fmla="*/ 3242391 h 3242391"/>
                <a:gd name="connsiteX4" fmla="*/ 0 w 974605"/>
                <a:gd name="connsiteY4" fmla="*/ 3242391 h 3242391"/>
                <a:gd name="connsiteX5" fmla="*/ 0 w 974605"/>
                <a:gd name="connsiteY5" fmla="*/ 3242391 h 3242391"/>
                <a:gd name="connsiteX6" fmla="*/ 0 w 974605"/>
                <a:gd name="connsiteY6" fmla="*/ 893283 h 3242391"/>
                <a:gd name="connsiteX7" fmla="*/ 397829 w 974605"/>
                <a:gd name="connsiteY7" fmla="*/ 6357 h 3242391"/>
                <a:gd name="connsiteX0" fmla="*/ 397829 w 964009"/>
                <a:gd name="connsiteY0" fmla="*/ 7874 h 3243908"/>
                <a:gd name="connsiteX1" fmla="*/ 766650 w 964009"/>
                <a:gd name="connsiteY1" fmla="*/ 1554020 h 3243908"/>
                <a:gd name="connsiteX2" fmla="*/ 792088 w 964009"/>
                <a:gd name="connsiteY2" fmla="*/ 3243908 h 3243908"/>
                <a:gd name="connsiteX3" fmla="*/ 792088 w 964009"/>
                <a:gd name="connsiteY3" fmla="*/ 3243908 h 3243908"/>
                <a:gd name="connsiteX4" fmla="*/ 0 w 964009"/>
                <a:gd name="connsiteY4" fmla="*/ 3243908 h 3243908"/>
                <a:gd name="connsiteX5" fmla="*/ 0 w 964009"/>
                <a:gd name="connsiteY5" fmla="*/ 3243908 h 3243908"/>
                <a:gd name="connsiteX6" fmla="*/ 0 w 964009"/>
                <a:gd name="connsiteY6" fmla="*/ 894800 h 3243908"/>
                <a:gd name="connsiteX7" fmla="*/ 397829 w 964009"/>
                <a:gd name="connsiteY7" fmla="*/ 7874 h 3243908"/>
                <a:gd name="connsiteX0" fmla="*/ 397829 w 1103655"/>
                <a:gd name="connsiteY0" fmla="*/ 5470 h 3241504"/>
                <a:gd name="connsiteX1" fmla="*/ 1096679 w 1103655"/>
                <a:gd name="connsiteY1" fmla="*/ 590921 h 3241504"/>
                <a:gd name="connsiteX2" fmla="*/ 766650 w 1103655"/>
                <a:gd name="connsiteY2" fmla="*/ 1551616 h 3241504"/>
                <a:gd name="connsiteX3" fmla="*/ 792088 w 1103655"/>
                <a:gd name="connsiteY3" fmla="*/ 3241504 h 3241504"/>
                <a:gd name="connsiteX4" fmla="*/ 792088 w 1103655"/>
                <a:gd name="connsiteY4" fmla="*/ 3241504 h 3241504"/>
                <a:gd name="connsiteX5" fmla="*/ 0 w 1103655"/>
                <a:gd name="connsiteY5" fmla="*/ 3241504 h 3241504"/>
                <a:gd name="connsiteX6" fmla="*/ 0 w 1103655"/>
                <a:gd name="connsiteY6" fmla="*/ 3241504 h 3241504"/>
                <a:gd name="connsiteX7" fmla="*/ 0 w 1103655"/>
                <a:gd name="connsiteY7" fmla="*/ 892396 h 3241504"/>
                <a:gd name="connsiteX8" fmla="*/ 397829 w 1103655"/>
                <a:gd name="connsiteY8" fmla="*/ 5470 h 3241504"/>
                <a:gd name="connsiteX0" fmla="*/ 397829 w 1103454"/>
                <a:gd name="connsiteY0" fmla="*/ 5470 h 3241504"/>
                <a:gd name="connsiteX1" fmla="*/ 1096679 w 1103454"/>
                <a:gd name="connsiteY1" fmla="*/ 590921 h 3241504"/>
                <a:gd name="connsiteX2" fmla="*/ 754433 w 1103454"/>
                <a:gd name="connsiteY2" fmla="*/ 1523041 h 3241504"/>
                <a:gd name="connsiteX3" fmla="*/ 792088 w 1103454"/>
                <a:gd name="connsiteY3" fmla="*/ 3241504 h 3241504"/>
                <a:gd name="connsiteX4" fmla="*/ 792088 w 1103454"/>
                <a:gd name="connsiteY4" fmla="*/ 3241504 h 3241504"/>
                <a:gd name="connsiteX5" fmla="*/ 0 w 1103454"/>
                <a:gd name="connsiteY5" fmla="*/ 3241504 h 3241504"/>
                <a:gd name="connsiteX6" fmla="*/ 0 w 1103454"/>
                <a:gd name="connsiteY6" fmla="*/ 3241504 h 3241504"/>
                <a:gd name="connsiteX7" fmla="*/ 0 w 1103454"/>
                <a:gd name="connsiteY7" fmla="*/ 892396 h 3241504"/>
                <a:gd name="connsiteX8" fmla="*/ 397829 w 1103454"/>
                <a:gd name="connsiteY8" fmla="*/ 5470 h 3241504"/>
                <a:gd name="connsiteX0" fmla="*/ 397829 w 1103176"/>
                <a:gd name="connsiteY0" fmla="*/ 5470 h 3241504"/>
                <a:gd name="connsiteX1" fmla="*/ 1096679 w 1103176"/>
                <a:gd name="connsiteY1" fmla="*/ 590921 h 3241504"/>
                <a:gd name="connsiteX2" fmla="*/ 754433 w 1103176"/>
                <a:gd name="connsiteY2" fmla="*/ 1523041 h 3241504"/>
                <a:gd name="connsiteX3" fmla="*/ 792088 w 1103176"/>
                <a:gd name="connsiteY3" fmla="*/ 3241504 h 3241504"/>
                <a:gd name="connsiteX4" fmla="*/ 792088 w 1103176"/>
                <a:gd name="connsiteY4" fmla="*/ 3241504 h 3241504"/>
                <a:gd name="connsiteX5" fmla="*/ 0 w 1103176"/>
                <a:gd name="connsiteY5" fmla="*/ 3241504 h 3241504"/>
                <a:gd name="connsiteX6" fmla="*/ 0 w 1103176"/>
                <a:gd name="connsiteY6" fmla="*/ 3241504 h 3241504"/>
                <a:gd name="connsiteX7" fmla="*/ 0 w 1103176"/>
                <a:gd name="connsiteY7" fmla="*/ 892396 h 3241504"/>
                <a:gd name="connsiteX8" fmla="*/ 397829 w 1103176"/>
                <a:gd name="connsiteY8" fmla="*/ 5470 h 3241504"/>
                <a:gd name="connsiteX0" fmla="*/ 397829 w 1103176"/>
                <a:gd name="connsiteY0" fmla="*/ 5470 h 3241504"/>
                <a:gd name="connsiteX1" fmla="*/ 1096679 w 1103176"/>
                <a:gd name="connsiteY1" fmla="*/ 590921 h 3241504"/>
                <a:gd name="connsiteX2" fmla="*/ 754433 w 1103176"/>
                <a:gd name="connsiteY2" fmla="*/ 1503991 h 3241504"/>
                <a:gd name="connsiteX3" fmla="*/ 792088 w 1103176"/>
                <a:gd name="connsiteY3" fmla="*/ 3241504 h 3241504"/>
                <a:gd name="connsiteX4" fmla="*/ 792088 w 1103176"/>
                <a:gd name="connsiteY4" fmla="*/ 3241504 h 3241504"/>
                <a:gd name="connsiteX5" fmla="*/ 0 w 1103176"/>
                <a:gd name="connsiteY5" fmla="*/ 3241504 h 3241504"/>
                <a:gd name="connsiteX6" fmla="*/ 0 w 1103176"/>
                <a:gd name="connsiteY6" fmla="*/ 3241504 h 3241504"/>
                <a:gd name="connsiteX7" fmla="*/ 0 w 1103176"/>
                <a:gd name="connsiteY7" fmla="*/ 892396 h 3241504"/>
                <a:gd name="connsiteX8" fmla="*/ 397829 w 1103176"/>
                <a:gd name="connsiteY8" fmla="*/ 5470 h 3241504"/>
                <a:gd name="connsiteX0" fmla="*/ 397829 w 1193682"/>
                <a:gd name="connsiteY0" fmla="*/ 5721 h 3241755"/>
                <a:gd name="connsiteX1" fmla="*/ 1188312 w 1193682"/>
                <a:gd name="connsiteY1" fmla="*/ 572122 h 3241755"/>
                <a:gd name="connsiteX2" fmla="*/ 754433 w 1193682"/>
                <a:gd name="connsiteY2" fmla="*/ 1504242 h 3241755"/>
                <a:gd name="connsiteX3" fmla="*/ 792088 w 1193682"/>
                <a:gd name="connsiteY3" fmla="*/ 3241755 h 3241755"/>
                <a:gd name="connsiteX4" fmla="*/ 792088 w 1193682"/>
                <a:gd name="connsiteY4" fmla="*/ 3241755 h 3241755"/>
                <a:gd name="connsiteX5" fmla="*/ 0 w 1193682"/>
                <a:gd name="connsiteY5" fmla="*/ 3241755 h 3241755"/>
                <a:gd name="connsiteX6" fmla="*/ 0 w 1193682"/>
                <a:gd name="connsiteY6" fmla="*/ 3241755 h 3241755"/>
                <a:gd name="connsiteX7" fmla="*/ 0 w 1193682"/>
                <a:gd name="connsiteY7" fmla="*/ 892647 h 3241755"/>
                <a:gd name="connsiteX8" fmla="*/ 397829 w 1193682"/>
                <a:gd name="connsiteY8" fmla="*/ 5721 h 3241755"/>
                <a:gd name="connsiteX0" fmla="*/ 397829 w 1188313"/>
                <a:gd name="connsiteY0" fmla="*/ 5721 h 3241755"/>
                <a:gd name="connsiteX1" fmla="*/ 1188312 w 1188313"/>
                <a:gd name="connsiteY1" fmla="*/ 572122 h 3241755"/>
                <a:gd name="connsiteX2" fmla="*/ 754433 w 1188313"/>
                <a:gd name="connsiteY2" fmla="*/ 1504242 h 3241755"/>
                <a:gd name="connsiteX3" fmla="*/ 792088 w 1188313"/>
                <a:gd name="connsiteY3" fmla="*/ 3241755 h 3241755"/>
                <a:gd name="connsiteX4" fmla="*/ 792088 w 1188313"/>
                <a:gd name="connsiteY4" fmla="*/ 3241755 h 3241755"/>
                <a:gd name="connsiteX5" fmla="*/ 0 w 1188313"/>
                <a:gd name="connsiteY5" fmla="*/ 3241755 h 3241755"/>
                <a:gd name="connsiteX6" fmla="*/ 0 w 1188313"/>
                <a:gd name="connsiteY6" fmla="*/ 3241755 h 3241755"/>
                <a:gd name="connsiteX7" fmla="*/ 0 w 1188313"/>
                <a:gd name="connsiteY7" fmla="*/ 892647 h 3241755"/>
                <a:gd name="connsiteX8" fmla="*/ 397829 w 1188313"/>
                <a:gd name="connsiteY8" fmla="*/ 5721 h 3241755"/>
                <a:gd name="connsiteX0" fmla="*/ 397829 w 1200430"/>
                <a:gd name="connsiteY0" fmla="*/ 6518 h 3242552"/>
                <a:gd name="connsiteX1" fmla="*/ 1188312 w 1200430"/>
                <a:gd name="connsiteY1" fmla="*/ 572919 h 3242552"/>
                <a:gd name="connsiteX2" fmla="*/ 754433 w 1200430"/>
                <a:gd name="connsiteY2" fmla="*/ 1505039 h 3242552"/>
                <a:gd name="connsiteX3" fmla="*/ 792088 w 1200430"/>
                <a:gd name="connsiteY3" fmla="*/ 3242552 h 3242552"/>
                <a:gd name="connsiteX4" fmla="*/ 792088 w 1200430"/>
                <a:gd name="connsiteY4" fmla="*/ 3242552 h 3242552"/>
                <a:gd name="connsiteX5" fmla="*/ 0 w 1200430"/>
                <a:gd name="connsiteY5" fmla="*/ 3242552 h 3242552"/>
                <a:gd name="connsiteX6" fmla="*/ 0 w 1200430"/>
                <a:gd name="connsiteY6" fmla="*/ 3242552 h 3242552"/>
                <a:gd name="connsiteX7" fmla="*/ 0 w 1200430"/>
                <a:gd name="connsiteY7" fmla="*/ 893444 h 3242552"/>
                <a:gd name="connsiteX8" fmla="*/ 397829 w 1200430"/>
                <a:gd name="connsiteY8" fmla="*/ 6518 h 3242552"/>
                <a:gd name="connsiteX0" fmla="*/ 367285 w 1200000"/>
                <a:gd name="connsiteY0" fmla="*/ 7711 h 3186595"/>
                <a:gd name="connsiteX1" fmla="*/ 1188312 w 1200000"/>
                <a:gd name="connsiteY1" fmla="*/ 516962 h 3186595"/>
                <a:gd name="connsiteX2" fmla="*/ 754433 w 1200000"/>
                <a:gd name="connsiteY2" fmla="*/ 1449082 h 3186595"/>
                <a:gd name="connsiteX3" fmla="*/ 792088 w 1200000"/>
                <a:gd name="connsiteY3" fmla="*/ 3186595 h 3186595"/>
                <a:gd name="connsiteX4" fmla="*/ 792088 w 1200000"/>
                <a:gd name="connsiteY4" fmla="*/ 3186595 h 3186595"/>
                <a:gd name="connsiteX5" fmla="*/ 0 w 1200000"/>
                <a:gd name="connsiteY5" fmla="*/ 3186595 h 3186595"/>
                <a:gd name="connsiteX6" fmla="*/ 0 w 1200000"/>
                <a:gd name="connsiteY6" fmla="*/ 3186595 h 3186595"/>
                <a:gd name="connsiteX7" fmla="*/ 0 w 1200000"/>
                <a:gd name="connsiteY7" fmla="*/ 837487 h 3186595"/>
                <a:gd name="connsiteX8" fmla="*/ 367285 w 1200000"/>
                <a:gd name="connsiteY8" fmla="*/ 7711 h 3186595"/>
                <a:gd name="connsiteX0" fmla="*/ 367285 w 1200505"/>
                <a:gd name="connsiteY0" fmla="*/ 1566 h 3180450"/>
                <a:gd name="connsiteX1" fmla="*/ 1188312 w 1200505"/>
                <a:gd name="connsiteY1" fmla="*/ 510817 h 3180450"/>
                <a:gd name="connsiteX2" fmla="*/ 754433 w 1200505"/>
                <a:gd name="connsiteY2" fmla="*/ 1442937 h 3180450"/>
                <a:gd name="connsiteX3" fmla="*/ 792088 w 1200505"/>
                <a:gd name="connsiteY3" fmla="*/ 3180450 h 3180450"/>
                <a:gd name="connsiteX4" fmla="*/ 792088 w 1200505"/>
                <a:gd name="connsiteY4" fmla="*/ 3180450 h 3180450"/>
                <a:gd name="connsiteX5" fmla="*/ 0 w 1200505"/>
                <a:gd name="connsiteY5" fmla="*/ 3180450 h 3180450"/>
                <a:gd name="connsiteX6" fmla="*/ 0 w 1200505"/>
                <a:gd name="connsiteY6" fmla="*/ 3180450 h 3180450"/>
                <a:gd name="connsiteX7" fmla="*/ 0 w 1200505"/>
                <a:gd name="connsiteY7" fmla="*/ 831342 h 3180450"/>
                <a:gd name="connsiteX8" fmla="*/ 367285 w 1200505"/>
                <a:gd name="connsiteY8" fmla="*/ 1566 h 3180450"/>
                <a:gd name="connsiteX0" fmla="*/ 367858 w 1201078"/>
                <a:gd name="connsiteY0" fmla="*/ 1566 h 3180450"/>
                <a:gd name="connsiteX1" fmla="*/ 1188885 w 1201078"/>
                <a:gd name="connsiteY1" fmla="*/ 510817 h 3180450"/>
                <a:gd name="connsiteX2" fmla="*/ 755006 w 1201078"/>
                <a:gd name="connsiteY2" fmla="*/ 1442937 h 3180450"/>
                <a:gd name="connsiteX3" fmla="*/ 792661 w 1201078"/>
                <a:gd name="connsiteY3" fmla="*/ 3180450 h 3180450"/>
                <a:gd name="connsiteX4" fmla="*/ 792661 w 1201078"/>
                <a:gd name="connsiteY4" fmla="*/ 3180450 h 3180450"/>
                <a:gd name="connsiteX5" fmla="*/ 573 w 1201078"/>
                <a:gd name="connsiteY5" fmla="*/ 3180450 h 3180450"/>
                <a:gd name="connsiteX6" fmla="*/ 573 w 1201078"/>
                <a:gd name="connsiteY6" fmla="*/ 3180450 h 3180450"/>
                <a:gd name="connsiteX7" fmla="*/ 573 w 1201078"/>
                <a:gd name="connsiteY7" fmla="*/ 831342 h 3180450"/>
                <a:gd name="connsiteX8" fmla="*/ 367858 w 1201078"/>
                <a:gd name="connsiteY8" fmla="*/ 1566 h 3180450"/>
                <a:gd name="connsiteX0" fmla="*/ 367859 w 1249271"/>
                <a:gd name="connsiteY0" fmla="*/ 1508 h 3180392"/>
                <a:gd name="connsiteX1" fmla="*/ 1237757 w 1249271"/>
                <a:gd name="connsiteY1" fmla="*/ 520284 h 3180392"/>
                <a:gd name="connsiteX2" fmla="*/ 755007 w 1249271"/>
                <a:gd name="connsiteY2" fmla="*/ 1442879 h 3180392"/>
                <a:gd name="connsiteX3" fmla="*/ 792662 w 1249271"/>
                <a:gd name="connsiteY3" fmla="*/ 3180392 h 3180392"/>
                <a:gd name="connsiteX4" fmla="*/ 792662 w 1249271"/>
                <a:gd name="connsiteY4" fmla="*/ 3180392 h 3180392"/>
                <a:gd name="connsiteX5" fmla="*/ 574 w 1249271"/>
                <a:gd name="connsiteY5" fmla="*/ 3180392 h 3180392"/>
                <a:gd name="connsiteX6" fmla="*/ 574 w 1249271"/>
                <a:gd name="connsiteY6" fmla="*/ 3180392 h 3180392"/>
                <a:gd name="connsiteX7" fmla="*/ 574 w 1249271"/>
                <a:gd name="connsiteY7" fmla="*/ 831284 h 3180392"/>
                <a:gd name="connsiteX8" fmla="*/ 367859 w 1249271"/>
                <a:gd name="connsiteY8" fmla="*/ 1508 h 3180392"/>
                <a:gd name="connsiteX0" fmla="*/ 367859 w 1249271"/>
                <a:gd name="connsiteY0" fmla="*/ 1508 h 3180392"/>
                <a:gd name="connsiteX1" fmla="*/ 1237757 w 1249271"/>
                <a:gd name="connsiteY1" fmla="*/ 520284 h 3180392"/>
                <a:gd name="connsiteX2" fmla="*/ 755007 w 1249271"/>
                <a:gd name="connsiteY2" fmla="*/ 1442879 h 3180392"/>
                <a:gd name="connsiteX3" fmla="*/ 792662 w 1249271"/>
                <a:gd name="connsiteY3" fmla="*/ 3180392 h 3180392"/>
                <a:gd name="connsiteX4" fmla="*/ 792662 w 1249271"/>
                <a:gd name="connsiteY4" fmla="*/ 3180392 h 3180392"/>
                <a:gd name="connsiteX5" fmla="*/ 574 w 1249271"/>
                <a:gd name="connsiteY5" fmla="*/ 3180392 h 3180392"/>
                <a:gd name="connsiteX6" fmla="*/ 574 w 1249271"/>
                <a:gd name="connsiteY6" fmla="*/ 3180392 h 3180392"/>
                <a:gd name="connsiteX7" fmla="*/ 574 w 1249271"/>
                <a:gd name="connsiteY7" fmla="*/ 831284 h 3180392"/>
                <a:gd name="connsiteX8" fmla="*/ 367859 w 1249271"/>
                <a:gd name="connsiteY8" fmla="*/ 1508 h 3180392"/>
                <a:gd name="connsiteX0" fmla="*/ 367859 w 1240085"/>
                <a:gd name="connsiteY0" fmla="*/ 1764 h 3180648"/>
                <a:gd name="connsiteX1" fmla="*/ 1237757 w 1240085"/>
                <a:gd name="connsiteY1" fmla="*/ 520540 h 3180648"/>
                <a:gd name="connsiteX2" fmla="*/ 755007 w 1240085"/>
                <a:gd name="connsiteY2" fmla="*/ 1443135 h 3180648"/>
                <a:gd name="connsiteX3" fmla="*/ 792662 w 1240085"/>
                <a:gd name="connsiteY3" fmla="*/ 3180648 h 3180648"/>
                <a:gd name="connsiteX4" fmla="*/ 792662 w 1240085"/>
                <a:gd name="connsiteY4" fmla="*/ 3180648 h 3180648"/>
                <a:gd name="connsiteX5" fmla="*/ 574 w 1240085"/>
                <a:gd name="connsiteY5" fmla="*/ 3180648 h 3180648"/>
                <a:gd name="connsiteX6" fmla="*/ 574 w 1240085"/>
                <a:gd name="connsiteY6" fmla="*/ 3180648 h 3180648"/>
                <a:gd name="connsiteX7" fmla="*/ 574 w 1240085"/>
                <a:gd name="connsiteY7" fmla="*/ 831540 h 3180648"/>
                <a:gd name="connsiteX8" fmla="*/ 367859 w 1240085"/>
                <a:gd name="connsiteY8" fmla="*/ 1764 h 3180648"/>
                <a:gd name="connsiteX0" fmla="*/ 367859 w 1240086"/>
                <a:gd name="connsiteY0" fmla="*/ 1764 h 3180648"/>
                <a:gd name="connsiteX1" fmla="*/ 1237757 w 1240086"/>
                <a:gd name="connsiteY1" fmla="*/ 520540 h 3180648"/>
                <a:gd name="connsiteX2" fmla="*/ 755007 w 1240086"/>
                <a:gd name="connsiteY2" fmla="*/ 1443135 h 3180648"/>
                <a:gd name="connsiteX3" fmla="*/ 792662 w 1240086"/>
                <a:gd name="connsiteY3" fmla="*/ 3180648 h 3180648"/>
                <a:gd name="connsiteX4" fmla="*/ 792662 w 1240086"/>
                <a:gd name="connsiteY4" fmla="*/ 3180648 h 3180648"/>
                <a:gd name="connsiteX5" fmla="*/ 574 w 1240086"/>
                <a:gd name="connsiteY5" fmla="*/ 3180648 h 3180648"/>
                <a:gd name="connsiteX6" fmla="*/ 574 w 1240086"/>
                <a:gd name="connsiteY6" fmla="*/ 3180648 h 3180648"/>
                <a:gd name="connsiteX7" fmla="*/ 574 w 1240086"/>
                <a:gd name="connsiteY7" fmla="*/ 831540 h 3180648"/>
                <a:gd name="connsiteX8" fmla="*/ 367859 w 1240086"/>
                <a:gd name="connsiteY8" fmla="*/ 1764 h 3180648"/>
                <a:gd name="connsiteX0" fmla="*/ 373394 w 1239532"/>
                <a:gd name="connsiteY0" fmla="*/ 1562 h 3209021"/>
                <a:gd name="connsiteX1" fmla="*/ 1237184 w 1239532"/>
                <a:gd name="connsiteY1" fmla="*/ 548913 h 3209021"/>
                <a:gd name="connsiteX2" fmla="*/ 754434 w 1239532"/>
                <a:gd name="connsiteY2" fmla="*/ 1471508 h 3209021"/>
                <a:gd name="connsiteX3" fmla="*/ 792089 w 1239532"/>
                <a:gd name="connsiteY3" fmla="*/ 3209021 h 3209021"/>
                <a:gd name="connsiteX4" fmla="*/ 792089 w 1239532"/>
                <a:gd name="connsiteY4" fmla="*/ 3209021 h 3209021"/>
                <a:gd name="connsiteX5" fmla="*/ 1 w 1239532"/>
                <a:gd name="connsiteY5" fmla="*/ 3209021 h 3209021"/>
                <a:gd name="connsiteX6" fmla="*/ 1 w 1239532"/>
                <a:gd name="connsiteY6" fmla="*/ 3209021 h 3209021"/>
                <a:gd name="connsiteX7" fmla="*/ 1 w 1239532"/>
                <a:gd name="connsiteY7" fmla="*/ 859913 h 3209021"/>
                <a:gd name="connsiteX8" fmla="*/ 373394 w 1239532"/>
                <a:gd name="connsiteY8" fmla="*/ 1562 h 3209021"/>
                <a:gd name="connsiteX0" fmla="*/ 373393 w 1239758"/>
                <a:gd name="connsiteY0" fmla="*/ 0 h 3207459"/>
                <a:gd name="connsiteX1" fmla="*/ 1237183 w 1239758"/>
                <a:gd name="connsiteY1" fmla="*/ 547351 h 3207459"/>
                <a:gd name="connsiteX2" fmla="*/ 754433 w 1239758"/>
                <a:gd name="connsiteY2" fmla="*/ 1469946 h 3207459"/>
                <a:gd name="connsiteX3" fmla="*/ 792088 w 1239758"/>
                <a:gd name="connsiteY3" fmla="*/ 3207459 h 3207459"/>
                <a:gd name="connsiteX4" fmla="*/ 792088 w 1239758"/>
                <a:gd name="connsiteY4" fmla="*/ 3207459 h 3207459"/>
                <a:gd name="connsiteX5" fmla="*/ 0 w 1239758"/>
                <a:gd name="connsiteY5" fmla="*/ 3207459 h 3207459"/>
                <a:gd name="connsiteX6" fmla="*/ 0 w 1239758"/>
                <a:gd name="connsiteY6" fmla="*/ 3207459 h 3207459"/>
                <a:gd name="connsiteX7" fmla="*/ 0 w 1239758"/>
                <a:gd name="connsiteY7" fmla="*/ 858351 h 3207459"/>
                <a:gd name="connsiteX8" fmla="*/ 373393 w 1239758"/>
                <a:gd name="connsiteY8" fmla="*/ 0 h 3207459"/>
                <a:gd name="connsiteX0" fmla="*/ 380199 w 1246564"/>
                <a:gd name="connsiteY0" fmla="*/ 0 h 3207459"/>
                <a:gd name="connsiteX1" fmla="*/ 1243989 w 1246564"/>
                <a:gd name="connsiteY1" fmla="*/ 547351 h 3207459"/>
                <a:gd name="connsiteX2" fmla="*/ 761239 w 1246564"/>
                <a:gd name="connsiteY2" fmla="*/ 1469946 h 3207459"/>
                <a:gd name="connsiteX3" fmla="*/ 798894 w 1246564"/>
                <a:gd name="connsiteY3" fmla="*/ 3207459 h 3207459"/>
                <a:gd name="connsiteX4" fmla="*/ 798894 w 1246564"/>
                <a:gd name="connsiteY4" fmla="*/ 3207459 h 3207459"/>
                <a:gd name="connsiteX5" fmla="*/ 6806 w 1246564"/>
                <a:gd name="connsiteY5" fmla="*/ 3207459 h 3207459"/>
                <a:gd name="connsiteX6" fmla="*/ 6806 w 1246564"/>
                <a:gd name="connsiteY6" fmla="*/ 3207459 h 3207459"/>
                <a:gd name="connsiteX7" fmla="*/ 6806 w 1246564"/>
                <a:gd name="connsiteY7" fmla="*/ 858351 h 3207459"/>
                <a:gd name="connsiteX8" fmla="*/ 380199 w 1246564"/>
                <a:gd name="connsiteY8" fmla="*/ 0 h 3207459"/>
                <a:gd name="connsiteX0" fmla="*/ 380199 w 1246610"/>
                <a:gd name="connsiteY0" fmla="*/ 233 h 3207692"/>
                <a:gd name="connsiteX1" fmla="*/ 1243989 w 1246610"/>
                <a:gd name="connsiteY1" fmla="*/ 547584 h 3207692"/>
                <a:gd name="connsiteX2" fmla="*/ 761239 w 1246610"/>
                <a:gd name="connsiteY2" fmla="*/ 1470179 h 3207692"/>
                <a:gd name="connsiteX3" fmla="*/ 798894 w 1246610"/>
                <a:gd name="connsiteY3" fmla="*/ 3207692 h 3207692"/>
                <a:gd name="connsiteX4" fmla="*/ 798894 w 1246610"/>
                <a:gd name="connsiteY4" fmla="*/ 3207692 h 3207692"/>
                <a:gd name="connsiteX5" fmla="*/ 6806 w 1246610"/>
                <a:gd name="connsiteY5" fmla="*/ 3207692 h 3207692"/>
                <a:gd name="connsiteX6" fmla="*/ 6806 w 1246610"/>
                <a:gd name="connsiteY6" fmla="*/ 3207692 h 3207692"/>
                <a:gd name="connsiteX7" fmla="*/ 6806 w 1246610"/>
                <a:gd name="connsiteY7" fmla="*/ 858584 h 3207692"/>
                <a:gd name="connsiteX8" fmla="*/ 380199 w 1246610"/>
                <a:gd name="connsiteY8" fmla="*/ 233 h 3207692"/>
                <a:gd name="connsiteX0" fmla="*/ 380199 w 1301393"/>
                <a:gd name="connsiteY0" fmla="*/ 233 h 3207692"/>
                <a:gd name="connsiteX1" fmla="*/ 1298970 w 1301393"/>
                <a:gd name="connsiteY1" fmla="*/ 547584 h 3207692"/>
                <a:gd name="connsiteX2" fmla="*/ 761239 w 1301393"/>
                <a:gd name="connsiteY2" fmla="*/ 1470179 h 3207692"/>
                <a:gd name="connsiteX3" fmla="*/ 798894 w 1301393"/>
                <a:gd name="connsiteY3" fmla="*/ 3207692 h 3207692"/>
                <a:gd name="connsiteX4" fmla="*/ 798894 w 1301393"/>
                <a:gd name="connsiteY4" fmla="*/ 3207692 h 3207692"/>
                <a:gd name="connsiteX5" fmla="*/ 6806 w 1301393"/>
                <a:gd name="connsiteY5" fmla="*/ 3207692 h 3207692"/>
                <a:gd name="connsiteX6" fmla="*/ 6806 w 1301393"/>
                <a:gd name="connsiteY6" fmla="*/ 3207692 h 3207692"/>
                <a:gd name="connsiteX7" fmla="*/ 6806 w 1301393"/>
                <a:gd name="connsiteY7" fmla="*/ 858584 h 3207692"/>
                <a:gd name="connsiteX8" fmla="*/ 380199 w 1301393"/>
                <a:gd name="connsiteY8" fmla="*/ 233 h 3207692"/>
                <a:gd name="connsiteX0" fmla="*/ 380199 w 1301394"/>
                <a:gd name="connsiteY0" fmla="*/ 233 h 3207692"/>
                <a:gd name="connsiteX1" fmla="*/ 1298970 w 1301394"/>
                <a:gd name="connsiteY1" fmla="*/ 547584 h 3207692"/>
                <a:gd name="connsiteX2" fmla="*/ 761239 w 1301394"/>
                <a:gd name="connsiteY2" fmla="*/ 1470179 h 3207692"/>
                <a:gd name="connsiteX3" fmla="*/ 798894 w 1301394"/>
                <a:gd name="connsiteY3" fmla="*/ 3207692 h 3207692"/>
                <a:gd name="connsiteX4" fmla="*/ 798894 w 1301394"/>
                <a:gd name="connsiteY4" fmla="*/ 3207692 h 3207692"/>
                <a:gd name="connsiteX5" fmla="*/ 6806 w 1301394"/>
                <a:gd name="connsiteY5" fmla="*/ 3207692 h 3207692"/>
                <a:gd name="connsiteX6" fmla="*/ 6806 w 1301394"/>
                <a:gd name="connsiteY6" fmla="*/ 3207692 h 3207692"/>
                <a:gd name="connsiteX7" fmla="*/ 6806 w 1301394"/>
                <a:gd name="connsiteY7" fmla="*/ 858584 h 3207692"/>
                <a:gd name="connsiteX8" fmla="*/ 380199 w 1301394"/>
                <a:gd name="connsiteY8" fmla="*/ 233 h 3207692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658146 w 1319958"/>
                <a:gd name="connsiteY0" fmla="*/ 211 h 3207670"/>
                <a:gd name="connsiteX1" fmla="*/ 1292164 w 1319958"/>
                <a:gd name="connsiteY1" fmla="*/ 547562 h 3207670"/>
                <a:gd name="connsiteX2" fmla="*/ 754433 w 1319958"/>
                <a:gd name="connsiteY2" fmla="*/ 1470157 h 3207670"/>
                <a:gd name="connsiteX3" fmla="*/ 792088 w 1319958"/>
                <a:gd name="connsiteY3" fmla="*/ 3207670 h 3207670"/>
                <a:gd name="connsiteX4" fmla="*/ 792088 w 1319958"/>
                <a:gd name="connsiteY4" fmla="*/ 3207670 h 3207670"/>
                <a:gd name="connsiteX5" fmla="*/ 0 w 1319958"/>
                <a:gd name="connsiteY5" fmla="*/ 3207670 h 3207670"/>
                <a:gd name="connsiteX6" fmla="*/ 0 w 1319958"/>
                <a:gd name="connsiteY6" fmla="*/ 3207670 h 3207670"/>
                <a:gd name="connsiteX7" fmla="*/ 0 w 1319958"/>
                <a:gd name="connsiteY7" fmla="*/ 858562 h 3207670"/>
                <a:gd name="connsiteX8" fmla="*/ 658146 w 1319958"/>
                <a:gd name="connsiteY8" fmla="*/ 211 h 3207670"/>
                <a:gd name="connsiteX0" fmla="*/ 786963 w 1326878"/>
                <a:gd name="connsiteY0" fmla="*/ 205 h 3212949"/>
                <a:gd name="connsiteX1" fmla="*/ 1292164 w 1326878"/>
                <a:gd name="connsiteY1" fmla="*/ 552841 h 3212949"/>
                <a:gd name="connsiteX2" fmla="*/ 754433 w 1326878"/>
                <a:gd name="connsiteY2" fmla="*/ 1475436 h 3212949"/>
                <a:gd name="connsiteX3" fmla="*/ 792088 w 1326878"/>
                <a:gd name="connsiteY3" fmla="*/ 3212949 h 3212949"/>
                <a:gd name="connsiteX4" fmla="*/ 792088 w 1326878"/>
                <a:gd name="connsiteY4" fmla="*/ 3212949 h 3212949"/>
                <a:gd name="connsiteX5" fmla="*/ 0 w 1326878"/>
                <a:gd name="connsiteY5" fmla="*/ 3212949 h 3212949"/>
                <a:gd name="connsiteX6" fmla="*/ 0 w 1326878"/>
                <a:gd name="connsiteY6" fmla="*/ 3212949 h 3212949"/>
                <a:gd name="connsiteX7" fmla="*/ 0 w 1326878"/>
                <a:gd name="connsiteY7" fmla="*/ 863841 h 3212949"/>
                <a:gd name="connsiteX8" fmla="*/ 786963 w 1326878"/>
                <a:gd name="connsiteY8" fmla="*/ 205 h 3212949"/>
                <a:gd name="connsiteX0" fmla="*/ 786963 w 1279105"/>
                <a:gd name="connsiteY0" fmla="*/ 234 h 3212978"/>
                <a:gd name="connsiteX1" fmla="*/ 1240608 w 1279105"/>
                <a:gd name="connsiteY1" fmla="*/ 522725 h 3212978"/>
                <a:gd name="connsiteX2" fmla="*/ 754433 w 1279105"/>
                <a:gd name="connsiteY2" fmla="*/ 1475465 h 3212978"/>
                <a:gd name="connsiteX3" fmla="*/ 792088 w 1279105"/>
                <a:gd name="connsiteY3" fmla="*/ 3212978 h 3212978"/>
                <a:gd name="connsiteX4" fmla="*/ 792088 w 1279105"/>
                <a:gd name="connsiteY4" fmla="*/ 3212978 h 3212978"/>
                <a:gd name="connsiteX5" fmla="*/ 0 w 1279105"/>
                <a:gd name="connsiteY5" fmla="*/ 3212978 h 3212978"/>
                <a:gd name="connsiteX6" fmla="*/ 0 w 1279105"/>
                <a:gd name="connsiteY6" fmla="*/ 3212978 h 3212978"/>
                <a:gd name="connsiteX7" fmla="*/ 0 w 1279105"/>
                <a:gd name="connsiteY7" fmla="*/ 863870 h 3212978"/>
                <a:gd name="connsiteX8" fmla="*/ 786963 w 1279105"/>
                <a:gd name="connsiteY8" fmla="*/ 234 h 3212978"/>
                <a:gd name="connsiteX0" fmla="*/ 786963 w 1232192"/>
                <a:gd name="connsiteY0" fmla="*/ 272 h 3213016"/>
                <a:gd name="connsiteX1" fmla="*/ 1189052 w 1232192"/>
                <a:gd name="connsiteY1" fmla="*/ 492618 h 3213016"/>
                <a:gd name="connsiteX2" fmla="*/ 754433 w 1232192"/>
                <a:gd name="connsiteY2" fmla="*/ 1475503 h 3213016"/>
                <a:gd name="connsiteX3" fmla="*/ 792088 w 1232192"/>
                <a:gd name="connsiteY3" fmla="*/ 3213016 h 3213016"/>
                <a:gd name="connsiteX4" fmla="*/ 792088 w 1232192"/>
                <a:gd name="connsiteY4" fmla="*/ 3213016 h 3213016"/>
                <a:gd name="connsiteX5" fmla="*/ 0 w 1232192"/>
                <a:gd name="connsiteY5" fmla="*/ 3213016 h 3213016"/>
                <a:gd name="connsiteX6" fmla="*/ 0 w 1232192"/>
                <a:gd name="connsiteY6" fmla="*/ 3213016 h 3213016"/>
                <a:gd name="connsiteX7" fmla="*/ 0 w 1232192"/>
                <a:gd name="connsiteY7" fmla="*/ 863908 h 3213016"/>
                <a:gd name="connsiteX8" fmla="*/ 786963 w 1232192"/>
                <a:gd name="connsiteY8" fmla="*/ 272 h 3213016"/>
                <a:gd name="connsiteX0" fmla="*/ 883632 w 1244333"/>
                <a:gd name="connsiteY0" fmla="*/ 288 h 3202984"/>
                <a:gd name="connsiteX1" fmla="*/ 1189052 w 1244333"/>
                <a:gd name="connsiteY1" fmla="*/ 482586 h 3202984"/>
                <a:gd name="connsiteX2" fmla="*/ 754433 w 1244333"/>
                <a:gd name="connsiteY2" fmla="*/ 1465471 h 3202984"/>
                <a:gd name="connsiteX3" fmla="*/ 792088 w 1244333"/>
                <a:gd name="connsiteY3" fmla="*/ 3202984 h 3202984"/>
                <a:gd name="connsiteX4" fmla="*/ 792088 w 1244333"/>
                <a:gd name="connsiteY4" fmla="*/ 3202984 h 3202984"/>
                <a:gd name="connsiteX5" fmla="*/ 0 w 1244333"/>
                <a:gd name="connsiteY5" fmla="*/ 3202984 h 3202984"/>
                <a:gd name="connsiteX6" fmla="*/ 0 w 1244333"/>
                <a:gd name="connsiteY6" fmla="*/ 3202984 h 3202984"/>
                <a:gd name="connsiteX7" fmla="*/ 0 w 1244333"/>
                <a:gd name="connsiteY7" fmla="*/ 853876 h 3202984"/>
                <a:gd name="connsiteX8" fmla="*/ 883632 w 1244333"/>
                <a:gd name="connsiteY8" fmla="*/ 288 h 3202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4333" h="3202984">
                  <a:moveTo>
                    <a:pt x="883632" y="288"/>
                  </a:moveTo>
                  <a:cubicBezTo>
                    <a:pt x="1159064" y="-7889"/>
                    <a:pt x="1341397" y="158219"/>
                    <a:pt x="1189052" y="482586"/>
                  </a:cubicBezTo>
                  <a:cubicBezTo>
                    <a:pt x="975620" y="911727"/>
                    <a:pt x="739017" y="984814"/>
                    <a:pt x="754433" y="1465471"/>
                  </a:cubicBezTo>
                  <a:cubicBezTo>
                    <a:pt x="763047" y="1992441"/>
                    <a:pt x="773014" y="2384949"/>
                    <a:pt x="792088" y="3202984"/>
                  </a:cubicBezTo>
                  <a:lnTo>
                    <a:pt x="792088" y="3202984"/>
                  </a:lnTo>
                  <a:lnTo>
                    <a:pt x="0" y="3202984"/>
                  </a:lnTo>
                  <a:lnTo>
                    <a:pt x="0" y="3202984"/>
                  </a:lnTo>
                  <a:lnTo>
                    <a:pt x="0" y="853876"/>
                  </a:lnTo>
                  <a:cubicBezTo>
                    <a:pt x="19874" y="235997"/>
                    <a:pt x="377849" y="5161"/>
                    <a:pt x="883632" y="2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8" name="Round Same Side Corner Rectangle 8">
              <a:extLst>
                <a:ext uri="{FF2B5EF4-FFF2-40B4-BE49-F238E27FC236}">
                  <a16:creationId xmlns:a16="http://schemas.microsoft.com/office/drawing/2014/main" id="{C9450FC2-CF49-442B-8F67-4A777997C213}"/>
                </a:ext>
              </a:extLst>
            </p:cNvPr>
            <p:cNvSpPr/>
            <p:nvPr/>
          </p:nvSpPr>
          <p:spPr>
            <a:xfrm rot="10800000">
              <a:off x="4958576" y="2197645"/>
              <a:ext cx="1601768" cy="3212297"/>
            </a:xfrm>
            <a:custGeom>
              <a:avLst/>
              <a:gdLst>
                <a:gd name="connsiteX0" fmla="*/ 306000 w 612000"/>
                <a:gd name="connsiteY0" fmla="*/ 0 h 2817001"/>
                <a:gd name="connsiteX1" fmla="*/ 306000 w 612000"/>
                <a:gd name="connsiteY1" fmla="*/ 0 h 2817001"/>
                <a:gd name="connsiteX2" fmla="*/ 612000 w 612000"/>
                <a:gd name="connsiteY2" fmla="*/ 306000 h 2817001"/>
                <a:gd name="connsiteX3" fmla="*/ 612000 w 612000"/>
                <a:gd name="connsiteY3" fmla="*/ 2817001 h 2817001"/>
                <a:gd name="connsiteX4" fmla="*/ 612000 w 612000"/>
                <a:gd name="connsiteY4" fmla="*/ 2817001 h 2817001"/>
                <a:gd name="connsiteX5" fmla="*/ 0 w 612000"/>
                <a:gd name="connsiteY5" fmla="*/ 2817001 h 2817001"/>
                <a:gd name="connsiteX6" fmla="*/ 0 w 612000"/>
                <a:gd name="connsiteY6" fmla="*/ 2817001 h 2817001"/>
                <a:gd name="connsiteX7" fmla="*/ 0 w 612000"/>
                <a:gd name="connsiteY7" fmla="*/ 306000 h 2817001"/>
                <a:gd name="connsiteX8" fmla="*/ 306000 w 612000"/>
                <a:gd name="connsiteY8" fmla="*/ 0 h 2817001"/>
                <a:gd name="connsiteX0" fmla="*/ 25563 w 1192801"/>
                <a:gd name="connsiteY0" fmla="*/ 0 h 3231671"/>
                <a:gd name="connsiteX1" fmla="*/ 886801 w 1192801"/>
                <a:gd name="connsiteY1" fmla="*/ 414670 h 3231671"/>
                <a:gd name="connsiteX2" fmla="*/ 1192801 w 1192801"/>
                <a:gd name="connsiteY2" fmla="*/ 720670 h 3231671"/>
                <a:gd name="connsiteX3" fmla="*/ 1192801 w 1192801"/>
                <a:gd name="connsiteY3" fmla="*/ 3231671 h 3231671"/>
                <a:gd name="connsiteX4" fmla="*/ 1192801 w 1192801"/>
                <a:gd name="connsiteY4" fmla="*/ 3231671 h 3231671"/>
                <a:gd name="connsiteX5" fmla="*/ 580801 w 1192801"/>
                <a:gd name="connsiteY5" fmla="*/ 3231671 h 3231671"/>
                <a:gd name="connsiteX6" fmla="*/ 580801 w 1192801"/>
                <a:gd name="connsiteY6" fmla="*/ 3231671 h 3231671"/>
                <a:gd name="connsiteX7" fmla="*/ 580801 w 1192801"/>
                <a:gd name="connsiteY7" fmla="*/ 720670 h 3231671"/>
                <a:gd name="connsiteX8" fmla="*/ 25563 w 1192801"/>
                <a:gd name="connsiteY8" fmla="*/ 0 h 3231671"/>
                <a:gd name="connsiteX0" fmla="*/ 25563 w 1192801"/>
                <a:gd name="connsiteY0" fmla="*/ 0 h 3231671"/>
                <a:gd name="connsiteX1" fmla="*/ 1192801 w 1192801"/>
                <a:gd name="connsiteY1" fmla="*/ 720670 h 3231671"/>
                <a:gd name="connsiteX2" fmla="*/ 1192801 w 1192801"/>
                <a:gd name="connsiteY2" fmla="*/ 3231671 h 3231671"/>
                <a:gd name="connsiteX3" fmla="*/ 1192801 w 1192801"/>
                <a:gd name="connsiteY3" fmla="*/ 3231671 h 3231671"/>
                <a:gd name="connsiteX4" fmla="*/ 580801 w 1192801"/>
                <a:gd name="connsiteY4" fmla="*/ 3231671 h 3231671"/>
                <a:gd name="connsiteX5" fmla="*/ 580801 w 1192801"/>
                <a:gd name="connsiteY5" fmla="*/ 3231671 h 3231671"/>
                <a:gd name="connsiteX6" fmla="*/ 580801 w 1192801"/>
                <a:gd name="connsiteY6" fmla="*/ 720670 h 3231671"/>
                <a:gd name="connsiteX7" fmla="*/ 25563 w 1192801"/>
                <a:gd name="connsiteY7" fmla="*/ 0 h 3231671"/>
                <a:gd name="connsiteX0" fmla="*/ 30147 w 1197385"/>
                <a:gd name="connsiteY0" fmla="*/ 0 h 3231671"/>
                <a:gd name="connsiteX1" fmla="*/ 1197385 w 1197385"/>
                <a:gd name="connsiteY1" fmla="*/ 720670 h 3231671"/>
                <a:gd name="connsiteX2" fmla="*/ 1197385 w 1197385"/>
                <a:gd name="connsiteY2" fmla="*/ 3231671 h 3231671"/>
                <a:gd name="connsiteX3" fmla="*/ 1197385 w 1197385"/>
                <a:gd name="connsiteY3" fmla="*/ 3231671 h 3231671"/>
                <a:gd name="connsiteX4" fmla="*/ 585385 w 1197385"/>
                <a:gd name="connsiteY4" fmla="*/ 3231671 h 3231671"/>
                <a:gd name="connsiteX5" fmla="*/ 585385 w 1197385"/>
                <a:gd name="connsiteY5" fmla="*/ 3231671 h 3231671"/>
                <a:gd name="connsiteX6" fmla="*/ 457794 w 1197385"/>
                <a:gd name="connsiteY6" fmla="*/ 1018382 h 3231671"/>
                <a:gd name="connsiteX7" fmla="*/ 30147 w 1197385"/>
                <a:gd name="connsiteY7" fmla="*/ 0 h 3231671"/>
                <a:gd name="connsiteX0" fmla="*/ 311465 w 1478703"/>
                <a:gd name="connsiteY0" fmla="*/ 1443 h 3233114"/>
                <a:gd name="connsiteX1" fmla="*/ 1478703 w 1478703"/>
                <a:gd name="connsiteY1" fmla="*/ 722113 h 3233114"/>
                <a:gd name="connsiteX2" fmla="*/ 1478703 w 1478703"/>
                <a:gd name="connsiteY2" fmla="*/ 3233114 h 3233114"/>
                <a:gd name="connsiteX3" fmla="*/ 1478703 w 1478703"/>
                <a:gd name="connsiteY3" fmla="*/ 3233114 h 3233114"/>
                <a:gd name="connsiteX4" fmla="*/ 866703 w 1478703"/>
                <a:gd name="connsiteY4" fmla="*/ 3233114 h 3233114"/>
                <a:gd name="connsiteX5" fmla="*/ 866703 w 1478703"/>
                <a:gd name="connsiteY5" fmla="*/ 3233114 h 3233114"/>
                <a:gd name="connsiteX6" fmla="*/ 739112 w 1478703"/>
                <a:gd name="connsiteY6" fmla="*/ 1019825 h 3233114"/>
                <a:gd name="connsiteX7" fmla="*/ 15213 w 1478703"/>
                <a:gd name="connsiteY7" fmla="*/ 1379751 h 3233114"/>
                <a:gd name="connsiteX8" fmla="*/ 311465 w 1478703"/>
                <a:gd name="connsiteY8" fmla="*/ 1443 h 3233114"/>
                <a:gd name="connsiteX0" fmla="*/ 188447 w 1355685"/>
                <a:gd name="connsiteY0" fmla="*/ 1409 h 3233080"/>
                <a:gd name="connsiteX1" fmla="*/ 1355685 w 1355685"/>
                <a:gd name="connsiteY1" fmla="*/ 722079 h 3233080"/>
                <a:gd name="connsiteX2" fmla="*/ 1355685 w 1355685"/>
                <a:gd name="connsiteY2" fmla="*/ 3233080 h 3233080"/>
                <a:gd name="connsiteX3" fmla="*/ 1355685 w 1355685"/>
                <a:gd name="connsiteY3" fmla="*/ 3233080 h 3233080"/>
                <a:gd name="connsiteX4" fmla="*/ 743685 w 1355685"/>
                <a:gd name="connsiteY4" fmla="*/ 3233080 h 3233080"/>
                <a:gd name="connsiteX5" fmla="*/ 743685 w 1355685"/>
                <a:gd name="connsiteY5" fmla="*/ 3233080 h 3233080"/>
                <a:gd name="connsiteX6" fmla="*/ 616094 w 1355685"/>
                <a:gd name="connsiteY6" fmla="*/ 1019791 h 3233080"/>
                <a:gd name="connsiteX7" fmla="*/ 30418 w 1355685"/>
                <a:gd name="connsiteY7" fmla="*/ 1411615 h 3233080"/>
                <a:gd name="connsiteX8" fmla="*/ 188447 w 1355685"/>
                <a:gd name="connsiteY8" fmla="*/ 1409 h 3233080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476676 w 1572369"/>
                <a:gd name="connsiteY1" fmla="*/ 935315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476676 w 1572369"/>
                <a:gd name="connsiteY1" fmla="*/ 935315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54087 w 1557530"/>
                <a:gd name="connsiteY0" fmla="*/ 2221 h 3138199"/>
                <a:gd name="connsiteX1" fmla="*/ 1461837 w 1557530"/>
                <a:gd name="connsiteY1" fmla="*/ 839849 h 3138199"/>
                <a:gd name="connsiteX2" fmla="*/ 1557530 w 1557530"/>
                <a:gd name="connsiteY2" fmla="*/ 3138199 h 3138199"/>
                <a:gd name="connsiteX3" fmla="*/ 1557530 w 1557530"/>
                <a:gd name="connsiteY3" fmla="*/ 3138199 h 3138199"/>
                <a:gd name="connsiteX4" fmla="*/ 945530 w 1557530"/>
                <a:gd name="connsiteY4" fmla="*/ 3138199 h 3138199"/>
                <a:gd name="connsiteX5" fmla="*/ 945530 w 1557530"/>
                <a:gd name="connsiteY5" fmla="*/ 3138199 h 3138199"/>
                <a:gd name="connsiteX6" fmla="*/ 817939 w 1557530"/>
                <a:gd name="connsiteY6" fmla="*/ 924910 h 3138199"/>
                <a:gd name="connsiteX7" fmla="*/ 232263 w 1557530"/>
                <a:gd name="connsiteY7" fmla="*/ 1316734 h 3138199"/>
                <a:gd name="connsiteX8" fmla="*/ 454087 w 1557530"/>
                <a:gd name="connsiteY8" fmla="*/ 2221 h 3138199"/>
                <a:gd name="connsiteX0" fmla="*/ 458217 w 1561660"/>
                <a:gd name="connsiteY0" fmla="*/ 54 h 3136032"/>
                <a:gd name="connsiteX1" fmla="*/ 1465967 w 1561660"/>
                <a:gd name="connsiteY1" fmla="*/ 837682 h 3136032"/>
                <a:gd name="connsiteX2" fmla="*/ 1561660 w 1561660"/>
                <a:gd name="connsiteY2" fmla="*/ 3136032 h 3136032"/>
                <a:gd name="connsiteX3" fmla="*/ 1561660 w 1561660"/>
                <a:gd name="connsiteY3" fmla="*/ 3136032 h 3136032"/>
                <a:gd name="connsiteX4" fmla="*/ 949660 w 1561660"/>
                <a:gd name="connsiteY4" fmla="*/ 3136032 h 3136032"/>
                <a:gd name="connsiteX5" fmla="*/ 949660 w 1561660"/>
                <a:gd name="connsiteY5" fmla="*/ 3136032 h 3136032"/>
                <a:gd name="connsiteX6" fmla="*/ 822069 w 1561660"/>
                <a:gd name="connsiteY6" fmla="*/ 922743 h 3136032"/>
                <a:gd name="connsiteX7" fmla="*/ 236393 w 1561660"/>
                <a:gd name="connsiteY7" fmla="*/ 1314567 h 3136032"/>
                <a:gd name="connsiteX8" fmla="*/ 458217 w 1561660"/>
                <a:gd name="connsiteY8" fmla="*/ 54 h 3136032"/>
                <a:gd name="connsiteX0" fmla="*/ 458217 w 1561660"/>
                <a:gd name="connsiteY0" fmla="*/ 53790 h 3189768"/>
                <a:gd name="connsiteX1" fmla="*/ 1465967 w 1561660"/>
                <a:gd name="connsiteY1" fmla="*/ 891418 h 3189768"/>
                <a:gd name="connsiteX2" fmla="*/ 1561660 w 1561660"/>
                <a:gd name="connsiteY2" fmla="*/ 3189768 h 3189768"/>
                <a:gd name="connsiteX3" fmla="*/ 1561660 w 1561660"/>
                <a:gd name="connsiteY3" fmla="*/ 3189768 h 3189768"/>
                <a:gd name="connsiteX4" fmla="*/ 949660 w 1561660"/>
                <a:gd name="connsiteY4" fmla="*/ 3189768 h 3189768"/>
                <a:gd name="connsiteX5" fmla="*/ 949660 w 1561660"/>
                <a:gd name="connsiteY5" fmla="*/ 3189768 h 3189768"/>
                <a:gd name="connsiteX6" fmla="*/ 822069 w 1561660"/>
                <a:gd name="connsiteY6" fmla="*/ 976479 h 3189768"/>
                <a:gd name="connsiteX7" fmla="*/ 236393 w 1561660"/>
                <a:gd name="connsiteY7" fmla="*/ 1368303 h 3189768"/>
                <a:gd name="connsiteX8" fmla="*/ 458217 w 1561660"/>
                <a:gd name="connsiteY8" fmla="*/ 53790 h 3189768"/>
                <a:gd name="connsiteX0" fmla="*/ 473561 w 1577004"/>
                <a:gd name="connsiteY0" fmla="*/ 53790 h 3189768"/>
                <a:gd name="connsiteX1" fmla="*/ 1481311 w 1577004"/>
                <a:gd name="connsiteY1" fmla="*/ 891418 h 3189768"/>
                <a:gd name="connsiteX2" fmla="*/ 1577004 w 1577004"/>
                <a:gd name="connsiteY2" fmla="*/ 3189768 h 3189768"/>
                <a:gd name="connsiteX3" fmla="*/ 1577004 w 1577004"/>
                <a:gd name="connsiteY3" fmla="*/ 3189768 h 3189768"/>
                <a:gd name="connsiteX4" fmla="*/ 965004 w 1577004"/>
                <a:gd name="connsiteY4" fmla="*/ 3189768 h 3189768"/>
                <a:gd name="connsiteX5" fmla="*/ 965004 w 1577004"/>
                <a:gd name="connsiteY5" fmla="*/ 3189768 h 3189768"/>
                <a:gd name="connsiteX6" fmla="*/ 837413 w 1577004"/>
                <a:gd name="connsiteY6" fmla="*/ 976479 h 3189768"/>
                <a:gd name="connsiteX7" fmla="*/ 251737 w 1577004"/>
                <a:gd name="connsiteY7" fmla="*/ 1368303 h 3189768"/>
                <a:gd name="connsiteX8" fmla="*/ 473561 w 1577004"/>
                <a:gd name="connsiteY8" fmla="*/ 53790 h 3189768"/>
                <a:gd name="connsiteX0" fmla="*/ 473561 w 1577004"/>
                <a:gd name="connsiteY0" fmla="*/ 46232 h 3182210"/>
                <a:gd name="connsiteX1" fmla="*/ 1481311 w 1577004"/>
                <a:gd name="connsiteY1" fmla="*/ 883860 h 3182210"/>
                <a:gd name="connsiteX2" fmla="*/ 1577004 w 1577004"/>
                <a:gd name="connsiteY2" fmla="*/ 3182210 h 3182210"/>
                <a:gd name="connsiteX3" fmla="*/ 1577004 w 1577004"/>
                <a:gd name="connsiteY3" fmla="*/ 3182210 h 3182210"/>
                <a:gd name="connsiteX4" fmla="*/ 965004 w 1577004"/>
                <a:gd name="connsiteY4" fmla="*/ 3182210 h 3182210"/>
                <a:gd name="connsiteX5" fmla="*/ 965004 w 1577004"/>
                <a:gd name="connsiteY5" fmla="*/ 3182210 h 3182210"/>
                <a:gd name="connsiteX6" fmla="*/ 837413 w 1577004"/>
                <a:gd name="connsiteY6" fmla="*/ 968921 h 3182210"/>
                <a:gd name="connsiteX7" fmla="*/ 251737 w 1577004"/>
                <a:gd name="connsiteY7" fmla="*/ 1360745 h 3182210"/>
                <a:gd name="connsiteX8" fmla="*/ 473561 w 1577004"/>
                <a:gd name="connsiteY8" fmla="*/ 46232 h 3182210"/>
                <a:gd name="connsiteX0" fmla="*/ 473561 w 1577004"/>
                <a:gd name="connsiteY0" fmla="*/ 77283 h 3213261"/>
                <a:gd name="connsiteX1" fmla="*/ 1336258 w 1577004"/>
                <a:gd name="connsiteY1" fmla="*/ 232848 h 3213261"/>
                <a:gd name="connsiteX2" fmla="*/ 1481311 w 1577004"/>
                <a:gd name="connsiteY2" fmla="*/ 914911 h 3213261"/>
                <a:gd name="connsiteX3" fmla="*/ 1577004 w 1577004"/>
                <a:gd name="connsiteY3" fmla="*/ 3213261 h 3213261"/>
                <a:gd name="connsiteX4" fmla="*/ 1577004 w 1577004"/>
                <a:gd name="connsiteY4" fmla="*/ 3213261 h 3213261"/>
                <a:gd name="connsiteX5" fmla="*/ 965004 w 1577004"/>
                <a:gd name="connsiteY5" fmla="*/ 3213261 h 3213261"/>
                <a:gd name="connsiteX6" fmla="*/ 965004 w 1577004"/>
                <a:gd name="connsiteY6" fmla="*/ 3213261 h 3213261"/>
                <a:gd name="connsiteX7" fmla="*/ 837413 w 1577004"/>
                <a:gd name="connsiteY7" fmla="*/ 999972 h 3213261"/>
                <a:gd name="connsiteX8" fmla="*/ 251737 w 1577004"/>
                <a:gd name="connsiteY8" fmla="*/ 1391796 h 3213261"/>
                <a:gd name="connsiteX9" fmla="*/ 473561 w 1577004"/>
                <a:gd name="connsiteY9" fmla="*/ 77283 h 3213261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368156 w 1577004"/>
                <a:gd name="connsiteY2" fmla="*/ 294550 h 3211167"/>
                <a:gd name="connsiteX3" fmla="*/ 1481311 w 1577004"/>
                <a:gd name="connsiteY3" fmla="*/ 912817 h 3211167"/>
                <a:gd name="connsiteX4" fmla="*/ 1577004 w 1577004"/>
                <a:gd name="connsiteY4" fmla="*/ 3211167 h 3211167"/>
                <a:gd name="connsiteX5" fmla="*/ 1577004 w 1577004"/>
                <a:gd name="connsiteY5" fmla="*/ 3211167 h 3211167"/>
                <a:gd name="connsiteX6" fmla="*/ 965004 w 1577004"/>
                <a:gd name="connsiteY6" fmla="*/ 3211167 h 3211167"/>
                <a:gd name="connsiteX7" fmla="*/ 965004 w 1577004"/>
                <a:gd name="connsiteY7" fmla="*/ 3211167 h 3211167"/>
                <a:gd name="connsiteX8" fmla="*/ 837413 w 1577004"/>
                <a:gd name="connsiteY8" fmla="*/ 997878 h 3211167"/>
                <a:gd name="connsiteX9" fmla="*/ 251737 w 1577004"/>
                <a:gd name="connsiteY9" fmla="*/ 1389702 h 3211167"/>
                <a:gd name="connsiteX10" fmla="*/ 473561 w 1577004"/>
                <a:gd name="connsiteY10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368156 w 1577004"/>
                <a:gd name="connsiteY2" fmla="*/ 294550 h 3211167"/>
                <a:gd name="connsiteX3" fmla="*/ 1481311 w 1577004"/>
                <a:gd name="connsiteY3" fmla="*/ 912817 h 3211167"/>
                <a:gd name="connsiteX4" fmla="*/ 1577004 w 1577004"/>
                <a:gd name="connsiteY4" fmla="*/ 3211167 h 3211167"/>
                <a:gd name="connsiteX5" fmla="*/ 1577004 w 1577004"/>
                <a:gd name="connsiteY5" fmla="*/ 3211167 h 3211167"/>
                <a:gd name="connsiteX6" fmla="*/ 965004 w 1577004"/>
                <a:gd name="connsiteY6" fmla="*/ 3211167 h 3211167"/>
                <a:gd name="connsiteX7" fmla="*/ 965004 w 1577004"/>
                <a:gd name="connsiteY7" fmla="*/ 3211167 h 3211167"/>
                <a:gd name="connsiteX8" fmla="*/ 837413 w 1577004"/>
                <a:gd name="connsiteY8" fmla="*/ 997878 h 3211167"/>
                <a:gd name="connsiteX9" fmla="*/ 251737 w 1577004"/>
                <a:gd name="connsiteY9" fmla="*/ 1389702 h 3211167"/>
                <a:gd name="connsiteX10" fmla="*/ 473561 w 1577004"/>
                <a:gd name="connsiteY10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10211 h 3146189"/>
                <a:gd name="connsiteX1" fmla="*/ 1481311 w 1577004"/>
                <a:gd name="connsiteY1" fmla="*/ 847839 h 3146189"/>
                <a:gd name="connsiteX2" fmla="*/ 1577004 w 1577004"/>
                <a:gd name="connsiteY2" fmla="*/ 3146189 h 3146189"/>
                <a:gd name="connsiteX3" fmla="*/ 1577004 w 1577004"/>
                <a:gd name="connsiteY3" fmla="*/ 3146189 h 3146189"/>
                <a:gd name="connsiteX4" fmla="*/ 965004 w 1577004"/>
                <a:gd name="connsiteY4" fmla="*/ 3146189 h 3146189"/>
                <a:gd name="connsiteX5" fmla="*/ 965004 w 1577004"/>
                <a:gd name="connsiteY5" fmla="*/ 3146189 h 3146189"/>
                <a:gd name="connsiteX6" fmla="*/ 837413 w 1577004"/>
                <a:gd name="connsiteY6" fmla="*/ 932900 h 3146189"/>
                <a:gd name="connsiteX7" fmla="*/ 251737 w 1577004"/>
                <a:gd name="connsiteY7" fmla="*/ 1324724 h 3146189"/>
                <a:gd name="connsiteX8" fmla="*/ 473561 w 1577004"/>
                <a:gd name="connsiteY8" fmla="*/ 10211 h 3146189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37413 w 1577004"/>
                <a:gd name="connsiteY6" fmla="*/ 1004433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38277 w 1577004"/>
                <a:gd name="connsiteY2" fmla="*/ 960324 h 3217722"/>
                <a:gd name="connsiteX3" fmla="*/ 1577004 w 1577004"/>
                <a:gd name="connsiteY3" fmla="*/ 3217722 h 3217722"/>
                <a:gd name="connsiteX4" fmla="*/ 1577004 w 1577004"/>
                <a:gd name="connsiteY4" fmla="*/ 3217722 h 3217722"/>
                <a:gd name="connsiteX5" fmla="*/ 965004 w 1577004"/>
                <a:gd name="connsiteY5" fmla="*/ 3217722 h 3217722"/>
                <a:gd name="connsiteX6" fmla="*/ 965004 w 1577004"/>
                <a:gd name="connsiteY6" fmla="*/ 3217722 h 3217722"/>
                <a:gd name="connsiteX7" fmla="*/ 879944 w 1577004"/>
                <a:gd name="connsiteY7" fmla="*/ 1068228 h 3217722"/>
                <a:gd name="connsiteX8" fmla="*/ 251737 w 1577004"/>
                <a:gd name="connsiteY8" fmla="*/ 1396257 h 3217722"/>
                <a:gd name="connsiteX9" fmla="*/ 473561 w 1577004"/>
                <a:gd name="connsiteY9" fmla="*/ 81744 h 3217722"/>
                <a:gd name="connsiteX0" fmla="*/ 473561 w 1577004"/>
                <a:gd name="connsiteY0" fmla="*/ 88256 h 3224234"/>
                <a:gd name="connsiteX1" fmla="*/ 1481311 w 1577004"/>
                <a:gd name="connsiteY1" fmla="*/ 904619 h 3224234"/>
                <a:gd name="connsiteX2" fmla="*/ 1538277 w 1577004"/>
                <a:gd name="connsiteY2" fmla="*/ 966836 h 3224234"/>
                <a:gd name="connsiteX3" fmla="*/ 1577004 w 1577004"/>
                <a:gd name="connsiteY3" fmla="*/ 3224234 h 3224234"/>
                <a:gd name="connsiteX4" fmla="*/ 1577004 w 1577004"/>
                <a:gd name="connsiteY4" fmla="*/ 3224234 h 3224234"/>
                <a:gd name="connsiteX5" fmla="*/ 965004 w 1577004"/>
                <a:gd name="connsiteY5" fmla="*/ 3224234 h 3224234"/>
                <a:gd name="connsiteX6" fmla="*/ 965004 w 1577004"/>
                <a:gd name="connsiteY6" fmla="*/ 3224234 h 3224234"/>
                <a:gd name="connsiteX7" fmla="*/ 879944 w 1577004"/>
                <a:gd name="connsiteY7" fmla="*/ 1074740 h 3224234"/>
                <a:gd name="connsiteX8" fmla="*/ 251737 w 1577004"/>
                <a:gd name="connsiteY8" fmla="*/ 1402769 h 3224234"/>
                <a:gd name="connsiteX9" fmla="*/ 473561 w 1577004"/>
                <a:gd name="connsiteY9" fmla="*/ 88256 h 3224234"/>
                <a:gd name="connsiteX0" fmla="*/ 473561 w 1577004"/>
                <a:gd name="connsiteY0" fmla="*/ 88256 h 3224234"/>
                <a:gd name="connsiteX1" fmla="*/ 1481311 w 1577004"/>
                <a:gd name="connsiteY1" fmla="*/ 904619 h 3224234"/>
                <a:gd name="connsiteX2" fmla="*/ 1538277 w 1577004"/>
                <a:gd name="connsiteY2" fmla="*/ 966836 h 3224234"/>
                <a:gd name="connsiteX3" fmla="*/ 1577004 w 1577004"/>
                <a:gd name="connsiteY3" fmla="*/ 3224234 h 3224234"/>
                <a:gd name="connsiteX4" fmla="*/ 1577004 w 1577004"/>
                <a:gd name="connsiteY4" fmla="*/ 3224234 h 3224234"/>
                <a:gd name="connsiteX5" fmla="*/ 965004 w 1577004"/>
                <a:gd name="connsiteY5" fmla="*/ 3224234 h 3224234"/>
                <a:gd name="connsiteX6" fmla="*/ 965004 w 1577004"/>
                <a:gd name="connsiteY6" fmla="*/ 3224234 h 3224234"/>
                <a:gd name="connsiteX7" fmla="*/ 879944 w 1577004"/>
                <a:gd name="connsiteY7" fmla="*/ 1074740 h 3224234"/>
                <a:gd name="connsiteX8" fmla="*/ 251737 w 1577004"/>
                <a:gd name="connsiteY8" fmla="*/ 1402769 h 3224234"/>
                <a:gd name="connsiteX9" fmla="*/ 473561 w 1577004"/>
                <a:gd name="connsiteY9" fmla="*/ 88256 h 3224234"/>
                <a:gd name="connsiteX0" fmla="*/ 473561 w 1577004"/>
                <a:gd name="connsiteY0" fmla="*/ 8062 h 3144040"/>
                <a:gd name="connsiteX1" fmla="*/ 1538277 w 1577004"/>
                <a:gd name="connsiteY1" fmla="*/ 886642 h 3144040"/>
                <a:gd name="connsiteX2" fmla="*/ 1577004 w 1577004"/>
                <a:gd name="connsiteY2" fmla="*/ 3144040 h 3144040"/>
                <a:gd name="connsiteX3" fmla="*/ 1577004 w 1577004"/>
                <a:gd name="connsiteY3" fmla="*/ 3144040 h 3144040"/>
                <a:gd name="connsiteX4" fmla="*/ 965004 w 1577004"/>
                <a:gd name="connsiteY4" fmla="*/ 3144040 h 3144040"/>
                <a:gd name="connsiteX5" fmla="*/ 965004 w 1577004"/>
                <a:gd name="connsiteY5" fmla="*/ 3144040 h 3144040"/>
                <a:gd name="connsiteX6" fmla="*/ 879944 w 1577004"/>
                <a:gd name="connsiteY6" fmla="*/ 994546 h 3144040"/>
                <a:gd name="connsiteX7" fmla="*/ 251737 w 1577004"/>
                <a:gd name="connsiteY7" fmla="*/ 1322575 h 3144040"/>
                <a:gd name="connsiteX8" fmla="*/ 473561 w 1577004"/>
                <a:gd name="connsiteY8" fmla="*/ 8062 h 3144040"/>
                <a:gd name="connsiteX0" fmla="*/ 473561 w 1577004"/>
                <a:gd name="connsiteY0" fmla="*/ 16144 h 3152122"/>
                <a:gd name="connsiteX1" fmla="*/ 1538277 w 1577004"/>
                <a:gd name="connsiteY1" fmla="*/ 894724 h 3152122"/>
                <a:gd name="connsiteX2" fmla="*/ 1577004 w 1577004"/>
                <a:gd name="connsiteY2" fmla="*/ 3152122 h 3152122"/>
                <a:gd name="connsiteX3" fmla="*/ 1577004 w 1577004"/>
                <a:gd name="connsiteY3" fmla="*/ 3152122 h 3152122"/>
                <a:gd name="connsiteX4" fmla="*/ 965004 w 1577004"/>
                <a:gd name="connsiteY4" fmla="*/ 3152122 h 3152122"/>
                <a:gd name="connsiteX5" fmla="*/ 965004 w 1577004"/>
                <a:gd name="connsiteY5" fmla="*/ 3152122 h 3152122"/>
                <a:gd name="connsiteX6" fmla="*/ 879944 w 1577004"/>
                <a:gd name="connsiteY6" fmla="*/ 1002628 h 3152122"/>
                <a:gd name="connsiteX7" fmla="*/ 251737 w 1577004"/>
                <a:gd name="connsiteY7" fmla="*/ 1330657 h 3152122"/>
                <a:gd name="connsiteX8" fmla="*/ 473561 w 1577004"/>
                <a:gd name="connsiteY8" fmla="*/ 16144 h 3152122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88521 w 1591964"/>
                <a:gd name="connsiteY0" fmla="*/ 30120 h 3166098"/>
                <a:gd name="connsiteX1" fmla="*/ 1553237 w 1591964"/>
                <a:gd name="connsiteY1" fmla="*/ 908700 h 3166098"/>
                <a:gd name="connsiteX2" fmla="*/ 1591964 w 1591964"/>
                <a:gd name="connsiteY2" fmla="*/ 3166098 h 3166098"/>
                <a:gd name="connsiteX3" fmla="*/ 1591964 w 1591964"/>
                <a:gd name="connsiteY3" fmla="*/ 3166098 h 3166098"/>
                <a:gd name="connsiteX4" fmla="*/ 979964 w 1591964"/>
                <a:gd name="connsiteY4" fmla="*/ 3166098 h 3166098"/>
                <a:gd name="connsiteX5" fmla="*/ 979964 w 1591964"/>
                <a:gd name="connsiteY5" fmla="*/ 3166098 h 3166098"/>
                <a:gd name="connsiteX6" fmla="*/ 894904 w 1591964"/>
                <a:gd name="connsiteY6" fmla="*/ 1016604 h 3166098"/>
                <a:gd name="connsiteX7" fmla="*/ 266697 w 1591964"/>
                <a:gd name="connsiteY7" fmla="*/ 1344633 h 3166098"/>
                <a:gd name="connsiteX8" fmla="*/ 488521 w 1591964"/>
                <a:gd name="connsiteY8" fmla="*/ 30120 h 3166098"/>
                <a:gd name="connsiteX0" fmla="*/ 488521 w 1591964"/>
                <a:gd name="connsiteY0" fmla="*/ 9506 h 3145484"/>
                <a:gd name="connsiteX1" fmla="*/ 1553237 w 1591964"/>
                <a:gd name="connsiteY1" fmla="*/ 888086 h 3145484"/>
                <a:gd name="connsiteX2" fmla="*/ 1591964 w 1591964"/>
                <a:gd name="connsiteY2" fmla="*/ 3145484 h 3145484"/>
                <a:gd name="connsiteX3" fmla="*/ 1591964 w 1591964"/>
                <a:gd name="connsiteY3" fmla="*/ 3145484 h 3145484"/>
                <a:gd name="connsiteX4" fmla="*/ 979964 w 1591964"/>
                <a:gd name="connsiteY4" fmla="*/ 3145484 h 3145484"/>
                <a:gd name="connsiteX5" fmla="*/ 979964 w 1591964"/>
                <a:gd name="connsiteY5" fmla="*/ 3145484 h 3145484"/>
                <a:gd name="connsiteX6" fmla="*/ 894904 w 1591964"/>
                <a:gd name="connsiteY6" fmla="*/ 995990 h 3145484"/>
                <a:gd name="connsiteX7" fmla="*/ 266697 w 1591964"/>
                <a:gd name="connsiteY7" fmla="*/ 1324019 h 3145484"/>
                <a:gd name="connsiteX8" fmla="*/ 488521 w 1591964"/>
                <a:gd name="connsiteY8" fmla="*/ 9506 h 3145484"/>
                <a:gd name="connsiteX0" fmla="*/ 496444 w 1599887"/>
                <a:gd name="connsiteY0" fmla="*/ 9506 h 3145484"/>
                <a:gd name="connsiteX1" fmla="*/ 1561160 w 1599887"/>
                <a:gd name="connsiteY1" fmla="*/ 888086 h 3145484"/>
                <a:gd name="connsiteX2" fmla="*/ 1599887 w 1599887"/>
                <a:gd name="connsiteY2" fmla="*/ 3145484 h 3145484"/>
                <a:gd name="connsiteX3" fmla="*/ 1599887 w 1599887"/>
                <a:gd name="connsiteY3" fmla="*/ 3145484 h 3145484"/>
                <a:gd name="connsiteX4" fmla="*/ 987887 w 1599887"/>
                <a:gd name="connsiteY4" fmla="*/ 3145484 h 3145484"/>
                <a:gd name="connsiteX5" fmla="*/ 987887 w 1599887"/>
                <a:gd name="connsiteY5" fmla="*/ 3145484 h 3145484"/>
                <a:gd name="connsiteX6" fmla="*/ 902827 w 1599887"/>
                <a:gd name="connsiteY6" fmla="*/ 995990 h 3145484"/>
                <a:gd name="connsiteX7" fmla="*/ 274620 w 1599887"/>
                <a:gd name="connsiteY7" fmla="*/ 1324019 h 3145484"/>
                <a:gd name="connsiteX8" fmla="*/ 496444 w 1599887"/>
                <a:gd name="connsiteY8" fmla="*/ 9506 h 3145484"/>
                <a:gd name="connsiteX0" fmla="*/ 503267 w 1597185"/>
                <a:gd name="connsiteY0" fmla="*/ 5188 h 3203079"/>
                <a:gd name="connsiteX1" fmla="*/ 1558458 w 1597185"/>
                <a:gd name="connsiteY1" fmla="*/ 945681 h 3203079"/>
                <a:gd name="connsiteX2" fmla="*/ 1597185 w 1597185"/>
                <a:gd name="connsiteY2" fmla="*/ 3203079 h 3203079"/>
                <a:gd name="connsiteX3" fmla="*/ 1597185 w 1597185"/>
                <a:gd name="connsiteY3" fmla="*/ 3203079 h 3203079"/>
                <a:gd name="connsiteX4" fmla="*/ 985185 w 1597185"/>
                <a:gd name="connsiteY4" fmla="*/ 3203079 h 3203079"/>
                <a:gd name="connsiteX5" fmla="*/ 985185 w 1597185"/>
                <a:gd name="connsiteY5" fmla="*/ 3203079 h 3203079"/>
                <a:gd name="connsiteX6" fmla="*/ 900125 w 1597185"/>
                <a:gd name="connsiteY6" fmla="*/ 1053585 h 3203079"/>
                <a:gd name="connsiteX7" fmla="*/ 271918 w 1597185"/>
                <a:gd name="connsiteY7" fmla="*/ 1381614 h 3203079"/>
                <a:gd name="connsiteX8" fmla="*/ 503267 w 1597185"/>
                <a:gd name="connsiteY8" fmla="*/ 5188 h 3203079"/>
                <a:gd name="connsiteX0" fmla="*/ 503267 w 1597185"/>
                <a:gd name="connsiteY0" fmla="*/ 5413 h 3203304"/>
                <a:gd name="connsiteX1" fmla="*/ 1558458 w 1597185"/>
                <a:gd name="connsiteY1" fmla="*/ 945906 h 3203304"/>
                <a:gd name="connsiteX2" fmla="*/ 1597185 w 1597185"/>
                <a:gd name="connsiteY2" fmla="*/ 3203304 h 3203304"/>
                <a:gd name="connsiteX3" fmla="*/ 1597185 w 1597185"/>
                <a:gd name="connsiteY3" fmla="*/ 3203304 h 3203304"/>
                <a:gd name="connsiteX4" fmla="*/ 985185 w 1597185"/>
                <a:gd name="connsiteY4" fmla="*/ 3203304 h 3203304"/>
                <a:gd name="connsiteX5" fmla="*/ 985185 w 1597185"/>
                <a:gd name="connsiteY5" fmla="*/ 3203304 h 3203304"/>
                <a:gd name="connsiteX6" fmla="*/ 900125 w 1597185"/>
                <a:gd name="connsiteY6" fmla="*/ 1053810 h 3203304"/>
                <a:gd name="connsiteX7" fmla="*/ 271918 w 1597185"/>
                <a:gd name="connsiteY7" fmla="*/ 1381839 h 3203304"/>
                <a:gd name="connsiteX8" fmla="*/ 503267 w 1597185"/>
                <a:gd name="connsiteY8" fmla="*/ 5413 h 3203304"/>
                <a:gd name="connsiteX0" fmla="*/ 644333 w 1552513"/>
                <a:gd name="connsiteY0" fmla="*/ 4742 h 3216920"/>
                <a:gd name="connsiteX1" fmla="*/ 1513786 w 1552513"/>
                <a:gd name="connsiteY1" fmla="*/ 959522 h 3216920"/>
                <a:gd name="connsiteX2" fmla="*/ 1552513 w 1552513"/>
                <a:gd name="connsiteY2" fmla="*/ 3216920 h 3216920"/>
                <a:gd name="connsiteX3" fmla="*/ 1552513 w 1552513"/>
                <a:gd name="connsiteY3" fmla="*/ 3216920 h 3216920"/>
                <a:gd name="connsiteX4" fmla="*/ 940513 w 1552513"/>
                <a:gd name="connsiteY4" fmla="*/ 3216920 h 3216920"/>
                <a:gd name="connsiteX5" fmla="*/ 940513 w 1552513"/>
                <a:gd name="connsiteY5" fmla="*/ 3216920 h 3216920"/>
                <a:gd name="connsiteX6" fmla="*/ 855453 w 1552513"/>
                <a:gd name="connsiteY6" fmla="*/ 1067426 h 3216920"/>
                <a:gd name="connsiteX7" fmla="*/ 227246 w 1552513"/>
                <a:gd name="connsiteY7" fmla="*/ 1395455 h 3216920"/>
                <a:gd name="connsiteX8" fmla="*/ 644333 w 1552513"/>
                <a:gd name="connsiteY8" fmla="*/ 4742 h 3216920"/>
                <a:gd name="connsiteX0" fmla="*/ 693588 w 1601768"/>
                <a:gd name="connsiteY0" fmla="*/ 4742 h 3216920"/>
                <a:gd name="connsiteX1" fmla="*/ 1563041 w 1601768"/>
                <a:gd name="connsiteY1" fmla="*/ 959522 h 3216920"/>
                <a:gd name="connsiteX2" fmla="*/ 1601768 w 1601768"/>
                <a:gd name="connsiteY2" fmla="*/ 3216920 h 3216920"/>
                <a:gd name="connsiteX3" fmla="*/ 1601768 w 1601768"/>
                <a:gd name="connsiteY3" fmla="*/ 3216920 h 3216920"/>
                <a:gd name="connsiteX4" fmla="*/ 989768 w 1601768"/>
                <a:gd name="connsiteY4" fmla="*/ 3216920 h 3216920"/>
                <a:gd name="connsiteX5" fmla="*/ 989768 w 1601768"/>
                <a:gd name="connsiteY5" fmla="*/ 3216920 h 3216920"/>
                <a:gd name="connsiteX6" fmla="*/ 904708 w 1601768"/>
                <a:gd name="connsiteY6" fmla="*/ 1067426 h 3216920"/>
                <a:gd name="connsiteX7" fmla="*/ 276501 w 1601768"/>
                <a:gd name="connsiteY7" fmla="*/ 1395455 h 3216920"/>
                <a:gd name="connsiteX8" fmla="*/ 693588 w 1601768"/>
                <a:gd name="connsiteY8" fmla="*/ 4742 h 3216920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119 h 3212297"/>
                <a:gd name="connsiteX1" fmla="*/ 1563041 w 1601768"/>
                <a:gd name="connsiteY1" fmla="*/ 954899 h 3212297"/>
                <a:gd name="connsiteX2" fmla="*/ 1601768 w 1601768"/>
                <a:gd name="connsiteY2" fmla="*/ 3212297 h 3212297"/>
                <a:gd name="connsiteX3" fmla="*/ 1601768 w 1601768"/>
                <a:gd name="connsiteY3" fmla="*/ 3212297 h 3212297"/>
                <a:gd name="connsiteX4" fmla="*/ 989768 w 1601768"/>
                <a:gd name="connsiteY4" fmla="*/ 3212297 h 3212297"/>
                <a:gd name="connsiteX5" fmla="*/ 989768 w 1601768"/>
                <a:gd name="connsiteY5" fmla="*/ 3212297 h 3212297"/>
                <a:gd name="connsiteX6" fmla="*/ 904708 w 1601768"/>
                <a:gd name="connsiteY6" fmla="*/ 1062803 h 3212297"/>
                <a:gd name="connsiteX7" fmla="*/ 276501 w 1601768"/>
                <a:gd name="connsiteY7" fmla="*/ 1390832 h 3212297"/>
                <a:gd name="connsiteX8" fmla="*/ 693588 w 1601768"/>
                <a:gd name="connsiteY8" fmla="*/ 119 h 321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1768" h="3212297">
                  <a:moveTo>
                    <a:pt x="693588" y="119"/>
                  </a:moveTo>
                  <a:cubicBezTo>
                    <a:pt x="979449" y="3664"/>
                    <a:pt x="1431633" y="-71482"/>
                    <a:pt x="1563041" y="954899"/>
                  </a:cubicBezTo>
                  <a:lnTo>
                    <a:pt x="1601768" y="3212297"/>
                  </a:lnTo>
                  <a:lnTo>
                    <a:pt x="1601768" y="3212297"/>
                  </a:lnTo>
                  <a:lnTo>
                    <a:pt x="989768" y="3212297"/>
                  </a:lnTo>
                  <a:lnTo>
                    <a:pt x="989768" y="3212297"/>
                  </a:lnTo>
                  <a:cubicBezTo>
                    <a:pt x="961415" y="2495799"/>
                    <a:pt x="964958" y="1779301"/>
                    <a:pt x="904708" y="1062803"/>
                  </a:cubicBezTo>
                  <a:cubicBezTo>
                    <a:pt x="781622" y="431278"/>
                    <a:pt x="46520" y="738644"/>
                    <a:pt x="276501" y="1390832"/>
                  </a:cubicBezTo>
                  <a:cubicBezTo>
                    <a:pt x="-283870" y="827698"/>
                    <a:pt x="84955" y="-9337"/>
                    <a:pt x="693588" y="1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69" name="Isosceles Triangle 3">
            <a:extLst>
              <a:ext uri="{FF2B5EF4-FFF2-40B4-BE49-F238E27FC236}">
                <a16:creationId xmlns:a16="http://schemas.microsoft.com/office/drawing/2014/main" id="{B6BDF4A9-3CD7-44E5-8F70-41C4D9A4A843}"/>
              </a:ext>
            </a:extLst>
          </p:cNvPr>
          <p:cNvSpPr/>
          <p:nvPr/>
        </p:nvSpPr>
        <p:spPr>
          <a:xfrm rot="13520917">
            <a:off x="3442798" y="3951970"/>
            <a:ext cx="183915" cy="367545"/>
          </a:xfrm>
          <a:custGeom>
            <a:avLst/>
            <a:gdLst/>
            <a:ahLst/>
            <a:cxnLst/>
            <a:rect l="l" t="t" r="r" b="b"/>
            <a:pathLst>
              <a:path w="2442658" h="4218547">
                <a:moveTo>
                  <a:pt x="1323089" y="1518625"/>
                </a:moveTo>
                <a:lnTo>
                  <a:pt x="1394815" y="1512350"/>
                </a:lnTo>
                <a:lnTo>
                  <a:pt x="1236885" y="533308"/>
                </a:lnTo>
                <a:close/>
                <a:moveTo>
                  <a:pt x="1486502" y="1586460"/>
                </a:moveTo>
                <a:lnTo>
                  <a:pt x="956151" y="1586460"/>
                </a:lnTo>
                <a:lnTo>
                  <a:pt x="1221327" y="0"/>
                </a:lnTo>
                <a:close/>
                <a:moveTo>
                  <a:pt x="1560676" y="4002523"/>
                </a:moveTo>
                <a:lnTo>
                  <a:pt x="2048049" y="2183622"/>
                </a:lnTo>
                <a:cubicBezTo>
                  <a:pt x="1997263" y="2212910"/>
                  <a:pt x="1940784" y="2237324"/>
                  <a:pt x="1879452" y="2256460"/>
                </a:cubicBezTo>
                <a:lnTo>
                  <a:pt x="1411596" y="4002523"/>
                </a:lnTo>
                <a:close/>
                <a:moveTo>
                  <a:pt x="1760013" y="4218547"/>
                </a:moveTo>
                <a:lnTo>
                  <a:pt x="682641" y="4218547"/>
                </a:lnTo>
                <a:cubicBezTo>
                  <a:pt x="622988" y="4218547"/>
                  <a:pt x="574629" y="4170188"/>
                  <a:pt x="574629" y="4110535"/>
                </a:cubicBezTo>
                <a:cubicBezTo>
                  <a:pt x="574629" y="4050882"/>
                  <a:pt x="622988" y="4002523"/>
                  <a:pt x="682641" y="4002523"/>
                </a:cubicBezTo>
                <a:lnTo>
                  <a:pt x="735813" y="4002523"/>
                </a:lnTo>
                <a:lnTo>
                  <a:pt x="173011" y="2030629"/>
                </a:lnTo>
                <a:cubicBezTo>
                  <a:pt x="47222" y="1916311"/>
                  <a:pt x="-15047" y="1778956"/>
                  <a:pt x="3094" y="1636424"/>
                </a:cubicBezTo>
                <a:lnTo>
                  <a:pt x="60460" y="1636281"/>
                </a:lnTo>
                <a:lnTo>
                  <a:pt x="60089" y="1634980"/>
                </a:lnTo>
                <a:lnTo>
                  <a:pt x="581652" y="1634980"/>
                </a:lnTo>
                <a:cubicBezTo>
                  <a:pt x="1200680" y="1633435"/>
                  <a:pt x="1819708" y="1631890"/>
                  <a:pt x="2438736" y="1630345"/>
                </a:cubicBezTo>
                <a:cubicBezTo>
                  <a:pt x="2459481" y="1775029"/>
                  <a:pt x="2397184" y="1914742"/>
                  <a:pt x="2269554" y="2030936"/>
                </a:cubicBezTo>
                <a:lnTo>
                  <a:pt x="1706841" y="4002523"/>
                </a:lnTo>
                <a:lnTo>
                  <a:pt x="1760013" y="4002523"/>
                </a:lnTo>
                <a:cubicBezTo>
                  <a:pt x="1819666" y="4002523"/>
                  <a:pt x="1868025" y="4050882"/>
                  <a:pt x="1868025" y="4110535"/>
                </a:cubicBezTo>
                <a:cubicBezTo>
                  <a:pt x="1868025" y="4170188"/>
                  <a:pt x="1819666" y="4218547"/>
                  <a:pt x="1760013" y="421854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0" name="Rounded Rectangle 1">
            <a:extLst>
              <a:ext uri="{FF2B5EF4-FFF2-40B4-BE49-F238E27FC236}">
                <a16:creationId xmlns:a16="http://schemas.microsoft.com/office/drawing/2014/main" id="{31F2E980-BB04-4D46-94BE-F2E43A00472A}"/>
              </a:ext>
            </a:extLst>
          </p:cNvPr>
          <p:cNvSpPr/>
          <p:nvPr/>
        </p:nvSpPr>
        <p:spPr>
          <a:xfrm>
            <a:off x="1009913" y="3692787"/>
            <a:ext cx="164591" cy="296416"/>
          </a:xfrm>
          <a:custGeom>
            <a:avLst/>
            <a:gdLst/>
            <a:ahLst/>
            <a:cxnLst/>
            <a:rect l="l" t="t" r="r" b="b"/>
            <a:pathLst>
              <a:path w="2242991" h="3936853">
                <a:moveTo>
                  <a:pt x="270736" y="2042698"/>
                </a:moveTo>
                <a:lnTo>
                  <a:pt x="272959" y="2042698"/>
                </a:lnTo>
                <a:cubicBezTo>
                  <a:pt x="295787" y="2113479"/>
                  <a:pt x="705194" y="2169600"/>
                  <a:pt x="1206736" y="2169600"/>
                </a:cubicBezTo>
                <a:cubicBezTo>
                  <a:pt x="1708278" y="2169600"/>
                  <a:pt x="2117686" y="2113479"/>
                  <a:pt x="2140514" y="2042698"/>
                </a:cubicBezTo>
                <a:lnTo>
                  <a:pt x="2142944" y="2042698"/>
                </a:lnTo>
                <a:lnTo>
                  <a:pt x="2142944" y="3638829"/>
                </a:lnTo>
                <a:cubicBezTo>
                  <a:pt x="2142944" y="3803424"/>
                  <a:pt x="2003239" y="3936853"/>
                  <a:pt x="1830903" y="3936853"/>
                </a:cubicBezTo>
                <a:lnTo>
                  <a:pt x="582777" y="3936853"/>
                </a:lnTo>
                <a:cubicBezTo>
                  <a:pt x="410441" y="3936853"/>
                  <a:pt x="270736" y="3803424"/>
                  <a:pt x="270736" y="3638829"/>
                </a:cubicBezTo>
                <a:close/>
                <a:moveTo>
                  <a:pt x="1389584" y="1902314"/>
                </a:moveTo>
                <a:lnTo>
                  <a:pt x="1175571" y="1942858"/>
                </a:lnTo>
                <a:cubicBezTo>
                  <a:pt x="1166297" y="1944615"/>
                  <a:pt x="1160203" y="1953556"/>
                  <a:pt x="1161960" y="1962830"/>
                </a:cubicBezTo>
                <a:lnTo>
                  <a:pt x="1169001" y="1999997"/>
                </a:lnTo>
                <a:cubicBezTo>
                  <a:pt x="1170758" y="2009271"/>
                  <a:pt x="1179700" y="2015364"/>
                  <a:pt x="1188974" y="2013607"/>
                </a:cubicBezTo>
                <a:lnTo>
                  <a:pt x="1402987" y="1973063"/>
                </a:lnTo>
                <a:cubicBezTo>
                  <a:pt x="1412261" y="1971306"/>
                  <a:pt x="1418354" y="1962364"/>
                  <a:pt x="1416598" y="1953091"/>
                </a:cubicBezTo>
                <a:lnTo>
                  <a:pt x="1409556" y="1915924"/>
                </a:lnTo>
                <a:cubicBezTo>
                  <a:pt x="1407799" y="1906649"/>
                  <a:pt x="1398858" y="1900557"/>
                  <a:pt x="1389584" y="1902314"/>
                </a:cubicBezTo>
                <a:close/>
                <a:moveTo>
                  <a:pt x="444399" y="1892921"/>
                </a:moveTo>
                <a:lnTo>
                  <a:pt x="487549" y="2053958"/>
                </a:lnTo>
                <a:cubicBezTo>
                  <a:pt x="352241" y="2031803"/>
                  <a:pt x="270944" y="2002112"/>
                  <a:pt x="270944" y="1969719"/>
                </a:cubicBezTo>
                <a:cubicBezTo>
                  <a:pt x="270944" y="1940931"/>
                  <a:pt x="335156" y="1914276"/>
                  <a:pt x="444399" y="1892921"/>
                </a:cubicBezTo>
                <a:close/>
                <a:moveTo>
                  <a:pt x="1960739" y="1891042"/>
                </a:moveTo>
                <a:cubicBezTo>
                  <a:pt x="2075269" y="1912860"/>
                  <a:pt x="2142944" y="1940165"/>
                  <a:pt x="2142944" y="1969719"/>
                </a:cubicBezTo>
                <a:cubicBezTo>
                  <a:pt x="2142944" y="2002898"/>
                  <a:pt x="2057653" y="2033243"/>
                  <a:pt x="1916514" y="2056095"/>
                </a:cubicBezTo>
                <a:close/>
                <a:moveTo>
                  <a:pt x="970450" y="1841793"/>
                </a:moveTo>
                <a:lnTo>
                  <a:pt x="1019288" y="2099589"/>
                </a:lnTo>
                <a:cubicBezTo>
                  <a:pt x="985266" y="2098910"/>
                  <a:pt x="951932" y="2097488"/>
                  <a:pt x="919381" y="2095721"/>
                </a:cubicBezTo>
                <a:lnTo>
                  <a:pt x="852855" y="1847439"/>
                </a:lnTo>
                <a:close/>
                <a:moveTo>
                  <a:pt x="1440720" y="1613218"/>
                </a:moveTo>
                <a:lnTo>
                  <a:pt x="1120594" y="1673865"/>
                </a:lnTo>
                <a:cubicBezTo>
                  <a:pt x="1111320" y="1675622"/>
                  <a:pt x="1105226" y="1684563"/>
                  <a:pt x="1106983" y="1693837"/>
                </a:cubicBezTo>
                <a:lnTo>
                  <a:pt x="1114025" y="1731004"/>
                </a:lnTo>
                <a:cubicBezTo>
                  <a:pt x="1115781" y="1740278"/>
                  <a:pt x="1124723" y="1746372"/>
                  <a:pt x="1133997" y="1744615"/>
                </a:cubicBezTo>
                <a:lnTo>
                  <a:pt x="1454123" y="1683968"/>
                </a:lnTo>
                <a:cubicBezTo>
                  <a:pt x="1463397" y="1682211"/>
                  <a:pt x="1469490" y="1673270"/>
                  <a:pt x="1467733" y="1663996"/>
                </a:cubicBezTo>
                <a:lnTo>
                  <a:pt x="1460692" y="1626829"/>
                </a:lnTo>
                <a:cubicBezTo>
                  <a:pt x="1458935" y="1617555"/>
                  <a:pt x="1449994" y="1611461"/>
                  <a:pt x="1440720" y="1613218"/>
                </a:cubicBezTo>
                <a:close/>
                <a:moveTo>
                  <a:pt x="1279927" y="1344224"/>
                </a:moveTo>
                <a:lnTo>
                  <a:pt x="1065915" y="1384768"/>
                </a:lnTo>
                <a:cubicBezTo>
                  <a:pt x="1056641" y="1386524"/>
                  <a:pt x="1050547" y="1395466"/>
                  <a:pt x="1052304" y="1404740"/>
                </a:cubicBezTo>
                <a:cubicBezTo>
                  <a:pt x="1054651" y="1417129"/>
                  <a:pt x="1056998" y="1429518"/>
                  <a:pt x="1059345" y="1441907"/>
                </a:cubicBezTo>
                <a:cubicBezTo>
                  <a:pt x="1061102" y="1451181"/>
                  <a:pt x="1070044" y="1457274"/>
                  <a:pt x="1079318" y="1455517"/>
                </a:cubicBezTo>
                <a:lnTo>
                  <a:pt x="1293331" y="1414973"/>
                </a:lnTo>
                <a:cubicBezTo>
                  <a:pt x="1302605" y="1413216"/>
                  <a:pt x="1308698" y="1404275"/>
                  <a:pt x="1306942" y="1395001"/>
                </a:cubicBezTo>
                <a:cubicBezTo>
                  <a:pt x="1304595" y="1382612"/>
                  <a:pt x="1302247" y="1370223"/>
                  <a:pt x="1299900" y="1357834"/>
                </a:cubicBezTo>
                <a:cubicBezTo>
                  <a:pt x="1298143" y="1348560"/>
                  <a:pt x="1289202" y="1342467"/>
                  <a:pt x="1279927" y="1344224"/>
                </a:cubicBezTo>
                <a:close/>
                <a:moveTo>
                  <a:pt x="690664" y="1301904"/>
                </a:moveTo>
                <a:cubicBezTo>
                  <a:pt x="760372" y="1572869"/>
                  <a:pt x="815409" y="1824276"/>
                  <a:pt x="885118" y="2095242"/>
                </a:cubicBezTo>
                <a:cubicBezTo>
                  <a:pt x="630661" y="2082292"/>
                  <a:pt x="645145" y="2074230"/>
                  <a:pt x="525159" y="2063725"/>
                </a:cubicBezTo>
                <a:lnTo>
                  <a:pt x="342930" y="1395078"/>
                </a:lnTo>
                <a:close/>
                <a:moveTo>
                  <a:pt x="1225246" y="1065177"/>
                </a:moveTo>
                <a:lnTo>
                  <a:pt x="1011234" y="1105721"/>
                </a:lnTo>
                <a:cubicBezTo>
                  <a:pt x="1001960" y="1107479"/>
                  <a:pt x="995865" y="1116420"/>
                  <a:pt x="997623" y="1125693"/>
                </a:cubicBezTo>
                <a:cubicBezTo>
                  <a:pt x="999970" y="1138082"/>
                  <a:pt x="1002317" y="1150472"/>
                  <a:pt x="1004664" y="1162861"/>
                </a:cubicBezTo>
                <a:cubicBezTo>
                  <a:pt x="1006420" y="1172135"/>
                  <a:pt x="1015363" y="1178228"/>
                  <a:pt x="1024637" y="1176471"/>
                </a:cubicBezTo>
                <a:lnTo>
                  <a:pt x="1238650" y="1135927"/>
                </a:lnTo>
                <a:cubicBezTo>
                  <a:pt x="1247924" y="1134170"/>
                  <a:pt x="1254017" y="1125228"/>
                  <a:pt x="1252261" y="1115954"/>
                </a:cubicBezTo>
                <a:cubicBezTo>
                  <a:pt x="1249914" y="1103566"/>
                  <a:pt x="1247565" y="1091176"/>
                  <a:pt x="1245218" y="1078787"/>
                </a:cubicBezTo>
                <a:cubicBezTo>
                  <a:pt x="1243462" y="1069513"/>
                  <a:pt x="1234521" y="1063420"/>
                  <a:pt x="1225246" y="1065177"/>
                </a:cubicBezTo>
                <a:close/>
                <a:moveTo>
                  <a:pt x="2066056" y="835837"/>
                </a:moveTo>
                <a:cubicBezTo>
                  <a:pt x="2099544" y="877912"/>
                  <a:pt x="2135736" y="897343"/>
                  <a:pt x="2205150" y="873107"/>
                </a:cubicBezTo>
                <a:cubicBezTo>
                  <a:pt x="2100716" y="1268203"/>
                  <a:pt x="1996281" y="1663300"/>
                  <a:pt x="1891847" y="2058396"/>
                </a:cubicBezTo>
                <a:cubicBezTo>
                  <a:pt x="1838942" y="2071603"/>
                  <a:pt x="1788418" y="2077665"/>
                  <a:pt x="1733131" y="2076583"/>
                </a:cubicBezTo>
                <a:cubicBezTo>
                  <a:pt x="1843312" y="1665383"/>
                  <a:pt x="1955875" y="1247037"/>
                  <a:pt x="2066056" y="835837"/>
                </a:cubicBezTo>
                <a:close/>
                <a:moveTo>
                  <a:pt x="1890153" y="788705"/>
                </a:moveTo>
                <a:cubicBezTo>
                  <a:pt x="1917655" y="828379"/>
                  <a:pt x="1966723" y="851293"/>
                  <a:pt x="2029245" y="825975"/>
                </a:cubicBezTo>
                <a:cubicBezTo>
                  <a:pt x="1917754" y="1242066"/>
                  <a:pt x="1803881" y="1667684"/>
                  <a:pt x="1692389" y="2083777"/>
                </a:cubicBezTo>
                <a:cubicBezTo>
                  <a:pt x="1629960" y="2091426"/>
                  <a:pt x="1591343" y="2089551"/>
                  <a:pt x="1540819" y="2092437"/>
                </a:cubicBezTo>
                <a:close/>
                <a:moveTo>
                  <a:pt x="1170565" y="786132"/>
                </a:moveTo>
                <a:lnTo>
                  <a:pt x="956553" y="826676"/>
                </a:lnTo>
                <a:cubicBezTo>
                  <a:pt x="947279" y="828432"/>
                  <a:pt x="941185" y="837374"/>
                  <a:pt x="942942" y="846648"/>
                </a:cubicBezTo>
                <a:cubicBezTo>
                  <a:pt x="945289" y="859037"/>
                  <a:pt x="947636" y="871426"/>
                  <a:pt x="949983" y="883815"/>
                </a:cubicBezTo>
                <a:cubicBezTo>
                  <a:pt x="951740" y="893089"/>
                  <a:pt x="960682" y="899182"/>
                  <a:pt x="969956" y="897425"/>
                </a:cubicBezTo>
                <a:lnTo>
                  <a:pt x="1183969" y="856881"/>
                </a:lnTo>
                <a:cubicBezTo>
                  <a:pt x="1193243" y="855124"/>
                  <a:pt x="1199336" y="846183"/>
                  <a:pt x="1197580" y="836909"/>
                </a:cubicBezTo>
                <a:cubicBezTo>
                  <a:pt x="1195233" y="824520"/>
                  <a:pt x="1192885" y="812131"/>
                  <a:pt x="1190538" y="799742"/>
                </a:cubicBezTo>
                <a:cubicBezTo>
                  <a:pt x="1188781" y="790468"/>
                  <a:pt x="1179840" y="784375"/>
                  <a:pt x="1170565" y="786132"/>
                </a:cubicBezTo>
                <a:close/>
                <a:moveTo>
                  <a:pt x="1115883" y="507085"/>
                </a:moveTo>
                <a:lnTo>
                  <a:pt x="901870" y="547629"/>
                </a:lnTo>
                <a:cubicBezTo>
                  <a:pt x="892596" y="549386"/>
                  <a:pt x="886502" y="558328"/>
                  <a:pt x="888259" y="567602"/>
                </a:cubicBezTo>
                <a:lnTo>
                  <a:pt x="895301" y="604769"/>
                </a:lnTo>
                <a:cubicBezTo>
                  <a:pt x="897058" y="614043"/>
                  <a:pt x="905999" y="620136"/>
                  <a:pt x="915274" y="618379"/>
                </a:cubicBezTo>
                <a:lnTo>
                  <a:pt x="1129286" y="577835"/>
                </a:lnTo>
                <a:cubicBezTo>
                  <a:pt x="1138561" y="576078"/>
                  <a:pt x="1144654" y="567137"/>
                  <a:pt x="1142897" y="557863"/>
                </a:cubicBezTo>
                <a:cubicBezTo>
                  <a:pt x="1140550" y="545474"/>
                  <a:pt x="1138203" y="533084"/>
                  <a:pt x="1135856" y="520695"/>
                </a:cubicBezTo>
                <a:cubicBezTo>
                  <a:pt x="1134099" y="511422"/>
                  <a:pt x="1125157" y="505328"/>
                  <a:pt x="1115883" y="507085"/>
                </a:cubicBezTo>
                <a:close/>
                <a:moveTo>
                  <a:pt x="318396" y="422974"/>
                </a:moveTo>
                <a:cubicBezTo>
                  <a:pt x="416597" y="414975"/>
                  <a:pt x="506821" y="469989"/>
                  <a:pt x="530549" y="558544"/>
                </a:cubicBezTo>
                <a:lnTo>
                  <a:pt x="533390" y="577437"/>
                </a:lnTo>
                <a:lnTo>
                  <a:pt x="534791" y="577067"/>
                </a:lnTo>
                <a:lnTo>
                  <a:pt x="692417" y="1271950"/>
                </a:lnTo>
                <a:lnTo>
                  <a:pt x="323192" y="1369475"/>
                </a:lnTo>
                <a:lnTo>
                  <a:pt x="126703" y="719122"/>
                </a:lnTo>
                <a:lnTo>
                  <a:pt x="85810" y="730151"/>
                </a:lnTo>
                <a:cubicBezTo>
                  <a:pt x="139796" y="929624"/>
                  <a:pt x="190998" y="1164806"/>
                  <a:pt x="244983" y="1364280"/>
                </a:cubicBezTo>
                <a:cubicBezTo>
                  <a:pt x="255997" y="1433643"/>
                  <a:pt x="213672" y="1413775"/>
                  <a:pt x="198016" y="1438522"/>
                </a:cubicBezTo>
                <a:cubicBezTo>
                  <a:pt x="132011" y="1193808"/>
                  <a:pt x="66006" y="949094"/>
                  <a:pt x="0" y="704380"/>
                </a:cubicBezTo>
                <a:lnTo>
                  <a:pt x="120869" y="671778"/>
                </a:lnTo>
                <a:cubicBezTo>
                  <a:pt x="120228" y="670806"/>
                  <a:pt x="119928" y="669729"/>
                  <a:pt x="119638" y="668647"/>
                </a:cubicBezTo>
                <a:cubicBezTo>
                  <a:pt x="92520" y="567440"/>
                  <a:pt x="162522" y="460749"/>
                  <a:pt x="275992" y="430345"/>
                </a:cubicBezTo>
                <a:cubicBezTo>
                  <a:pt x="290176" y="426544"/>
                  <a:pt x="304367" y="424117"/>
                  <a:pt x="318396" y="422974"/>
                </a:cubicBezTo>
                <a:close/>
                <a:moveTo>
                  <a:pt x="2083120" y="383534"/>
                </a:moveTo>
                <a:cubicBezTo>
                  <a:pt x="2132613" y="419334"/>
                  <a:pt x="2169341" y="429175"/>
                  <a:pt x="2240618" y="425735"/>
                </a:cubicBezTo>
                <a:lnTo>
                  <a:pt x="2220213" y="816886"/>
                </a:lnTo>
                <a:cubicBezTo>
                  <a:pt x="2165825" y="845495"/>
                  <a:pt x="2119009" y="826121"/>
                  <a:pt x="2059503" y="771302"/>
                </a:cubicBezTo>
                <a:cubicBezTo>
                  <a:pt x="1992871" y="794085"/>
                  <a:pt x="1937578" y="785040"/>
                  <a:pt x="1905218" y="732483"/>
                </a:cubicBezTo>
                <a:close/>
                <a:moveTo>
                  <a:pt x="1167316" y="217989"/>
                </a:moveTo>
                <a:lnTo>
                  <a:pt x="847190" y="278635"/>
                </a:lnTo>
                <a:cubicBezTo>
                  <a:pt x="837916" y="280392"/>
                  <a:pt x="831822" y="289333"/>
                  <a:pt x="833579" y="298608"/>
                </a:cubicBezTo>
                <a:lnTo>
                  <a:pt x="840621" y="335775"/>
                </a:lnTo>
                <a:cubicBezTo>
                  <a:pt x="842378" y="345049"/>
                  <a:pt x="851319" y="351142"/>
                  <a:pt x="860593" y="349384"/>
                </a:cubicBezTo>
                <a:lnTo>
                  <a:pt x="1180719" y="288738"/>
                </a:lnTo>
                <a:cubicBezTo>
                  <a:pt x="1189993" y="286981"/>
                  <a:pt x="1196086" y="278040"/>
                  <a:pt x="1194329" y="268766"/>
                </a:cubicBezTo>
                <a:lnTo>
                  <a:pt x="1187288" y="231598"/>
                </a:lnTo>
                <a:cubicBezTo>
                  <a:pt x="1185531" y="222325"/>
                  <a:pt x="1176590" y="216232"/>
                  <a:pt x="1167316" y="217989"/>
                </a:cubicBezTo>
                <a:close/>
                <a:moveTo>
                  <a:pt x="2221717" y="181287"/>
                </a:moveTo>
                <a:lnTo>
                  <a:pt x="2242991" y="393855"/>
                </a:lnTo>
                <a:cubicBezTo>
                  <a:pt x="2179464" y="397581"/>
                  <a:pt x="2151931" y="392798"/>
                  <a:pt x="2097005" y="354738"/>
                </a:cubicBezTo>
                <a:close/>
                <a:moveTo>
                  <a:pt x="1214939" y="1907"/>
                </a:moveTo>
                <a:cubicBezTo>
                  <a:pt x="1273551" y="-9197"/>
                  <a:pt x="1330067" y="29317"/>
                  <a:pt x="1341171" y="87928"/>
                </a:cubicBezTo>
                <a:lnTo>
                  <a:pt x="1629756" y="1628253"/>
                </a:lnTo>
                <a:lnTo>
                  <a:pt x="1505335" y="2092601"/>
                </a:lnTo>
                <a:cubicBezTo>
                  <a:pt x="1367343" y="2099602"/>
                  <a:pt x="1230768" y="2098335"/>
                  <a:pt x="1062674" y="2099588"/>
                </a:cubicBezTo>
                <a:lnTo>
                  <a:pt x="704425" y="208557"/>
                </a:lnTo>
                <a:cubicBezTo>
                  <a:pt x="693321" y="149946"/>
                  <a:pt x="731834" y="93430"/>
                  <a:pt x="790446" y="823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1" name="Isosceles Triangle 4">
            <a:extLst>
              <a:ext uri="{FF2B5EF4-FFF2-40B4-BE49-F238E27FC236}">
                <a16:creationId xmlns:a16="http://schemas.microsoft.com/office/drawing/2014/main" id="{CBA0EEF9-4575-472B-88F1-32D618D504CF}"/>
              </a:ext>
            </a:extLst>
          </p:cNvPr>
          <p:cNvSpPr/>
          <p:nvPr/>
        </p:nvSpPr>
        <p:spPr>
          <a:xfrm>
            <a:off x="814789" y="4515388"/>
            <a:ext cx="292619" cy="297738"/>
          </a:xfrm>
          <a:custGeom>
            <a:avLst/>
            <a:gdLst/>
            <a:ahLst/>
            <a:cxnLst/>
            <a:rect l="l" t="t" r="r" b="b"/>
            <a:pathLst>
              <a:path w="3987707" h="3954396">
                <a:moveTo>
                  <a:pt x="0" y="3714088"/>
                </a:moveTo>
                <a:lnTo>
                  <a:pt x="3972024" y="3714088"/>
                </a:lnTo>
                <a:lnTo>
                  <a:pt x="3972024" y="3954396"/>
                </a:lnTo>
                <a:lnTo>
                  <a:pt x="0" y="3954396"/>
                </a:lnTo>
                <a:close/>
                <a:moveTo>
                  <a:pt x="3443318" y="3230893"/>
                </a:moveTo>
                <a:lnTo>
                  <a:pt x="3443318" y="3518925"/>
                </a:lnTo>
                <a:lnTo>
                  <a:pt x="3731350" y="3518925"/>
                </a:lnTo>
                <a:lnTo>
                  <a:pt x="3731350" y="3230893"/>
                </a:lnTo>
                <a:close/>
                <a:moveTo>
                  <a:pt x="2956963" y="3230893"/>
                </a:moveTo>
                <a:lnTo>
                  <a:pt x="2956963" y="3518925"/>
                </a:lnTo>
                <a:lnTo>
                  <a:pt x="3244995" y="3518925"/>
                </a:lnTo>
                <a:lnTo>
                  <a:pt x="3244995" y="3230893"/>
                </a:lnTo>
                <a:close/>
                <a:moveTo>
                  <a:pt x="764148" y="3208865"/>
                </a:moveTo>
                <a:lnTo>
                  <a:pt x="764148" y="3496897"/>
                </a:lnTo>
                <a:lnTo>
                  <a:pt x="1052180" y="3496897"/>
                </a:lnTo>
                <a:lnTo>
                  <a:pt x="1052180" y="3208865"/>
                </a:lnTo>
                <a:close/>
                <a:moveTo>
                  <a:pt x="277793" y="3208865"/>
                </a:moveTo>
                <a:lnTo>
                  <a:pt x="277793" y="3496897"/>
                </a:lnTo>
                <a:lnTo>
                  <a:pt x="565825" y="3496897"/>
                </a:lnTo>
                <a:lnTo>
                  <a:pt x="565825" y="3208865"/>
                </a:lnTo>
                <a:close/>
                <a:moveTo>
                  <a:pt x="3434934" y="2803592"/>
                </a:moveTo>
                <a:lnTo>
                  <a:pt x="3434934" y="3091624"/>
                </a:lnTo>
                <a:lnTo>
                  <a:pt x="3722966" y="3091624"/>
                </a:lnTo>
                <a:lnTo>
                  <a:pt x="3722966" y="2803592"/>
                </a:lnTo>
                <a:close/>
                <a:moveTo>
                  <a:pt x="2948579" y="2803592"/>
                </a:moveTo>
                <a:lnTo>
                  <a:pt x="2948579" y="3091624"/>
                </a:lnTo>
                <a:lnTo>
                  <a:pt x="3236611" y="3091624"/>
                </a:lnTo>
                <a:lnTo>
                  <a:pt x="3236611" y="2803592"/>
                </a:lnTo>
                <a:close/>
                <a:moveTo>
                  <a:pt x="755764" y="2781564"/>
                </a:moveTo>
                <a:lnTo>
                  <a:pt x="755764" y="3069596"/>
                </a:lnTo>
                <a:lnTo>
                  <a:pt x="1043796" y="3069596"/>
                </a:lnTo>
                <a:lnTo>
                  <a:pt x="1043796" y="2781564"/>
                </a:lnTo>
                <a:close/>
                <a:moveTo>
                  <a:pt x="269409" y="2781564"/>
                </a:moveTo>
                <a:lnTo>
                  <a:pt x="269409" y="3069596"/>
                </a:lnTo>
                <a:lnTo>
                  <a:pt x="557441" y="3069596"/>
                </a:lnTo>
                <a:lnTo>
                  <a:pt x="557441" y="2781564"/>
                </a:lnTo>
                <a:close/>
                <a:moveTo>
                  <a:pt x="1967773" y="2776576"/>
                </a:moveTo>
                <a:cubicBezTo>
                  <a:pt x="1895109" y="2776576"/>
                  <a:pt x="1836204" y="2835481"/>
                  <a:pt x="1836204" y="2908145"/>
                </a:cubicBezTo>
                <a:lnTo>
                  <a:pt x="1836204" y="3521808"/>
                </a:lnTo>
                <a:lnTo>
                  <a:pt x="2196244" y="3521808"/>
                </a:lnTo>
                <a:lnTo>
                  <a:pt x="2196244" y="2908145"/>
                </a:lnTo>
                <a:cubicBezTo>
                  <a:pt x="2196244" y="2835481"/>
                  <a:pt x="2137339" y="2776576"/>
                  <a:pt x="2064675" y="2776576"/>
                </a:cubicBezTo>
                <a:close/>
                <a:moveTo>
                  <a:pt x="3425319" y="2363160"/>
                </a:moveTo>
                <a:lnTo>
                  <a:pt x="3425319" y="2651192"/>
                </a:lnTo>
                <a:lnTo>
                  <a:pt x="3713351" y="2651192"/>
                </a:lnTo>
                <a:lnTo>
                  <a:pt x="3713351" y="2363160"/>
                </a:lnTo>
                <a:close/>
                <a:moveTo>
                  <a:pt x="2938964" y="2363160"/>
                </a:moveTo>
                <a:lnTo>
                  <a:pt x="2938964" y="2651192"/>
                </a:lnTo>
                <a:lnTo>
                  <a:pt x="3226996" y="2651192"/>
                </a:lnTo>
                <a:lnTo>
                  <a:pt x="3226996" y="2363160"/>
                </a:lnTo>
                <a:close/>
                <a:moveTo>
                  <a:pt x="746149" y="2341132"/>
                </a:moveTo>
                <a:lnTo>
                  <a:pt x="746149" y="2629164"/>
                </a:lnTo>
                <a:lnTo>
                  <a:pt x="1034181" y="2629164"/>
                </a:lnTo>
                <a:lnTo>
                  <a:pt x="1034181" y="2341132"/>
                </a:lnTo>
                <a:close/>
                <a:moveTo>
                  <a:pt x="259794" y="2341132"/>
                </a:moveTo>
                <a:lnTo>
                  <a:pt x="259794" y="2629164"/>
                </a:lnTo>
                <a:lnTo>
                  <a:pt x="547826" y="2629164"/>
                </a:lnTo>
                <a:lnTo>
                  <a:pt x="547826" y="2341132"/>
                </a:lnTo>
                <a:close/>
                <a:moveTo>
                  <a:pt x="2120268" y="2332748"/>
                </a:moveTo>
                <a:lnTo>
                  <a:pt x="2120268" y="2620780"/>
                </a:lnTo>
                <a:lnTo>
                  <a:pt x="2408300" y="2620780"/>
                </a:lnTo>
                <a:lnTo>
                  <a:pt x="2408300" y="2332748"/>
                </a:lnTo>
                <a:close/>
                <a:moveTo>
                  <a:pt x="1633913" y="2332748"/>
                </a:moveTo>
                <a:lnTo>
                  <a:pt x="1633913" y="2620780"/>
                </a:lnTo>
                <a:lnTo>
                  <a:pt x="1921945" y="2620780"/>
                </a:lnTo>
                <a:lnTo>
                  <a:pt x="1921945" y="2332748"/>
                </a:lnTo>
                <a:close/>
                <a:moveTo>
                  <a:pt x="0" y="2180348"/>
                </a:moveTo>
                <a:lnTo>
                  <a:pt x="1368152" y="2180348"/>
                </a:lnTo>
                <a:lnTo>
                  <a:pt x="1368152" y="3644362"/>
                </a:lnTo>
                <a:lnTo>
                  <a:pt x="0" y="3644362"/>
                </a:lnTo>
                <a:close/>
                <a:moveTo>
                  <a:pt x="2630373" y="2177473"/>
                </a:moveTo>
                <a:lnTo>
                  <a:pt x="3987707" y="2177473"/>
                </a:lnTo>
                <a:lnTo>
                  <a:pt x="3987707" y="3641487"/>
                </a:lnTo>
                <a:lnTo>
                  <a:pt x="2630373" y="3641487"/>
                </a:lnTo>
                <a:close/>
                <a:moveTo>
                  <a:pt x="2110653" y="1892316"/>
                </a:moveTo>
                <a:lnTo>
                  <a:pt x="2110653" y="2180348"/>
                </a:lnTo>
                <a:lnTo>
                  <a:pt x="2398685" y="2180348"/>
                </a:lnTo>
                <a:lnTo>
                  <a:pt x="2398685" y="1892316"/>
                </a:lnTo>
                <a:close/>
                <a:moveTo>
                  <a:pt x="1624298" y="1892316"/>
                </a:moveTo>
                <a:lnTo>
                  <a:pt x="1624298" y="2180348"/>
                </a:lnTo>
                <a:lnTo>
                  <a:pt x="1912330" y="2180348"/>
                </a:lnTo>
                <a:lnTo>
                  <a:pt x="1912330" y="1892316"/>
                </a:lnTo>
                <a:close/>
                <a:moveTo>
                  <a:pt x="1485872" y="1700146"/>
                </a:moveTo>
                <a:lnTo>
                  <a:pt x="2546576" y="1700146"/>
                </a:lnTo>
                <a:lnTo>
                  <a:pt x="2546576" y="3644362"/>
                </a:lnTo>
                <a:lnTo>
                  <a:pt x="1485872" y="3644362"/>
                </a:lnTo>
                <a:close/>
                <a:moveTo>
                  <a:pt x="2630373" y="1700145"/>
                </a:moveTo>
                <a:lnTo>
                  <a:pt x="3987707" y="1700145"/>
                </a:lnTo>
                <a:lnTo>
                  <a:pt x="3987707" y="2106166"/>
                </a:lnTo>
                <a:lnTo>
                  <a:pt x="2630373" y="2106166"/>
                </a:lnTo>
                <a:close/>
                <a:moveTo>
                  <a:pt x="0" y="1700145"/>
                </a:moveTo>
                <a:lnTo>
                  <a:pt x="1368152" y="1700145"/>
                </a:lnTo>
                <a:lnTo>
                  <a:pt x="1368152" y="2106166"/>
                </a:lnTo>
                <a:lnTo>
                  <a:pt x="0" y="2106166"/>
                </a:lnTo>
                <a:close/>
                <a:moveTo>
                  <a:pt x="1980063" y="1146448"/>
                </a:moveTo>
                <a:lnTo>
                  <a:pt x="2036694" y="1146448"/>
                </a:lnTo>
                <a:lnTo>
                  <a:pt x="2036694" y="1344772"/>
                </a:lnTo>
                <a:lnTo>
                  <a:pt x="1838370" y="1344772"/>
                </a:lnTo>
                <a:lnTo>
                  <a:pt x="1838370" y="1286838"/>
                </a:lnTo>
                <a:lnTo>
                  <a:pt x="1980063" y="1286838"/>
                </a:lnTo>
                <a:close/>
                <a:moveTo>
                  <a:pt x="2016223" y="1083949"/>
                </a:moveTo>
                <a:cubicBezTo>
                  <a:pt x="1889971" y="1083949"/>
                  <a:pt x="1787623" y="1186297"/>
                  <a:pt x="1787623" y="1312549"/>
                </a:cubicBezTo>
                <a:cubicBezTo>
                  <a:pt x="1787623" y="1438801"/>
                  <a:pt x="1889971" y="1541149"/>
                  <a:pt x="2016223" y="1541149"/>
                </a:cubicBezTo>
                <a:cubicBezTo>
                  <a:pt x="2142475" y="1541149"/>
                  <a:pt x="2244823" y="1438801"/>
                  <a:pt x="2244823" y="1312549"/>
                </a:cubicBezTo>
                <a:cubicBezTo>
                  <a:pt x="2244823" y="1186297"/>
                  <a:pt x="2142475" y="1083949"/>
                  <a:pt x="2016223" y="1083949"/>
                </a:cubicBezTo>
                <a:close/>
                <a:moveTo>
                  <a:pt x="2016222" y="697169"/>
                </a:moveTo>
                <a:lnTo>
                  <a:pt x="2722296" y="1611569"/>
                </a:lnTo>
                <a:lnTo>
                  <a:pt x="1310147" y="1611569"/>
                </a:lnTo>
                <a:close/>
                <a:moveTo>
                  <a:pt x="2120268" y="0"/>
                </a:moveTo>
                <a:lnTo>
                  <a:pt x="2722296" y="0"/>
                </a:lnTo>
                <a:lnTo>
                  <a:pt x="2722296" y="328314"/>
                </a:lnTo>
                <a:lnTo>
                  <a:pt x="2120268" y="328314"/>
                </a:lnTo>
                <a:close/>
                <a:moveTo>
                  <a:pt x="1966643" y="0"/>
                </a:moveTo>
                <a:lnTo>
                  <a:pt x="2065805" y="0"/>
                </a:lnTo>
                <a:lnTo>
                  <a:pt x="2065805" y="656629"/>
                </a:lnTo>
                <a:lnTo>
                  <a:pt x="1966643" y="65662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9A8CD34-1014-4BB4-B757-34BD28883432}"/>
              </a:ext>
            </a:extLst>
          </p:cNvPr>
          <p:cNvGrpSpPr/>
          <p:nvPr/>
        </p:nvGrpSpPr>
        <p:grpSpPr>
          <a:xfrm>
            <a:off x="1280109" y="3013887"/>
            <a:ext cx="300477" cy="290169"/>
            <a:chOff x="2541126" y="1428177"/>
            <a:chExt cx="4094798" cy="3853874"/>
          </a:xfrm>
          <a:solidFill>
            <a:schemeClr val="accent4"/>
          </a:solidFill>
        </p:grpSpPr>
        <p:sp>
          <p:nvSpPr>
            <p:cNvPr id="73" name="Oval 3">
              <a:extLst>
                <a:ext uri="{FF2B5EF4-FFF2-40B4-BE49-F238E27FC236}">
                  <a16:creationId xmlns:a16="http://schemas.microsoft.com/office/drawing/2014/main" id="{092D146C-53DF-4899-B5FF-F265E93F4343}"/>
                </a:ext>
              </a:extLst>
            </p:cNvPr>
            <p:cNvSpPr/>
            <p:nvPr/>
          </p:nvSpPr>
          <p:spPr>
            <a:xfrm rot="3600000">
              <a:off x="4286965" y="2933092"/>
              <a:ext cx="1836914" cy="2861004"/>
            </a:xfrm>
            <a:custGeom>
              <a:avLst/>
              <a:gdLst/>
              <a:ahLst/>
              <a:cxnLst/>
              <a:rect l="l" t="t" r="r" b="b"/>
              <a:pathLst>
                <a:path w="1836914" h="2861004">
                  <a:moveTo>
                    <a:pt x="241839" y="2395457"/>
                  </a:moveTo>
                  <a:lnTo>
                    <a:pt x="1595075" y="2395457"/>
                  </a:lnTo>
                  <a:cubicBezTo>
                    <a:pt x="1428203" y="2681813"/>
                    <a:pt x="1186766" y="2861004"/>
                    <a:pt x="918457" y="2861004"/>
                  </a:cubicBezTo>
                  <a:cubicBezTo>
                    <a:pt x="650148" y="2861004"/>
                    <a:pt x="408711" y="2681813"/>
                    <a:pt x="241839" y="2395457"/>
                  </a:cubicBezTo>
                  <a:close/>
                  <a:moveTo>
                    <a:pt x="899051" y="854553"/>
                  </a:moveTo>
                  <a:lnTo>
                    <a:pt x="892714" y="854681"/>
                  </a:lnTo>
                  <a:cubicBezTo>
                    <a:pt x="854708" y="855445"/>
                    <a:pt x="824517" y="886876"/>
                    <a:pt x="825282" y="924882"/>
                  </a:cubicBezTo>
                  <a:lnTo>
                    <a:pt x="825382" y="929867"/>
                  </a:lnTo>
                  <a:lnTo>
                    <a:pt x="704891" y="932291"/>
                  </a:lnTo>
                  <a:cubicBezTo>
                    <a:pt x="666885" y="933055"/>
                    <a:pt x="636694" y="964486"/>
                    <a:pt x="637459" y="1002492"/>
                  </a:cubicBezTo>
                  <a:lnTo>
                    <a:pt x="637586" y="1008829"/>
                  </a:lnTo>
                  <a:cubicBezTo>
                    <a:pt x="638351" y="1046835"/>
                    <a:pt x="669782" y="1077026"/>
                    <a:pt x="707788" y="1076262"/>
                  </a:cubicBezTo>
                  <a:lnTo>
                    <a:pt x="828278" y="1073838"/>
                  </a:lnTo>
                  <a:lnTo>
                    <a:pt x="831137" y="1215980"/>
                  </a:lnTo>
                  <a:lnTo>
                    <a:pt x="704892" y="1218520"/>
                  </a:lnTo>
                  <a:cubicBezTo>
                    <a:pt x="666885" y="1219284"/>
                    <a:pt x="636694" y="1250715"/>
                    <a:pt x="637459" y="1288721"/>
                  </a:cubicBezTo>
                  <a:lnTo>
                    <a:pt x="637586" y="1295058"/>
                  </a:lnTo>
                  <a:cubicBezTo>
                    <a:pt x="638351" y="1333064"/>
                    <a:pt x="669782" y="1363255"/>
                    <a:pt x="707788" y="1362491"/>
                  </a:cubicBezTo>
                  <a:lnTo>
                    <a:pt x="834033" y="1359951"/>
                  </a:lnTo>
                  <a:lnTo>
                    <a:pt x="836893" y="1502093"/>
                  </a:lnTo>
                  <a:lnTo>
                    <a:pt x="704891" y="1504749"/>
                  </a:lnTo>
                  <a:cubicBezTo>
                    <a:pt x="666885" y="1505513"/>
                    <a:pt x="636694" y="1536944"/>
                    <a:pt x="637459" y="1574950"/>
                  </a:cubicBezTo>
                  <a:lnTo>
                    <a:pt x="637586" y="1581287"/>
                  </a:lnTo>
                  <a:cubicBezTo>
                    <a:pt x="638351" y="1619293"/>
                    <a:pt x="669781" y="1649484"/>
                    <a:pt x="707787" y="1648720"/>
                  </a:cubicBezTo>
                  <a:lnTo>
                    <a:pt x="839789" y="1646064"/>
                  </a:lnTo>
                  <a:lnTo>
                    <a:pt x="842648" y="1788208"/>
                  </a:lnTo>
                  <a:lnTo>
                    <a:pt x="704892" y="1790979"/>
                  </a:lnTo>
                  <a:cubicBezTo>
                    <a:pt x="666886" y="1791743"/>
                    <a:pt x="636695" y="1823174"/>
                    <a:pt x="637459" y="1861180"/>
                  </a:cubicBezTo>
                  <a:lnTo>
                    <a:pt x="637587" y="1867517"/>
                  </a:lnTo>
                  <a:cubicBezTo>
                    <a:pt x="638351" y="1905523"/>
                    <a:pt x="669782" y="1935714"/>
                    <a:pt x="707788" y="1934949"/>
                  </a:cubicBezTo>
                  <a:lnTo>
                    <a:pt x="845544" y="1932178"/>
                  </a:lnTo>
                  <a:lnTo>
                    <a:pt x="845682" y="1939015"/>
                  </a:lnTo>
                  <a:cubicBezTo>
                    <a:pt x="846446" y="1977021"/>
                    <a:pt x="877877" y="2007212"/>
                    <a:pt x="915883" y="2006448"/>
                  </a:cubicBezTo>
                  <a:lnTo>
                    <a:pt x="922220" y="2006320"/>
                  </a:lnTo>
                  <a:cubicBezTo>
                    <a:pt x="960226" y="2005556"/>
                    <a:pt x="990417" y="1974125"/>
                    <a:pt x="989653" y="1936119"/>
                  </a:cubicBezTo>
                  <a:lnTo>
                    <a:pt x="989515" y="1929282"/>
                  </a:lnTo>
                  <a:lnTo>
                    <a:pt x="1110045" y="1926858"/>
                  </a:lnTo>
                  <a:cubicBezTo>
                    <a:pt x="1148051" y="1926093"/>
                    <a:pt x="1178242" y="1894663"/>
                    <a:pt x="1177477" y="1856656"/>
                  </a:cubicBezTo>
                  <a:lnTo>
                    <a:pt x="1177350" y="1850320"/>
                  </a:lnTo>
                  <a:cubicBezTo>
                    <a:pt x="1176585" y="1812313"/>
                    <a:pt x="1145155" y="1782122"/>
                    <a:pt x="1107149" y="1782887"/>
                  </a:cubicBezTo>
                  <a:lnTo>
                    <a:pt x="986619" y="1785311"/>
                  </a:lnTo>
                  <a:lnTo>
                    <a:pt x="983760" y="1643168"/>
                  </a:lnTo>
                  <a:lnTo>
                    <a:pt x="1110044" y="1640628"/>
                  </a:lnTo>
                  <a:cubicBezTo>
                    <a:pt x="1148051" y="1639863"/>
                    <a:pt x="1178242" y="1608433"/>
                    <a:pt x="1177477" y="1570426"/>
                  </a:cubicBezTo>
                  <a:lnTo>
                    <a:pt x="1177350" y="1564090"/>
                  </a:lnTo>
                  <a:cubicBezTo>
                    <a:pt x="1176585" y="1526083"/>
                    <a:pt x="1145154" y="1495892"/>
                    <a:pt x="1107148" y="1496657"/>
                  </a:cubicBezTo>
                  <a:lnTo>
                    <a:pt x="980864" y="1499197"/>
                  </a:lnTo>
                  <a:lnTo>
                    <a:pt x="978004" y="1357055"/>
                  </a:lnTo>
                  <a:lnTo>
                    <a:pt x="1110045" y="1354399"/>
                  </a:lnTo>
                  <a:cubicBezTo>
                    <a:pt x="1148051" y="1353634"/>
                    <a:pt x="1178242" y="1322204"/>
                    <a:pt x="1177477" y="1284198"/>
                  </a:cubicBezTo>
                  <a:lnTo>
                    <a:pt x="1177350" y="1277861"/>
                  </a:lnTo>
                  <a:cubicBezTo>
                    <a:pt x="1176585" y="1239854"/>
                    <a:pt x="1145155" y="1209663"/>
                    <a:pt x="1107148" y="1210428"/>
                  </a:cubicBezTo>
                  <a:lnTo>
                    <a:pt x="975108" y="1213084"/>
                  </a:lnTo>
                  <a:lnTo>
                    <a:pt x="972249" y="1070942"/>
                  </a:lnTo>
                  <a:lnTo>
                    <a:pt x="1110044" y="1068170"/>
                  </a:lnTo>
                  <a:cubicBezTo>
                    <a:pt x="1148051" y="1067405"/>
                    <a:pt x="1178242" y="1035975"/>
                    <a:pt x="1177477" y="997969"/>
                  </a:cubicBezTo>
                  <a:lnTo>
                    <a:pt x="1177350" y="991632"/>
                  </a:lnTo>
                  <a:cubicBezTo>
                    <a:pt x="1176585" y="953626"/>
                    <a:pt x="1145155" y="923435"/>
                    <a:pt x="1107149" y="924199"/>
                  </a:cubicBezTo>
                  <a:lnTo>
                    <a:pt x="969353" y="926971"/>
                  </a:lnTo>
                  <a:lnTo>
                    <a:pt x="969252" y="921986"/>
                  </a:lnTo>
                  <a:cubicBezTo>
                    <a:pt x="968488" y="883980"/>
                    <a:pt x="937057" y="853789"/>
                    <a:pt x="899051" y="854553"/>
                  </a:cubicBezTo>
                  <a:close/>
                  <a:moveTo>
                    <a:pt x="129937" y="699713"/>
                  </a:moveTo>
                  <a:lnTo>
                    <a:pt x="1706977" y="699713"/>
                  </a:lnTo>
                  <a:cubicBezTo>
                    <a:pt x="1789890" y="913280"/>
                    <a:pt x="1836914" y="1163338"/>
                    <a:pt x="1836914" y="1430502"/>
                  </a:cubicBezTo>
                  <a:cubicBezTo>
                    <a:pt x="1836914" y="1684614"/>
                    <a:pt x="1794373" y="1923251"/>
                    <a:pt x="1719229" y="2129881"/>
                  </a:cubicBezTo>
                  <a:lnTo>
                    <a:pt x="117685" y="2129880"/>
                  </a:lnTo>
                  <a:cubicBezTo>
                    <a:pt x="42541" y="1923251"/>
                    <a:pt x="0" y="1684614"/>
                    <a:pt x="0" y="1430502"/>
                  </a:cubicBezTo>
                  <a:cubicBezTo>
                    <a:pt x="0" y="1163338"/>
                    <a:pt x="47023" y="913280"/>
                    <a:pt x="129937" y="699713"/>
                  </a:cubicBezTo>
                  <a:close/>
                  <a:moveTo>
                    <a:pt x="918457" y="0"/>
                  </a:moveTo>
                  <a:cubicBezTo>
                    <a:pt x="1176886" y="0"/>
                    <a:pt x="1410387" y="166238"/>
                    <a:pt x="1576745" y="434136"/>
                  </a:cubicBezTo>
                  <a:lnTo>
                    <a:pt x="260168" y="434136"/>
                  </a:lnTo>
                  <a:cubicBezTo>
                    <a:pt x="303683" y="363180"/>
                    <a:pt x="352374" y="299618"/>
                    <a:pt x="404939" y="244308"/>
                  </a:cubicBezTo>
                  <a:cubicBezTo>
                    <a:pt x="551525" y="90065"/>
                    <a:pt x="728238" y="0"/>
                    <a:pt x="9184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4" name="Oval 6">
              <a:extLst>
                <a:ext uri="{FF2B5EF4-FFF2-40B4-BE49-F238E27FC236}">
                  <a16:creationId xmlns:a16="http://schemas.microsoft.com/office/drawing/2014/main" id="{9EF64847-44C2-4B45-8CDF-C9EE1E102296}"/>
                </a:ext>
              </a:extLst>
            </p:cNvPr>
            <p:cNvSpPr/>
            <p:nvPr/>
          </p:nvSpPr>
          <p:spPr>
            <a:xfrm>
              <a:off x="2541126" y="1428177"/>
              <a:ext cx="2390914" cy="2390722"/>
            </a:xfrm>
            <a:custGeom>
              <a:avLst/>
              <a:gdLst/>
              <a:ahLst/>
              <a:cxnLst/>
              <a:rect l="l" t="t" r="r" b="b"/>
              <a:pathLst>
                <a:path w="2390914" h="2390722">
                  <a:moveTo>
                    <a:pt x="498915" y="1270956"/>
                  </a:moveTo>
                  <a:cubicBezTo>
                    <a:pt x="466867" y="1631494"/>
                    <a:pt x="545499" y="1983842"/>
                    <a:pt x="712031" y="2288058"/>
                  </a:cubicBezTo>
                  <a:cubicBezTo>
                    <a:pt x="464683" y="2178998"/>
                    <a:pt x="261507" y="1988348"/>
                    <a:pt x="138595" y="1749053"/>
                  </a:cubicBezTo>
                  <a:cubicBezTo>
                    <a:pt x="277769" y="1358624"/>
                    <a:pt x="362527" y="1299202"/>
                    <a:pt x="498915" y="1270956"/>
                  </a:cubicBezTo>
                  <a:close/>
                  <a:moveTo>
                    <a:pt x="663719" y="1248057"/>
                  </a:moveTo>
                  <a:cubicBezTo>
                    <a:pt x="854605" y="1249746"/>
                    <a:pt x="1109835" y="1376281"/>
                    <a:pt x="1298578" y="1813332"/>
                  </a:cubicBezTo>
                  <a:cubicBezTo>
                    <a:pt x="1397857" y="2120821"/>
                    <a:pt x="1588764" y="2223823"/>
                    <a:pt x="1726654" y="2264196"/>
                  </a:cubicBezTo>
                  <a:cubicBezTo>
                    <a:pt x="1567365" y="2345838"/>
                    <a:pt x="1386653" y="2390722"/>
                    <a:pt x="1195457" y="2390722"/>
                  </a:cubicBezTo>
                  <a:cubicBezTo>
                    <a:pt x="1105105" y="2390722"/>
                    <a:pt x="1017093" y="2380699"/>
                    <a:pt x="932674" y="2360815"/>
                  </a:cubicBezTo>
                  <a:cubicBezTo>
                    <a:pt x="712904" y="2043420"/>
                    <a:pt x="606953" y="1651154"/>
                    <a:pt x="649805" y="1249566"/>
                  </a:cubicBezTo>
                  <a:lnTo>
                    <a:pt x="649860" y="1249198"/>
                  </a:lnTo>
                  <a:cubicBezTo>
                    <a:pt x="654424" y="1248049"/>
                    <a:pt x="659052" y="1248016"/>
                    <a:pt x="663719" y="1248057"/>
                  </a:cubicBezTo>
                  <a:close/>
                  <a:moveTo>
                    <a:pt x="625086" y="746603"/>
                  </a:moveTo>
                  <a:cubicBezTo>
                    <a:pt x="575988" y="864735"/>
                    <a:pt x="539829" y="989276"/>
                    <a:pt x="517891" y="1118420"/>
                  </a:cubicBezTo>
                  <a:cubicBezTo>
                    <a:pt x="333267" y="1155048"/>
                    <a:pt x="104158" y="1288682"/>
                    <a:pt x="51134" y="1540967"/>
                  </a:cubicBezTo>
                  <a:cubicBezTo>
                    <a:pt x="17753" y="1431609"/>
                    <a:pt x="0" y="1315510"/>
                    <a:pt x="0" y="1195265"/>
                  </a:cubicBezTo>
                  <a:cubicBezTo>
                    <a:pt x="0" y="1097761"/>
                    <a:pt x="11673" y="1002983"/>
                    <a:pt x="35026" y="912575"/>
                  </a:cubicBezTo>
                  <a:cubicBezTo>
                    <a:pt x="217565" y="821038"/>
                    <a:pt x="417517" y="763810"/>
                    <a:pt x="625086" y="746603"/>
                  </a:cubicBezTo>
                  <a:close/>
                  <a:moveTo>
                    <a:pt x="814533" y="740223"/>
                  </a:moveTo>
                  <a:cubicBezTo>
                    <a:pt x="857324" y="741439"/>
                    <a:pt x="900304" y="744323"/>
                    <a:pt x="943391" y="748921"/>
                  </a:cubicBezTo>
                  <a:cubicBezTo>
                    <a:pt x="1533041" y="811841"/>
                    <a:pt x="2035353" y="1184101"/>
                    <a:pt x="2272257" y="1711892"/>
                  </a:cubicBezTo>
                  <a:cubicBezTo>
                    <a:pt x="2187283" y="1890127"/>
                    <a:pt x="2059291" y="2043796"/>
                    <a:pt x="1900038" y="2157347"/>
                  </a:cubicBezTo>
                  <a:cubicBezTo>
                    <a:pt x="1701554" y="2156027"/>
                    <a:pt x="1460014" y="1852027"/>
                    <a:pt x="1333085" y="1537286"/>
                  </a:cubicBezTo>
                  <a:cubicBezTo>
                    <a:pt x="1100582" y="1188617"/>
                    <a:pt x="869651" y="1107095"/>
                    <a:pt x="672276" y="1104550"/>
                  </a:cubicBezTo>
                  <a:cubicBezTo>
                    <a:pt x="696894" y="977637"/>
                    <a:pt x="736528" y="855836"/>
                    <a:pt x="789292" y="741073"/>
                  </a:cubicBezTo>
                  <a:cubicBezTo>
                    <a:pt x="797710" y="739809"/>
                    <a:pt x="806118" y="739984"/>
                    <a:pt x="814533" y="740223"/>
                  </a:cubicBezTo>
                  <a:close/>
                  <a:moveTo>
                    <a:pt x="1949984" y="342891"/>
                  </a:moveTo>
                  <a:cubicBezTo>
                    <a:pt x="1980284" y="344390"/>
                    <a:pt x="2009562" y="347173"/>
                    <a:pt x="2037299" y="352632"/>
                  </a:cubicBezTo>
                  <a:cubicBezTo>
                    <a:pt x="2256924" y="565872"/>
                    <a:pt x="2390914" y="864921"/>
                    <a:pt x="2390914" y="1195265"/>
                  </a:cubicBezTo>
                  <a:cubicBezTo>
                    <a:pt x="2390914" y="1308987"/>
                    <a:pt x="2375035" y="1419000"/>
                    <a:pt x="2344329" y="1522910"/>
                  </a:cubicBezTo>
                  <a:cubicBezTo>
                    <a:pt x="2066307" y="1015476"/>
                    <a:pt x="1553437" y="663959"/>
                    <a:pt x="959223" y="600552"/>
                  </a:cubicBezTo>
                  <a:lnTo>
                    <a:pt x="864631" y="596352"/>
                  </a:lnTo>
                  <a:cubicBezTo>
                    <a:pt x="907064" y="522568"/>
                    <a:pt x="955150" y="452387"/>
                    <a:pt x="1010214" y="387898"/>
                  </a:cubicBezTo>
                  <a:cubicBezTo>
                    <a:pt x="1122148" y="420510"/>
                    <a:pt x="1261495" y="433074"/>
                    <a:pt x="1437226" y="415578"/>
                  </a:cubicBezTo>
                  <a:cubicBezTo>
                    <a:pt x="1605555" y="362253"/>
                    <a:pt x="1791720" y="335061"/>
                    <a:pt x="1949984" y="342891"/>
                  </a:cubicBezTo>
                  <a:close/>
                  <a:moveTo>
                    <a:pt x="645877" y="135832"/>
                  </a:moveTo>
                  <a:cubicBezTo>
                    <a:pt x="699247" y="208461"/>
                    <a:pt x="768689" y="278008"/>
                    <a:pt x="866491" y="329123"/>
                  </a:cubicBezTo>
                  <a:cubicBezTo>
                    <a:pt x="800430" y="410892"/>
                    <a:pt x="743691" y="499993"/>
                    <a:pt x="695084" y="593886"/>
                  </a:cubicBezTo>
                  <a:cubicBezTo>
                    <a:pt x="487669" y="600275"/>
                    <a:pt x="286081" y="644629"/>
                    <a:pt x="98288" y="720924"/>
                  </a:cubicBezTo>
                  <a:cubicBezTo>
                    <a:pt x="207511" y="467961"/>
                    <a:pt x="401699" y="260335"/>
                    <a:pt x="645877" y="135832"/>
                  </a:cubicBezTo>
                  <a:close/>
                  <a:moveTo>
                    <a:pt x="1421192" y="21777"/>
                  </a:moveTo>
                  <a:cubicBezTo>
                    <a:pt x="1556568" y="47494"/>
                    <a:pt x="1683835" y="96073"/>
                    <a:pt x="1798675" y="163618"/>
                  </a:cubicBezTo>
                  <a:cubicBezTo>
                    <a:pt x="1745123" y="171055"/>
                    <a:pt x="1687959" y="186995"/>
                    <a:pt x="1626738" y="211372"/>
                  </a:cubicBezTo>
                  <a:cubicBezTo>
                    <a:pt x="1422699" y="270506"/>
                    <a:pt x="1257466" y="279678"/>
                    <a:pt x="1126105" y="257383"/>
                  </a:cubicBezTo>
                  <a:cubicBezTo>
                    <a:pt x="1214004" y="167486"/>
                    <a:pt x="1313290" y="88650"/>
                    <a:pt x="1421192" y="21777"/>
                  </a:cubicBezTo>
                  <a:close/>
                  <a:moveTo>
                    <a:pt x="1192903" y="0"/>
                  </a:moveTo>
                  <a:cubicBezTo>
                    <a:pt x="1110779" y="62762"/>
                    <a:pt x="1034516" y="132486"/>
                    <a:pt x="966800" y="209999"/>
                  </a:cubicBezTo>
                  <a:cubicBezTo>
                    <a:pt x="885863" y="177026"/>
                    <a:pt x="825266" y="128646"/>
                    <a:pt x="781556" y="76616"/>
                  </a:cubicBezTo>
                  <a:cubicBezTo>
                    <a:pt x="909026" y="26315"/>
                    <a:pt x="1047935" y="247"/>
                    <a:pt x="119290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75" name="Rounded Rectangle 2">
            <a:extLst>
              <a:ext uri="{FF2B5EF4-FFF2-40B4-BE49-F238E27FC236}">
                <a16:creationId xmlns:a16="http://schemas.microsoft.com/office/drawing/2014/main" id="{46710E04-A5F1-41B3-92C6-656C370D2601}"/>
              </a:ext>
            </a:extLst>
          </p:cNvPr>
          <p:cNvSpPr/>
          <p:nvPr/>
        </p:nvSpPr>
        <p:spPr>
          <a:xfrm>
            <a:off x="2512513" y="2612970"/>
            <a:ext cx="227382" cy="297844"/>
          </a:xfrm>
          <a:custGeom>
            <a:avLst/>
            <a:gdLst/>
            <a:ahLst/>
            <a:cxnLst/>
            <a:rect l="l" t="t" r="r" b="b"/>
            <a:pathLst>
              <a:path w="3098702" h="3955818">
                <a:moveTo>
                  <a:pt x="584057" y="3782388"/>
                </a:moveTo>
                <a:lnTo>
                  <a:pt x="2472989" y="3782388"/>
                </a:lnTo>
                <a:cubicBezTo>
                  <a:pt x="2499530" y="3782388"/>
                  <a:pt x="2521045" y="3803903"/>
                  <a:pt x="2521045" y="3830444"/>
                </a:cubicBezTo>
                <a:lnTo>
                  <a:pt x="2521045" y="3907762"/>
                </a:lnTo>
                <a:cubicBezTo>
                  <a:pt x="2521045" y="3934303"/>
                  <a:pt x="2499530" y="3955818"/>
                  <a:pt x="2472989" y="3955818"/>
                </a:cubicBezTo>
                <a:lnTo>
                  <a:pt x="584057" y="3955818"/>
                </a:lnTo>
                <a:cubicBezTo>
                  <a:pt x="557516" y="3955818"/>
                  <a:pt x="536001" y="3934303"/>
                  <a:pt x="536001" y="3907762"/>
                </a:cubicBezTo>
                <a:lnTo>
                  <a:pt x="536001" y="3830444"/>
                </a:lnTo>
                <a:cubicBezTo>
                  <a:pt x="536001" y="3803903"/>
                  <a:pt x="557516" y="3782388"/>
                  <a:pt x="584057" y="3782388"/>
                </a:cubicBezTo>
                <a:close/>
                <a:moveTo>
                  <a:pt x="1084610" y="2997223"/>
                </a:moveTo>
                <a:cubicBezTo>
                  <a:pt x="1045477" y="2997223"/>
                  <a:pt x="1013754" y="3028946"/>
                  <a:pt x="1013754" y="3068079"/>
                </a:cubicBezTo>
                <a:lnTo>
                  <a:pt x="1013754" y="3351492"/>
                </a:lnTo>
                <a:cubicBezTo>
                  <a:pt x="1013754" y="3390625"/>
                  <a:pt x="1045477" y="3422348"/>
                  <a:pt x="1084610" y="3422348"/>
                </a:cubicBezTo>
                <a:lnTo>
                  <a:pt x="2014092" y="3422348"/>
                </a:lnTo>
                <a:cubicBezTo>
                  <a:pt x="2053225" y="3422348"/>
                  <a:pt x="2084948" y="3390625"/>
                  <a:pt x="2084948" y="3351492"/>
                </a:cubicBezTo>
                <a:lnTo>
                  <a:pt x="2084948" y="3068079"/>
                </a:lnTo>
                <a:cubicBezTo>
                  <a:pt x="2084948" y="3028946"/>
                  <a:pt x="2053225" y="2997223"/>
                  <a:pt x="2014092" y="2997223"/>
                </a:cubicBezTo>
                <a:close/>
                <a:moveTo>
                  <a:pt x="656690" y="2906112"/>
                </a:moveTo>
                <a:lnTo>
                  <a:pt x="2442013" y="2906112"/>
                </a:lnTo>
                <a:lnTo>
                  <a:pt x="2442013" y="3712250"/>
                </a:lnTo>
                <a:lnTo>
                  <a:pt x="656690" y="3712250"/>
                </a:lnTo>
                <a:close/>
                <a:moveTo>
                  <a:pt x="575330" y="2669437"/>
                </a:moveTo>
                <a:lnTo>
                  <a:pt x="2464262" y="2669437"/>
                </a:lnTo>
                <a:cubicBezTo>
                  <a:pt x="2490803" y="2669437"/>
                  <a:pt x="2512318" y="2690952"/>
                  <a:pt x="2512318" y="2717493"/>
                </a:cubicBezTo>
                <a:lnTo>
                  <a:pt x="2512318" y="2794811"/>
                </a:lnTo>
                <a:cubicBezTo>
                  <a:pt x="2512318" y="2821352"/>
                  <a:pt x="2490803" y="2842867"/>
                  <a:pt x="2464262" y="2842867"/>
                </a:cubicBezTo>
                <a:lnTo>
                  <a:pt x="575330" y="2842867"/>
                </a:lnTo>
                <a:cubicBezTo>
                  <a:pt x="548789" y="2842867"/>
                  <a:pt x="527274" y="2821352"/>
                  <a:pt x="527274" y="2794811"/>
                </a:cubicBezTo>
                <a:lnTo>
                  <a:pt x="527274" y="2717493"/>
                </a:lnTo>
                <a:cubicBezTo>
                  <a:pt x="527274" y="2690952"/>
                  <a:pt x="548789" y="2669437"/>
                  <a:pt x="575330" y="2669437"/>
                </a:cubicBezTo>
                <a:close/>
                <a:moveTo>
                  <a:pt x="1349992" y="2168510"/>
                </a:moveTo>
                <a:lnTo>
                  <a:pt x="1707057" y="2168510"/>
                </a:lnTo>
                <a:lnTo>
                  <a:pt x="1707057" y="2370734"/>
                </a:lnTo>
                <a:cubicBezTo>
                  <a:pt x="1874747" y="2404729"/>
                  <a:pt x="1985722" y="2490502"/>
                  <a:pt x="1985722" y="2586734"/>
                </a:cubicBezTo>
                <a:lnTo>
                  <a:pt x="1071576" y="2594663"/>
                </a:lnTo>
                <a:cubicBezTo>
                  <a:pt x="1065230" y="2495535"/>
                  <a:pt x="1177348" y="2405698"/>
                  <a:pt x="1349992" y="2368429"/>
                </a:cubicBezTo>
                <a:close/>
                <a:moveTo>
                  <a:pt x="2631656" y="450715"/>
                </a:moveTo>
                <a:cubicBezTo>
                  <a:pt x="2599636" y="450919"/>
                  <a:pt x="2565613" y="455880"/>
                  <a:pt x="2530064" y="466051"/>
                </a:cubicBezTo>
                <a:cubicBezTo>
                  <a:pt x="2503375" y="834241"/>
                  <a:pt x="2405544" y="1178921"/>
                  <a:pt x="2250893" y="1444917"/>
                </a:cubicBezTo>
                <a:cubicBezTo>
                  <a:pt x="2218111" y="1501300"/>
                  <a:pt x="2183585" y="1552913"/>
                  <a:pt x="2146402" y="1598826"/>
                </a:cubicBezTo>
                <a:cubicBezTo>
                  <a:pt x="2293461" y="1638047"/>
                  <a:pt x="2493561" y="1550708"/>
                  <a:pt x="2660017" y="1363140"/>
                </a:cubicBezTo>
                <a:cubicBezTo>
                  <a:pt x="2786489" y="1220627"/>
                  <a:pt x="2874424" y="1040657"/>
                  <a:pt x="2899480" y="873043"/>
                </a:cubicBezTo>
                <a:cubicBezTo>
                  <a:pt x="2938482" y="612144"/>
                  <a:pt x="2819565" y="449517"/>
                  <a:pt x="2631656" y="450715"/>
                </a:cubicBezTo>
                <a:close/>
                <a:moveTo>
                  <a:pt x="467048" y="450715"/>
                </a:moveTo>
                <a:cubicBezTo>
                  <a:pt x="279139" y="449517"/>
                  <a:pt x="160221" y="612144"/>
                  <a:pt x="199222" y="873043"/>
                </a:cubicBezTo>
                <a:cubicBezTo>
                  <a:pt x="224279" y="1040657"/>
                  <a:pt x="312213" y="1220627"/>
                  <a:pt x="438685" y="1363140"/>
                </a:cubicBezTo>
                <a:cubicBezTo>
                  <a:pt x="605037" y="1550589"/>
                  <a:pt x="804990" y="1637937"/>
                  <a:pt x="952028" y="1598911"/>
                </a:cubicBezTo>
                <a:cubicBezTo>
                  <a:pt x="918104" y="1556765"/>
                  <a:pt x="886364" y="1509855"/>
                  <a:pt x="856054" y="1458932"/>
                </a:cubicBezTo>
                <a:cubicBezTo>
                  <a:pt x="696751" y="1191291"/>
                  <a:pt x="595828" y="840985"/>
                  <a:pt x="568527" y="466013"/>
                </a:cubicBezTo>
                <a:cubicBezTo>
                  <a:pt x="533017" y="455869"/>
                  <a:pt x="499033" y="450918"/>
                  <a:pt x="467048" y="450715"/>
                </a:cubicBezTo>
                <a:close/>
                <a:moveTo>
                  <a:pt x="2354966" y="348975"/>
                </a:moveTo>
                <a:lnTo>
                  <a:pt x="2153798" y="352632"/>
                </a:lnTo>
                <a:cubicBezTo>
                  <a:pt x="2173305" y="498936"/>
                  <a:pt x="2179729" y="531287"/>
                  <a:pt x="2185171" y="681814"/>
                </a:cubicBezTo>
                <a:cubicBezTo>
                  <a:pt x="2182853" y="813191"/>
                  <a:pt x="2159358" y="914444"/>
                  <a:pt x="2125875" y="1049479"/>
                </a:cubicBezTo>
                <a:cubicBezTo>
                  <a:pt x="2071222" y="1223496"/>
                  <a:pt x="2061228" y="1228079"/>
                  <a:pt x="2011151" y="1332869"/>
                </a:cubicBezTo>
                <a:cubicBezTo>
                  <a:pt x="1951069" y="1449268"/>
                  <a:pt x="1836673" y="1629725"/>
                  <a:pt x="1768261" y="1753641"/>
                </a:cubicBezTo>
                <a:cubicBezTo>
                  <a:pt x="1892204" y="1655451"/>
                  <a:pt x="2022124" y="1512091"/>
                  <a:pt x="2102591" y="1384075"/>
                </a:cubicBezTo>
                <a:cubicBezTo>
                  <a:pt x="2250115" y="1140235"/>
                  <a:pt x="2301557" y="994020"/>
                  <a:pt x="2350534" y="737869"/>
                </a:cubicBezTo>
                <a:cubicBezTo>
                  <a:pt x="2361833" y="563166"/>
                  <a:pt x="2370816" y="497718"/>
                  <a:pt x="2354966" y="348975"/>
                </a:cubicBezTo>
                <a:close/>
                <a:moveTo>
                  <a:pt x="2539333" y="238558"/>
                </a:moveTo>
                <a:lnTo>
                  <a:pt x="2536537" y="347892"/>
                </a:lnTo>
                <a:cubicBezTo>
                  <a:pt x="2608900" y="315742"/>
                  <a:pt x="2677562" y="299616"/>
                  <a:pt x="2740368" y="297718"/>
                </a:cubicBezTo>
                <a:cubicBezTo>
                  <a:pt x="2983613" y="290369"/>
                  <a:pt x="3139018" y="496461"/>
                  <a:pt x="3089515" y="830455"/>
                </a:cubicBezTo>
                <a:cubicBezTo>
                  <a:pt x="3058092" y="1042474"/>
                  <a:pt x="2946966" y="1270289"/>
                  <a:pt x="2786963" y="1450704"/>
                </a:cubicBezTo>
                <a:cubicBezTo>
                  <a:pt x="2540351" y="1728779"/>
                  <a:pt x="2235198" y="1832763"/>
                  <a:pt x="2047591" y="1711869"/>
                </a:cubicBezTo>
                <a:cubicBezTo>
                  <a:pt x="1960010" y="1801924"/>
                  <a:pt x="1864893" y="1865189"/>
                  <a:pt x="1766566" y="1901471"/>
                </a:cubicBezTo>
                <a:lnTo>
                  <a:pt x="1766566" y="2055268"/>
                </a:lnTo>
                <a:cubicBezTo>
                  <a:pt x="1766566" y="2085119"/>
                  <a:pt x="1742367" y="2109318"/>
                  <a:pt x="1712516" y="2109318"/>
                </a:cubicBezTo>
                <a:lnTo>
                  <a:pt x="1344530" y="2109318"/>
                </a:lnTo>
                <a:cubicBezTo>
                  <a:pt x="1314679" y="2109318"/>
                  <a:pt x="1290480" y="2085119"/>
                  <a:pt x="1290480" y="2055268"/>
                </a:cubicBezTo>
                <a:lnTo>
                  <a:pt x="1290480" y="1884230"/>
                </a:lnTo>
                <a:cubicBezTo>
                  <a:pt x="1206899" y="1846694"/>
                  <a:pt x="1126105" y="1789314"/>
                  <a:pt x="1051155" y="1711837"/>
                </a:cubicBezTo>
                <a:cubicBezTo>
                  <a:pt x="863555" y="1832780"/>
                  <a:pt x="558372" y="1728802"/>
                  <a:pt x="311739" y="1450704"/>
                </a:cubicBezTo>
                <a:cubicBezTo>
                  <a:pt x="151737" y="1270289"/>
                  <a:pt x="40611" y="1042474"/>
                  <a:pt x="9187" y="830455"/>
                </a:cubicBezTo>
                <a:cubicBezTo>
                  <a:pt x="-40316" y="496461"/>
                  <a:pt x="115089" y="290369"/>
                  <a:pt x="358334" y="297718"/>
                </a:cubicBezTo>
                <a:cubicBezTo>
                  <a:pt x="421167" y="299617"/>
                  <a:pt x="489861" y="315756"/>
                  <a:pt x="562257" y="347936"/>
                </a:cubicBezTo>
                <a:cubicBezTo>
                  <a:pt x="559920" y="314992"/>
                  <a:pt x="559351" y="281866"/>
                  <a:pt x="559351" y="248638"/>
                </a:cubicBezTo>
                <a:close/>
                <a:moveTo>
                  <a:pt x="517407" y="0"/>
                </a:moveTo>
                <a:lnTo>
                  <a:pt x="2581295" y="0"/>
                </a:lnTo>
                <a:cubicBezTo>
                  <a:pt x="2607836" y="0"/>
                  <a:pt x="2629351" y="21515"/>
                  <a:pt x="2629351" y="48056"/>
                </a:cubicBezTo>
                <a:lnTo>
                  <a:pt x="2629351" y="125374"/>
                </a:lnTo>
                <a:cubicBezTo>
                  <a:pt x="2629351" y="151915"/>
                  <a:pt x="2607836" y="173430"/>
                  <a:pt x="2581295" y="173430"/>
                </a:cubicBezTo>
                <a:lnTo>
                  <a:pt x="517407" y="173430"/>
                </a:lnTo>
                <a:cubicBezTo>
                  <a:pt x="490866" y="173430"/>
                  <a:pt x="469351" y="151915"/>
                  <a:pt x="469351" y="125374"/>
                </a:cubicBezTo>
                <a:lnTo>
                  <a:pt x="469351" y="48056"/>
                </a:lnTo>
                <a:cubicBezTo>
                  <a:pt x="469351" y="21515"/>
                  <a:pt x="490866" y="0"/>
                  <a:pt x="51740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6" name="Rounded Rectangle 2">
            <a:extLst>
              <a:ext uri="{FF2B5EF4-FFF2-40B4-BE49-F238E27FC236}">
                <a16:creationId xmlns:a16="http://schemas.microsoft.com/office/drawing/2014/main" id="{513F1B17-3160-4409-B4F0-B76E463C229B}"/>
              </a:ext>
            </a:extLst>
          </p:cNvPr>
          <p:cNvSpPr/>
          <p:nvPr/>
        </p:nvSpPr>
        <p:spPr>
          <a:xfrm>
            <a:off x="1367759" y="2629847"/>
            <a:ext cx="200789" cy="298192"/>
          </a:xfrm>
          <a:custGeom>
            <a:avLst/>
            <a:gdLst/>
            <a:ahLst/>
            <a:cxnLst/>
            <a:rect l="l" t="t" r="r" b="b"/>
            <a:pathLst>
              <a:path w="2736304" h="3960440">
                <a:moveTo>
                  <a:pt x="1535774" y="3045693"/>
                </a:moveTo>
                <a:cubicBezTo>
                  <a:pt x="1502632" y="3045693"/>
                  <a:pt x="1475766" y="3072559"/>
                  <a:pt x="1475766" y="3105701"/>
                </a:cubicBezTo>
                <a:lnTo>
                  <a:pt x="1475766" y="3345725"/>
                </a:lnTo>
                <a:cubicBezTo>
                  <a:pt x="1475766" y="3378867"/>
                  <a:pt x="1502632" y="3405733"/>
                  <a:pt x="1535774" y="3405733"/>
                </a:cubicBezTo>
                <a:lnTo>
                  <a:pt x="1775798" y="3405733"/>
                </a:lnTo>
                <a:cubicBezTo>
                  <a:pt x="1808940" y="3405733"/>
                  <a:pt x="1835806" y="3378867"/>
                  <a:pt x="1835806" y="3345725"/>
                </a:cubicBezTo>
                <a:lnTo>
                  <a:pt x="1835806" y="3105701"/>
                </a:lnTo>
                <a:cubicBezTo>
                  <a:pt x="1835806" y="3072559"/>
                  <a:pt x="1808940" y="3045693"/>
                  <a:pt x="1775798" y="3045693"/>
                </a:cubicBezTo>
                <a:close/>
                <a:moveTo>
                  <a:pt x="973636" y="3045693"/>
                </a:moveTo>
                <a:cubicBezTo>
                  <a:pt x="940494" y="3045693"/>
                  <a:pt x="913628" y="3072559"/>
                  <a:pt x="913628" y="3105701"/>
                </a:cubicBezTo>
                <a:lnTo>
                  <a:pt x="913628" y="3345725"/>
                </a:lnTo>
                <a:cubicBezTo>
                  <a:pt x="913628" y="3378867"/>
                  <a:pt x="940494" y="3405733"/>
                  <a:pt x="973636" y="3405733"/>
                </a:cubicBezTo>
                <a:lnTo>
                  <a:pt x="1213660" y="3405733"/>
                </a:lnTo>
                <a:cubicBezTo>
                  <a:pt x="1246802" y="3405733"/>
                  <a:pt x="1273668" y="3378867"/>
                  <a:pt x="1273668" y="3345725"/>
                </a:cubicBezTo>
                <a:lnTo>
                  <a:pt x="1273668" y="3105701"/>
                </a:lnTo>
                <a:cubicBezTo>
                  <a:pt x="1273668" y="3072559"/>
                  <a:pt x="1246802" y="3045693"/>
                  <a:pt x="1213660" y="3045693"/>
                </a:cubicBezTo>
                <a:close/>
                <a:moveTo>
                  <a:pt x="411498" y="3045693"/>
                </a:moveTo>
                <a:cubicBezTo>
                  <a:pt x="378356" y="3045693"/>
                  <a:pt x="351490" y="3072559"/>
                  <a:pt x="351490" y="3105701"/>
                </a:cubicBezTo>
                <a:lnTo>
                  <a:pt x="351490" y="3345725"/>
                </a:lnTo>
                <a:cubicBezTo>
                  <a:pt x="351490" y="3378867"/>
                  <a:pt x="378356" y="3405733"/>
                  <a:pt x="411498" y="3405733"/>
                </a:cubicBezTo>
                <a:lnTo>
                  <a:pt x="651522" y="3405733"/>
                </a:lnTo>
                <a:cubicBezTo>
                  <a:pt x="684664" y="3405733"/>
                  <a:pt x="711530" y="3378867"/>
                  <a:pt x="711530" y="3345725"/>
                </a:cubicBezTo>
                <a:lnTo>
                  <a:pt x="711530" y="3105701"/>
                </a:lnTo>
                <a:cubicBezTo>
                  <a:pt x="711530" y="3072559"/>
                  <a:pt x="684664" y="3045693"/>
                  <a:pt x="651522" y="3045693"/>
                </a:cubicBezTo>
                <a:close/>
                <a:moveTo>
                  <a:pt x="2091548" y="2450508"/>
                </a:moveTo>
                <a:cubicBezTo>
                  <a:pt x="2058410" y="2450508"/>
                  <a:pt x="2031547" y="2477371"/>
                  <a:pt x="2031547" y="2510509"/>
                </a:cubicBezTo>
                <a:lnTo>
                  <a:pt x="2031547" y="3345732"/>
                </a:lnTo>
                <a:cubicBezTo>
                  <a:pt x="2031547" y="3378870"/>
                  <a:pt x="2058410" y="3405733"/>
                  <a:pt x="2091548" y="3405733"/>
                </a:cubicBezTo>
                <a:lnTo>
                  <a:pt x="2331546" y="3405733"/>
                </a:lnTo>
                <a:cubicBezTo>
                  <a:pt x="2364684" y="3405733"/>
                  <a:pt x="2391547" y="3378870"/>
                  <a:pt x="2391547" y="3345732"/>
                </a:cubicBezTo>
                <a:lnTo>
                  <a:pt x="2391547" y="2510509"/>
                </a:lnTo>
                <a:cubicBezTo>
                  <a:pt x="2391547" y="2477371"/>
                  <a:pt x="2364684" y="2450508"/>
                  <a:pt x="2331546" y="2450508"/>
                </a:cubicBezTo>
                <a:close/>
                <a:moveTo>
                  <a:pt x="1535774" y="2450508"/>
                </a:moveTo>
                <a:cubicBezTo>
                  <a:pt x="1502632" y="2450508"/>
                  <a:pt x="1475766" y="2477374"/>
                  <a:pt x="1475766" y="2510516"/>
                </a:cubicBezTo>
                <a:lnTo>
                  <a:pt x="1475766" y="2750540"/>
                </a:lnTo>
                <a:cubicBezTo>
                  <a:pt x="1475766" y="2783682"/>
                  <a:pt x="1502632" y="2810548"/>
                  <a:pt x="1535774" y="2810548"/>
                </a:cubicBezTo>
                <a:lnTo>
                  <a:pt x="1775798" y="2810548"/>
                </a:lnTo>
                <a:cubicBezTo>
                  <a:pt x="1808940" y="2810548"/>
                  <a:pt x="1835806" y="2783682"/>
                  <a:pt x="1835806" y="2750540"/>
                </a:cubicBezTo>
                <a:lnTo>
                  <a:pt x="1835806" y="2510516"/>
                </a:lnTo>
                <a:cubicBezTo>
                  <a:pt x="1835806" y="2477374"/>
                  <a:pt x="1808940" y="2450508"/>
                  <a:pt x="1775798" y="2450508"/>
                </a:cubicBezTo>
                <a:close/>
                <a:moveTo>
                  <a:pt x="973636" y="2450508"/>
                </a:moveTo>
                <a:cubicBezTo>
                  <a:pt x="940494" y="2450508"/>
                  <a:pt x="913628" y="2477374"/>
                  <a:pt x="913628" y="2510516"/>
                </a:cubicBezTo>
                <a:lnTo>
                  <a:pt x="913628" y="2750540"/>
                </a:lnTo>
                <a:cubicBezTo>
                  <a:pt x="913628" y="2783682"/>
                  <a:pt x="940494" y="2810548"/>
                  <a:pt x="973636" y="2810548"/>
                </a:cubicBezTo>
                <a:lnTo>
                  <a:pt x="1213660" y="2810548"/>
                </a:lnTo>
                <a:cubicBezTo>
                  <a:pt x="1246802" y="2810548"/>
                  <a:pt x="1273668" y="2783682"/>
                  <a:pt x="1273668" y="2750540"/>
                </a:cubicBezTo>
                <a:lnTo>
                  <a:pt x="1273668" y="2510516"/>
                </a:lnTo>
                <a:cubicBezTo>
                  <a:pt x="1273668" y="2477374"/>
                  <a:pt x="1246802" y="2450508"/>
                  <a:pt x="1213660" y="2450508"/>
                </a:cubicBezTo>
                <a:close/>
                <a:moveTo>
                  <a:pt x="411498" y="2450508"/>
                </a:moveTo>
                <a:cubicBezTo>
                  <a:pt x="378356" y="2450508"/>
                  <a:pt x="351490" y="2477374"/>
                  <a:pt x="351490" y="2510516"/>
                </a:cubicBezTo>
                <a:lnTo>
                  <a:pt x="351490" y="2750540"/>
                </a:lnTo>
                <a:cubicBezTo>
                  <a:pt x="351490" y="2783682"/>
                  <a:pt x="378356" y="2810548"/>
                  <a:pt x="411498" y="2810548"/>
                </a:cubicBezTo>
                <a:lnTo>
                  <a:pt x="651522" y="2810548"/>
                </a:lnTo>
                <a:cubicBezTo>
                  <a:pt x="684664" y="2810548"/>
                  <a:pt x="711530" y="2783682"/>
                  <a:pt x="711530" y="2750540"/>
                </a:cubicBezTo>
                <a:lnTo>
                  <a:pt x="711530" y="2510516"/>
                </a:lnTo>
                <a:cubicBezTo>
                  <a:pt x="711530" y="2477374"/>
                  <a:pt x="684664" y="2450508"/>
                  <a:pt x="651522" y="2450508"/>
                </a:cubicBezTo>
                <a:close/>
                <a:moveTo>
                  <a:pt x="2091555" y="1855324"/>
                </a:moveTo>
                <a:cubicBezTo>
                  <a:pt x="2058413" y="1855324"/>
                  <a:pt x="2031547" y="1882190"/>
                  <a:pt x="2031547" y="1915332"/>
                </a:cubicBezTo>
                <a:lnTo>
                  <a:pt x="2031547" y="2155356"/>
                </a:lnTo>
                <a:cubicBezTo>
                  <a:pt x="2031547" y="2188498"/>
                  <a:pt x="2058413" y="2215364"/>
                  <a:pt x="2091555" y="2215364"/>
                </a:cubicBezTo>
                <a:lnTo>
                  <a:pt x="2331579" y="2215364"/>
                </a:lnTo>
                <a:cubicBezTo>
                  <a:pt x="2364721" y="2215364"/>
                  <a:pt x="2391587" y="2188498"/>
                  <a:pt x="2391587" y="2155356"/>
                </a:cubicBezTo>
                <a:lnTo>
                  <a:pt x="2391587" y="1915332"/>
                </a:lnTo>
                <a:cubicBezTo>
                  <a:pt x="2391587" y="1882190"/>
                  <a:pt x="2364721" y="1855324"/>
                  <a:pt x="2331579" y="1855324"/>
                </a:cubicBezTo>
                <a:close/>
                <a:moveTo>
                  <a:pt x="1529417" y="1855324"/>
                </a:moveTo>
                <a:cubicBezTo>
                  <a:pt x="1496275" y="1855324"/>
                  <a:pt x="1469409" y="1882190"/>
                  <a:pt x="1469409" y="1915332"/>
                </a:cubicBezTo>
                <a:lnTo>
                  <a:pt x="1469409" y="2155356"/>
                </a:lnTo>
                <a:cubicBezTo>
                  <a:pt x="1469409" y="2188498"/>
                  <a:pt x="1496275" y="2215364"/>
                  <a:pt x="1529417" y="2215364"/>
                </a:cubicBezTo>
                <a:lnTo>
                  <a:pt x="1769441" y="2215364"/>
                </a:lnTo>
                <a:cubicBezTo>
                  <a:pt x="1802583" y="2215364"/>
                  <a:pt x="1829449" y="2188498"/>
                  <a:pt x="1829449" y="2155356"/>
                </a:cubicBezTo>
                <a:lnTo>
                  <a:pt x="1829449" y="1915332"/>
                </a:lnTo>
                <a:cubicBezTo>
                  <a:pt x="1829449" y="1882190"/>
                  <a:pt x="1802583" y="1855324"/>
                  <a:pt x="1769441" y="1855324"/>
                </a:cubicBezTo>
                <a:close/>
                <a:moveTo>
                  <a:pt x="967279" y="1855324"/>
                </a:moveTo>
                <a:cubicBezTo>
                  <a:pt x="934137" y="1855324"/>
                  <a:pt x="907271" y="1882190"/>
                  <a:pt x="907271" y="1915332"/>
                </a:cubicBezTo>
                <a:lnTo>
                  <a:pt x="907271" y="2155356"/>
                </a:lnTo>
                <a:cubicBezTo>
                  <a:pt x="907271" y="2188498"/>
                  <a:pt x="934137" y="2215364"/>
                  <a:pt x="967279" y="2215364"/>
                </a:cubicBezTo>
                <a:lnTo>
                  <a:pt x="1207303" y="2215364"/>
                </a:lnTo>
                <a:cubicBezTo>
                  <a:pt x="1240445" y="2215364"/>
                  <a:pt x="1267311" y="2188498"/>
                  <a:pt x="1267311" y="2155356"/>
                </a:cubicBezTo>
                <a:lnTo>
                  <a:pt x="1267311" y="1915332"/>
                </a:lnTo>
                <a:cubicBezTo>
                  <a:pt x="1267311" y="1882190"/>
                  <a:pt x="1240445" y="1855324"/>
                  <a:pt x="1207303" y="1855324"/>
                </a:cubicBezTo>
                <a:close/>
                <a:moveTo>
                  <a:pt x="405141" y="1855324"/>
                </a:moveTo>
                <a:cubicBezTo>
                  <a:pt x="371999" y="1855324"/>
                  <a:pt x="345133" y="1882190"/>
                  <a:pt x="345133" y="1915332"/>
                </a:cubicBezTo>
                <a:lnTo>
                  <a:pt x="345133" y="2155356"/>
                </a:lnTo>
                <a:cubicBezTo>
                  <a:pt x="345133" y="2188498"/>
                  <a:pt x="371999" y="2215364"/>
                  <a:pt x="405141" y="2215364"/>
                </a:cubicBezTo>
                <a:lnTo>
                  <a:pt x="645165" y="2215364"/>
                </a:lnTo>
                <a:cubicBezTo>
                  <a:pt x="678307" y="2215364"/>
                  <a:pt x="705173" y="2188498"/>
                  <a:pt x="705173" y="2155356"/>
                </a:cubicBezTo>
                <a:lnTo>
                  <a:pt x="705173" y="1915332"/>
                </a:lnTo>
                <a:cubicBezTo>
                  <a:pt x="705173" y="1882190"/>
                  <a:pt x="678307" y="1855324"/>
                  <a:pt x="645165" y="1855324"/>
                </a:cubicBezTo>
                <a:close/>
                <a:moveTo>
                  <a:pt x="2091555" y="1260140"/>
                </a:moveTo>
                <a:cubicBezTo>
                  <a:pt x="2058413" y="1260140"/>
                  <a:pt x="2031547" y="1287006"/>
                  <a:pt x="2031547" y="1320148"/>
                </a:cubicBezTo>
                <a:lnTo>
                  <a:pt x="2031547" y="1560172"/>
                </a:lnTo>
                <a:cubicBezTo>
                  <a:pt x="2031547" y="1593314"/>
                  <a:pt x="2058413" y="1620180"/>
                  <a:pt x="2091555" y="1620180"/>
                </a:cubicBezTo>
                <a:lnTo>
                  <a:pt x="2331579" y="1620180"/>
                </a:lnTo>
                <a:cubicBezTo>
                  <a:pt x="2364721" y="1620180"/>
                  <a:pt x="2391587" y="1593314"/>
                  <a:pt x="2391587" y="1560172"/>
                </a:cubicBezTo>
                <a:lnTo>
                  <a:pt x="2391587" y="1320148"/>
                </a:lnTo>
                <a:cubicBezTo>
                  <a:pt x="2391587" y="1287006"/>
                  <a:pt x="2364721" y="1260140"/>
                  <a:pt x="2331579" y="1260140"/>
                </a:cubicBezTo>
                <a:close/>
                <a:moveTo>
                  <a:pt x="1529417" y="1260140"/>
                </a:moveTo>
                <a:cubicBezTo>
                  <a:pt x="1496275" y="1260140"/>
                  <a:pt x="1469409" y="1287006"/>
                  <a:pt x="1469409" y="1320148"/>
                </a:cubicBezTo>
                <a:lnTo>
                  <a:pt x="1469409" y="1560172"/>
                </a:lnTo>
                <a:cubicBezTo>
                  <a:pt x="1469409" y="1593314"/>
                  <a:pt x="1496275" y="1620180"/>
                  <a:pt x="1529417" y="1620180"/>
                </a:cubicBezTo>
                <a:lnTo>
                  <a:pt x="1769441" y="1620180"/>
                </a:lnTo>
                <a:cubicBezTo>
                  <a:pt x="1802583" y="1620180"/>
                  <a:pt x="1829449" y="1593314"/>
                  <a:pt x="1829449" y="1560172"/>
                </a:cubicBezTo>
                <a:lnTo>
                  <a:pt x="1829449" y="1320148"/>
                </a:lnTo>
                <a:cubicBezTo>
                  <a:pt x="1829449" y="1287006"/>
                  <a:pt x="1802583" y="1260140"/>
                  <a:pt x="1769441" y="1260140"/>
                </a:cubicBezTo>
                <a:close/>
                <a:moveTo>
                  <a:pt x="967279" y="1260140"/>
                </a:moveTo>
                <a:cubicBezTo>
                  <a:pt x="934137" y="1260140"/>
                  <a:pt x="907271" y="1287006"/>
                  <a:pt x="907271" y="1320148"/>
                </a:cubicBezTo>
                <a:lnTo>
                  <a:pt x="907271" y="1560172"/>
                </a:lnTo>
                <a:cubicBezTo>
                  <a:pt x="907271" y="1593314"/>
                  <a:pt x="934137" y="1620180"/>
                  <a:pt x="967279" y="1620180"/>
                </a:cubicBezTo>
                <a:lnTo>
                  <a:pt x="1207303" y="1620180"/>
                </a:lnTo>
                <a:cubicBezTo>
                  <a:pt x="1240445" y="1620180"/>
                  <a:pt x="1267311" y="1593314"/>
                  <a:pt x="1267311" y="1560172"/>
                </a:cubicBezTo>
                <a:lnTo>
                  <a:pt x="1267311" y="1320148"/>
                </a:lnTo>
                <a:cubicBezTo>
                  <a:pt x="1267311" y="1287006"/>
                  <a:pt x="1240445" y="1260140"/>
                  <a:pt x="1207303" y="1260140"/>
                </a:cubicBezTo>
                <a:close/>
                <a:moveTo>
                  <a:pt x="405141" y="1260140"/>
                </a:moveTo>
                <a:cubicBezTo>
                  <a:pt x="371999" y="1260140"/>
                  <a:pt x="345133" y="1287006"/>
                  <a:pt x="345133" y="1320148"/>
                </a:cubicBezTo>
                <a:lnTo>
                  <a:pt x="345133" y="1560172"/>
                </a:lnTo>
                <a:cubicBezTo>
                  <a:pt x="345133" y="1593314"/>
                  <a:pt x="371999" y="1620180"/>
                  <a:pt x="405141" y="1620180"/>
                </a:cubicBezTo>
                <a:lnTo>
                  <a:pt x="645165" y="1620180"/>
                </a:lnTo>
                <a:cubicBezTo>
                  <a:pt x="678307" y="1620180"/>
                  <a:pt x="705173" y="1593314"/>
                  <a:pt x="705173" y="1560172"/>
                </a:cubicBezTo>
                <a:lnTo>
                  <a:pt x="705173" y="1320148"/>
                </a:lnTo>
                <a:cubicBezTo>
                  <a:pt x="705173" y="1287006"/>
                  <a:pt x="678307" y="1260140"/>
                  <a:pt x="645165" y="1260140"/>
                </a:cubicBezTo>
                <a:close/>
                <a:moveTo>
                  <a:pt x="444129" y="277258"/>
                </a:moveTo>
                <a:cubicBezTo>
                  <a:pt x="318150" y="277258"/>
                  <a:pt x="216024" y="379384"/>
                  <a:pt x="216024" y="505363"/>
                </a:cubicBezTo>
                <a:lnTo>
                  <a:pt x="216024" y="744003"/>
                </a:lnTo>
                <a:cubicBezTo>
                  <a:pt x="216024" y="869982"/>
                  <a:pt x="318150" y="972108"/>
                  <a:pt x="444129" y="972108"/>
                </a:cubicBezTo>
                <a:lnTo>
                  <a:pt x="2292175" y="972108"/>
                </a:lnTo>
                <a:cubicBezTo>
                  <a:pt x="2418154" y="972108"/>
                  <a:pt x="2520280" y="869982"/>
                  <a:pt x="2520280" y="744003"/>
                </a:cubicBezTo>
                <a:lnTo>
                  <a:pt x="2520280" y="505363"/>
                </a:lnTo>
                <a:cubicBezTo>
                  <a:pt x="2520280" y="379384"/>
                  <a:pt x="2418154" y="277258"/>
                  <a:pt x="2292175" y="277258"/>
                </a:cubicBezTo>
                <a:close/>
                <a:moveTo>
                  <a:pt x="456060" y="0"/>
                </a:moveTo>
                <a:lnTo>
                  <a:pt x="2280244" y="0"/>
                </a:lnTo>
                <a:cubicBezTo>
                  <a:pt x="2532119" y="0"/>
                  <a:pt x="2736304" y="204185"/>
                  <a:pt x="2736304" y="456060"/>
                </a:cubicBezTo>
                <a:lnTo>
                  <a:pt x="2736304" y="3504380"/>
                </a:lnTo>
                <a:cubicBezTo>
                  <a:pt x="2736304" y="3756255"/>
                  <a:pt x="2532119" y="3960440"/>
                  <a:pt x="2280244" y="3960440"/>
                </a:cubicBezTo>
                <a:lnTo>
                  <a:pt x="456060" y="3960440"/>
                </a:lnTo>
                <a:cubicBezTo>
                  <a:pt x="204185" y="3960440"/>
                  <a:pt x="0" y="3756255"/>
                  <a:pt x="0" y="3504380"/>
                </a:cubicBezTo>
                <a:lnTo>
                  <a:pt x="0" y="456060"/>
                </a:lnTo>
                <a:cubicBezTo>
                  <a:pt x="0" y="204185"/>
                  <a:pt x="204185" y="0"/>
                  <a:pt x="45606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7" name="Rounded Rectangle 1">
            <a:extLst>
              <a:ext uri="{FF2B5EF4-FFF2-40B4-BE49-F238E27FC236}">
                <a16:creationId xmlns:a16="http://schemas.microsoft.com/office/drawing/2014/main" id="{B23466EE-DFE9-4AD1-B7BF-B51CFA467753}"/>
              </a:ext>
            </a:extLst>
          </p:cNvPr>
          <p:cNvSpPr/>
          <p:nvPr/>
        </p:nvSpPr>
        <p:spPr>
          <a:xfrm>
            <a:off x="3372215" y="4496385"/>
            <a:ext cx="215784" cy="221408"/>
          </a:xfrm>
          <a:custGeom>
            <a:avLst/>
            <a:gdLst/>
            <a:ahLst/>
            <a:cxnLst/>
            <a:rect l="l" t="t" r="r" b="b"/>
            <a:pathLst>
              <a:path w="3888432" h="3888432">
                <a:moveTo>
                  <a:pt x="2959265" y="3140417"/>
                </a:moveTo>
                <a:cubicBezTo>
                  <a:pt x="2880371" y="3140417"/>
                  <a:pt x="2816414" y="3204374"/>
                  <a:pt x="2816414" y="3283268"/>
                </a:cubicBezTo>
                <a:cubicBezTo>
                  <a:pt x="2816414" y="3362162"/>
                  <a:pt x="2880371" y="3426119"/>
                  <a:pt x="2959265" y="3426119"/>
                </a:cubicBezTo>
                <a:cubicBezTo>
                  <a:pt x="3038159" y="3426119"/>
                  <a:pt x="3102116" y="3362162"/>
                  <a:pt x="3102116" y="3283268"/>
                </a:cubicBezTo>
                <a:cubicBezTo>
                  <a:pt x="3102116" y="3204374"/>
                  <a:pt x="3038159" y="3140417"/>
                  <a:pt x="2959265" y="3140417"/>
                </a:cubicBezTo>
                <a:close/>
                <a:moveTo>
                  <a:pt x="2512916" y="2819124"/>
                </a:moveTo>
                <a:lnTo>
                  <a:pt x="2512916" y="3022941"/>
                </a:lnTo>
                <a:lnTo>
                  <a:pt x="3405613" y="3022941"/>
                </a:lnTo>
                <a:lnTo>
                  <a:pt x="3405613" y="2819124"/>
                </a:lnTo>
                <a:close/>
                <a:moveTo>
                  <a:pt x="741072" y="2504407"/>
                </a:moveTo>
                <a:lnTo>
                  <a:pt x="539050" y="2706429"/>
                </a:lnTo>
                <a:lnTo>
                  <a:pt x="753654" y="2921033"/>
                </a:lnTo>
                <a:lnTo>
                  <a:pt x="539050" y="3135636"/>
                </a:lnTo>
                <a:lnTo>
                  <a:pt x="741072" y="3337658"/>
                </a:lnTo>
                <a:lnTo>
                  <a:pt x="955676" y="3123054"/>
                </a:lnTo>
                <a:lnTo>
                  <a:pt x="1170279" y="3337658"/>
                </a:lnTo>
                <a:lnTo>
                  <a:pt x="1372301" y="3135636"/>
                </a:lnTo>
                <a:lnTo>
                  <a:pt x="1157697" y="2921033"/>
                </a:lnTo>
                <a:lnTo>
                  <a:pt x="1372301" y="2706429"/>
                </a:lnTo>
                <a:lnTo>
                  <a:pt x="1170279" y="2504407"/>
                </a:lnTo>
                <a:lnTo>
                  <a:pt x="955676" y="2719011"/>
                </a:lnTo>
                <a:close/>
                <a:moveTo>
                  <a:pt x="2959265" y="2415946"/>
                </a:moveTo>
                <a:cubicBezTo>
                  <a:pt x="2880371" y="2415946"/>
                  <a:pt x="2816414" y="2479903"/>
                  <a:pt x="2816414" y="2558797"/>
                </a:cubicBezTo>
                <a:cubicBezTo>
                  <a:pt x="2816414" y="2637691"/>
                  <a:pt x="2880371" y="2701648"/>
                  <a:pt x="2959265" y="2701648"/>
                </a:cubicBezTo>
                <a:cubicBezTo>
                  <a:pt x="3038159" y="2701648"/>
                  <a:pt x="3102116" y="2637691"/>
                  <a:pt x="3102116" y="2558797"/>
                </a:cubicBezTo>
                <a:cubicBezTo>
                  <a:pt x="3102116" y="2479903"/>
                  <a:pt x="3038159" y="2415946"/>
                  <a:pt x="2959265" y="2415946"/>
                </a:cubicBezTo>
                <a:close/>
                <a:moveTo>
                  <a:pt x="2536364" y="828590"/>
                </a:moveTo>
                <a:lnTo>
                  <a:pt x="2536364" y="1114291"/>
                </a:lnTo>
                <a:lnTo>
                  <a:pt x="3429061" y="1114291"/>
                </a:lnTo>
                <a:lnTo>
                  <a:pt x="3429061" y="828590"/>
                </a:lnTo>
                <a:close/>
                <a:moveTo>
                  <a:pt x="896557" y="525092"/>
                </a:moveTo>
                <a:lnTo>
                  <a:pt x="896557" y="828590"/>
                </a:lnTo>
                <a:lnTo>
                  <a:pt x="593059" y="828590"/>
                </a:lnTo>
                <a:lnTo>
                  <a:pt x="593059" y="1114291"/>
                </a:lnTo>
                <a:lnTo>
                  <a:pt x="896557" y="1114291"/>
                </a:lnTo>
                <a:lnTo>
                  <a:pt x="896557" y="1417789"/>
                </a:lnTo>
                <a:lnTo>
                  <a:pt x="1182258" y="1417789"/>
                </a:lnTo>
                <a:lnTo>
                  <a:pt x="1182258" y="1114291"/>
                </a:lnTo>
                <a:lnTo>
                  <a:pt x="1485756" y="1114291"/>
                </a:lnTo>
                <a:lnTo>
                  <a:pt x="1485756" y="828590"/>
                </a:lnTo>
                <a:lnTo>
                  <a:pt x="1182258" y="828590"/>
                </a:lnTo>
                <a:lnTo>
                  <a:pt x="1182258" y="525092"/>
                </a:lnTo>
                <a:close/>
                <a:moveTo>
                  <a:pt x="648085" y="0"/>
                </a:moveTo>
                <a:lnTo>
                  <a:pt x="3240347" y="0"/>
                </a:lnTo>
                <a:cubicBezTo>
                  <a:pt x="3598274" y="0"/>
                  <a:pt x="3888432" y="290158"/>
                  <a:pt x="3888432" y="648085"/>
                </a:cubicBezTo>
                <a:lnTo>
                  <a:pt x="3888432" y="3240347"/>
                </a:lnTo>
                <a:cubicBezTo>
                  <a:pt x="3888432" y="3598274"/>
                  <a:pt x="3598274" y="3888432"/>
                  <a:pt x="3240347" y="3888432"/>
                </a:cubicBezTo>
                <a:lnTo>
                  <a:pt x="648085" y="3888432"/>
                </a:lnTo>
                <a:cubicBezTo>
                  <a:pt x="290158" y="3888432"/>
                  <a:pt x="0" y="3598274"/>
                  <a:pt x="0" y="3240347"/>
                </a:cubicBezTo>
                <a:lnTo>
                  <a:pt x="0" y="648085"/>
                </a:lnTo>
                <a:cubicBezTo>
                  <a:pt x="0" y="290158"/>
                  <a:pt x="290158" y="0"/>
                  <a:pt x="64808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8" name="Rounded Rectangle 4">
            <a:extLst>
              <a:ext uri="{FF2B5EF4-FFF2-40B4-BE49-F238E27FC236}">
                <a16:creationId xmlns:a16="http://schemas.microsoft.com/office/drawing/2014/main" id="{D8793783-9F90-4BB7-8CB4-AD9041B033E8}"/>
              </a:ext>
            </a:extLst>
          </p:cNvPr>
          <p:cNvSpPr>
            <a:spLocks noChangeAspect="1"/>
          </p:cNvSpPr>
          <p:nvPr/>
        </p:nvSpPr>
        <p:spPr>
          <a:xfrm>
            <a:off x="3425614" y="4297131"/>
            <a:ext cx="253521" cy="175160"/>
          </a:xfrm>
          <a:custGeom>
            <a:avLst/>
            <a:gdLst/>
            <a:ahLst/>
            <a:cxnLst/>
            <a:rect l="l" t="t" r="r" b="b"/>
            <a:pathLst>
              <a:path w="3960440" h="2736304">
                <a:moveTo>
                  <a:pt x="1952971" y="965171"/>
                </a:moveTo>
                <a:cubicBezTo>
                  <a:pt x="1730411" y="965171"/>
                  <a:pt x="1549990" y="1145592"/>
                  <a:pt x="1549990" y="1368152"/>
                </a:cubicBezTo>
                <a:cubicBezTo>
                  <a:pt x="1549990" y="1590712"/>
                  <a:pt x="1730411" y="1771133"/>
                  <a:pt x="1952971" y="1771133"/>
                </a:cubicBezTo>
                <a:cubicBezTo>
                  <a:pt x="2175531" y="1771133"/>
                  <a:pt x="2355952" y="1590712"/>
                  <a:pt x="2355952" y="1368152"/>
                </a:cubicBezTo>
                <a:cubicBezTo>
                  <a:pt x="2355952" y="1145592"/>
                  <a:pt x="2175531" y="965171"/>
                  <a:pt x="1952971" y="965171"/>
                </a:cubicBezTo>
                <a:close/>
                <a:moveTo>
                  <a:pt x="1952971" y="888971"/>
                </a:moveTo>
                <a:cubicBezTo>
                  <a:pt x="2217615" y="888971"/>
                  <a:pt x="2432152" y="1103508"/>
                  <a:pt x="2432152" y="1368152"/>
                </a:cubicBezTo>
                <a:cubicBezTo>
                  <a:pt x="2432152" y="1632796"/>
                  <a:pt x="2217615" y="1847333"/>
                  <a:pt x="1952971" y="1847333"/>
                </a:cubicBezTo>
                <a:cubicBezTo>
                  <a:pt x="1688327" y="1847333"/>
                  <a:pt x="1473790" y="1632796"/>
                  <a:pt x="1473790" y="1368152"/>
                </a:cubicBezTo>
                <a:cubicBezTo>
                  <a:pt x="1473790" y="1103508"/>
                  <a:pt x="1688327" y="888971"/>
                  <a:pt x="1952971" y="888971"/>
                </a:cubicBezTo>
                <a:close/>
                <a:moveTo>
                  <a:pt x="1952971" y="740060"/>
                </a:moveTo>
                <a:cubicBezTo>
                  <a:pt x="1606085" y="740060"/>
                  <a:pt x="1324879" y="1021266"/>
                  <a:pt x="1324879" y="1368152"/>
                </a:cubicBezTo>
                <a:cubicBezTo>
                  <a:pt x="1324879" y="1715038"/>
                  <a:pt x="1606085" y="1996244"/>
                  <a:pt x="1952971" y="1996244"/>
                </a:cubicBezTo>
                <a:cubicBezTo>
                  <a:pt x="2299857" y="1996244"/>
                  <a:pt x="2581063" y="1715038"/>
                  <a:pt x="2581063" y="1368152"/>
                </a:cubicBezTo>
                <a:cubicBezTo>
                  <a:pt x="2581063" y="1021266"/>
                  <a:pt x="2299857" y="740060"/>
                  <a:pt x="1952971" y="740060"/>
                </a:cubicBezTo>
                <a:close/>
                <a:moveTo>
                  <a:pt x="3018717" y="540058"/>
                </a:moveTo>
                <a:cubicBezTo>
                  <a:pt x="2918466" y="540058"/>
                  <a:pt x="2837197" y="660212"/>
                  <a:pt x="2837197" y="808430"/>
                </a:cubicBezTo>
                <a:cubicBezTo>
                  <a:pt x="2837197" y="927322"/>
                  <a:pt x="2889488" y="1028158"/>
                  <a:pt x="2962453" y="1062317"/>
                </a:cubicBezTo>
                <a:cubicBezTo>
                  <a:pt x="2953431" y="1460301"/>
                  <a:pt x="2903925" y="2006960"/>
                  <a:pt x="2927019" y="2196241"/>
                </a:cubicBezTo>
                <a:cubicBezTo>
                  <a:pt x="2951404" y="2396118"/>
                  <a:pt x="3086028" y="2396118"/>
                  <a:pt x="3110414" y="2196241"/>
                </a:cubicBezTo>
                <a:cubicBezTo>
                  <a:pt x="3133507" y="2006960"/>
                  <a:pt x="3084001" y="1460302"/>
                  <a:pt x="3074979" y="1062318"/>
                </a:cubicBezTo>
                <a:cubicBezTo>
                  <a:pt x="3147945" y="1028160"/>
                  <a:pt x="3200237" y="927324"/>
                  <a:pt x="3200237" y="808430"/>
                </a:cubicBezTo>
                <a:cubicBezTo>
                  <a:pt x="3200237" y="660212"/>
                  <a:pt x="3118968" y="540058"/>
                  <a:pt x="3018717" y="540058"/>
                </a:cubicBezTo>
                <a:close/>
                <a:moveTo>
                  <a:pt x="893383" y="540058"/>
                </a:moveTo>
                <a:cubicBezTo>
                  <a:pt x="848610" y="578858"/>
                  <a:pt x="850517" y="833796"/>
                  <a:pt x="848980" y="1014174"/>
                </a:cubicBezTo>
                <a:cubicBezTo>
                  <a:pt x="826909" y="990377"/>
                  <a:pt x="811384" y="947543"/>
                  <a:pt x="808032" y="886955"/>
                </a:cubicBezTo>
                <a:cubicBezTo>
                  <a:pt x="803063" y="797147"/>
                  <a:pt x="795339" y="798852"/>
                  <a:pt x="796393" y="743744"/>
                </a:cubicBezTo>
                <a:cubicBezTo>
                  <a:pt x="788646" y="642605"/>
                  <a:pt x="792103" y="600565"/>
                  <a:pt x="755225" y="551705"/>
                </a:cubicBezTo>
                <a:cubicBezTo>
                  <a:pt x="719759" y="589251"/>
                  <a:pt x="720068" y="649300"/>
                  <a:pt x="718055" y="723537"/>
                </a:cubicBezTo>
                <a:cubicBezTo>
                  <a:pt x="723009" y="825915"/>
                  <a:pt x="718536" y="916498"/>
                  <a:pt x="743149" y="997129"/>
                </a:cubicBezTo>
                <a:cubicBezTo>
                  <a:pt x="766489" y="1073588"/>
                  <a:pt x="800815" y="1121454"/>
                  <a:pt x="839652" y="1142897"/>
                </a:cubicBezTo>
                <a:cubicBezTo>
                  <a:pt x="829577" y="1519880"/>
                  <a:pt x="785845" y="2020126"/>
                  <a:pt x="807029" y="2196241"/>
                </a:cubicBezTo>
                <a:cubicBezTo>
                  <a:pt x="829977" y="2387028"/>
                  <a:pt x="956668" y="2387028"/>
                  <a:pt x="979616" y="2196241"/>
                </a:cubicBezTo>
                <a:cubicBezTo>
                  <a:pt x="1000689" y="2021040"/>
                  <a:pt x="957519" y="1525066"/>
                  <a:pt x="947138" y="1148779"/>
                </a:cubicBezTo>
                <a:cubicBezTo>
                  <a:pt x="996481" y="1125245"/>
                  <a:pt x="1036297" y="1063745"/>
                  <a:pt x="1047756" y="977247"/>
                </a:cubicBezTo>
                <a:cubicBezTo>
                  <a:pt x="1060118" y="883936"/>
                  <a:pt x="1072460" y="803888"/>
                  <a:pt x="1067701" y="712698"/>
                </a:cubicBezTo>
                <a:cubicBezTo>
                  <a:pt x="1065876" y="643881"/>
                  <a:pt x="1073018" y="611432"/>
                  <a:pt x="1028617" y="549434"/>
                </a:cubicBezTo>
                <a:cubicBezTo>
                  <a:pt x="988768" y="603858"/>
                  <a:pt x="1002702" y="669645"/>
                  <a:pt x="989743" y="737707"/>
                </a:cubicBezTo>
                <a:cubicBezTo>
                  <a:pt x="990983" y="789847"/>
                  <a:pt x="989080" y="842351"/>
                  <a:pt x="984169" y="891483"/>
                </a:cubicBezTo>
                <a:cubicBezTo>
                  <a:pt x="979413" y="956682"/>
                  <a:pt x="960588" y="1000632"/>
                  <a:pt x="935484" y="1021944"/>
                </a:cubicBezTo>
                <a:cubicBezTo>
                  <a:pt x="933958" y="838222"/>
                  <a:pt x="942083" y="583277"/>
                  <a:pt x="893383" y="540058"/>
                </a:cubicBezTo>
                <a:close/>
                <a:moveTo>
                  <a:pt x="773444" y="284898"/>
                </a:moveTo>
                <a:lnTo>
                  <a:pt x="3186996" y="284898"/>
                </a:lnTo>
                <a:cubicBezTo>
                  <a:pt x="3386422" y="284898"/>
                  <a:pt x="3548088" y="446564"/>
                  <a:pt x="3548088" y="645990"/>
                </a:cubicBezTo>
                <a:lnTo>
                  <a:pt x="3548088" y="2090314"/>
                </a:lnTo>
                <a:cubicBezTo>
                  <a:pt x="3548088" y="2289740"/>
                  <a:pt x="3386422" y="2451406"/>
                  <a:pt x="3186996" y="2451406"/>
                </a:cubicBezTo>
                <a:lnTo>
                  <a:pt x="773444" y="2451406"/>
                </a:lnTo>
                <a:cubicBezTo>
                  <a:pt x="574018" y="2451406"/>
                  <a:pt x="412352" y="2289740"/>
                  <a:pt x="412352" y="2090314"/>
                </a:cubicBezTo>
                <a:lnTo>
                  <a:pt x="412352" y="645990"/>
                </a:lnTo>
                <a:cubicBezTo>
                  <a:pt x="412352" y="446564"/>
                  <a:pt x="574018" y="284898"/>
                  <a:pt x="773444" y="284898"/>
                </a:cubicBezTo>
                <a:close/>
                <a:moveTo>
                  <a:pt x="671921" y="193767"/>
                </a:moveTo>
                <a:cubicBezTo>
                  <a:pt x="455719" y="193767"/>
                  <a:pt x="280452" y="369034"/>
                  <a:pt x="280452" y="585236"/>
                </a:cubicBezTo>
                <a:lnTo>
                  <a:pt x="280452" y="2151068"/>
                </a:lnTo>
                <a:cubicBezTo>
                  <a:pt x="280452" y="2367270"/>
                  <a:pt x="455719" y="2542537"/>
                  <a:pt x="671921" y="2542537"/>
                </a:cubicBezTo>
                <a:lnTo>
                  <a:pt x="3288519" y="2542537"/>
                </a:lnTo>
                <a:cubicBezTo>
                  <a:pt x="3504721" y="2542537"/>
                  <a:pt x="3679988" y="2367270"/>
                  <a:pt x="3679988" y="2151068"/>
                </a:cubicBezTo>
                <a:lnTo>
                  <a:pt x="3679988" y="585236"/>
                </a:lnTo>
                <a:cubicBezTo>
                  <a:pt x="3679988" y="369034"/>
                  <a:pt x="3504721" y="193767"/>
                  <a:pt x="3288519" y="193767"/>
                </a:cubicBezTo>
                <a:close/>
                <a:moveTo>
                  <a:pt x="456060" y="0"/>
                </a:moveTo>
                <a:lnTo>
                  <a:pt x="3504380" y="0"/>
                </a:lnTo>
                <a:cubicBezTo>
                  <a:pt x="3756255" y="0"/>
                  <a:pt x="3960440" y="204185"/>
                  <a:pt x="3960440" y="456060"/>
                </a:cubicBezTo>
                <a:lnTo>
                  <a:pt x="3960440" y="2280244"/>
                </a:lnTo>
                <a:cubicBezTo>
                  <a:pt x="3960440" y="2532119"/>
                  <a:pt x="3756255" y="2736304"/>
                  <a:pt x="3504380" y="2736304"/>
                </a:cubicBezTo>
                <a:lnTo>
                  <a:pt x="456060" y="2736304"/>
                </a:lnTo>
                <a:cubicBezTo>
                  <a:pt x="204185" y="2736304"/>
                  <a:pt x="0" y="2532119"/>
                  <a:pt x="0" y="2280244"/>
                </a:cubicBezTo>
                <a:lnTo>
                  <a:pt x="0" y="456060"/>
                </a:lnTo>
                <a:cubicBezTo>
                  <a:pt x="0" y="204185"/>
                  <a:pt x="204185" y="0"/>
                  <a:pt x="456060" y="0"/>
                </a:cubicBezTo>
                <a:close/>
              </a:path>
            </a:pathLst>
          </a:custGeom>
          <a:solidFill>
            <a:schemeClr val="accent3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9" name="Rounded Rectangle 1">
            <a:extLst>
              <a:ext uri="{FF2B5EF4-FFF2-40B4-BE49-F238E27FC236}">
                <a16:creationId xmlns:a16="http://schemas.microsoft.com/office/drawing/2014/main" id="{AE170119-C50C-4462-8CC6-F6DEE805B207}"/>
              </a:ext>
            </a:extLst>
          </p:cNvPr>
          <p:cNvSpPr>
            <a:spLocks noChangeAspect="1"/>
          </p:cNvSpPr>
          <p:nvPr/>
        </p:nvSpPr>
        <p:spPr>
          <a:xfrm>
            <a:off x="3023026" y="2967241"/>
            <a:ext cx="253521" cy="253531"/>
          </a:xfrm>
          <a:custGeom>
            <a:avLst/>
            <a:gdLst/>
            <a:ahLst/>
            <a:cxnLst/>
            <a:rect l="l" t="t" r="r" b="b"/>
            <a:pathLst>
              <a:path w="3946957" h="3947095">
                <a:moveTo>
                  <a:pt x="455702" y="3587095"/>
                </a:moveTo>
                <a:lnTo>
                  <a:pt x="1175702" y="3587095"/>
                </a:lnTo>
                <a:lnTo>
                  <a:pt x="1175702" y="3799441"/>
                </a:lnTo>
                <a:cubicBezTo>
                  <a:pt x="1175702" y="3880988"/>
                  <a:pt x="1109595" y="3947095"/>
                  <a:pt x="1028048" y="3947095"/>
                </a:cubicBezTo>
                <a:lnTo>
                  <a:pt x="603356" y="3947095"/>
                </a:lnTo>
                <a:cubicBezTo>
                  <a:pt x="521809" y="3947095"/>
                  <a:pt x="455702" y="3880988"/>
                  <a:pt x="455702" y="3799441"/>
                </a:cubicBezTo>
                <a:close/>
                <a:moveTo>
                  <a:pt x="2751999" y="3587094"/>
                </a:moveTo>
                <a:lnTo>
                  <a:pt x="3471999" y="3587094"/>
                </a:lnTo>
                <a:lnTo>
                  <a:pt x="3471999" y="3799440"/>
                </a:lnTo>
                <a:cubicBezTo>
                  <a:pt x="3471999" y="3880987"/>
                  <a:pt x="3405892" y="3947094"/>
                  <a:pt x="3324345" y="3947094"/>
                </a:cubicBezTo>
                <a:lnTo>
                  <a:pt x="2899653" y="3947094"/>
                </a:lnTo>
                <a:cubicBezTo>
                  <a:pt x="2818106" y="3947094"/>
                  <a:pt x="2751999" y="3880987"/>
                  <a:pt x="2751999" y="3799440"/>
                </a:cubicBezTo>
                <a:close/>
                <a:moveTo>
                  <a:pt x="1383221" y="3134113"/>
                </a:moveTo>
                <a:cubicBezTo>
                  <a:pt x="1353398" y="3134113"/>
                  <a:pt x="1329221" y="3158290"/>
                  <a:pt x="1329221" y="3188113"/>
                </a:cubicBezTo>
                <a:cubicBezTo>
                  <a:pt x="1329221" y="3217936"/>
                  <a:pt x="1353398" y="3242113"/>
                  <a:pt x="1383221" y="3242113"/>
                </a:cubicBezTo>
                <a:lnTo>
                  <a:pt x="2535221" y="3242113"/>
                </a:lnTo>
                <a:cubicBezTo>
                  <a:pt x="2565044" y="3242113"/>
                  <a:pt x="2589221" y="3217936"/>
                  <a:pt x="2589221" y="3188113"/>
                </a:cubicBezTo>
                <a:cubicBezTo>
                  <a:pt x="2589221" y="3158290"/>
                  <a:pt x="2565044" y="3134113"/>
                  <a:pt x="2535221" y="3134113"/>
                </a:cubicBezTo>
                <a:close/>
                <a:moveTo>
                  <a:pt x="1383221" y="2844258"/>
                </a:moveTo>
                <a:cubicBezTo>
                  <a:pt x="1353398" y="2844258"/>
                  <a:pt x="1329221" y="2868435"/>
                  <a:pt x="1329221" y="2898258"/>
                </a:cubicBezTo>
                <a:cubicBezTo>
                  <a:pt x="1329221" y="2928081"/>
                  <a:pt x="1353398" y="2952258"/>
                  <a:pt x="1383221" y="2952258"/>
                </a:cubicBezTo>
                <a:lnTo>
                  <a:pt x="2535221" y="2952258"/>
                </a:lnTo>
                <a:cubicBezTo>
                  <a:pt x="2565044" y="2952258"/>
                  <a:pt x="2589221" y="2928081"/>
                  <a:pt x="2589221" y="2898258"/>
                </a:cubicBezTo>
                <a:cubicBezTo>
                  <a:pt x="2589221" y="2868435"/>
                  <a:pt x="2565044" y="2844258"/>
                  <a:pt x="2535221" y="2844258"/>
                </a:cubicBezTo>
                <a:close/>
                <a:moveTo>
                  <a:pt x="1383221" y="2554402"/>
                </a:moveTo>
                <a:cubicBezTo>
                  <a:pt x="1353398" y="2554402"/>
                  <a:pt x="1329221" y="2578579"/>
                  <a:pt x="1329221" y="2608402"/>
                </a:cubicBezTo>
                <a:cubicBezTo>
                  <a:pt x="1329221" y="2638225"/>
                  <a:pt x="1353398" y="2662402"/>
                  <a:pt x="1383221" y="2662402"/>
                </a:cubicBezTo>
                <a:lnTo>
                  <a:pt x="2535221" y="2662402"/>
                </a:lnTo>
                <a:cubicBezTo>
                  <a:pt x="2565044" y="2662402"/>
                  <a:pt x="2589221" y="2638225"/>
                  <a:pt x="2589221" y="2608402"/>
                </a:cubicBezTo>
                <a:cubicBezTo>
                  <a:pt x="2589221" y="2578579"/>
                  <a:pt x="2565044" y="2554402"/>
                  <a:pt x="2535221" y="2554402"/>
                </a:cubicBezTo>
                <a:close/>
                <a:moveTo>
                  <a:pt x="3111999" y="2270017"/>
                </a:moveTo>
                <a:cubicBezTo>
                  <a:pt x="2985747" y="2270017"/>
                  <a:pt x="2883399" y="2372365"/>
                  <a:pt x="2883399" y="2498617"/>
                </a:cubicBezTo>
                <a:cubicBezTo>
                  <a:pt x="2883399" y="2624869"/>
                  <a:pt x="2985747" y="2727217"/>
                  <a:pt x="3111999" y="2727217"/>
                </a:cubicBezTo>
                <a:cubicBezTo>
                  <a:pt x="3238251" y="2727217"/>
                  <a:pt x="3340599" y="2624869"/>
                  <a:pt x="3340599" y="2498617"/>
                </a:cubicBezTo>
                <a:cubicBezTo>
                  <a:pt x="3340599" y="2372365"/>
                  <a:pt x="3238251" y="2270017"/>
                  <a:pt x="3111999" y="2270017"/>
                </a:cubicBezTo>
                <a:close/>
                <a:moveTo>
                  <a:pt x="760887" y="2270017"/>
                </a:moveTo>
                <a:cubicBezTo>
                  <a:pt x="634635" y="2270017"/>
                  <a:pt x="532287" y="2372365"/>
                  <a:pt x="532287" y="2498617"/>
                </a:cubicBezTo>
                <a:cubicBezTo>
                  <a:pt x="532287" y="2624869"/>
                  <a:pt x="634635" y="2727217"/>
                  <a:pt x="760887" y="2727217"/>
                </a:cubicBezTo>
                <a:cubicBezTo>
                  <a:pt x="887139" y="2727217"/>
                  <a:pt x="989487" y="2624869"/>
                  <a:pt x="989487" y="2498617"/>
                </a:cubicBezTo>
                <a:cubicBezTo>
                  <a:pt x="989487" y="2372365"/>
                  <a:pt x="887139" y="2270017"/>
                  <a:pt x="760887" y="2270017"/>
                </a:cubicBezTo>
                <a:close/>
                <a:moveTo>
                  <a:pt x="1383221" y="1927984"/>
                </a:moveTo>
                <a:cubicBezTo>
                  <a:pt x="1353398" y="1927984"/>
                  <a:pt x="1329221" y="1952161"/>
                  <a:pt x="1329221" y="1981984"/>
                </a:cubicBezTo>
                <a:cubicBezTo>
                  <a:pt x="1329221" y="2011807"/>
                  <a:pt x="1353398" y="2035984"/>
                  <a:pt x="1383221" y="2035984"/>
                </a:cubicBezTo>
                <a:lnTo>
                  <a:pt x="2535221" y="2035984"/>
                </a:lnTo>
                <a:cubicBezTo>
                  <a:pt x="2565044" y="2035984"/>
                  <a:pt x="2589221" y="2011807"/>
                  <a:pt x="2589221" y="1981984"/>
                </a:cubicBezTo>
                <a:cubicBezTo>
                  <a:pt x="2589221" y="1952161"/>
                  <a:pt x="2565044" y="1927984"/>
                  <a:pt x="2535221" y="1927984"/>
                </a:cubicBezTo>
                <a:close/>
                <a:moveTo>
                  <a:pt x="79811" y="1444781"/>
                </a:moveTo>
                <a:lnTo>
                  <a:pt x="208221" y="1444781"/>
                </a:lnTo>
                <a:cubicBezTo>
                  <a:pt x="252299" y="1444781"/>
                  <a:pt x="288032" y="1480514"/>
                  <a:pt x="288032" y="1524592"/>
                </a:cubicBezTo>
                <a:lnTo>
                  <a:pt x="288032" y="1934995"/>
                </a:lnTo>
                <a:cubicBezTo>
                  <a:pt x="288032" y="1979073"/>
                  <a:pt x="252299" y="2014806"/>
                  <a:pt x="208221" y="2014806"/>
                </a:cubicBezTo>
                <a:lnTo>
                  <a:pt x="170279" y="2014806"/>
                </a:lnTo>
                <a:lnTo>
                  <a:pt x="170279" y="2106351"/>
                </a:lnTo>
                <a:cubicBezTo>
                  <a:pt x="170279" y="2141902"/>
                  <a:pt x="192068" y="2172363"/>
                  <a:pt x="223082" y="2184962"/>
                </a:cubicBezTo>
                <a:cubicBezTo>
                  <a:pt x="266016" y="2120430"/>
                  <a:pt x="339425" y="2077971"/>
                  <a:pt x="422750" y="2077971"/>
                </a:cubicBezTo>
                <a:lnTo>
                  <a:pt x="978767" y="2077971"/>
                </a:lnTo>
                <a:lnTo>
                  <a:pt x="978767" y="1921965"/>
                </a:lnTo>
                <a:cubicBezTo>
                  <a:pt x="978767" y="1796037"/>
                  <a:pt x="1080852" y="1693952"/>
                  <a:pt x="1206780" y="1693952"/>
                </a:cubicBezTo>
                <a:lnTo>
                  <a:pt x="2730974" y="1693952"/>
                </a:lnTo>
                <a:cubicBezTo>
                  <a:pt x="2856902" y="1693952"/>
                  <a:pt x="2958987" y="1796037"/>
                  <a:pt x="2958987" y="1921965"/>
                </a:cubicBezTo>
                <a:lnTo>
                  <a:pt x="2958987" y="2077971"/>
                </a:lnTo>
                <a:lnTo>
                  <a:pt x="3515005" y="2077971"/>
                </a:lnTo>
                <a:cubicBezTo>
                  <a:pt x="3599011" y="2077971"/>
                  <a:pt x="3672938" y="2121126"/>
                  <a:pt x="3715583" y="2186636"/>
                </a:cubicBezTo>
                <a:cubicBezTo>
                  <a:pt x="3751084" y="2177432"/>
                  <a:pt x="3776678" y="2144881"/>
                  <a:pt x="3776678" y="2106351"/>
                </a:cubicBezTo>
                <a:lnTo>
                  <a:pt x="3776678" y="2014806"/>
                </a:lnTo>
                <a:lnTo>
                  <a:pt x="3738736" y="2014806"/>
                </a:lnTo>
                <a:cubicBezTo>
                  <a:pt x="3694658" y="2014806"/>
                  <a:pt x="3658925" y="1979073"/>
                  <a:pt x="3658925" y="1934995"/>
                </a:cubicBezTo>
                <a:lnTo>
                  <a:pt x="3658925" y="1524592"/>
                </a:lnTo>
                <a:cubicBezTo>
                  <a:pt x="3658925" y="1480514"/>
                  <a:pt x="3694658" y="1444781"/>
                  <a:pt x="3738736" y="1444781"/>
                </a:cubicBezTo>
                <a:lnTo>
                  <a:pt x="3867146" y="1444781"/>
                </a:lnTo>
                <a:cubicBezTo>
                  <a:pt x="3911224" y="1444781"/>
                  <a:pt x="3946957" y="1480514"/>
                  <a:pt x="3946957" y="1524592"/>
                </a:cubicBezTo>
                <a:lnTo>
                  <a:pt x="3946957" y="1934995"/>
                </a:lnTo>
                <a:lnTo>
                  <a:pt x="3942009" y="1959504"/>
                </a:lnTo>
                <a:lnTo>
                  <a:pt x="3946957" y="1964452"/>
                </a:lnTo>
                <a:lnTo>
                  <a:pt x="3941010" y="1964452"/>
                </a:lnTo>
                <a:cubicBezTo>
                  <a:pt x="3932395" y="1986875"/>
                  <a:pt x="3913715" y="2004223"/>
                  <a:pt x="3890197" y="2010152"/>
                </a:cubicBezTo>
                <a:lnTo>
                  <a:pt x="3890197" y="2106351"/>
                </a:lnTo>
                <a:cubicBezTo>
                  <a:pt x="3890197" y="2194633"/>
                  <a:pt x="3832612" y="2269465"/>
                  <a:pt x="3752660" y="2294428"/>
                </a:cubicBezTo>
                <a:cubicBezTo>
                  <a:pt x="3754645" y="2302103"/>
                  <a:pt x="3755036" y="2310007"/>
                  <a:pt x="3755036" y="2318002"/>
                </a:cubicBezTo>
                <a:lnTo>
                  <a:pt x="3755036" y="3278100"/>
                </a:lnTo>
                <a:cubicBezTo>
                  <a:pt x="3755036" y="3410665"/>
                  <a:pt x="3647570" y="3518131"/>
                  <a:pt x="3515005" y="3518131"/>
                </a:cubicBezTo>
                <a:lnTo>
                  <a:pt x="422750" y="3518131"/>
                </a:lnTo>
                <a:cubicBezTo>
                  <a:pt x="290185" y="3518131"/>
                  <a:pt x="182719" y="3410665"/>
                  <a:pt x="182719" y="3278100"/>
                </a:cubicBezTo>
                <a:lnTo>
                  <a:pt x="182719" y="2318002"/>
                </a:lnTo>
                <a:lnTo>
                  <a:pt x="185375" y="2291659"/>
                </a:lnTo>
                <a:cubicBezTo>
                  <a:pt x="110118" y="2263849"/>
                  <a:pt x="56760" y="2191331"/>
                  <a:pt x="56760" y="2106351"/>
                </a:cubicBezTo>
                <a:lnTo>
                  <a:pt x="56760" y="2010152"/>
                </a:lnTo>
                <a:cubicBezTo>
                  <a:pt x="33242" y="2004223"/>
                  <a:pt x="14562" y="1986875"/>
                  <a:pt x="5947" y="1964452"/>
                </a:cubicBezTo>
                <a:lnTo>
                  <a:pt x="0" y="1964452"/>
                </a:lnTo>
                <a:lnTo>
                  <a:pt x="4948" y="1959504"/>
                </a:lnTo>
                <a:cubicBezTo>
                  <a:pt x="1383" y="1952016"/>
                  <a:pt x="0" y="1943667"/>
                  <a:pt x="0" y="1934995"/>
                </a:cubicBezTo>
                <a:lnTo>
                  <a:pt x="0" y="1524592"/>
                </a:lnTo>
                <a:cubicBezTo>
                  <a:pt x="0" y="1480514"/>
                  <a:pt x="35733" y="1444781"/>
                  <a:pt x="79811" y="1444781"/>
                </a:cubicBezTo>
                <a:close/>
                <a:moveTo>
                  <a:pt x="1304450" y="757849"/>
                </a:moveTo>
                <a:cubicBezTo>
                  <a:pt x="1096789" y="757849"/>
                  <a:pt x="928447" y="897418"/>
                  <a:pt x="928447" y="1069585"/>
                </a:cubicBezTo>
                <a:lnTo>
                  <a:pt x="928447" y="1419679"/>
                </a:lnTo>
                <a:lnTo>
                  <a:pt x="1966088" y="1419679"/>
                </a:lnTo>
                <a:lnTo>
                  <a:pt x="1978806" y="1419679"/>
                </a:lnTo>
                <a:lnTo>
                  <a:pt x="3016447" y="1419679"/>
                </a:lnTo>
                <a:lnTo>
                  <a:pt x="3016447" y="1069585"/>
                </a:lnTo>
                <a:cubicBezTo>
                  <a:pt x="3016447" y="897418"/>
                  <a:pt x="2848105" y="757849"/>
                  <a:pt x="2640444" y="757849"/>
                </a:cubicBezTo>
                <a:lnTo>
                  <a:pt x="1978806" y="757849"/>
                </a:lnTo>
                <a:lnTo>
                  <a:pt x="1966088" y="757849"/>
                </a:lnTo>
                <a:close/>
                <a:moveTo>
                  <a:pt x="1579270" y="213351"/>
                </a:moveTo>
                <a:cubicBezTo>
                  <a:pt x="1478656" y="213351"/>
                  <a:pt x="1397073" y="269766"/>
                  <a:pt x="1397073" y="339365"/>
                </a:cubicBezTo>
                <a:cubicBezTo>
                  <a:pt x="1397073" y="408964"/>
                  <a:pt x="1478656" y="465379"/>
                  <a:pt x="1579270" y="465379"/>
                </a:cubicBezTo>
                <a:lnTo>
                  <a:pt x="2347382" y="465379"/>
                </a:lnTo>
                <a:cubicBezTo>
                  <a:pt x="2447997" y="465379"/>
                  <a:pt x="2529579" y="408964"/>
                  <a:pt x="2529579" y="339365"/>
                </a:cubicBezTo>
                <a:cubicBezTo>
                  <a:pt x="2529579" y="269766"/>
                  <a:pt x="2447997" y="213351"/>
                  <a:pt x="2347382" y="213351"/>
                </a:cubicBezTo>
                <a:close/>
                <a:moveTo>
                  <a:pt x="2858274" y="182004"/>
                </a:moveTo>
                <a:cubicBezTo>
                  <a:pt x="2780022" y="182004"/>
                  <a:pt x="2716586" y="245440"/>
                  <a:pt x="2716586" y="323692"/>
                </a:cubicBezTo>
                <a:cubicBezTo>
                  <a:pt x="2716586" y="401944"/>
                  <a:pt x="2780022" y="465380"/>
                  <a:pt x="2858274" y="465380"/>
                </a:cubicBezTo>
                <a:cubicBezTo>
                  <a:pt x="2936526" y="465380"/>
                  <a:pt x="2999962" y="401944"/>
                  <a:pt x="2999962" y="323692"/>
                </a:cubicBezTo>
                <a:cubicBezTo>
                  <a:pt x="2999962" y="245440"/>
                  <a:pt x="2936526" y="182004"/>
                  <a:pt x="2858274" y="182004"/>
                </a:cubicBezTo>
                <a:close/>
                <a:moveTo>
                  <a:pt x="1053417" y="182004"/>
                </a:moveTo>
                <a:cubicBezTo>
                  <a:pt x="975165" y="182004"/>
                  <a:pt x="911729" y="245440"/>
                  <a:pt x="911729" y="323692"/>
                </a:cubicBezTo>
                <a:cubicBezTo>
                  <a:pt x="911729" y="401944"/>
                  <a:pt x="975165" y="465380"/>
                  <a:pt x="1053417" y="465380"/>
                </a:cubicBezTo>
                <a:cubicBezTo>
                  <a:pt x="1131669" y="465380"/>
                  <a:pt x="1195105" y="401944"/>
                  <a:pt x="1195105" y="323692"/>
                </a:cubicBezTo>
                <a:cubicBezTo>
                  <a:pt x="1195105" y="245440"/>
                  <a:pt x="1131669" y="182004"/>
                  <a:pt x="1053417" y="182004"/>
                </a:cubicBezTo>
                <a:close/>
                <a:moveTo>
                  <a:pt x="1184466" y="0"/>
                </a:moveTo>
                <a:lnTo>
                  <a:pt x="2753503" y="0"/>
                </a:lnTo>
                <a:cubicBezTo>
                  <a:pt x="3339728" y="0"/>
                  <a:pt x="3391691" y="517411"/>
                  <a:pt x="3403875" y="957007"/>
                </a:cubicBezTo>
                <a:cubicBezTo>
                  <a:pt x="3416058" y="1396603"/>
                  <a:pt x="3403874" y="1600312"/>
                  <a:pt x="3403874" y="1921965"/>
                </a:cubicBezTo>
                <a:lnTo>
                  <a:pt x="3115434" y="1921965"/>
                </a:lnTo>
                <a:lnTo>
                  <a:pt x="3115434" y="1849958"/>
                </a:lnTo>
                <a:cubicBezTo>
                  <a:pt x="3115434" y="1704145"/>
                  <a:pt x="2985410" y="1585941"/>
                  <a:pt x="2825015" y="1585941"/>
                </a:cubicBezTo>
                <a:lnTo>
                  <a:pt x="1112952" y="1585941"/>
                </a:lnTo>
                <a:cubicBezTo>
                  <a:pt x="952558" y="1585941"/>
                  <a:pt x="822534" y="1704145"/>
                  <a:pt x="822534" y="1849958"/>
                </a:cubicBezTo>
                <a:lnTo>
                  <a:pt x="822534" y="1921965"/>
                </a:lnTo>
                <a:lnTo>
                  <a:pt x="534094" y="1921965"/>
                </a:lnTo>
                <a:cubicBezTo>
                  <a:pt x="534094" y="1600312"/>
                  <a:pt x="516600" y="1505841"/>
                  <a:pt x="534094" y="957007"/>
                </a:cubicBezTo>
                <a:cubicBezTo>
                  <a:pt x="551587" y="408173"/>
                  <a:pt x="598240" y="0"/>
                  <a:pt x="1184466" y="0"/>
                </a:cubicBezTo>
                <a:close/>
              </a:path>
            </a:pathLst>
          </a:custGeom>
          <a:solidFill>
            <a:schemeClr val="accent3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0" name="Oval 6">
            <a:extLst>
              <a:ext uri="{FF2B5EF4-FFF2-40B4-BE49-F238E27FC236}">
                <a16:creationId xmlns:a16="http://schemas.microsoft.com/office/drawing/2014/main" id="{7B8218A9-E0B0-40D3-8169-C1A62F78924F}"/>
              </a:ext>
            </a:extLst>
          </p:cNvPr>
          <p:cNvSpPr>
            <a:spLocks noChangeAspect="1"/>
          </p:cNvSpPr>
          <p:nvPr/>
        </p:nvSpPr>
        <p:spPr>
          <a:xfrm rot="2700000">
            <a:off x="2263026" y="2708078"/>
            <a:ext cx="202756" cy="253520"/>
          </a:xfrm>
          <a:custGeom>
            <a:avLst/>
            <a:gdLst/>
            <a:ahLst/>
            <a:cxnLst/>
            <a:rect l="l" t="t" r="r" b="b"/>
            <a:pathLst>
              <a:path w="3478449" h="4349349">
                <a:moveTo>
                  <a:pt x="2303834" y="3332250"/>
                </a:moveTo>
                <a:lnTo>
                  <a:pt x="2335786" y="3451498"/>
                </a:lnTo>
                <a:cubicBezTo>
                  <a:pt x="2513705" y="3496366"/>
                  <a:pt x="2649193" y="3646654"/>
                  <a:pt x="2672368" y="3832213"/>
                </a:cubicBezTo>
                <a:cubicBezTo>
                  <a:pt x="3044631" y="3779681"/>
                  <a:pt x="3285029" y="3695856"/>
                  <a:pt x="3285029" y="3601502"/>
                </a:cubicBezTo>
                <a:cubicBezTo>
                  <a:pt x="3285027" y="3478779"/>
                  <a:pt x="2878330" y="3373868"/>
                  <a:pt x="2303834" y="3332250"/>
                </a:cubicBezTo>
                <a:close/>
                <a:moveTo>
                  <a:pt x="224780" y="3543083"/>
                </a:moveTo>
                <a:cubicBezTo>
                  <a:pt x="204188" y="3561953"/>
                  <a:pt x="193374" y="3581491"/>
                  <a:pt x="193374" y="3601503"/>
                </a:cubicBezTo>
                <a:cubicBezTo>
                  <a:pt x="193374" y="3761597"/>
                  <a:pt x="885464" y="3891378"/>
                  <a:pt x="1739200" y="3891378"/>
                </a:cubicBezTo>
                <a:lnTo>
                  <a:pt x="1763211" y="3890924"/>
                </a:lnTo>
                <a:cubicBezTo>
                  <a:pt x="1763475" y="3730950"/>
                  <a:pt x="1846055" y="3590294"/>
                  <a:pt x="1971184" y="3509473"/>
                </a:cubicBezTo>
                <a:lnTo>
                  <a:pt x="1919083" y="3315028"/>
                </a:lnTo>
                <a:cubicBezTo>
                  <a:pt x="1860093" y="3312287"/>
                  <a:pt x="1800058" y="3311628"/>
                  <a:pt x="1739202" y="3311628"/>
                </a:cubicBezTo>
                <a:cubicBezTo>
                  <a:pt x="992182" y="3311628"/>
                  <a:pt x="368923" y="3410992"/>
                  <a:pt x="224780" y="3543083"/>
                </a:cubicBezTo>
                <a:close/>
                <a:moveTo>
                  <a:pt x="806151" y="1092835"/>
                </a:moveTo>
                <a:cubicBezTo>
                  <a:pt x="628676" y="1265432"/>
                  <a:pt x="557357" y="1493226"/>
                  <a:pt x="543550" y="1674212"/>
                </a:cubicBezTo>
                <a:lnTo>
                  <a:pt x="441728" y="3005602"/>
                </a:lnTo>
                <a:cubicBezTo>
                  <a:pt x="438610" y="3070037"/>
                  <a:pt x="488316" y="3124800"/>
                  <a:pt x="552752" y="3127918"/>
                </a:cubicBezTo>
                <a:lnTo>
                  <a:pt x="571117" y="3128807"/>
                </a:lnTo>
                <a:cubicBezTo>
                  <a:pt x="635553" y="3131925"/>
                  <a:pt x="690316" y="3082219"/>
                  <a:pt x="693433" y="3017783"/>
                </a:cubicBezTo>
                <a:cubicBezTo>
                  <a:pt x="727374" y="2316475"/>
                  <a:pt x="701659" y="2413768"/>
                  <a:pt x="796789" y="1704301"/>
                </a:cubicBezTo>
                <a:cubicBezTo>
                  <a:pt x="820305" y="1497091"/>
                  <a:pt x="833536" y="1389927"/>
                  <a:pt x="1040726" y="1187927"/>
                </a:cubicBezTo>
                <a:cubicBezTo>
                  <a:pt x="1302172" y="951267"/>
                  <a:pt x="1160955" y="796219"/>
                  <a:pt x="888852" y="1022541"/>
                </a:cubicBezTo>
                <a:cubicBezTo>
                  <a:pt x="859024" y="1044648"/>
                  <a:pt x="831504" y="1068178"/>
                  <a:pt x="806151" y="1092835"/>
                </a:cubicBezTo>
                <a:close/>
                <a:moveTo>
                  <a:pt x="1536542" y="332502"/>
                </a:moveTo>
                <a:cubicBezTo>
                  <a:pt x="1490277" y="391748"/>
                  <a:pt x="1471485" y="469497"/>
                  <a:pt x="1489427" y="544816"/>
                </a:cubicBezTo>
                <a:cubicBezTo>
                  <a:pt x="1652710" y="513079"/>
                  <a:pt x="1822066" y="510840"/>
                  <a:pt x="1988094" y="544087"/>
                </a:cubicBezTo>
                <a:cubicBezTo>
                  <a:pt x="2011603" y="446945"/>
                  <a:pt x="1973964" y="344924"/>
                  <a:pt x="1892630" y="284450"/>
                </a:cubicBezTo>
                <a:cubicBezTo>
                  <a:pt x="1804889" y="219212"/>
                  <a:pt x="1685490" y="216590"/>
                  <a:pt x="1594972" y="277917"/>
                </a:cubicBezTo>
                <a:cubicBezTo>
                  <a:pt x="1572342" y="293249"/>
                  <a:pt x="1552755" y="311739"/>
                  <a:pt x="1536542" y="332502"/>
                </a:cubicBezTo>
                <a:close/>
                <a:moveTo>
                  <a:pt x="1403558" y="132679"/>
                </a:moveTo>
                <a:cubicBezTo>
                  <a:pt x="1422172" y="115245"/>
                  <a:pt x="1442316" y="99106"/>
                  <a:pt x="1463913" y="84474"/>
                </a:cubicBezTo>
                <a:cubicBezTo>
                  <a:pt x="1636683" y="-32580"/>
                  <a:pt x="1864582" y="-27578"/>
                  <a:pt x="2032050" y="96942"/>
                </a:cubicBezTo>
                <a:cubicBezTo>
                  <a:pt x="2191033" y="215151"/>
                  <a:pt x="2262548" y="416529"/>
                  <a:pt x="2214622" y="606677"/>
                </a:cubicBezTo>
                <a:cubicBezTo>
                  <a:pt x="2516958" y="722785"/>
                  <a:pt x="2795175" y="964284"/>
                  <a:pt x="2993719" y="1367716"/>
                </a:cubicBezTo>
                <a:cubicBezTo>
                  <a:pt x="3144703" y="1723426"/>
                  <a:pt x="3222501" y="1968311"/>
                  <a:pt x="3243962" y="2479782"/>
                </a:cubicBezTo>
                <a:cubicBezTo>
                  <a:pt x="3265423" y="2883394"/>
                  <a:pt x="3227178" y="2880525"/>
                  <a:pt x="3478449" y="3562850"/>
                </a:cubicBezTo>
                <a:lnTo>
                  <a:pt x="3471348" y="3562897"/>
                </a:lnTo>
                <a:cubicBezTo>
                  <a:pt x="3476429" y="3575355"/>
                  <a:pt x="3478257" y="3588369"/>
                  <a:pt x="3478256" y="3601503"/>
                </a:cubicBezTo>
                <a:cubicBezTo>
                  <a:pt x="3478256" y="3777378"/>
                  <a:pt x="3150470" y="3931647"/>
                  <a:pt x="2657797" y="4017694"/>
                </a:cubicBezTo>
                <a:cubicBezTo>
                  <a:pt x="2605086" y="4209442"/>
                  <a:pt x="2429009" y="4349349"/>
                  <a:pt x="2220254" y="4349349"/>
                </a:cubicBezTo>
                <a:cubicBezTo>
                  <a:pt x="2039425" y="4349349"/>
                  <a:pt x="1883116" y="4244370"/>
                  <a:pt x="1810477" y="4091287"/>
                </a:cubicBezTo>
                <a:cubicBezTo>
                  <a:pt x="1786841" y="4092167"/>
                  <a:pt x="1763078" y="4092303"/>
                  <a:pt x="1739202" y="4092303"/>
                </a:cubicBezTo>
                <a:cubicBezTo>
                  <a:pt x="778747" y="4092303"/>
                  <a:pt x="146" y="3872564"/>
                  <a:pt x="146" y="3601503"/>
                </a:cubicBezTo>
                <a:lnTo>
                  <a:pt x="2958" y="3585789"/>
                </a:lnTo>
                <a:lnTo>
                  <a:pt x="0" y="3585809"/>
                </a:lnTo>
                <a:lnTo>
                  <a:pt x="4960" y="3574599"/>
                </a:lnTo>
                <a:cubicBezTo>
                  <a:pt x="7744" y="3548733"/>
                  <a:pt x="19558" y="3523805"/>
                  <a:pt x="38043" y="3499774"/>
                </a:cubicBezTo>
                <a:cubicBezTo>
                  <a:pt x="212374" y="3085653"/>
                  <a:pt x="178399" y="2848667"/>
                  <a:pt x="180505" y="2442031"/>
                </a:cubicBezTo>
                <a:cubicBezTo>
                  <a:pt x="198934" y="1835481"/>
                  <a:pt x="351030" y="1502532"/>
                  <a:pt x="434022" y="1319862"/>
                </a:cubicBezTo>
                <a:cubicBezTo>
                  <a:pt x="482466" y="1213236"/>
                  <a:pt x="548576" y="1113252"/>
                  <a:pt x="628456" y="1022511"/>
                </a:cubicBezTo>
                <a:cubicBezTo>
                  <a:pt x="663405" y="982812"/>
                  <a:pt x="700987" y="944882"/>
                  <a:pt x="740880" y="908940"/>
                </a:cubicBezTo>
                <a:cubicBezTo>
                  <a:pt x="888526" y="775914"/>
                  <a:pt x="1067806" y="670105"/>
                  <a:pt x="1262306" y="602921"/>
                </a:cubicBezTo>
                <a:cubicBezTo>
                  <a:pt x="1220867" y="430764"/>
                  <a:pt x="1276608" y="251587"/>
                  <a:pt x="1403558" y="132679"/>
                </a:cubicBezTo>
                <a:close/>
              </a:path>
            </a:pathLst>
          </a:custGeom>
          <a:solidFill>
            <a:schemeClr val="accent3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1" name="Rounded Rectangle 2">
            <a:extLst>
              <a:ext uri="{FF2B5EF4-FFF2-40B4-BE49-F238E27FC236}">
                <a16:creationId xmlns:a16="http://schemas.microsoft.com/office/drawing/2014/main" id="{5F58E8A9-CF36-451B-99A8-99AD493A6451}"/>
              </a:ext>
            </a:extLst>
          </p:cNvPr>
          <p:cNvSpPr>
            <a:spLocks noChangeAspect="1"/>
          </p:cNvSpPr>
          <p:nvPr/>
        </p:nvSpPr>
        <p:spPr>
          <a:xfrm>
            <a:off x="3367681" y="3386994"/>
            <a:ext cx="165014" cy="253521"/>
          </a:xfrm>
          <a:custGeom>
            <a:avLst/>
            <a:gdLst/>
            <a:ahLst/>
            <a:cxnLst/>
            <a:rect l="l" t="t" r="r" b="b"/>
            <a:pathLst>
              <a:path w="2618961" h="4023704">
                <a:moveTo>
                  <a:pt x="1289133" y="2782456"/>
                </a:moveTo>
                <a:lnTo>
                  <a:pt x="1310767" y="2788252"/>
                </a:lnTo>
                <a:lnTo>
                  <a:pt x="1310767" y="2784968"/>
                </a:lnTo>
                <a:lnTo>
                  <a:pt x="1534949" y="2784968"/>
                </a:lnTo>
                <a:lnTo>
                  <a:pt x="1534948" y="3649063"/>
                </a:lnTo>
                <a:lnTo>
                  <a:pt x="1310766" y="3649064"/>
                </a:lnTo>
                <a:lnTo>
                  <a:pt x="1310767" y="3084916"/>
                </a:lnTo>
                <a:cubicBezTo>
                  <a:pt x="1240597" y="3137489"/>
                  <a:pt x="1154722" y="3168931"/>
                  <a:pt x="1062714" y="3173050"/>
                </a:cubicBezTo>
                <a:lnTo>
                  <a:pt x="1053696" y="2971627"/>
                </a:lnTo>
                <a:cubicBezTo>
                  <a:pt x="1165025" y="2966643"/>
                  <a:pt x="1260290" y="2890098"/>
                  <a:pt x="1289133" y="2782456"/>
                </a:cubicBezTo>
                <a:close/>
                <a:moveTo>
                  <a:pt x="1377155" y="2541868"/>
                </a:moveTo>
                <a:cubicBezTo>
                  <a:pt x="1016101" y="2541868"/>
                  <a:pt x="723411" y="2834559"/>
                  <a:pt x="723410" y="3195613"/>
                </a:cubicBezTo>
                <a:cubicBezTo>
                  <a:pt x="723410" y="3556665"/>
                  <a:pt x="1016101" y="3849357"/>
                  <a:pt x="1377155" y="3849356"/>
                </a:cubicBezTo>
                <a:cubicBezTo>
                  <a:pt x="1738207" y="3849356"/>
                  <a:pt x="2030899" y="3556665"/>
                  <a:pt x="2030898" y="3195613"/>
                </a:cubicBezTo>
                <a:cubicBezTo>
                  <a:pt x="2030899" y="2834559"/>
                  <a:pt x="1738207" y="2541869"/>
                  <a:pt x="1377155" y="2541868"/>
                </a:cubicBezTo>
                <a:close/>
                <a:moveTo>
                  <a:pt x="1377154" y="2367520"/>
                </a:moveTo>
                <a:cubicBezTo>
                  <a:pt x="1834497" y="2367520"/>
                  <a:pt x="2205246" y="2738268"/>
                  <a:pt x="2205246" y="3195611"/>
                </a:cubicBezTo>
                <a:cubicBezTo>
                  <a:pt x="2205247" y="3652955"/>
                  <a:pt x="1834497" y="4023704"/>
                  <a:pt x="1377154" y="4023704"/>
                </a:cubicBezTo>
                <a:cubicBezTo>
                  <a:pt x="919812" y="4023704"/>
                  <a:pt x="549062" y="3652955"/>
                  <a:pt x="549063" y="3195611"/>
                </a:cubicBezTo>
                <a:cubicBezTo>
                  <a:pt x="549062" y="2738268"/>
                  <a:pt x="919812" y="2367520"/>
                  <a:pt x="1377154" y="2367520"/>
                </a:cubicBezTo>
                <a:close/>
                <a:moveTo>
                  <a:pt x="1355808" y="2084506"/>
                </a:moveTo>
                <a:cubicBezTo>
                  <a:pt x="1467036" y="2083599"/>
                  <a:pt x="1585378" y="2090821"/>
                  <a:pt x="1799777" y="2108893"/>
                </a:cubicBezTo>
                <a:cubicBezTo>
                  <a:pt x="1847983" y="2117450"/>
                  <a:pt x="1852567" y="2125265"/>
                  <a:pt x="1852567" y="2145461"/>
                </a:cubicBezTo>
                <a:lnTo>
                  <a:pt x="1852567" y="2291727"/>
                </a:lnTo>
                <a:cubicBezTo>
                  <a:pt x="1852567" y="2311923"/>
                  <a:pt x="1828933" y="2328295"/>
                  <a:pt x="1799777" y="2328295"/>
                </a:cubicBezTo>
                <a:cubicBezTo>
                  <a:pt x="1385211" y="2265864"/>
                  <a:pt x="1354867" y="2279007"/>
                  <a:pt x="954530" y="2328295"/>
                </a:cubicBezTo>
                <a:cubicBezTo>
                  <a:pt x="925375" y="2328295"/>
                  <a:pt x="901740" y="2311923"/>
                  <a:pt x="901740" y="2291727"/>
                </a:cubicBezTo>
                <a:lnTo>
                  <a:pt x="901740" y="2145461"/>
                </a:lnTo>
                <a:cubicBezTo>
                  <a:pt x="901740" y="2125265"/>
                  <a:pt x="915850" y="2121728"/>
                  <a:pt x="954530" y="2108893"/>
                </a:cubicBezTo>
                <a:cubicBezTo>
                  <a:pt x="1140468" y="2094449"/>
                  <a:pt x="1244581" y="2085413"/>
                  <a:pt x="1355808" y="2084506"/>
                </a:cubicBezTo>
                <a:close/>
                <a:moveTo>
                  <a:pt x="1167754" y="1329034"/>
                </a:moveTo>
                <a:lnTo>
                  <a:pt x="1161129" y="1344053"/>
                </a:lnTo>
                <a:lnTo>
                  <a:pt x="1174380" y="1344053"/>
                </a:lnTo>
                <a:close/>
                <a:moveTo>
                  <a:pt x="0" y="15354"/>
                </a:moveTo>
                <a:lnTo>
                  <a:pt x="368840" y="15354"/>
                </a:lnTo>
                <a:lnTo>
                  <a:pt x="1247668" y="2007479"/>
                </a:lnTo>
                <a:lnTo>
                  <a:pt x="878829" y="2007479"/>
                </a:lnTo>
                <a:close/>
                <a:moveTo>
                  <a:pt x="496063" y="10236"/>
                </a:moveTo>
                <a:lnTo>
                  <a:pt x="864903" y="10236"/>
                </a:lnTo>
                <a:lnTo>
                  <a:pt x="1743731" y="2002361"/>
                </a:lnTo>
                <a:lnTo>
                  <a:pt x="1374892" y="2002361"/>
                </a:lnTo>
                <a:close/>
                <a:moveTo>
                  <a:pt x="2250122" y="0"/>
                </a:moveTo>
                <a:lnTo>
                  <a:pt x="2618961" y="0"/>
                </a:lnTo>
                <a:lnTo>
                  <a:pt x="1785754" y="1888712"/>
                </a:lnTo>
                <a:lnTo>
                  <a:pt x="1601334" y="1470670"/>
                </a:lnTo>
                <a:close/>
                <a:moveTo>
                  <a:pt x="1754059" y="0"/>
                </a:moveTo>
                <a:lnTo>
                  <a:pt x="2122898" y="0"/>
                </a:lnTo>
                <a:lnTo>
                  <a:pt x="1536593" y="1329035"/>
                </a:lnTo>
                <a:lnTo>
                  <a:pt x="1352174" y="910993"/>
                </a:lnTo>
                <a:close/>
              </a:path>
            </a:pathLst>
          </a:custGeom>
          <a:solidFill>
            <a:schemeClr val="accent3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2" name="Donut 7">
            <a:extLst>
              <a:ext uri="{FF2B5EF4-FFF2-40B4-BE49-F238E27FC236}">
                <a16:creationId xmlns:a16="http://schemas.microsoft.com/office/drawing/2014/main" id="{D54870C1-2CDF-4777-B6AA-052D06843065}"/>
              </a:ext>
            </a:extLst>
          </p:cNvPr>
          <p:cNvSpPr>
            <a:spLocks noChangeAspect="1"/>
          </p:cNvSpPr>
          <p:nvPr/>
        </p:nvSpPr>
        <p:spPr>
          <a:xfrm rot="2593293">
            <a:off x="1220949" y="3345306"/>
            <a:ext cx="168128" cy="253521"/>
          </a:xfrm>
          <a:custGeom>
            <a:avLst/>
            <a:gdLst/>
            <a:ahLst/>
            <a:cxnLst/>
            <a:rect l="l" t="t" r="r" b="b"/>
            <a:pathLst>
              <a:path w="2504418" h="3776427">
                <a:moveTo>
                  <a:pt x="1726528" y="3000917"/>
                </a:moveTo>
                <a:cubicBezTo>
                  <a:pt x="1664631" y="3063362"/>
                  <a:pt x="1626403" y="3149336"/>
                  <a:pt x="1626403" y="3244239"/>
                </a:cubicBezTo>
                <a:cubicBezTo>
                  <a:pt x="1626403" y="3435233"/>
                  <a:pt x="1781235" y="3590065"/>
                  <a:pt x="1972229" y="3590065"/>
                </a:cubicBezTo>
                <a:cubicBezTo>
                  <a:pt x="2163223" y="3590065"/>
                  <a:pt x="2318055" y="3435233"/>
                  <a:pt x="2318055" y="3244239"/>
                </a:cubicBezTo>
                <a:cubicBezTo>
                  <a:pt x="2318055" y="3107991"/>
                  <a:pt x="2239263" y="2990146"/>
                  <a:pt x="2124164" y="2934993"/>
                </a:cubicBezTo>
                <a:cubicBezTo>
                  <a:pt x="2075624" y="2913542"/>
                  <a:pt x="2020840" y="2910888"/>
                  <a:pt x="1968672" y="2898772"/>
                </a:cubicBezTo>
                <a:cubicBezTo>
                  <a:pt x="1873994" y="2899557"/>
                  <a:pt x="1788426" y="2938472"/>
                  <a:pt x="1726528" y="3000917"/>
                </a:cubicBezTo>
                <a:close/>
                <a:moveTo>
                  <a:pt x="301402" y="2987420"/>
                </a:moveTo>
                <a:cubicBezTo>
                  <a:pt x="230684" y="3050218"/>
                  <a:pt x="186363" y="3142053"/>
                  <a:pt x="186364" y="3244239"/>
                </a:cubicBezTo>
                <a:cubicBezTo>
                  <a:pt x="186364" y="3435233"/>
                  <a:pt x="341195" y="3590065"/>
                  <a:pt x="532190" y="3590065"/>
                </a:cubicBezTo>
                <a:cubicBezTo>
                  <a:pt x="723184" y="3590065"/>
                  <a:pt x="878016" y="3435233"/>
                  <a:pt x="878016" y="3244239"/>
                </a:cubicBezTo>
                <a:cubicBezTo>
                  <a:pt x="878016" y="3054433"/>
                  <a:pt x="725104" y="2900341"/>
                  <a:pt x="535746" y="2898772"/>
                </a:cubicBezTo>
                <a:cubicBezTo>
                  <a:pt x="483578" y="2910888"/>
                  <a:pt x="428794" y="2913542"/>
                  <a:pt x="380255" y="2934993"/>
                </a:cubicBezTo>
                <a:cubicBezTo>
                  <a:pt x="351480" y="2948781"/>
                  <a:pt x="324974" y="2966488"/>
                  <a:pt x="301402" y="2987420"/>
                </a:cubicBezTo>
                <a:close/>
                <a:moveTo>
                  <a:pt x="1162458" y="1779864"/>
                </a:moveTo>
                <a:cubicBezTo>
                  <a:pt x="1134729" y="1807593"/>
                  <a:pt x="1117578" y="1845901"/>
                  <a:pt x="1117578" y="1888214"/>
                </a:cubicBezTo>
                <a:cubicBezTo>
                  <a:pt x="1117578" y="1972841"/>
                  <a:pt x="1186181" y="2041444"/>
                  <a:pt x="1270808" y="2041444"/>
                </a:cubicBezTo>
                <a:cubicBezTo>
                  <a:pt x="1355435" y="2041444"/>
                  <a:pt x="1424038" y="1972841"/>
                  <a:pt x="1424038" y="1888214"/>
                </a:cubicBezTo>
                <a:cubicBezTo>
                  <a:pt x="1424038" y="1803587"/>
                  <a:pt x="1355435" y="1734984"/>
                  <a:pt x="1270808" y="1734984"/>
                </a:cubicBezTo>
                <a:cubicBezTo>
                  <a:pt x="1228495" y="1734984"/>
                  <a:pt x="1190187" y="1752135"/>
                  <a:pt x="1162458" y="1779864"/>
                </a:cubicBezTo>
                <a:close/>
                <a:moveTo>
                  <a:pt x="389438" y="50288"/>
                </a:moveTo>
                <a:cubicBezTo>
                  <a:pt x="411040" y="31466"/>
                  <a:pt x="433717" y="14610"/>
                  <a:pt x="456737" y="0"/>
                </a:cubicBezTo>
                <a:lnTo>
                  <a:pt x="1252209" y="1389799"/>
                </a:lnTo>
                <a:lnTo>
                  <a:pt x="2047682" y="0"/>
                </a:lnTo>
                <a:cubicBezTo>
                  <a:pt x="2139758" y="58441"/>
                  <a:pt x="2226365" y="152801"/>
                  <a:pt x="2260569" y="265324"/>
                </a:cubicBezTo>
                <a:cubicBezTo>
                  <a:pt x="2317473" y="532373"/>
                  <a:pt x="2254865" y="656186"/>
                  <a:pt x="2123408" y="863857"/>
                </a:cubicBezTo>
                <a:lnTo>
                  <a:pt x="1518878" y="1855706"/>
                </a:lnTo>
                <a:lnTo>
                  <a:pt x="2011273" y="2715987"/>
                </a:lnTo>
                <a:cubicBezTo>
                  <a:pt x="2287059" y="2733553"/>
                  <a:pt x="2504418" y="2963513"/>
                  <a:pt x="2504418" y="3244239"/>
                </a:cubicBezTo>
                <a:cubicBezTo>
                  <a:pt x="2504418" y="3538159"/>
                  <a:pt x="2266149" y="3776427"/>
                  <a:pt x="1972230" y="3776427"/>
                </a:cubicBezTo>
                <a:cubicBezTo>
                  <a:pt x="1678310" y="3776427"/>
                  <a:pt x="1440041" y="3538158"/>
                  <a:pt x="1440041" y="3244239"/>
                </a:cubicBezTo>
                <a:cubicBezTo>
                  <a:pt x="1440041" y="3020217"/>
                  <a:pt x="1578459" y="2828525"/>
                  <a:pt x="1774773" y="2750864"/>
                </a:cubicBezTo>
                <a:cubicBezTo>
                  <a:pt x="1635275" y="2600312"/>
                  <a:pt x="1582973" y="2528243"/>
                  <a:pt x="1362031" y="2473413"/>
                </a:cubicBezTo>
                <a:lnTo>
                  <a:pt x="1252209" y="2293228"/>
                </a:lnTo>
                <a:lnTo>
                  <a:pt x="1142387" y="2473412"/>
                </a:lnTo>
                <a:cubicBezTo>
                  <a:pt x="921446" y="2528243"/>
                  <a:pt x="869144" y="2600312"/>
                  <a:pt x="729646" y="2750864"/>
                </a:cubicBezTo>
                <a:cubicBezTo>
                  <a:pt x="925960" y="2828525"/>
                  <a:pt x="1064377" y="3020217"/>
                  <a:pt x="1064377" y="3244239"/>
                </a:cubicBezTo>
                <a:cubicBezTo>
                  <a:pt x="1064377" y="3538158"/>
                  <a:pt x="826108" y="3776427"/>
                  <a:pt x="532189" y="3776427"/>
                </a:cubicBezTo>
                <a:cubicBezTo>
                  <a:pt x="238269" y="3776427"/>
                  <a:pt x="0" y="3538158"/>
                  <a:pt x="0" y="3244239"/>
                </a:cubicBezTo>
                <a:cubicBezTo>
                  <a:pt x="0" y="2963512"/>
                  <a:pt x="217360" y="2733553"/>
                  <a:pt x="493146" y="2715987"/>
                </a:cubicBezTo>
                <a:lnTo>
                  <a:pt x="985541" y="1855706"/>
                </a:lnTo>
                <a:lnTo>
                  <a:pt x="381010" y="863857"/>
                </a:lnTo>
                <a:cubicBezTo>
                  <a:pt x="249554" y="656187"/>
                  <a:pt x="186946" y="532373"/>
                  <a:pt x="243849" y="265324"/>
                </a:cubicBezTo>
                <a:cubicBezTo>
                  <a:pt x="269502" y="180932"/>
                  <a:pt x="324632" y="106756"/>
                  <a:pt x="389438" y="50288"/>
                </a:cubicBezTo>
                <a:close/>
              </a:path>
            </a:pathLst>
          </a:custGeom>
          <a:solidFill>
            <a:schemeClr val="accent3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E6B88761-F34B-4B42-A59A-CFE9E8482AB9}"/>
              </a:ext>
            </a:extLst>
          </p:cNvPr>
          <p:cNvGrpSpPr>
            <a:grpSpLocks noChangeAspect="1"/>
          </p:cNvGrpSpPr>
          <p:nvPr/>
        </p:nvGrpSpPr>
        <p:grpSpPr>
          <a:xfrm>
            <a:off x="741337" y="4227323"/>
            <a:ext cx="253521" cy="208157"/>
            <a:chOff x="2446370" y="1521596"/>
            <a:chExt cx="4023730" cy="3303732"/>
          </a:xfrm>
          <a:solidFill>
            <a:schemeClr val="accent3">
              <a:lumMod val="90000"/>
            </a:schemeClr>
          </a:solidFill>
        </p:grpSpPr>
        <p:sp>
          <p:nvSpPr>
            <p:cNvPr id="84" name="Donut 117">
              <a:extLst>
                <a:ext uri="{FF2B5EF4-FFF2-40B4-BE49-F238E27FC236}">
                  <a16:creationId xmlns:a16="http://schemas.microsoft.com/office/drawing/2014/main" id="{E4861569-F1AF-495A-B1B9-EF51CBAE9194}"/>
                </a:ext>
              </a:extLst>
            </p:cNvPr>
            <p:cNvSpPr/>
            <p:nvPr/>
          </p:nvSpPr>
          <p:spPr>
            <a:xfrm rot="2700000">
              <a:off x="4206245" y="1521596"/>
              <a:ext cx="2263856" cy="2263855"/>
            </a:xfrm>
            <a:prstGeom prst="donut">
              <a:avLst>
                <a:gd name="adj" fmla="val 13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5" name="Rounded Rectangle 118">
              <a:extLst>
                <a:ext uri="{FF2B5EF4-FFF2-40B4-BE49-F238E27FC236}">
                  <a16:creationId xmlns:a16="http://schemas.microsoft.com/office/drawing/2014/main" id="{C3DC9909-6A69-41C2-9E4A-E00D1CE6CEE6}"/>
                </a:ext>
              </a:extLst>
            </p:cNvPr>
            <p:cNvSpPr/>
            <p:nvPr/>
          </p:nvSpPr>
          <p:spPr>
            <a:xfrm rot="2700000">
              <a:off x="4043702" y="3353994"/>
              <a:ext cx="900000" cy="288000"/>
            </a:xfrm>
            <a:prstGeom prst="roundRect">
              <a:avLst>
                <a:gd name="adj" fmla="val 3934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6" name="Round Same Side Corner Rectangle 119">
              <a:extLst>
                <a:ext uri="{FF2B5EF4-FFF2-40B4-BE49-F238E27FC236}">
                  <a16:creationId xmlns:a16="http://schemas.microsoft.com/office/drawing/2014/main" id="{0EEAA18A-84F2-422F-BAE1-74AACF92C513}"/>
                </a:ext>
              </a:extLst>
            </p:cNvPr>
            <p:cNvSpPr/>
            <p:nvPr/>
          </p:nvSpPr>
          <p:spPr>
            <a:xfrm rot="13500000">
              <a:off x="3166370" y="3385328"/>
              <a:ext cx="720000" cy="216000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7" name="Block Arc 86">
              <a:extLst>
                <a:ext uri="{FF2B5EF4-FFF2-40B4-BE49-F238E27FC236}">
                  <a16:creationId xmlns:a16="http://schemas.microsoft.com/office/drawing/2014/main" id="{5B75D60F-B4C9-4770-B5AC-1E6AFCDD71C3}"/>
                </a:ext>
              </a:extLst>
            </p:cNvPr>
            <p:cNvSpPr/>
            <p:nvPr/>
          </p:nvSpPr>
          <p:spPr>
            <a:xfrm rot="15300000">
              <a:off x="4700714" y="1933443"/>
              <a:ext cx="1440160" cy="1440160"/>
            </a:xfrm>
            <a:prstGeom prst="blockArc">
              <a:avLst>
                <a:gd name="adj1" fmla="val 12898678"/>
                <a:gd name="adj2" fmla="val 21131201"/>
                <a:gd name="adj3" fmla="val 711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8" name="Trapezoid 24">
            <a:extLst>
              <a:ext uri="{FF2B5EF4-FFF2-40B4-BE49-F238E27FC236}">
                <a16:creationId xmlns:a16="http://schemas.microsoft.com/office/drawing/2014/main" id="{9C9938A8-DB4C-4971-A92C-62B0BD853E0B}"/>
              </a:ext>
            </a:extLst>
          </p:cNvPr>
          <p:cNvSpPr>
            <a:spLocks noChangeAspect="1"/>
          </p:cNvSpPr>
          <p:nvPr/>
        </p:nvSpPr>
        <p:spPr>
          <a:xfrm rot="8369018">
            <a:off x="736274" y="3569468"/>
            <a:ext cx="251129" cy="253521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accent3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16837B74-FB50-4BC5-A5CF-FFF5E9ADB6D9}"/>
              </a:ext>
            </a:extLst>
          </p:cNvPr>
          <p:cNvSpPr>
            <a:spLocks noChangeAspect="1"/>
          </p:cNvSpPr>
          <p:nvPr/>
        </p:nvSpPr>
        <p:spPr>
          <a:xfrm rot="18900000">
            <a:off x="1771211" y="2629159"/>
            <a:ext cx="253523" cy="162755"/>
          </a:xfrm>
          <a:custGeom>
            <a:avLst/>
            <a:gdLst/>
            <a:ahLst/>
            <a:cxnLst/>
            <a:rect l="l" t="t" r="r" b="b"/>
            <a:pathLst>
              <a:path w="4124304" h="2647702">
                <a:moveTo>
                  <a:pt x="1686761" y="960941"/>
                </a:moveTo>
                <a:cubicBezTo>
                  <a:pt x="1753842" y="1028021"/>
                  <a:pt x="1798471" y="1109050"/>
                  <a:pt x="1818618" y="1195219"/>
                </a:cubicBezTo>
                <a:lnTo>
                  <a:pt x="1357681" y="1195218"/>
                </a:lnTo>
                <a:cubicBezTo>
                  <a:pt x="1313297" y="1181285"/>
                  <a:pt x="1263467" y="1193011"/>
                  <a:pt x="1228239" y="1228239"/>
                </a:cubicBezTo>
                <a:cubicBezTo>
                  <a:pt x="1175433" y="1281044"/>
                  <a:pt x="1175433" y="1366658"/>
                  <a:pt x="1228239" y="1419463"/>
                </a:cubicBezTo>
                <a:cubicBezTo>
                  <a:pt x="1268711" y="1459935"/>
                  <a:pt x="1328455" y="1469389"/>
                  <a:pt x="1377667" y="1447218"/>
                </a:cubicBezTo>
                <a:lnTo>
                  <a:pt x="1820178" y="1447218"/>
                </a:lnTo>
                <a:cubicBezTo>
                  <a:pt x="1800316" y="1535281"/>
                  <a:pt x="1755235" y="1618288"/>
                  <a:pt x="1686761" y="1686762"/>
                </a:cubicBezTo>
                <a:cubicBezTo>
                  <a:pt x="1486331" y="1887192"/>
                  <a:pt x="1161370" y="1887192"/>
                  <a:pt x="960940" y="1686762"/>
                </a:cubicBezTo>
                <a:cubicBezTo>
                  <a:pt x="760510" y="1486332"/>
                  <a:pt x="760510" y="1161371"/>
                  <a:pt x="960940" y="960941"/>
                </a:cubicBezTo>
                <a:cubicBezTo>
                  <a:pt x="1161370" y="760511"/>
                  <a:pt x="1486331" y="760511"/>
                  <a:pt x="1686761" y="960941"/>
                </a:cubicBezTo>
                <a:close/>
                <a:moveTo>
                  <a:pt x="1990695" y="657007"/>
                </a:moveTo>
                <a:cubicBezTo>
                  <a:pt x="2141919" y="808231"/>
                  <a:pt x="2231048" y="998036"/>
                  <a:pt x="2254582" y="1195218"/>
                </a:cubicBezTo>
                <a:lnTo>
                  <a:pt x="2033623" y="1195218"/>
                </a:lnTo>
                <a:cubicBezTo>
                  <a:pt x="2009221" y="1055209"/>
                  <a:pt x="1942559" y="921354"/>
                  <a:pt x="1834453" y="813249"/>
                </a:cubicBezTo>
                <a:cubicBezTo>
                  <a:pt x="1552456" y="531251"/>
                  <a:pt x="1095246" y="531251"/>
                  <a:pt x="813248" y="813249"/>
                </a:cubicBezTo>
                <a:cubicBezTo>
                  <a:pt x="531251" y="1095246"/>
                  <a:pt x="531251" y="1552456"/>
                  <a:pt x="813248" y="1834454"/>
                </a:cubicBezTo>
                <a:cubicBezTo>
                  <a:pt x="1095246" y="2116452"/>
                  <a:pt x="1552456" y="2116452"/>
                  <a:pt x="1834453" y="1834454"/>
                </a:cubicBezTo>
                <a:cubicBezTo>
                  <a:pt x="1943898" y="1725009"/>
                  <a:pt x="2010867" y="1589173"/>
                  <a:pt x="2034128" y="1447218"/>
                </a:cubicBezTo>
                <a:lnTo>
                  <a:pt x="2255087" y="1447218"/>
                </a:lnTo>
                <a:cubicBezTo>
                  <a:pt x="2232632" y="1646282"/>
                  <a:pt x="2143266" y="1838124"/>
                  <a:pt x="1990695" y="1990695"/>
                </a:cubicBezTo>
                <a:cubicBezTo>
                  <a:pt x="1622407" y="2358984"/>
                  <a:pt x="1025295" y="2358984"/>
                  <a:pt x="657007" y="1990695"/>
                </a:cubicBezTo>
                <a:cubicBezTo>
                  <a:pt x="288719" y="1622407"/>
                  <a:pt x="288719" y="1025295"/>
                  <a:pt x="657007" y="657007"/>
                </a:cubicBezTo>
                <a:cubicBezTo>
                  <a:pt x="1025295" y="288719"/>
                  <a:pt x="1622407" y="288719"/>
                  <a:pt x="1990695" y="657007"/>
                </a:cubicBezTo>
                <a:close/>
                <a:moveTo>
                  <a:pt x="2331989" y="315713"/>
                </a:moveTo>
                <a:cubicBezTo>
                  <a:pt x="2577620" y="561344"/>
                  <a:pt x="2714888" y="874304"/>
                  <a:pt x="2743432" y="1195218"/>
                </a:cubicBezTo>
                <a:lnTo>
                  <a:pt x="2495534" y="1195219"/>
                </a:lnTo>
                <a:cubicBezTo>
                  <a:pt x="2468062" y="937544"/>
                  <a:pt x="2355257" y="687433"/>
                  <a:pt x="2157763" y="489939"/>
                </a:cubicBezTo>
                <a:cubicBezTo>
                  <a:pt x="1697206" y="29382"/>
                  <a:pt x="950496" y="29382"/>
                  <a:pt x="489939" y="489939"/>
                </a:cubicBezTo>
                <a:cubicBezTo>
                  <a:pt x="29381" y="950496"/>
                  <a:pt x="29381" y="1697206"/>
                  <a:pt x="489939" y="2157764"/>
                </a:cubicBezTo>
                <a:cubicBezTo>
                  <a:pt x="950496" y="2618321"/>
                  <a:pt x="1697206" y="2618321"/>
                  <a:pt x="2157763" y="2157764"/>
                </a:cubicBezTo>
                <a:cubicBezTo>
                  <a:pt x="2356608" y="1958919"/>
                  <a:pt x="2469602" y="1706733"/>
                  <a:pt x="2496294" y="1447218"/>
                </a:cubicBezTo>
                <a:lnTo>
                  <a:pt x="2743684" y="1447218"/>
                </a:lnTo>
                <a:cubicBezTo>
                  <a:pt x="2716382" y="1769985"/>
                  <a:pt x="2578960" y="2085019"/>
                  <a:pt x="2331989" y="2331990"/>
                </a:cubicBezTo>
                <a:cubicBezTo>
                  <a:pt x="1775210" y="2888769"/>
                  <a:pt x="872492" y="2888769"/>
                  <a:pt x="315712" y="2331990"/>
                </a:cubicBezTo>
                <a:cubicBezTo>
                  <a:pt x="-241067" y="1775210"/>
                  <a:pt x="-241067" y="872492"/>
                  <a:pt x="315712" y="315713"/>
                </a:cubicBezTo>
                <a:cubicBezTo>
                  <a:pt x="872492" y="-241067"/>
                  <a:pt x="1775210" y="-241067"/>
                  <a:pt x="2331989" y="315713"/>
                </a:cubicBezTo>
                <a:close/>
                <a:moveTo>
                  <a:pt x="2647702" y="0"/>
                </a:moveTo>
                <a:cubicBezTo>
                  <a:pt x="2980508" y="332806"/>
                  <a:pt x="3161825" y="759734"/>
                  <a:pt x="3189918" y="1195218"/>
                </a:cubicBezTo>
                <a:lnTo>
                  <a:pt x="2940090" y="1195219"/>
                </a:lnTo>
                <a:cubicBezTo>
                  <a:pt x="2911774" y="823816"/>
                  <a:pt x="2755074" y="460681"/>
                  <a:pt x="2471047" y="176655"/>
                </a:cubicBezTo>
                <a:cubicBezTo>
                  <a:pt x="1837468" y="-456924"/>
                  <a:pt x="810233" y="-456924"/>
                  <a:pt x="176654" y="176655"/>
                </a:cubicBezTo>
                <a:cubicBezTo>
                  <a:pt x="-456925" y="810234"/>
                  <a:pt x="-456925" y="1837469"/>
                  <a:pt x="176654" y="2471048"/>
                </a:cubicBezTo>
                <a:cubicBezTo>
                  <a:pt x="810233" y="3104627"/>
                  <a:pt x="1837468" y="3104627"/>
                  <a:pt x="2471047" y="2471048"/>
                </a:cubicBezTo>
                <a:cubicBezTo>
                  <a:pt x="2756414" y="2185682"/>
                  <a:pt x="2913250" y="1820457"/>
                  <a:pt x="2940341" y="1447218"/>
                </a:cubicBezTo>
                <a:lnTo>
                  <a:pt x="3190169" y="1447219"/>
                </a:lnTo>
                <a:cubicBezTo>
                  <a:pt x="3163284" y="1884525"/>
                  <a:pt x="2981849" y="2313555"/>
                  <a:pt x="2647702" y="2647702"/>
                </a:cubicBezTo>
                <a:cubicBezTo>
                  <a:pt x="1916559" y="3378845"/>
                  <a:pt x="731143" y="3378845"/>
                  <a:pt x="0" y="2647702"/>
                </a:cubicBezTo>
                <a:cubicBezTo>
                  <a:pt x="-731143" y="1916559"/>
                  <a:pt x="-731143" y="731143"/>
                  <a:pt x="0" y="0"/>
                </a:cubicBezTo>
                <a:cubicBezTo>
                  <a:pt x="731143" y="-731142"/>
                  <a:pt x="1916559" y="-731142"/>
                  <a:pt x="2647702" y="0"/>
                </a:cubicBezTo>
                <a:close/>
                <a:moveTo>
                  <a:pt x="4124304" y="1067606"/>
                </a:moveTo>
                <a:lnTo>
                  <a:pt x="3881988" y="1309922"/>
                </a:lnTo>
                <a:lnTo>
                  <a:pt x="4124304" y="1552238"/>
                </a:lnTo>
                <a:lnTo>
                  <a:pt x="3582443" y="1552238"/>
                </a:lnTo>
                <a:lnTo>
                  <a:pt x="3423422" y="1393218"/>
                </a:lnTo>
                <a:lnTo>
                  <a:pt x="1314873" y="1393218"/>
                </a:lnTo>
                <a:cubicBezTo>
                  <a:pt x="1275517" y="1350840"/>
                  <a:pt x="1278327" y="1311274"/>
                  <a:pt x="1314873" y="1249218"/>
                </a:cubicBezTo>
                <a:lnTo>
                  <a:pt x="3400831" y="1249218"/>
                </a:lnTo>
                <a:lnTo>
                  <a:pt x="3582443" y="106760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0" name="Round Same Side Corner Rectangle 7">
            <a:extLst>
              <a:ext uri="{FF2B5EF4-FFF2-40B4-BE49-F238E27FC236}">
                <a16:creationId xmlns:a16="http://schemas.microsoft.com/office/drawing/2014/main" id="{994F078A-F212-4F89-8C64-C111EED45DE4}"/>
              </a:ext>
            </a:extLst>
          </p:cNvPr>
          <p:cNvSpPr>
            <a:spLocks noChangeAspect="1"/>
          </p:cNvSpPr>
          <p:nvPr/>
        </p:nvSpPr>
        <p:spPr>
          <a:xfrm rot="10800000">
            <a:off x="968791" y="4038476"/>
            <a:ext cx="241149" cy="253521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accent3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1" name="Rectangle 1">
            <a:extLst>
              <a:ext uri="{FF2B5EF4-FFF2-40B4-BE49-F238E27FC236}">
                <a16:creationId xmlns:a16="http://schemas.microsoft.com/office/drawing/2014/main" id="{89D4CE30-FC22-4085-BF28-F150419B7934}"/>
              </a:ext>
            </a:extLst>
          </p:cNvPr>
          <p:cNvSpPr/>
          <p:nvPr/>
        </p:nvSpPr>
        <p:spPr>
          <a:xfrm>
            <a:off x="1597469" y="2424246"/>
            <a:ext cx="237995" cy="241085"/>
          </a:xfrm>
          <a:custGeom>
            <a:avLst/>
            <a:gdLst/>
            <a:ahLst/>
            <a:cxnLst/>
            <a:rect l="l" t="t" r="r" b="b"/>
            <a:pathLst>
              <a:path w="3960440" h="3909959">
                <a:moveTo>
                  <a:pt x="3295100" y="2837905"/>
                </a:moveTo>
                <a:lnTo>
                  <a:pt x="3295100" y="3909959"/>
                </a:lnTo>
                <a:lnTo>
                  <a:pt x="2850926" y="3593378"/>
                </a:lnTo>
                <a:lnTo>
                  <a:pt x="2406751" y="3909959"/>
                </a:lnTo>
                <a:lnTo>
                  <a:pt x="2406750" y="2867478"/>
                </a:lnTo>
                <a:cubicBezTo>
                  <a:pt x="2425156" y="2874741"/>
                  <a:pt x="2445217" y="2878300"/>
                  <a:pt x="2466110" y="2878300"/>
                </a:cubicBezTo>
                <a:lnTo>
                  <a:pt x="2602491" y="2878300"/>
                </a:lnTo>
                <a:lnTo>
                  <a:pt x="2698867" y="2974676"/>
                </a:lnTo>
                <a:cubicBezTo>
                  <a:pt x="2769162" y="3044972"/>
                  <a:pt x="2883135" y="3044972"/>
                  <a:pt x="2953431" y="2974676"/>
                </a:cubicBezTo>
                <a:lnTo>
                  <a:pt x="3049807" y="2878300"/>
                </a:lnTo>
                <a:lnTo>
                  <a:pt x="3186103" y="2878300"/>
                </a:lnTo>
                <a:cubicBezTo>
                  <a:pt x="3227882" y="2878300"/>
                  <a:pt x="3266337" y="2864066"/>
                  <a:pt x="3295100" y="2837905"/>
                </a:cubicBezTo>
                <a:close/>
                <a:moveTo>
                  <a:pt x="670210" y="2051110"/>
                </a:moveTo>
                <a:lnTo>
                  <a:pt x="1930210" y="2051110"/>
                </a:lnTo>
                <a:lnTo>
                  <a:pt x="1930210" y="2231110"/>
                </a:lnTo>
                <a:lnTo>
                  <a:pt x="670210" y="2231110"/>
                </a:lnTo>
                <a:close/>
                <a:moveTo>
                  <a:pt x="2814369" y="1865836"/>
                </a:moveTo>
                <a:cubicBezTo>
                  <a:pt x="2615546" y="1865836"/>
                  <a:pt x="2454370" y="2027012"/>
                  <a:pt x="2454370" y="2225835"/>
                </a:cubicBezTo>
                <a:cubicBezTo>
                  <a:pt x="2454369" y="2424659"/>
                  <a:pt x="2615546" y="2585836"/>
                  <a:pt x="2814370" y="2585835"/>
                </a:cubicBezTo>
                <a:cubicBezTo>
                  <a:pt x="3013193" y="2585835"/>
                  <a:pt x="3174369" y="2424659"/>
                  <a:pt x="3174369" y="2225836"/>
                </a:cubicBezTo>
                <a:cubicBezTo>
                  <a:pt x="3174370" y="2027012"/>
                  <a:pt x="3013193" y="1865835"/>
                  <a:pt x="2814369" y="1865836"/>
                </a:cubicBezTo>
                <a:close/>
                <a:moveTo>
                  <a:pt x="669337" y="1674311"/>
                </a:moveTo>
                <a:lnTo>
                  <a:pt x="1929337" y="1674311"/>
                </a:lnTo>
                <a:lnTo>
                  <a:pt x="1929337" y="1854311"/>
                </a:lnTo>
                <a:lnTo>
                  <a:pt x="669337" y="1854311"/>
                </a:lnTo>
                <a:close/>
                <a:moveTo>
                  <a:pt x="2814327" y="1536678"/>
                </a:moveTo>
                <a:cubicBezTo>
                  <a:pt x="2860394" y="1536678"/>
                  <a:pt x="2906461" y="1554252"/>
                  <a:pt x="2941609" y="1589400"/>
                </a:cubicBezTo>
                <a:lnTo>
                  <a:pt x="3037985" y="1685776"/>
                </a:lnTo>
                <a:lnTo>
                  <a:pt x="3174366" y="1685775"/>
                </a:lnTo>
                <a:cubicBezTo>
                  <a:pt x="3273778" y="1685776"/>
                  <a:pt x="3354369" y="1766367"/>
                  <a:pt x="3354370" y="1865780"/>
                </a:cubicBezTo>
                <a:lnTo>
                  <a:pt x="3354369" y="2002160"/>
                </a:lnTo>
                <a:lnTo>
                  <a:pt x="3450805" y="2098596"/>
                </a:lnTo>
                <a:cubicBezTo>
                  <a:pt x="3521101" y="2168892"/>
                  <a:pt x="3521101" y="2282865"/>
                  <a:pt x="3450805" y="2353160"/>
                </a:cubicBezTo>
                <a:lnTo>
                  <a:pt x="3354370" y="2449596"/>
                </a:lnTo>
                <a:lnTo>
                  <a:pt x="3354370" y="2585892"/>
                </a:lnTo>
                <a:cubicBezTo>
                  <a:pt x="3354369" y="2685305"/>
                  <a:pt x="3273778" y="2765896"/>
                  <a:pt x="3174366" y="2765896"/>
                </a:cubicBezTo>
                <a:lnTo>
                  <a:pt x="3038070" y="2765896"/>
                </a:lnTo>
                <a:lnTo>
                  <a:pt x="2941694" y="2862272"/>
                </a:lnTo>
                <a:cubicBezTo>
                  <a:pt x="2871399" y="2932567"/>
                  <a:pt x="2757426" y="2932567"/>
                  <a:pt x="2687130" y="2862272"/>
                </a:cubicBezTo>
                <a:lnTo>
                  <a:pt x="2590754" y="2765896"/>
                </a:lnTo>
                <a:lnTo>
                  <a:pt x="2454373" y="2765896"/>
                </a:lnTo>
                <a:cubicBezTo>
                  <a:pt x="2354961" y="2765896"/>
                  <a:pt x="2274370" y="2685305"/>
                  <a:pt x="2274369" y="2585892"/>
                </a:cubicBezTo>
                <a:lnTo>
                  <a:pt x="2274369" y="2449511"/>
                </a:lnTo>
                <a:lnTo>
                  <a:pt x="2177934" y="2353075"/>
                </a:lnTo>
                <a:cubicBezTo>
                  <a:pt x="2107638" y="2282780"/>
                  <a:pt x="2107638" y="2168807"/>
                  <a:pt x="2177934" y="2098511"/>
                </a:cubicBezTo>
                <a:lnTo>
                  <a:pt x="2274370" y="2002075"/>
                </a:lnTo>
                <a:lnTo>
                  <a:pt x="2274369" y="1865780"/>
                </a:lnTo>
                <a:cubicBezTo>
                  <a:pt x="2274370" y="1766367"/>
                  <a:pt x="2354961" y="1685776"/>
                  <a:pt x="2454374" y="1685775"/>
                </a:cubicBezTo>
                <a:lnTo>
                  <a:pt x="2590669" y="1685776"/>
                </a:lnTo>
                <a:lnTo>
                  <a:pt x="2687045" y="1589400"/>
                </a:lnTo>
                <a:cubicBezTo>
                  <a:pt x="2722193" y="1554252"/>
                  <a:pt x="2768261" y="1536678"/>
                  <a:pt x="2814327" y="1536678"/>
                </a:cubicBezTo>
                <a:close/>
                <a:moveTo>
                  <a:pt x="669337" y="1341911"/>
                </a:moveTo>
                <a:lnTo>
                  <a:pt x="3189337" y="1341911"/>
                </a:lnTo>
                <a:lnTo>
                  <a:pt x="3189337" y="1521911"/>
                </a:lnTo>
                <a:lnTo>
                  <a:pt x="669337" y="1521911"/>
                </a:lnTo>
                <a:close/>
                <a:moveTo>
                  <a:pt x="669337" y="1009511"/>
                </a:moveTo>
                <a:lnTo>
                  <a:pt x="3189337" y="1009511"/>
                </a:lnTo>
                <a:lnTo>
                  <a:pt x="3189337" y="1189511"/>
                </a:lnTo>
                <a:lnTo>
                  <a:pt x="669337" y="1189511"/>
                </a:lnTo>
                <a:close/>
                <a:moveTo>
                  <a:pt x="669337" y="677111"/>
                </a:moveTo>
                <a:lnTo>
                  <a:pt x="2109337" y="677111"/>
                </a:lnTo>
                <a:lnTo>
                  <a:pt x="2109337" y="857111"/>
                </a:lnTo>
                <a:lnTo>
                  <a:pt x="669337" y="857111"/>
                </a:lnTo>
                <a:close/>
                <a:moveTo>
                  <a:pt x="0" y="0"/>
                </a:moveTo>
                <a:lnTo>
                  <a:pt x="3960440" y="0"/>
                </a:lnTo>
                <a:lnTo>
                  <a:pt x="3960440" y="3096344"/>
                </a:lnTo>
                <a:lnTo>
                  <a:pt x="3344410" y="3096344"/>
                </a:lnTo>
                <a:lnTo>
                  <a:pt x="3344410" y="2779031"/>
                </a:lnTo>
                <a:cubicBezTo>
                  <a:pt x="3354240" y="2766166"/>
                  <a:pt x="3362022" y="2751735"/>
                  <a:pt x="3367569" y="2736172"/>
                </a:cubicBezTo>
                <a:lnTo>
                  <a:pt x="3600220" y="2736172"/>
                </a:lnTo>
                <a:lnTo>
                  <a:pt x="3600220" y="360172"/>
                </a:lnTo>
                <a:lnTo>
                  <a:pt x="360220" y="360172"/>
                </a:lnTo>
                <a:lnTo>
                  <a:pt x="360220" y="2736172"/>
                </a:lnTo>
                <a:lnTo>
                  <a:pt x="2227785" y="2736172"/>
                </a:lnTo>
                <a:cubicBezTo>
                  <a:pt x="2248644" y="2792911"/>
                  <a:pt x="2296020" y="2836452"/>
                  <a:pt x="2354889" y="2852679"/>
                </a:cubicBezTo>
                <a:lnTo>
                  <a:pt x="2354889" y="3096344"/>
                </a:lnTo>
                <a:lnTo>
                  <a:pt x="0" y="3096344"/>
                </a:lnTo>
                <a:close/>
              </a:path>
            </a:pathLst>
          </a:custGeom>
          <a:solidFill>
            <a:schemeClr val="accent3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2" name="Rectangle 5">
            <a:extLst>
              <a:ext uri="{FF2B5EF4-FFF2-40B4-BE49-F238E27FC236}">
                <a16:creationId xmlns:a16="http://schemas.microsoft.com/office/drawing/2014/main" id="{D487C8CA-FBA8-4F07-AC4F-4EDAAAE1A077}"/>
              </a:ext>
            </a:extLst>
          </p:cNvPr>
          <p:cNvSpPr/>
          <p:nvPr/>
        </p:nvSpPr>
        <p:spPr>
          <a:xfrm>
            <a:off x="2708860" y="2372615"/>
            <a:ext cx="237053" cy="243375"/>
          </a:xfrm>
          <a:custGeom>
            <a:avLst/>
            <a:gdLst/>
            <a:ahLst/>
            <a:cxnLst/>
            <a:rect l="l" t="t" r="r" b="b"/>
            <a:pathLst>
              <a:path w="3944785" h="3947111">
                <a:moveTo>
                  <a:pt x="172192" y="3407667"/>
                </a:moveTo>
                <a:lnTo>
                  <a:pt x="3772592" y="3407667"/>
                </a:lnTo>
                <a:lnTo>
                  <a:pt x="3772592" y="3947111"/>
                </a:lnTo>
                <a:lnTo>
                  <a:pt x="172192" y="3947111"/>
                </a:lnTo>
                <a:close/>
                <a:moveTo>
                  <a:pt x="48006" y="2975619"/>
                </a:moveTo>
                <a:lnTo>
                  <a:pt x="3896779" y="2975619"/>
                </a:lnTo>
                <a:cubicBezTo>
                  <a:pt x="3923292" y="2975619"/>
                  <a:pt x="3944785" y="2997112"/>
                  <a:pt x="3944785" y="3023625"/>
                </a:cubicBezTo>
                <a:lnTo>
                  <a:pt x="3944785" y="3215645"/>
                </a:lnTo>
                <a:cubicBezTo>
                  <a:pt x="3944785" y="3242158"/>
                  <a:pt x="3923292" y="3263651"/>
                  <a:pt x="3896779" y="3263651"/>
                </a:cubicBezTo>
                <a:lnTo>
                  <a:pt x="48006" y="3263651"/>
                </a:lnTo>
                <a:cubicBezTo>
                  <a:pt x="21493" y="3263651"/>
                  <a:pt x="0" y="3242158"/>
                  <a:pt x="0" y="3215645"/>
                </a:cubicBezTo>
                <a:lnTo>
                  <a:pt x="0" y="3023625"/>
                </a:lnTo>
                <a:cubicBezTo>
                  <a:pt x="0" y="2997112"/>
                  <a:pt x="21493" y="2975619"/>
                  <a:pt x="48006" y="2975619"/>
                </a:cubicBezTo>
                <a:close/>
                <a:moveTo>
                  <a:pt x="3322863" y="2173367"/>
                </a:moveTo>
                <a:cubicBezTo>
                  <a:pt x="3481939" y="2173367"/>
                  <a:pt x="3610895" y="2302323"/>
                  <a:pt x="3610895" y="2461399"/>
                </a:cubicBezTo>
                <a:cubicBezTo>
                  <a:pt x="3610895" y="2620475"/>
                  <a:pt x="3481939" y="2749431"/>
                  <a:pt x="3322863" y="2749431"/>
                </a:cubicBezTo>
                <a:cubicBezTo>
                  <a:pt x="3163787" y="2749431"/>
                  <a:pt x="3034831" y="2620475"/>
                  <a:pt x="3034831" y="2461399"/>
                </a:cubicBezTo>
                <a:cubicBezTo>
                  <a:pt x="3034831" y="2302323"/>
                  <a:pt x="3163787" y="2173367"/>
                  <a:pt x="3322863" y="2173367"/>
                </a:cubicBezTo>
                <a:close/>
                <a:moveTo>
                  <a:pt x="623915" y="2173367"/>
                </a:moveTo>
                <a:cubicBezTo>
                  <a:pt x="782991" y="2173367"/>
                  <a:pt x="911947" y="2302323"/>
                  <a:pt x="911947" y="2461399"/>
                </a:cubicBezTo>
                <a:cubicBezTo>
                  <a:pt x="911947" y="2620475"/>
                  <a:pt x="782991" y="2749431"/>
                  <a:pt x="623915" y="2749431"/>
                </a:cubicBezTo>
                <a:cubicBezTo>
                  <a:pt x="464839" y="2749431"/>
                  <a:pt x="335883" y="2620475"/>
                  <a:pt x="335883" y="2461399"/>
                </a:cubicBezTo>
                <a:cubicBezTo>
                  <a:pt x="335883" y="2302323"/>
                  <a:pt x="464839" y="2173367"/>
                  <a:pt x="623915" y="2173367"/>
                </a:cubicBezTo>
                <a:close/>
                <a:moveTo>
                  <a:pt x="955861" y="1460181"/>
                </a:moveTo>
                <a:lnTo>
                  <a:pt x="962165" y="2349615"/>
                </a:lnTo>
                <a:cubicBezTo>
                  <a:pt x="913419" y="2214511"/>
                  <a:pt x="789164" y="2116019"/>
                  <a:pt x="640244" y="2104834"/>
                </a:cubicBezTo>
                <a:lnTo>
                  <a:pt x="640244" y="1976798"/>
                </a:lnTo>
                <a:cubicBezTo>
                  <a:pt x="640244" y="1751294"/>
                  <a:pt x="767760" y="1555572"/>
                  <a:pt x="955861" y="1460181"/>
                </a:cubicBezTo>
                <a:close/>
                <a:moveTo>
                  <a:pt x="2977564" y="1454015"/>
                </a:moveTo>
                <a:cubicBezTo>
                  <a:pt x="3171744" y="1547562"/>
                  <a:pt x="3304540" y="1746672"/>
                  <a:pt x="3304540" y="1976798"/>
                </a:cubicBezTo>
                <a:lnTo>
                  <a:pt x="3304540" y="2105213"/>
                </a:lnTo>
                <a:cubicBezTo>
                  <a:pt x="3156261" y="2117799"/>
                  <a:pt x="3033007" y="2217024"/>
                  <a:pt x="2985487" y="2352440"/>
                </a:cubicBezTo>
                <a:close/>
                <a:moveTo>
                  <a:pt x="1028327" y="1428070"/>
                </a:moveTo>
                <a:lnTo>
                  <a:pt x="1028109" y="1441018"/>
                </a:lnTo>
                <a:lnTo>
                  <a:pt x="1005636" y="1434996"/>
                </a:lnTo>
                <a:close/>
                <a:moveTo>
                  <a:pt x="1225599" y="1391443"/>
                </a:moveTo>
                <a:lnTo>
                  <a:pt x="1434414" y="1391443"/>
                </a:lnTo>
                <a:cubicBezTo>
                  <a:pt x="1568079" y="1475410"/>
                  <a:pt x="1724362" y="1526267"/>
                  <a:pt x="1892034" y="1531748"/>
                </a:cubicBezTo>
                <a:cubicBezTo>
                  <a:pt x="1925778" y="1536167"/>
                  <a:pt x="1960158" y="1538169"/>
                  <a:pt x="1995006" y="1538169"/>
                </a:cubicBezTo>
                <a:cubicBezTo>
                  <a:pt x="2175704" y="1538169"/>
                  <a:pt x="2343825" y="1484324"/>
                  <a:pt x="2483963" y="1391443"/>
                </a:cubicBezTo>
                <a:lnTo>
                  <a:pt x="2719185" y="1391443"/>
                </a:lnTo>
                <a:cubicBezTo>
                  <a:pt x="2802423" y="1391443"/>
                  <a:pt x="2881603" y="1408817"/>
                  <a:pt x="2953046" y="1440708"/>
                </a:cubicBezTo>
                <a:lnTo>
                  <a:pt x="2064785" y="1678717"/>
                </a:lnTo>
                <a:lnTo>
                  <a:pt x="2074621" y="2794179"/>
                </a:lnTo>
                <a:lnTo>
                  <a:pt x="2970778" y="2554055"/>
                </a:lnTo>
                <a:cubicBezTo>
                  <a:pt x="2992440" y="2666528"/>
                  <a:pt x="3064862" y="2760650"/>
                  <a:pt x="3163644" y="2811725"/>
                </a:cubicBezTo>
                <a:lnTo>
                  <a:pt x="784901" y="2811725"/>
                </a:lnTo>
                <a:cubicBezTo>
                  <a:pt x="886027" y="2759438"/>
                  <a:pt x="959528" y="2662037"/>
                  <a:pt x="979462" y="2546081"/>
                </a:cubicBezTo>
                <a:lnTo>
                  <a:pt x="1858357" y="2781580"/>
                </a:lnTo>
                <a:lnTo>
                  <a:pt x="1858232" y="2763890"/>
                </a:lnTo>
                <a:lnTo>
                  <a:pt x="1931174" y="2783434"/>
                </a:lnTo>
                <a:lnTo>
                  <a:pt x="1949898" y="1670353"/>
                </a:lnTo>
                <a:lnTo>
                  <a:pt x="1036442" y="1425593"/>
                </a:lnTo>
                <a:cubicBezTo>
                  <a:pt x="1095109" y="1402546"/>
                  <a:pt x="1159058" y="1391443"/>
                  <a:pt x="1225599" y="1391443"/>
                </a:cubicBezTo>
                <a:close/>
                <a:moveTo>
                  <a:pt x="1972392" y="0"/>
                </a:moveTo>
                <a:cubicBezTo>
                  <a:pt x="2330312" y="0"/>
                  <a:pt x="2620464" y="290152"/>
                  <a:pt x="2620464" y="648072"/>
                </a:cubicBezTo>
                <a:cubicBezTo>
                  <a:pt x="2620464" y="1005992"/>
                  <a:pt x="2330312" y="1296144"/>
                  <a:pt x="1972392" y="1296144"/>
                </a:cubicBezTo>
                <a:cubicBezTo>
                  <a:pt x="1614472" y="1296144"/>
                  <a:pt x="1324320" y="1005992"/>
                  <a:pt x="1324320" y="648072"/>
                </a:cubicBezTo>
                <a:cubicBezTo>
                  <a:pt x="1324320" y="290152"/>
                  <a:pt x="1614472" y="0"/>
                  <a:pt x="1972392" y="0"/>
                </a:cubicBezTo>
                <a:close/>
              </a:path>
            </a:pathLst>
          </a:cu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3" name="Rectangle 13">
            <a:extLst>
              <a:ext uri="{FF2B5EF4-FFF2-40B4-BE49-F238E27FC236}">
                <a16:creationId xmlns:a16="http://schemas.microsoft.com/office/drawing/2014/main" id="{6B2C9D49-E9CC-4FDF-A158-387ED65A1340}"/>
              </a:ext>
            </a:extLst>
          </p:cNvPr>
          <p:cNvSpPr>
            <a:spLocks noChangeAspect="1"/>
          </p:cNvSpPr>
          <p:nvPr/>
        </p:nvSpPr>
        <p:spPr>
          <a:xfrm rot="18900000">
            <a:off x="3529014" y="3694418"/>
            <a:ext cx="193279" cy="240079"/>
          </a:xfrm>
          <a:custGeom>
            <a:avLst/>
            <a:gdLst/>
            <a:ahLst/>
            <a:cxnLst/>
            <a:rect l="l" t="t" r="r" b="b"/>
            <a:pathLst>
              <a:path w="2968614" h="3687432">
                <a:moveTo>
                  <a:pt x="1293272" y="697934"/>
                </a:moveTo>
                <a:lnTo>
                  <a:pt x="1427525" y="1260285"/>
                </a:lnTo>
                <a:lnTo>
                  <a:pt x="1669402" y="1260285"/>
                </a:lnTo>
                <a:lnTo>
                  <a:pt x="1669402" y="1532194"/>
                </a:lnTo>
                <a:lnTo>
                  <a:pt x="1669401" y="1532194"/>
                </a:lnTo>
                <a:cubicBezTo>
                  <a:pt x="1669401" y="1708257"/>
                  <a:pt x="1669400" y="1884320"/>
                  <a:pt x="1669400" y="2060383"/>
                </a:cubicBezTo>
                <a:lnTo>
                  <a:pt x="1496378" y="1532194"/>
                </a:lnTo>
                <a:lnTo>
                  <a:pt x="1293271" y="1532194"/>
                </a:lnTo>
                <a:lnTo>
                  <a:pt x="1293271" y="1260285"/>
                </a:lnTo>
                <a:lnTo>
                  <a:pt x="1293271" y="1260285"/>
                </a:lnTo>
                <a:cubicBezTo>
                  <a:pt x="1293272" y="1072835"/>
                  <a:pt x="1293272" y="885384"/>
                  <a:pt x="1293272" y="697934"/>
                </a:cubicBezTo>
                <a:close/>
                <a:moveTo>
                  <a:pt x="714858" y="106984"/>
                </a:moveTo>
                <a:lnTo>
                  <a:pt x="729426" y="399001"/>
                </a:lnTo>
                <a:lnTo>
                  <a:pt x="14568" y="434664"/>
                </a:lnTo>
                <a:lnTo>
                  <a:pt x="0" y="142648"/>
                </a:lnTo>
                <a:close/>
                <a:moveTo>
                  <a:pt x="2883983" y="495700"/>
                </a:moveTo>
                <a:lnTo>
                  <a:pt x="2965773" y="2135120"/>
                </a:lnTo>
                <a:lnTo>
                  <a:pt x="2965774" y="2135120"/>
                </a:lnTo>
                <a:lnTo>
                  <a:pt x="2965774" y="2135136"/>
                </a:lnTo>
                <a:lnTo>
                  <a:pt x="2968614" y="2192084"/>
                </a:lnTo>
                <a:lnTo>
                  <a:pt x="2965836" y="2192223"/>
                </a:lnTo>
                <a:cubicBezTo>
                  <a:pt x="2978053" y="2984176"/>
                  <a:pt x="2381052" y="3647212"/>
                  <a:pt x="1609946" y="3685682"/>
                </a:cubicBezTo>
                <a:cubicBezTo>
                  <a:pt x="822447" y="3724970"/>
                  <a:pt x="150797" y="3098016"/>
                  <a:pt x="107153" y="2284149"/>
                </a:cubicBezTo>
                <a:lnTo>
                  <a:pt x="106839" y="2284164"/>
                </a:lnTo>
                <a:lnTo>
                  <a:pt x="24730" y="638345"/>
                </a:lnTo>
                <a:lnTo>
                  <a:pt x="739588" y="602681"/>
                </a:lnTo>
                <a:lnTo>
                  <a:pt x="821400" y="2242554"/>
                </a:lnTo>
                <a:cubicBezTo>
                  <a:pt x="842638" y="2664518"/>
                  <a:pt x="1179646" y="2990557"/>
                  <a:pt x="1574285" y="2970869"/>
                </a:cubicBezTo>
                <a:cubicBezTo>
                  <a:pt x="1968912" y="2951181"/>
                  <a:pt x="2271788" y="2593240"/>
                  <a:pt x="2250939" y="2171275"/>
                </a:cubicBezTo>
                <a:lnTo>
                  <a:pt x="2169125" y="531363"/>
                </a:lnTo>
                <a:close/>
                <a:moveTo>
                  <a:pt x="2859252" y="0"/>
                </a:moveTo>
                <a:lnTo>
                  <a:pt x="2874286" y="301359"/>
                </a:lnTo>
                <a:lnTo>
                  <a:pt x="2159429" y="337023"/>
                </a:lnTo>
                <a:lnTo>
                  <a:pt x="2144394" y="35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4" name="Trapezoid 10">
            <a:extLst>
              <a:ext uri="{FF2B5EF4-FFF2-40B4-BE49-F238E27FC236}">
                <a16:creationId xmlns:a16="http://schemas.microsoft.com/office/drawing/2014/main" id="{2FA1797A-5AE5-4D8A-AF38-48D15109FCE6}"/>
              </a:ext>
            </a:extLst>
          </p:cNvPr>
          <p:cNvSpPr/>
          <p:nvPr/>
        </p:nvSpPr>
        <p:spPr>
          <a:xfrm>
            <a:off x="3133023" y="4742025"/>
            <a:ext cx="234986" cy="24082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5" name="Rounded Rectangle 12">
            <a:extLst>
              <a:ext uri="{FF2B5EF4-FFF2-40B4-BE49-F238E27FC236}">
                <a16:creationId xmlns:a16="http://schemas.microsoft.com/office/drawing/2014/main" id="{FC19C65C-680F-4C67-87B6-883B057315D6}"/>
              </a:ext>
            </a:extLst>
          </p:cNvPr>
          <p:cNvSpPr/>
          <p:nvPr/>
        </p:nvSpPr>
        <p:spPr>
          <a:xfrm>
            <a:off x="895949" y="3342165"/>
            <a:ext cx="199049" cy="243385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6" name="Rectangle 1">
            <a:extLst>
              <a:ext uri="{FF2B5EF4-FFF2-40B4-BE49-F238E27FC236}">
                <a16:creationId xmlns:a16="http://schemas.microsoft.com/office/drawing/2014/main" id="{1AFE11E0-5C2D-4D14-96BD-CA040AD5C9B7}"/>
              </a:ext>
            </a:extLst>
          </p:cNvPr>
          <p:cNvSpPr/>
          <p:nvPr/>
        </p:nvSpPr>
        <p:spPr>
          <a:xfrm>
            <a:off x="1107537" y="2721990"/>
            <a:ext cx="241470" cy="242643"/>
          </a:xfrm>
          <a:custGeom>
            <a:avLst/>
            <a:gdLst/>
            <a:ahLst/>
            <a:cxnLst/>
            <a:rect l="l" t="t" r="r" b="b"/>
            <a:pathLst>
              <a:path w="4018294" h="3935229">
                <a:moveTo>
                  <a:pt x="1686498" y="3459340"/>
                </a:moveTo>
                <a:cubicBezTo>
                  <a:pt x="1659539" y="3459340"/>
                  <a:pt x="1637685" y="3481194"/>
                  <a:pt x="1637685" y="3508153"/>
                </a:cubicBezTo>
                <a:lnTo>
                  <a:pt x="1637685" y="3703399"/>
                </a:lnTo>
                <a:cubicBezTo>
                  <a:pt x="1637685" y="3730358"/>
                  <a:pt x="1659539" y="3752212"/>
                  <a:pt x="1686498" y="3752212"/>
                </a:cubicBezTo>
                <a:lnTo>
                  <a:pt x="2782130" y="3752212"/>
                </a:lnTo>
                <a:cubicBezTo>
                  <a:pt x="2809089" y="3752212"/>
                  <a:pt x="2830943" y="3730358"/>
                  <a:pt x="2830943" y="3703399"/>
                </a:cubicBezTo>
                <a:lnTo>
                  <a:pt x="2830943" y="3508153"/>
                </a:lnTo>
                <a:cubicBezTo>
                  <a:pt x="2830943" y="3481194"/>
                  <a:pt x="2809089" y="3459340"/>
                  <a:pt x="2782130" y="3459340"/>
                </a:cubicBezTo>
                <a:close/>
                <a:moveTo>
                  <a:pt x="1249864" y="3459340"/>
                </a:moveTo>
                <a:cubicBezTo>
                  <a:pt x="1222905" y="3459340"/>
                  <a:pt x="1201051" y="3481194"/>
                  <a:pt x="1201051" y="3508153"/>
                </a:cubicBezTo>
                <a:lnTo>
                  <a:pt x="1201051" y="3703399"/>
                </a:lnTo>
                <a:cubicBezTo>
                  <a:pt x="1201051" y="3730358"/>
                  <a:pt x="1222905" y="3752212"/>
                  <a:pt x="1249864" y="3752212"/>
                </a:cubicBezTo>
                <a:lnTo>
                  <a:pt x="1445110" y="3752212"/>
                </a:lnTo>
                <a:cubicBezTo>
                  <a:pt x="1472069" y="3752212"/>
                  <a:pt x="1493923" y="3730358"/>
                  <a:pt x="1493923" y="3703399"/>
                </a:cubicBezTo>
                <a:lnTo>
                  <a:pt x="1493923" y="3508153"/>
                </a:lnTo>
                <a:cubicBezTo>
                  <a:pt x="1493923" y="3481194"/>
                  <a:pt x="1472069" y="3459340"/>
                  <a:pt x="1445110" y="3459340"/>
                </a:cubicBezTo>
                <a:close/>
                <a:moveTo>
                  <a:pt x="818798" y="3459340"/>
                </a:moveTo>
                <a:cubicBezTo>
                  <a:pt x="791839" y="3459340"/>
                  <a:pt x="769985" y="3481194"/>
                  <a:pt x="769985" y="3508153"/>
                </a:cubicBezTo>
                <a:lnTo>
                  <a:pt x="769985" y="3703399"/>
                </a:lnTo>
                <a:cubicBezTo>
                  <a:pt x="769985" y="3730358"/>
                  <a:pt x="791839" y="3752212"/>
                  <a:pt x="818798" y="3752212"/>
                </a:cubicBezTo>
                <a:lnTo>
                  <a:pt x="1014044" y="3752212"/>
                </a:lnTo>
                <a:cubicBezTo>
                  <a:pt x="1041003" y="3752212"/>
                  <a:pt x="1062857" y="3730358"/>
                  <a:pt x="1062857" y="3703399"/>
                </a:cubicBezTo>
                <a:lnTo>
                  <a:pt x="1062857" y="3508153"/>
                </a:lnTo>
                <a:cubicBezTo>
                  <a:pt x="1062857" y="3481194"/>
                  <a:pt x="1041003" y="3459340"/>
                  <a:pt x="1014044" y="3459340"/>
                </a:cubicBezTo>
                <a:close/>
                <a:moveTo>
                  <a:pt x="370964" y="3459340"/>
                </a:moveTo>
                <a:cubicBezTo>
                  <a:pt x="344005" y="3459340"/>
                  <a:pt x="322151" y="3481194"/>
                  <a:pt x="322151" y="3508153"/>
                </a:cubicBezTo>
                <a:lnTo>
                  <a:pt x="322151" y="3703399"/>
                </a:lnTo>
                <a:cubicBezTo>
                  <a:pt x="322151" y="3730358"/>
                  <a:pt x="344005" y="3752212"/>
                  <a:pt x="370964" y="3752212"/>
                </a:cubicBezTo>
                <a:lnTo>
                  <a:pt x="566210" y="3752212"/>
                </a:lnTo>
                <a:cubicBezTo>
                  <a:pt x="593169" y="3752212"/>
                  <a:pt x="615023" y="3730358"/>
                  <a:pt x="615023" y="3703399"/>
                </a:cubicBezTo>
                <a:lnTo>
                  <a:pt x="615023" y="3508153"/>
                </a:lnTo>
                <a:cubicBezTo>
                  <a:pt x="615023" y="3481194"/>
                  <a:pt x="593169" y="3459340"/>
                  <a:pt x="566210" y="3459340"/>
                </a:cubicBezTo>
                <a:close/>
                <a:moveTo>
                  <a:pt x="3457259" y="3005009"/>
                </a:moveTo>
                <a:cubicBezTo>
                  <a:pt x="3430300" y="3005009"/>
                  <a:pt x="3408446" y="3026863"/>
                  <a:pt x="3408446" y="3053822"/>
                </a:cubicBezTo>
                <a:lnTo>
                  <a:pt x="3408446" y="3459340"/>
                </a:lnTo>
                <a:lnTo>
                  <a:pt x="3034791" y="3459340"/>
                </a:lnTo>
                <a:cubicBezTo>
                  <a:pt x="3007832" y="3459340"/>
                  <a:pt x="2985978" y="3481194"/>
                  <a:pt x="2985978" y="3508153"/>
                </a:cubicBezTo>
                <a:lnTo>
                  <a:pt x="2985978" y="3703399"/>
                </a:lnTo>
                <a:cubicBezTo>
                  <a:pt x="2985978" y="3730358"/>
                  <a:pt x="3007832" y="3752212"/>
                  <a:pt x="3034791" y="3752212"/>
                </a:cubicBezTo>
                <a:lnTo>
                  <a:pt x="3457259" y="3752212"/>
                </a:lnTo>
                <a:lnTo>
                  <a:pt x="3514594" y="3752212"/>
                </a:lnTo>
                <a:lnTo>
                  <a:pt x="3652505" y="3752212"/>
                </a:lnTo>
                <a:cubicBezTo>
                  <a:pt x="3679464" y="3752212"/>
                  <a:pt x="3701318" y="3730358"/>
                  <a:pt x="3701318" y="3703399"/>
                </a:cubicBezTo>
                <a:lnTo>
                  <a:pt x="3701318" y="3556963"/>
                </a:lnTo>
                <a:lnTo>
                  <a:pt x="3701318" y="3508153"/>
                </a:lnTo>
                <a:lnTo>
                  <a:pt x="3701318" y="3053822"/>
                </a:lnTo>
                <a:cubicBezTo>
                  <a:pt x="3701318" y="3026863"/>
                  <a:pt x="3679464" y="3005009"/>
                  <a:pt x="3652505" y="3005009"/>
                </a:cubicBezTo>
                <a:close/>
                <a:moveTo>
                  <a:pt x="3009426" y="3005009"/>
                </a:moveTo>
                <a:cubicBezTo>
                  <a:pt x="2982467" y="3005009"/>
                  <a:pt x="2960613" y="3026863"/>
                  <a:pt x="2960613" y="3053822"/>
                </a:cubicBezTo>
                <a:lnTo>
                  <a:pt x="2960613" y="3249068"/>
                </a:lnTo>
                <a:cubicBezTo>
                  <a:pt x="2960613" y="3276027"/>
                  <a:pt x="2982467" y="3297881"/>
                  <a:pt x="3009426" y="3297881"/>
                </a:cubicBezTo>
                <a:lnTo>
                  <a:pt x="3204672" y="3297881"/>
                </a:lnTo>
                <a:cubicBezTo>
                  <a:pt x="3231631" y="3297881"/>
                  <a:pt x="3253485" y="3276027"/>
                  <a:pt x="3253485" y="3249068"/>
                </a:cubicBezTo>
                <a:lnTo>
                  <a:pt x="3253485" y="3053822"/>
                </a:lnTo>
                <a:cubicBezTo>
                  <a:pt x="3253485" y="3026863"/>
                  <a:pt x="3231631" y="3005009"/>
                  <a:pt x="3204672" y="3005009"/>
                </a:cubicBezTo>
                <a:close/>
                <a:moveTo>
                  <a:pt x="2578359" y="3005009"/>
                </a:moveTo>
                <a:cubicBezTo>
                  <a:pt x="2551400" y="3005009"/>
                  <a:pt x="2529546" y="3026863"/>
                  <a:pt x="2529546" y="3053822"/>
                </a:cubicBezTo>
                <a:lnTo>
                  <a:pt x="2529546" y="3249068"/>
                </a:lnTo>
                <a:cubicBezTo>
                  <a:pt x="2529546" y="3276027"/>
                  <a:pt x="2551400" y="3297881"/>
                  <a:pt x="2578359" y="3297881"/>
                </a:cubicBezTo>
                <a:lnTo>
                  <a:pt x="2773605" y="3297881"/>
                </a:lnTo>
                <a:cubicBezTo>
                  <a:pt x="2800564" y="3297881"/>
                  <a:pt x="2822418" y="3276027"/>
                  <a:pt x="2822418" y="3249068"/>
                </a:cubicBezTo>
                <a:lnTo>
                  <a:pt x="2822418" y="3053822"/>
                </a:lnTo>
                <a:cubicBezTo>
                  <a:pt x="2822418" y="3026863"/>
                  <a:pt x="2800564" y="3005009"/>
                  <a:pt x="2773605" y="3005009"/>
                </a:cubicBezTo>
                <a:close/>
                <a:moveTo>
                  <a:pt x="2130526" y="3005009"/>
                </a:moveTo>
                <a:cubicBezTo>
                  <a:pt x="2103567" y="3005009"/>
                  <a:pt x="2081713" y="3026863"/>
                  <a:pt x="2081713" y="3053822"/>
                </a:cubicBezTo>
                <a:lnTo>
                  <a:pt x="2081713" y="3249068"/>
                </a:lnTo>
                <a:cubicBezTo>
                  <a:pt x="2081713" y="3276027"/>
                  <a:pt x="2103567" y="3297881"/>
                  <a:pt x="2130526" y="3297881"/>
                </a:cubicBezTo>
                <a:lnTo>
                  <a:pt x="2325772" y="3297881"/>
                </a:lnTo>
                <a:cubicBezTo>
                  <a:pt x="2352731" y="3297881"/>
                  <a:pt x="2374585" y="3276027"/>
                  <a:pt x="2374585" y="3249068"/>
                </a:cubicBezTo>
                <a:lnTo>
                  <a:pt x="2374585" y="3053822"/>
                </a:lnTo>
                <a:cubicBezTo>
                  <a:pt x="2374585" y="3026863"/>
                  <a:pt x="2352731" y="3005009"/>
                  <a:pt x="2325772" y="3005009"/>
                </a:cubicBezTo>
                <a:close/>
                <a:moveTo>
                  <a:pt x="1697697" y="3005009"/>
                </a:moveTo>
                <a:cubicBezTo>
                  <a:pt x="1670738" y="3005009"/>
                  <a:pt x="1648884" y="3026863"/>
                  <a:pt x="1648884" y="3053822"/>
                </a:cubicBezTo>
                <a:lnTo>
                  <a:pt x="1648884" y="3249068"/>
                </a:lnTo>
                <a:cubicBezTo>
                  <a:pt x="1648884" y="3276027"/>
                  <a:pt x="1670738" y="3297881"/>
                  <a:pt x="1697697" y="3297881"/>
                </a:cubicBezTo>
                <a:lnTo>
                  <a:pt x="1892943" y="3297881"/>
                </a:lnTo>
                <a:cubicBezTo>
                  <a:pt x="1919902" y="3297881"/>
                  <a:pt x="1941756" y="3276027"/>
                  <a:pt x="1941756" y="3249068"/>
                </a:cubicBezTo>
                <a:lnTo>
                  <a:pt x="1941756" y="3053822"/>
                </a:lnTo>
                <a:cubicBezTo>
                  <a:pt x="1941756" y="3026863"/>
                  <a:pt x="1919902" y="3005009"/>
                  <a:pt x="1892943" y="3005009"/>
                </a:cubicBezTo>
                <a:close/>
                <a:moveTo>
                  <a:pt x="1249864" y="3005009"/>
                </a:moveTo>
                <a:cubicBezTo>
                  <a:pt x="1222905" y="3005009"/>
                  <a:pt x="1201051" y="3026863"/>
                  <a:pt x="1201051" y="3053822"/>
                </a:cubicBezTo>
                <a:lnTo>
                  <a:pt x="1201051" y="3249068"/>
                </a:lnTo>
                <a:cubicBezTo>
                  <a:pt x="1201051" y="3276027"/>
                  <a:pt x="1222905" y="3297881"/>
                  <a:pt x="1249864" y="3297881"/>
                </a:cubicBezTo>
                <a:lnTo>
                  <a:pt x="1445110" y="3297881"/>
                </a:lnTo>
                <a:cubicBezTo>
                  <a:pt x="1472069" y="3297881"/>
                  <a:pt x="1493923" y="3276027"/>
                  <a:pt x="1493923" y="3249068"/>
                </a:cubicBezTo>
                <a:lnTo>
                  <a:pt x="1493923" y="3053822"/>
                </a:lnTo>
                <a:cubicBezTo>
                  <a:pt x="1493923" y="3026863"/>
                  <a:pt x="1472069" y="3005009"/>
                  <a:pt x="1445110" y="3005009"/>
                </a:cubicBezTo>
                <a:close/>
                <a:moveTo>
                  <a:pt x="818798" y="3005009"/>
                </a:moveTo>
                <a:cubicBezTo>
                  <a:pt x="791839" y="3005009"/>
                  <a:pt x="769985" y="3026863"/>
                  <a:pt x="769985" y="3053822"/>
                </a:cubicBezTo>
                <a:lnTo>
                  <a:pt x="769985" y="3249068"/>
                </a:lnTo>
                <a:cubicBezTo>
                  <a:pt x="769985" y="3276027"/>
                  <a:pt x="791839" y="3297881"/>
                  <a:pt x="818798" y="3297881"/>
                </a:cubicBezTo>
                <a:lnTo>
                  <a:pt x="1014044" y="3297881"/>
                </a:lnTo>
                <a:cubicBezTo>
                  <a:pt x="1041003" y="3297881"/>
                  <a:pt x="1062857" y="3276027"/>
                  <a:pt x="1062857" y="3249068"/>
                </a:cubicBezTo>
                <a:lnTo>
                  <a:pt x="1062857" y="3053822"/>
                </a:lnTo>
                <a:cubicBezTo>
                  <a:pt x="1062857" y="3026863"/>
                  <a:pt x="1041003" y="3005009"/>
                  <a:pt x="1014044" y="3005009"/>
                </a:cubicBezTo>
                <a:close/>
                <a:moveTo>
                  <a:pt x="370964" y="3005009"/>
                </a:moveTo>
                <a:cubicBezTo>
                  <a:pt x="344005" y="3005009"/>
                  <a:pt x="322151" y="3026863"/>
                  <a:pt x="322151" y="3053822"/>
                </a:cubicBezTo>
                <a:lnTo>
                  <a:pt x="322151" y="3249068"/>
                </a:lnTo>
                <a:cubicBezTo>
                  <a:pt x="322151" y="3276027"/>
                  <a:pt x="344005" y="3297881"/>
                  <a:pt x="370964" y="3297881"/>
                </a:cubicBezTo>
                <a:lnTo>
                  <a:pt x="566210" y="3297881"/>
                </a:lnTo>
                <a:cubicBezTo>
                  <a:pt x="593169" y="3297881"/>
                  <a:pt x="615023" y="3276027"/>
                  <a:pt x="615023" y="3249068"/>
                </a:cubicBezTo>
                <a:lnTo>
                  <a:pt x="615023" y="3053822"/>
                </a:lnTo>
                <a:cubicBezTo>
                  <a:pt x="615023" y="3026863"/>
                  <a:pt x="593169" y="3005009"/>
                  <a:pt x="566210" y="3005009"/>
                </a:cubicBezTo>
                <a:close/>
                <a:moveTo>
                  <a:pt x="3465784" y="2504205"/>
                </a:moveTo>
                <a:cubicBezTo>
                  <a:pt x="3438825" y="2504205"/>
                  <a:pt x="3416971" y="2526059"/>
                  <a:pt x="3416971" y="2553018"/>
                </a:cubicBezTo>
                <a:lnTo>
                  <a:pt x="3416971" y="2748264"/>
                </a:lnTo>
                <a:cubicBezTo>
                  <a:pt x="3416971" y="2775223"/>
                  <a:pt x="3438825" y="2797077"/>
                  <a:pt x="3465784" y="2797077"/>
                </a:cubicBezTo>
                <a:lnTo>
                  <a:pt x="3661030" y="2797077"/>
                </a:lnTo>
                <a:cubicBezTo>
                  <a:pt x="3687989" y="2797077"/>
                  <a:pt x="3709843" y="2775223"/>
                  <a:pt x="3709843" y="2748264"/>
                </a:cubicBezTo>
                <a:lnTo>
                  <a:pt x="3709843" y="2553018"/>
                </a:lnTo>
                <a:cubicBezTo>
                  <a:pt x="3709843" y="2526059"/>
                  <a:pt x="3687989" y="2504205"/>
                  <a:pt x="3661030" y="2504205"/>
                </a:cubicBezTo>
                <a:close/>
                <a:moveTo>
                  <a:pt x="3017950" y="2504205"/>
                </a:moveTo>
                <a:cubicBezTo>
                  <a:pt x="2990991" y="2504205"/>
                  <a:pt x="2969137" y="2526059"/>
                  <a:pt x="2969137" y="2553018"/>
                </a:cubicBezTo>
                <a:lnTo>
                  <a:pt x="2969137" y="2748264"/>
                </a:lnTo>
                <a:cubicBezTo>
                  <a:pt x="2969137" y="2775223"/>
                  <a:pt x="2990991" y="2797077"/>
                  <a:pt x="3017950" y="2797077"/>
                </a:cubicBezTo>
                <a:lnTo>
                  <a:pt x="3213196" y="2797077"/>
                </a:lnTo>
                <a:cubicBezTo>
                  <a:pt x="3240155" y="2797077"/>
                  <a:pt x="3262009" y="2775223"/>
                  <a:pt x="3262009" y="2748264"/>
                </a:cubicBezTo>
                <a:lnTo>
                  <a:pt x="3262009" y="2553018"/>
                </a:lnTo>
                <a:cubicBezTo>
                  <a:pt x="3262009" y="2526059"/>
                  <a:pt x="3240155" y="2504205"/>
                  <a:pt x="3213196" y="2504205"/>
                </a:cubicBezTo>
                <a:close/>
                <a:moveTo>
                  <a:pt x="2586884" y="2504205"/>
                </a:moveTo>
                <a:cubicBezTo>
                  <a:pt x="2559925" y="2504205"/>
                  <a:pt x="2538071" y="2526059"/>
                  <a:pt x="2538071" y="2553018"/>
                </a:cubicBezTo>
                <a:lnTo>
                  <a:pt x="2538071" y="2748264"/>
                </a:lnTo>
                <a:cubicBezTo>
                  <a:pt x="2538071" y="2775223"/>
                  <a:pt x="2559925" y="2797077"/>
                  <a:pt x="2586884" y="2797077"/>
                </a:cubicBezTo>
                <a:lnTo>
                  <a:pt x="2782130" y="2797077"/>
                </a:lnTo>
                <a:cubicBezTo>
                  <a:pt x="2809089" y="2797077"/>
                  <a:pt x="2830943" y="2775223"/>
                  <a:pt x="2830943" y="2748264"/>
                </a:cubicBezTo>
                <a:lnTo>
                  <a:pt x="2830943" y="2553018"/>
                </a:lnTo>
                <a:cubicBezTo>
                  <a:pt x="2830943" y="2526059"/>
                  <a:pt x="2809089" y="2504205"/>
                  <a:pt x="2782130" y="2504205"/>
                </a:cubicBezTo>
                <a:close/>
                <a:moveTo>
                  <a:pt x="2139051" y="2504205"/>
                </a:moveTo>
                <a:cubicBezTo>
                  <a:pt x="2112092" y="2504205"/>
                  <a:pt x="2090238" y="2526059"/>
                  <a:pt x="2090238" y="2553018"/>
                </a:cubicBezTo>
                <a:lnTo>
                  <a:pt x="2090238" y="2748264"/>
                </a:lnTo>
                <a:cubicBezTo>
                  <a:pt x="2090238" y="2775223"/>
                  <a:pt x="2112092" y="2797077"/>
                  <a:pt x="2139051" y="2797077"/>
                </a:cubicBezTo>
                <a:lnTo>
                  <a:pt x="2334297" y="2797077"/>
                </a:lnTo>
                <a:cubicBezTo>
                  <a:pt x="2361256" y="2797077"/>
                  <a:pt x="2383110" y="2775223"/>
                  <a:pt x="2383110" y="2748264"/>
                </a:cubicBezTo>
                <a:lnTo>
                  <a:pt x="2383110" y="2553018"/>
                </a:lnTo>
                <a:cubicBezTo>
                  <a:pt x="2383110" y="2526059"/>
                  <a:pt x="2361256" y="2504205"/>
                  <a:pt x="2334297" y="2504205"/>
                </a:cubicBezTo>
                <a:close/>
                <a:moveTo>
                  <a:pt x="1706222" y="2504205"/>
                </a:moveTo>
                <a:cubicBezTo>
                  <a:pt x="1679263" y="2504205"/>
                  <a:pt x="1657409" y="2526059"/>
                  <a:pt x="1657409" y="2553018"/>
                </a:cubicBezTo>
                <a:lnTo>
                  <a:pt x="1657409" y="2748264"/>
                </a:lnTo>
                <a:cubicBezTo>
                  <a:pt x="1657409" y="2775223"/>
                  <a:pt x="1679263" y="2797077"/>
                  <a:pt x="1706222" y="2797077"/>
                </a:cubicBezTo>
                <a:lnTo>
                  <a:pt x="1901468" y="2797077"/>
                </a:lnTo>
                <a:cubicBezTo>
                  <a:pt x="1928427" y="2797077"/>
                  <a:pt x="1950281" y="2775223"/>
                  <a:pt x="1950281" y="2748264"/>
                </a:cubicBezTo>
                <a:lnTo>
                  <a:pt x="1950281" y="2553018"/>
                </a:lnTo>
                <a:cubicBezTo>
                  <a:pt x="1950281" y="2526059"/>
                  <a:pt x="1928427" y="2504205"/>
                  <a:pt x="1901468" y="2504205"/>
                </a:cubicBezTo>
                <a:close/>
                <a:moveTo>
                  <a:pt x="1258389" y="2504205"/>
                </a:moveTo>
                <a:cubicBezTo>
                  <a:pt x="1231430" y="2504205"/>
                  <a:pt x="1209576" y="2526059"/>
                  <a:pt x="1209576" y="2553018"/>
                </a:cubicBezTo>
                <a:lnTo>
                  <a:pt x="1209576" y="2748264"/>
                </a:lnTo>
                <a:cubicBezTo>
                  <a:pt x="1209576" y="2775223"/>
                  <a:pt x="1231430" y="2797077"/>
                  <a:pt x="1258389" y="2797077"/>
                </a:cubicBezTo>
                <a:lnTo>
                  <a:pt x="1453635" y="2797077"/>
                </a:lnTo>
                <a:cubicBezTo>
                  <a:pt x="1480594" y="2797077"/>
                  <a:pt x="1502448" y="2775223"/>
                  <a:pt x="1502448" y="2748264"/>
                </a:cubicBezTo>
                <a:lnTo>
                  <a:pt x="1502448" y="2553018"/>
                </a:lnTo>
                <a:cubicBezTo>
                  <a:pt x="1502448" y="2526059"/>
                  <a:pt x="1480594" y="2504205"/>
                  <a:pt x="1453635" y="2504205"/>
                </a:cubicBezTo>
                <a:close/>
                <a:moveTo>
                  <a:pt x="827323" y="2504205"/>
                </a:moveTo>
                <a:cubicBezTo>
                  <a:pt x="800364" y="2504205"/>
                  <a:pt x="778510" y="2526059"/>
                  <a:pt x="778510" y="2553018"/>
                </a:cubicBezTo>
                <a:lnTo>
                  <a:pt x="778510" y="2748264"/>
                </a:lnTo>
                <a:cubicBezTo>
                  <a:pt x="778510" y="2775223"/>
                  <a:pt x="800364" y="2797077"/>
                  <a:pt x="827323" y="2797077"/>
                </a:cubicBezTo>
                <a:lnTo>
                  <a:pt x="1022569" y="2797077"/>
                </a:lnTo>
                <a:cubicBezTo>
                  <a:pt x="1049528" y="2797077"/>
                  <a:pt x="1071382" y="2775223"/>
                  <a:pt x="1071382" y="2748264"/>
                </a:cubicBezTo>
                <a:lnTo>
                  <a:pt x="1071382" y="2553018"/>
                </a:lnTo>
                <a:cubicBezTo>
                  <a:pt x="1071382" y="2526059"/>
                  <a:pt x="1049528" y="2504205"/>
                  <a:pt x="1022569" y="2504205"/>
                </a:cubicBezTo>
                <a:close/>
                <a:moveTo>
                  <a:pt x="379489" y="2504205"/>
                </a:moveTo>
                <a:cubicBezTo>
                  <a:pt x="352530" y="2504205"/>
                  <a:pt x="330676" y="2526059"/>
                  <a:pt x="330676" y="2553018"/>
                </a:cubicBezTo>
                <a:lnTo>
                  <a:pt x="330676" y="2748264"/>
                </a:lnTo>
                <a:cubicBezTo>
                  <a:pt x="330676" y="2775223"/>
                  <a:pt x="352530" y="2797077"/>
                  <a:pt x="379489" y="2797077"/>
                </a:cubicBezTo>
                <a:lnTo>
                  <a:pt x="574735" y="2797077"/>
                </a:lnTo>
                <a:cubicBezTo>
                  <a:pt x="601694" y="2797077"/>
                  <a:pt x="623548" y="2775223"/>
                  <a:pt x="623548" y="2748264"/>
                </a:cubicBezTo>
                <a:lnTo>
                  <a:pt x="623548" y="2553018"/>
                </a:lnTo>
                <a:cubicBezTo>
                  <a:pt x="623548" y="2526059"/>
                  <a:pt x="601694" y="2504205"/>
                  <a:pt x="574735" y="2504205"/>
                </a:cubicBezTo>
                <a:close/>
                <a:moveTo>
                  <a:pt x="3457259" y="2006115"/>
                </a:moveTo>
                <a:cubicBezTo>
                  <a:pt x="3430300" y="2006115"/>
                  <a:pt x="3408446" y="2027969"/>
                  <a:pt x="3408446" y="2054928"/>
                </a:cubicBezTo>
                <a:lnTo>
                  <a:pt x="3408446" y="2250174"/>
                </a:lnTo>
                <a:cubicBezTo>
                  <a:pt x="3408446" y="2277133"/>
                  <a:pt x="3430300" y="2298987"/>
                  <a:pt x="3457259" y="2298987"/>
                </a:cubicBezTo>
                <a:lnTo>
                  <a:pt x="3652505" y="2298987"/>
                </a:lnTo>
                <a:cubicBezTo>
                  <a:pt x="3679464" y="2298987"/>
                  <a:pt x="3701318" y="2277133"/>
                  <a:pt x="3701318" y="2250174"/>
                </a:cubicBezTo>
                <a:lnTo>
                  <a:pt x="3701318" y="2054928"/>
                </a:lnTo>
                <a:cubicBezTo>
                  <a:pt x="3701318" y="2027969"/>
                  <a:pt x="3679464" y="2006115"/>
                  <a:pt x="3652505" y="2006115"/>
                </a:cubicBezTo>
                <a:close/>
                <a:moveTo>
                  <a:pt x="3009426" y="2006115"/>
                </a:moveTo>
                <a:cubicBezTo>
                  <a:pt x="2982467" y="2006115"/>
                  <a:pt x="2960613" y="2027969"/>
                  <a:pt x="2960613" y="2054928"/>
                </a:cubicBezTo>
                <a:lnTo>
                  <a:pt x="2960613" y="2250174"/>
                </a:lnTo>
                <a:cubicBezTo>
                  <a:pt x="2960613" y="2277133"/>
                  <a:pt x="2982467" y="2298987"/>
                  <a:pt x="3009426" y="2298987"/>
                </a:cubicBezTo>
                <a:lnTo>
                  <a:pt x="3204672" y="2298987"/>
                </a:lnTo>
                <a:cubicBezTo>
                  <a:pt x="3231631" y="2298987"/>
                  <a:pt x="3253485" y="2277133"/>
                  <a:pt x="3253485" y="2250174"/>
                </a:cubicBezTo>
                <a:lnTo>
                  <a:pt x="3253485" y="2054928"/>
                </a:lnTo>
                <a:cubicBezTo>
                  <a:pt x="3253485" y="2027969"/>
                  <a:pt x="3231631" y="2006115"/>
                  <a:pt x="3204672" y="2006115"/>
                </a:cubicBezTo>
                <a:close/>
                <a:moveTo>
                  <a:pt x="2578359" y="2006115"/>
                </a:moveTo>
                <a:cubicBezTo>
                  <a:pt x="2551400" y="2006115"/>
                  <a:pt x="2529546" y="2027969"/>
                  <a:pt x="2529546" y="2054928"/>
                </a:cubicBezTo>
                <a:lnTo>
                  <a:pt x="2529546" y="2250174"/>
                </a:lnTo>
                <a:cubicBezTo>
                  <a:pt x="2529546" y="2277133"/>
                  <a:pt x="2551400" y="2298987"/>
                  <a:pt x="2578359" y="2298987"/>
                </a:cubicBezTo>
                <a:lnTo>
                  <a:pt x="2773605" y="2298987"/>
                </a:lnTo>
                <a:cubicBezTo>
                  <a:pt x="2800564" y="2298987"/>
                  <a:pt x="2822418" y="2277133"/>
                  <a:pt x="2822418" y="2250174"/>
                </a:cubicBezTo>
                <a:lnTo>
                  <a:pt x="2822418" y="2054928"/>
                </a:lnTo>
                <a:cubicBezTo>
                  <a:pt x="2822418" y="2027969"/>
                  <a:pt x="2800564" y="2006115"/>
                  <a:pt x="2773605" y="2006115"/>
                </a:cubicBezTo>
                <a:close/>
                <a:moveTo>
                  <a:pt x="2130526" y="2006115"/>
                </a:moveTo>
                <a:cubicBezTo>
                  <a:pt x="2103567" y="2006115"/>
                  <a:pt x="2081713" y="2027969"/>
                  <a:pt x="2081713" y="2054928"/>
                </a:cubicBezTo>
                <a:lnTo>
                  <a:pt x="2081713" y="2250174"/>
                </a:lnTo>
                <a:cubicBezTo>
                  <a:pt x="2081713" y="2277133"/>
                  <a:pt x="2103567" y="2298987"/>
                  <a:pt x="2130526" y="2298987"/>
                </a:cubicBezTo>
                <a:lnTo>
                  <a:pt x="2325772" y="2298987"/>
                </a:lnTo>
                <a:cubicBezTo>
                  <a:pt x="2352731" y="2298987"/>
                  <a:pt x="2374585" y="2277133"/>
                  <a:pt x="2374585" y="2250174"/>
                </a:cubicBezTo>
                <a:lnTo>
                  <a:pt x="2374585" y="2054928"/>
                </a:lnTo>
                <a:cubicBezTo>
                  <a:pt x="2374585" y="2027969"/>
                  <a:pt x="2352731" y="2006115"/>
                  <a:pt x="2325772" y="2006115"/>
                </a:cubicBezTo>
                <a:close/>
                <a:moveTo>
                  <a:pt x="1697697" y="2006115"/>
                </a:moveTo>
                <a:cubicBezTo>
                  <a:pt x="1670738" y="2006115"/>
                  <a:pt x="1648884" y="2027969"/>
                  <a:pt x="1648884" y="2054928"/>
                </a:cubicBezTo>
                <a:lnTo>
                  <a:pt x="1648884" y="2250174"/>
                </a:lnTo>
                <a:cubicBezTo>
                  <a:pt x="1648884" y="2277133"/>
                  <a:pt x="1670738" y="2298987"/>
                  <a:pt x="1697697" y="2298987"/>
                </a:cubicBezTo>
                <a:lnTo>
                  <a:pt x="1892943" y="2298987"/>
                </a:lnTo>
                <a:cubicBezTo>
                  <a:pt x="1919902" y="2298987"/>
                  <a:pt x="1941756" y="2277133"/>
                  <a:pt x="1941756" y="2250174"/>
                </a:cubicBezTo>
                <a:lnTo>
                  <a:pt x="1941756" y="2054928"/>
                </a:lnTo>
                <a:cubicBezTo>
                  <a:pt x="1941756" y="2027969"/>
                  <a:pt x="1919902" y="2006115"/>
                  <a:pt x="1892943" y="2006115"/>
                </a:cubicBezTo>
                <a:close/>
                <a:moveTo>
                  <a:pt x="1249864" y="2006115"/>
                </a:moveTo>
                <a:cubicBezTo>
                  <a:pt x="1222905" y="2006115"/>
                  <a:pt x="1201051" y="2027969"/>
                  <a:pt x="1201051" y="2054928"/>
                </a:cubicBezTo>
                <a:lnTo>
                  <a:pt x="1201051" y="2250174"/>
                </a:lnTo>
                <a:cubicBezTo>
                  <a:pt x="1201051" y="2277133"/>
                  <a:pt x="1222905" y="2298987"/>
                  <a:pt x="1249864" y="2298987"/>
                </a:cubicBezTo>
                <a:lnTo>
                  <a:pt x="1445110" y="2298987"/>
                </a:lnTo>
                <a:cubicBezTo>
                  <a:pt x="1472069" y="2298987"/>
                  <a:pt x="1493923" y="2277133"/>
                  <a:pt x="1493923" y="2250174"/>
                </a:cubicBezTo>
                <a:lnTo>
                  <a:pt x="1493923" y="2054928"/>
                </a:lnTo>
                <a:cubicBezTo>
                  <a:pt x="1493923" y="2027969"/>
                  <a:pt x="1472069" y="2006115"/>
                  <a:pt x="1445110" y="2006115"/>
                </a:cubicBezTo>
                <a:close/>
                <a:moveTo>
                  <a:pt x="818798" y="2006115"/>
                </a:moveTo>
                <a:cubicBezTo>
                  <a:pt x="791839" y="2006115"/>
                  <a:pt x="769985" y="2027969"/>
                  <a:pt x="769985" y="2054928"/>
                </a:cubicBezTo>
                <a:lnTo>
                  <a:pt x="769985" y="2250174"/>
                </a:lnTo>
                <a:cubicBezTo>
                  <a:pt x="769985" y="2277133"/>
                  <a:pt x="791839" y="2298987"/>
                  <a:pt x="818798" y="2298987"/>
                </a:cubicBezTo>
                <a:lnTo>
                  <a:pt x="1014044" y="2298987"/>
                </a:lnTo>
                <a:cubicBezTo>
                  <a:pt x="1041003" y="2298987"/>
                  <a:pt x="1062857" y="2277133"/>
                  <a:pt x="1062857" y="2250174"/>
                </a:cubicBezTo>
                <a:lnTo>
                  <a:pt x="1062857" y="2054928"/>
                </a:lnTo>
                <a:cubicBezTo>
                  <a:pt x="1062857" y="2027969"/>
                  <a:pt x="1041003" y="2006115"/>
                  <a:pt x="1014044" y="2006115"/>
                </a:cubicBezTo>
                <a:close/>
                <a:moveTo>
                  <a:pt x="370964" y="2006115"/>
                </a:moveTo>
                <a:cubicBezTo>
                  <a:pt x="344005" y="2006115"/>
                  <a:pt x="322151" y="2027969"/>
                  <a:pt x="322151" y="2054928"/>
                </a:cubicBezTo>
                <a:lnTo>
                  <a:pt x="322151" y="2250174"/>
                </a:lnTo>
                <a:cubicBezTo>
                  <a:pt x="322151" y="2277133"/>
                  <a:pt x="344005" y="2298987"/>
                  <a:pt x="370964" y="2298987"/>
                </a:cubicBezTo>
                <a:lnTo>
                  <a:pt x="566210" y="2298987"/>
                </a:lnTo>
                <a:cubicBezTo>
                  <a:pt x="593169" y="2298987"/>
                  <a:pt x="615023" y="2277133"/>
                  <a:pt x="615023" y="2250174"/>
                </a:cubicBezTo>
                <a:lnTo>
                  <a:pt x="615023" y="2054928"/>
                </a:lnTo>
                <a:cubicBezTo>
                  <a:pt x="615023" y="2027969"/>
                  <a:pt x="593169" y="2006115"/>
                  <a:pt x="566210" y="2006115"/>
                </a:cubicBezTo>
                <a:close/>
                <a:moveTo>
                  <a:pt x="661014" y="956103"/>
                </a:moveTo>
                <a:lnTo>
                  <a:pt x="1309087" y="956103"/>
                </a:lnTo>
                <a:lnTo>
                  <a:pt x="1309087" y="1251488"/>
                </a:lnTo>
                <a:lnTo>
                  <a:pt x="1308807" y="1251488"/>
                </a:lnTo>
                <a:cubicBezTo>
                  <a:pt x="1309091" y="1366682"/>
                  <a:pt x="1247916" y="1473290"/>
                  <a:pt x="1148320" y="1531386"/>
                </a:cubicBezTo>
                <a:cubicBezTo>
                  <a:pt x="1048099" y="1589847"/>
                  <a:pt x="924270" y="1590261"/>
                  <a:pt x="823660" y="1532473"/>
                </a:cubicBezTo>
                <a:cubicBezTo>
                  <a:pt x="723050" y="1474685"/>
                  <a:pt x="661015" y="1367514"/>
                  <a:pt x="661015" y="1251489"/>
                </a:cubicBezTo>
                <a:lnTo>
                  <a:pt x="661315" y="1251488"/>
                </a:lnTo>
                <a:lnTo>
                  <a:pt x="661014" y="1251488"/>
                </a:lnTo>
                <a:close/>
                <a:moveTo>
                  <a:pt x="2203871" y="14577"/>
                </a:moveTo>
                <a:lnTo>
                  <a:pt x="2361705" y="14577"/>
                </a:lnTo>
                <a:lnTo>
                  <a:pt x="2361705" y="227644"/>
                </a:lnTo>
                <a:lnTo>
                  <a:pt x="2362254" y="227644"/>
                </a:lnTo>
                <a:lnTo>
                  <a:pt x="2362254" y="759406"/>
                </a:lnTo>
                <a:cubicBezTo>
                  <a:pt x="2362254" y="858375"/>
                  <a:pt x="2442485" y="938606"/>
                  <a:pt x="2541454" y="938606"/>
                </a:cubicBezTo>
                <a:lnTo>
                  <a:pt x="3187508" y="938606"/>
                </a:lnTo>
                <a:lnTo>
                  <a:pt x="3187508" y="939163"/>
                </a:lnTo>
                <a:lnTo>
                  <a:pt x="3342076" y="939163"/>
                </a:lnTo>
                <a:cubicBezTo>
                  <a:pt x="3528151" y="939163"/>
                  <a:pt x="3678994" y="1090006"/>
                  <a:pt x="3678994" y="1276081"/>
                </a:cubicBezTo>
                <a:lnTo>
                  <a:pt x="3678994" y="1774989"/>
                </a:lnTo>
                <a:lnTo>
                  <a:pt x="4018294" y="1774989"/>
                </a:lnTo>
                <a:lnTo>
                  <a:pt x="4018294" y="3935229"/>
                </a:lnTo>
                <a:lnTo>
                  <a:pt x="0" y="3935229"/>
                </a:lnTo>
                <a:lnTo>
                  <a:pt x="0" y="1774989"/>
                </a:lnTo>
                <a:lnTo>
                  <a:pt x="3521276" y="1774989"/>
                </a:lnTo>
                <a:lnTo>
                  <a:pt x="3521276" y="1276081"/>
                </a:lnTo>
                <a:cubicBezTo>
                  <a:pt x="3521276" y="1177112"/>
                  <a:pt x="3441045" y="1096881"/>
                  <a:pt x="3342076" y="1096881"/>
                </a:cubicBezTo>
                <a:lnTo>
                  <a:pt x="2696022" y="1096881"/>
                </a:lnTo>
                <a:lnTo>
                  <a:pt x="2696022" y="1096324"/>
                </a:lnTo>
                <a:lnTo>
                  <a:pt x="2541454" y="1096324"/>
                </a:lnTo>
                <a:cubicBezTo>
                  <a:pt x="2355379" y="1096324"/>
                  <a:pt x="2204536" y="945481"/>
                  <a:pt x="2204536" y="759406"/>
                </a:cubicBezTo>
                <a:lnTo>
                  <a:pt x="2204536" y="227645"/>
                </a:lnTo>
                <a:lnTo>
                  <a:pt x="2203871" y="227645"/>
                </a:lnTo>
                <a:close/>
                <a:moveTo>
                  <a:pt x="913050" y="0"/>
                </a:moveTo>
                <a:lnTo>
                  <a:pt x="1057050" y="0"/>
                </a:lnTo>
                <a:lnTo>
                  <a:pt x="1057050" y="569505"/>
                </a:lnTo>
                <a:cubicBezTo>
                  <a:pt x="1088315" y="573585"/>
                  <a:pt x="1118287" y="585198"/>
                  <a:pt x="1146441" y="601369"/>
                </a:cubicBezTo>
                <a:cubicBezTo>
                  <a:pt x="1247051" y="659157"/>
                  <a:pt x="1309086" y="766328"/>
                  <a:pt x="1309086" y="882353"/>
                </a:cubicBezTo>
                <a:lnTo>
                  <a:pt x="1021050" y="883318"/>
                </a:lnTo>
                <a:lnTo>
                  <a:pt x="1021050" y="612000"/>
                </a:lnTo>
                <a:lnTo>
                  <a:pt x="949050" y="612000"/>
                </a:lnTo>
                <a:lnTo>
                  <a:pt x="949050" y="883559"/>
                </a:lnTo>
                <a:cubicBezTo>
                  <a:pt x="853040" y="883880"/>
                  <a:pt x="757031" y="884202"/>
                  <a:pt x="661021" y="884523"/>
                </a:cubicBezTo>
                <a:cubicBezTo>
                  <a:pt x="660244" y="768500"/>
                  <a:pt x="721560" y="660917"/>
                  <a:pt x="821781" y="602456"/>
                </a:cubicBezTo>
                <a:cubicBezTo>
                  <a:pt x="850465" y="585724"/>
                  <a:pt x="881083" y="573747"/>
                  <a:pt x="913050" y="569568"/>
                </a:cubicBezTo>
                <a:close/>
              </a:path>
            </a:pathLst>
          </a:cu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7" name="Chord 3">
            <a:extLst>
              <a:ext uri="{FF2B5EF4-FFF2-40B4-BE49-F238E27FC236}">
                <a16:creationId xmlns:a16="http://schemas.microsoft.com/office/drawing/2014/main" id="{64961B37-1E0C-48E5-BA02-B88B7A844367}"/>
              </a:ext>
            </a:extLst>
          </p:cNvPr>
          <p:cNvSpPr/>
          <p:nvPr/>
        </p:nvSpPr>
        <p:spPr>
          <a:xfrm rot="5400000">
            <a:off x="1987751" y="2774887"/>
            <a:ext cx="246639" cy="155858"/>
          </a:xfrm>
          <a:custGeom>
            <a:avLst/>
            <a:gdLst/>
            <a:ahLst/>
            <a:cxnLst/>
            <a:rect l="l" t="t" r="r" b="b"/>
            <a:pathLst>
              <a:path w="3999999" h="2593618">
                <a:moveTo>
                  <a:pt x="3279918" y="2029859"/>
                </a:moveTo>
                <a:lnTo>
                  <a:pt x="3483715" y="2099665"/>
                </a:lnTo>
                <a:lnTo>
                  <a:pt x="3483715" y="490311"/>
                </a:lnTo>
                <a:lnTo>
                  <a:pt x="3279918" y="560117"/>
                </a:lnTo>
                <a:close/>
                <a:moveTo>
                  <a:pt x="2847870" y="1881871"/>
                </a:moveTo>
                <a:lnTo>
                  <a:pt x="3051666" y="1951677"/>
                </a:lnTo>
                <a:lnTo>
                  <a:pt x="3051666" y="638300"/>
                </a:lnTo>
                <a:lnTo>
                  <a:pt x="2847870" y="708105"/>
                </a:lnTo>
                <a:close/>
                <a:moveTo>
                  <a:pt x="2009947" y="529967"/>
                </a:moveTo>
                <a:cubicBezTo>
                  <a:pt x="2009947" y="430556"/>
                  <a:pt x="2090536" y="349967"/>
                  <a:pt x="2189947" y="349967"/>
                </a:cubicBezTo>
                <a:cubicBezTo>
                  <a:pt x="2289358" y="349967"/>
                  <a:pt x="2369947" y="430556"/>
                  <a:pt x="2369947" y="529967"/>
                </a:cubicBezTo>
                <a:cubicBezTo>
                  <a:pt x="2369947" y="629378"/>
                  <a:pt x="2289358" y="709967"/>
                  <a:pt x="2189947" y="709967"/>
                </a:cubicBezTo>
                <a:cubicBezTo>
                  <a:pt x="2090536" y="709967"/>
                  <a:pt x="2009947" y="629378"/>
                  <a:pt x="2009947" y="529967"/>
                </a:cubicBezTo>
                <a:close/>
                <a:moveTo>
                  <a:pt x="2009947" y="2011890"/>
                </a:moveTo>
                <a:cubicBezTo>
                  <a:pt x="2009947" y="1912479"/>
                  <a:pt x="2090536" y="1831890"/>
                  <a:pt x="2189947" y="1831890"/>
                </a:cubicBezTo>
                <a:cubicBezTo>
                  <a:pt x="2289358" y="1831890"/>
                  <a:pt x="2369947" y="1912479"/>
                  <a:pt x="2369947" y="2011890"/>
                </a:cubicBezTo>
                <a:cubicBezTo>
                  <a:pt x="2369947" y="2111301"/>
                  <a:pt x="2289358" y="2191890"/>
                  <a:pt x="2189947" y="2191890"/>
                </a:cubicBezTo>
                <a:cubicBezTo>
                  <a:pt x="2090536" y="2191890"/>
                  <a:pt x="2009947" y="2111301"/>
                  <a:pt x="2009947" y="2011890"/>
                </a:cubicBezTo>
                <a:close/>
                <a:moveTo>
                  <a:pt x="1033248" y="1043959"/>
                </a:moveTo>
                <a:cubicBezTo>
                  <a:pt x="1033248" y="1112826"/>
                  <a:pt x="1089075" y="1168653"/>
                  <a:pt x="1157942" y="1168653"/>
                </a:cubicBezTo>
                <a:lnTo>
                  <a:pt x="1427033" y="1168653"/>
                </a:lnTo>
                <a:cubicBezTo>
                  <a:pt x="1495900" y="1168653"/>
                  <a:pt x="1551727" y="1112826"/>
                  <a:pt x="1551727" y="1043959"/>
                </a:cubicBezTo>
                <a:lnTo>
                  <a:pt x="1551727" y="561796"/>
                </a:lnTo>
                <a:cubicBezTo>
                  <a:pt x="1551727" y="492929"/>
                  <a:pt x="1495900" y="437102"/>
                  <a:pt x="1427033" y="437102"/>
                </a:cubicBezTo>
                <a:lnTo>
                  <a:pt x="1157942" y="437102"/>
                </a:lnTo>
                <a:cubicBezTo>
                  <a:pt x="1089075" y="437102"/>
                  <a:pt x="1033248" y="492929"/>
                  <a:pt x="1033248" y="561796"/>
                </a:cubicBezTo>
                <a:close/>
                <a:moveTo>
                  <a:pt x="1033248" y="1997750"/>
                </a:moveTo>
                <a:cubicBezTo>
                  <a:pt x="1033248" y="2066617"/>
                  <a:pt x="1089075" y="2122444"/>
                  <a:pt x="1157942" y="2122444"/>
                </a:cubicBezTo>
                <a:lnTo>
                  <a:pt x="1427033" y="2122444"/>
                </a:lnTo>
                <a:cubicBezTo>
                  <a:pt x="1495900" y="2122444"/>
                  <a:pt x="1551727" y="2066617"/>
                  <a:pt x="1551727" y="1997750"/>
                </a:cubicBezTo>
                <a:lnTo>
                  <a:pt x="1551727" y="1515587"/>
                </a:lnTo>
                <a:cubicBezTo>
                  <a:pt x="1551727" y="1446720"/>
                  <a:pt x="1495900" y="1390893"/>
                  <a:pt x="1427033" y="1390893"/>
                </a:cubicBezTo>
                <a:lnTo>
                  <a:pt x="1157942" y="1390893"/>
                </a:lnTo>
                <a:cubicBezTo>
                  <a:pt x="1089075" y="1390893"/>
                  <a:pt x="1033248" y="1446720"/>
                  <a:pt x="1033248" y="1515587"/>
                </a:cubicBezTo>
                <a:close/>
                <a:moveTo>
                  <a:pt x="802798" y="2354227"/>
                </a:moveTo>
                <a:lnTo>
                  <a:pt x="802798" y="190929"/>
                </a:lnTo>
                <a:lnTo>
                  <a:pt x="1912338" y="190929"/>
                </a:lnTo>
                <a:lnTo>
                  <a:pt x="1912338" y="2350929"/>
                </a:lnTo>
                <a:lnTo>
                  <a:pt x="2467556" y="2350929"/>
                </a:lnTo>
                <a:lnTo>
                  <a:pt x="2467556" y="190929"/>
                </a:lnTo>
                <a:lnTo>
                  <a:pt x="2507018" y="190929"/>
                </a:lnTo>
                <a:cubicBezTo>
                  <a:pt x="2648558" y="190929"/>
                  <a:pt x="2769948" y="277201"/>
                  <a:pt x="2821382" y="400067"/>
                </a:cubicBezTo>
                <a:lnTo>
                  <a:pt x="3989366" y="0"/>
                </a:lnTo>
                <a:lnTo>
                  <a:pt x="3989366" y="317112"/>
                </a:lnTo>
                <a:lnTo>
                  <a:pt x="3711967" y="412129"/>
                </a:lnTo>
                <a:lnTo>
                  <a:pt x="3711967" y="2177848"/>
                </a:lnTo>
                <a:lnTo>
                  <a:pt x="3999999" y="2276507"/>
                </a:lnTo>
                <a:lnTo>
                  <a:pt x="3999999" y="2593618"/>
                </a:lnTo>
                <a:lnTo>
                  <a:pt x="2801056" y="2182947"/>
                </a:lnTo>
                <a:cubicBezTo>
                  <a:pt x="2743417" y="2285630"/>
                  <a:pt x="2633228" y="2354227"/>
                  <a:pt x="2507018" y="2354227"/>
                </a:cubicBezTo>
                <a:close/>
                <a:moveTo>
                  <a:pt x="215475" y="1738980"/>
                </a:moveTo>
                <a:lnTo>
                  <a:pt x="431499" y="1738980"/>
                </a:lnTo>
                <a:lnTo>
                  <a:pt x="431499" y="802876"/>
                </a:lnTo>
                <a:lnTo>
                  <a:pt x="215475" y="802876"/>
                </a:lnTo>
                <a:close/>
                <a:moveTo>
                  <a:pt x="35" y="1282390"/>
                </a:moveTo>
                <a:cubicBezTo>
                  <a:pt x="-694" y="1164677"/>
                  <a:pt x="9802" y="1046760"/>
                  <a:pt x="31552" y="933422"/>
                </a:cubicBezTo>
                <a:cubicBezTo>
                  <a:pt x="116579" y="490359"/>
                  <a:pt x="357918" y="190928"/>
                  <a:pt x="629999" y="190928"/>
                </a:cubicBezTo>
                <a:lnTo>
                  <a:pt x="662668" y="2349475"/>
                </a:lnTo>
                <a:cubicBezTo>
                  <a:pt x="383833" y="2374295"/>
                  <a:pt x="128731" y="2081530"/>
                  <a:pt x="35866" y="1630133"/>
                </a:cubicBezTo>
                <a:cubicBezTo>
                  <a:pt x="12718" y="1517612"/>
                  <a:pt x="764" y="1400103"/>
                  <a:pt x="35" y="128239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8" name="Rounded Rectangle 1">
            <a:extLst>
              <a:ext uri="{FF2B5EF4-FFF2-40B4-BE49-F238E27FC236}">
                <a16:creationId xmlns:a16="http://schemas.microsoft.com/office/drawing/2014/main" id="{0CCA4AFB-6603-45A9-B394-DA8E7202850F}"/>
              </a:ext>
            </a:extLst>
          </p:cNvPr>
          <p:cNvSpPr/>
          <p:nvPr/>
        </p:nvSpPr>
        <p:spPr>
          <a:xfrm>
            <a:off x="1601800" y="2876161"/>
            <a:ext cx="233667" cy="240638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9" name="Frame 1">
            <a:extLst>
              <a:ext uri="{FF2B5EF4-FFF2-40B4-BE49-F238E27FC236}">
                <a16:creationId xmlns:a16="http://schemas.microsoft.com/office/drawing/2014/main" id="{EA49DD9D-6DBA-4823-88A4-C1D6DEBDB252}"/>
              </a:ext>
            </a:extLst>
          </p:cNvPr>
          <p:cNvSpPr/>
          <p:nvPr/>
        </p:nvSpPr>
        <p:spPr>
          <a:xfrm>
            <a:off x="1010691" y="4838283"/>
            <a:ext cx="169677" cy="244321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0" name="Oval 7">
            <a:extLst>
              <a:ext uri="{FF2B5EF4-FFF2-40B4-BE49-F238E27FC236}">
                <a16:creationId xmlns:a16="http://schemas.microsoft.com/office/drawing/2014/main" id="{957E9EC5-D340-45E7-8A33-C98BB5AE17DC}"/>
              </a:ext>
            </a:extLst>
          </p:cNvPr>
          <p:cNvSpPr/>
          <p:nvPr/>
        </p:nvSpPr>
        <p:spPr>
          <a:xfrm>
            <a:off x="3186213" y="2682849"/>
            <a:ext cx="181796" cy="24502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1" name="Rounded Rectangle 1">
            <a:extLst>
              <a:ext uri="{FF2B5EF4-FFF2-40B4-BE49-F238E27FC236}">
                <a16:creationId xmlns:a16="http://schemas.microsoft.com/office/drawing/2014/main" id="{14C72FDC-116D-43D5-8F1E-9736A65ACD1F}"/>
              </a:ext>
            </a:extLst>
          </p:cNvPr>
          <p:cNvSpPr>
            <a:spLocks noChangeAspect="1"/>
          </p:cNvSpPr>
          <p:nvPr/>
        </p:nvSpPr>
        <p:spPr>
          <a:xfrm>
            <a:off x="4459867" y="3337137"/>
            <a:ext cx="240557" cy="240079"/>
          </a:xfrm>
          <a:custGeom>
            <a:avLst/>
            <a:gdLst/>
            <a:ahLst/>
            <a:cxnLst/>
            <a:rect l="l" t="t" r="r" b="b"/>
            <a:pathLst>
              <a:path w="3946887" h="3939047">
                <a:moveTo>
                  <a:pt x="765977" y="3064022"/>
                </a:moveTo>
                <a:cubicBezTo>
                  <a:pt x="958863" y="3071779"/>
                  <a:pt x="1109901" y="3151746"/>
                  <a:pt x="1109901" y="3249107"/>
                </a:cubicBezTo>
                <a:cubicBezTo>
                  <a:pt x="1109901" y="3346468"/>
                  <a:pt x="958863" y="3426435"/>
                  <a:pt x="765977" y="3434193"/>
                </a:cubicBezTo>
                <a:close/>
                <a:moveTo>
                  <a:pt x="765977" y="2547318"/>
                </a:moveTo>
                <a:cubicBezTo>
                  <a:pt x="948057" y="2560455"/>
                  <a:pt x="1083688" y="2624394"/>
                  <a:pt x="1083688" y="2700781"/>
                </a:cubicBezTo>
                <a:cubicBezTo>
                  <a:pt x="1083688" y="2773409"/>
                  <a:pt x="961075" y="2834785"/>
                  <a:pt x="792450" y="2852143"/>
                </a:cubicBezTo>
                <a:lnTo>
                  <a:pt x="765977" y="2849480"/>
                </a:lnTo>
                <a:close/>
                <a:moveTo>
                  <a:pt x="587140" y="2354975"/>
                </a:moveTo>
                <a:cubicBezTo>
                  <a:pt x="567386" y="2354975"/>
                  <a:pt x="551372" y="2370989"/>
                  <a:pt x="551372" y="2390743"/>
                </a:cubicBezTo>
                <a:lnTo>
                  <a:pt x="551372" y="3615351"/>
                </a:lnTo>
                <a:cubicBezTo>
                  <a:pt x="551372" y="3635105"/>
                  <a:pt x="567386" y="3651119"/>
                  <a:pt x="587140" y="3651119"/>
                </a:cubicBezTo>
                <a:lnTo>
                  <a:pt x="730209" y="3651119"/>
                </a:lnTo>
                <a:cubicBezTo>
                  <a:pt x="730484" y="3651119"/>
                  <a:pt x="730758" y="3651116"/>
                  <a:pt x="731024" y="3650782"/>
                </a:cubicBezTo>
                <a:lnTo>
                  <a:pt x="731024" y="3651119"/>
                </a:lnTo>
                <a:cubicBezTo>
                  <a:pt x="1059118" y="3651119"/>
                  <a:pt x="1325090" y="3471132"/>
                  <a:pt x="1325090" y="3249107"/>
                </a:cubicBezTo>
                <a:cubicBezTo>
                  <a:pt x="1325090" y="3123031"/>
                  <a:pt x="1239327" y="3010509"/>
                  <a:pt x="1104336" y="2938568"/>
                </a:cubicBezTo>
                <a:cubicBezTo>
                  <a:pt x="1206410" y="2877282"/>
                  <a:pt x="1268790" y="2793272"/>
                  <a:pt x="1268790" y="2700781"/>
                </a:cubicBezTo>
                <a:cubicBezTo>
                  <a:pt x="1268790" y="2522535"/>
                  <a:pt x="1037112" y="2375788"/>
                  <a:pt x="739368" y="2358769"/>
                </a:cubicBezTo>
                <a:lnTo>
                  <a:pt x="730209" y="2354975"/>
                </a:lnTo>
                <a:close/>
                <a:moveTo>
                  <a:pt x="3054709" y="2342142"/>
                </a:moveTo>
                <a:cubicBezTo>
                  <a:pt x="2996915" y="2341915"/>
                  <a:pt x="2938323" y="2354512"/>
                  <a:pt x="2881391" y="2381065"/>
                </a:cubicBezTo>
                <a:cubicBezTo>
                  <a:pt x="2695596" y="2467721"/>
                  <a:pt x="2566335" y="2685988"/>
                  <a:pt x="2550788" y="2939311"/>
                </a:cubicBezTo>
                <a:cubicBezTo>
                  <a:pt x="2536401" y="3173738"/>
                  <a:pt x="2621911" y="3399792"/>
                  <a:pt x="2774223" y="3529981"/>
                </a:cubicBezTo>
                <a:cubicBezTo>
                  <a:pt x="2983215" y="3708617"/>
                  <a:pt x="3262581" y="3662373"/>
                  <a:pt x="3429565" y="3421501"/>
                </a:cubicBezTo>
                <a:lnTo>
                  <a:pt x="3299977" y="3272997"/>
                </a:lnTo>
                <a:cubicBezTo>
                  <a:pt x="3194437" y="3469070"/>
                  <a:pt x="3000760" y="3505824"/>
                  <a:pt x="2864358" y="3355666"/>
                </a:cubicBezTo>
                <a:cubicBezTo>
                  <a:pt x="2779650" y="3262415"/>
                  <a:pt x="2732995" y="3113000"/>
                  <a:pt x="2740355" y="2958543"/>
                </a:cubicBezTo>
                <a:cubicBezTo>
                  <a:pt x="2748625" y="2784989"/>
                  <a:pt x="2823614" y="2633282"/>
                  <a:pt x="2933868" y="2567053"/>
                </a:cubicBezTo>
                <a:cubicBezTo>
                  <a:pt x="3083885" y="2476938"/>
                  <a:pt x="3256243" y="2568598"/>
                  <a:pt x="3331338" y="2778426"/>
                </a:cubicBezTo>
                <a:lnTo>
                  <a:pt x="3486911" y="2659887"/>
                </a:lnTo>
                <a:cubicBezTo>
                  <a:pt x="3394283" y="2458928"/>
                  <a:pt x="3228089" y="2342825"/>
                  <a:pt x="3054709" y="2342142"/>
                </a:cubicBezTo>
                <a:close/>
                <a:moveTo>
                  <a:pt x="2386893" y="2067047"/>
                </a:moveTo>
                <a:lnTo>
                  <a:pt x="3634881" y="2067047"/>
                </a:lnTo>
                <a:cubicBezTo>
                  <a:pt x="3807197" y="2067047"/>
                  <a:pt x="3946887" y="2206737"/>
                  <a:pt x="3946887" y="2379053"/>
                </a:cubicBezTo>
                <a:lnTo>
                  <a:pt x="3946887" y="3627041"/>
                </a:lnTo>
                <a:cubicBezTo>
                  <a:pt x="3946887" y="3799357"/>
                  <a:pt x="3807197" y="3939047"/>
                  <a:pt x="3634881" y="3939047"/>
                </a:cubicBezTo>
                <a:lnTo>
                  <a:pt x="2386893" y="3939047"/>
                </a:lnTo>
                <a:cubicBezTo>
                  <a:pt x="2214577" y="3939047"/>
                  <a:pt x="2074887" y="3799357"/>
                  <a:pt x="2074887" y="3627041"/>
                </a:cubicBezTo>
                <a:lnTo>
                  <a:pt x="2074887" y="2379053"/>
                </a:lnTo>
                <a:cubicBezTo>
                  <a:pt x="2074887" y="2206737"/>
                  <a:pt x="2214577" y="2067047"/>
                  <a:pt x="2386893" y="2067047"/>
                </a:cubicBezTo>
                <a:close/>
                <a:moveTo>
                  <a:pt x="312006" y="2067047"/>
                </a:moveTo>
                <a:lnTo>
                  <a:pt x="1559994" y="2067047"/>
                </a:lnTo>
                <a:cubicBezTo>
                  <a:pt x="1732310" y="2067047"/>
                  <a:pt x="1872000" y="2206737"/>
                  <a:pt x="1872000" y="2379053"/>
                </a:cubicBezTo>
                <a:lnTo>
                  <a:pt x="1872000" y="3627041"/>
                </a:lnTo>
                <a:cubicBezTo>
                  <a:pt x="1872000" y="3799357"/>
                  <a:pt x="1732310" y="3939047"/>
                  <a:pt x="1559994" y="3939047"/>
                </a:cubicBezTo>
                <a:lnTo>
                  <a:pt x="312006" y="3939047"/>
                </a:lnTo>
                <a:cubicBezTo>
                  <a:pt x="139690" y="3939047"/>
                  <a:pt x="0" y="3799357"/>
                  <a:pt x="0" y="3627041"/>
                </a:cubicBezTo>
                <a:lnTo>
                  <a:pt x="0" y="2379053"/>
                </a:lnTo>
                <a:cubicBezTo>
                  <a:pt x="0" y="2206737"/>
                  <a:pt x="139690" y="2067047"/>
                  <a:pt x="312006" y="2067047"/>
                </a:cubicBezTo>
                <a:close/>
                <a:moveTo>
                  <a:pt x="1969011" y="695819"/>
                </a:moveTo>
                <a:lnTo>
                  <a:pt x="2066437" y="949620"/>
                </a:lnTo>
                <a:lnTo>
                  <a:pt x="1885833" y="949621"/>
                </a:lnTo>
                <a:close/>
                <a:moveTo>
                  <a:pt x="1966820" y="271442"/>
                </a:moveTo>
                <a:cubicBezTo>
                  <a:pt x="1952800" y="270971"/>
                  <a:pt x="1938455" y="273240"/>
                  <a:pt x="1924533" y="278585"/>
                </a:cubicBezTo>
                <a:cubicBezTo>
                  <a:pt x="1893526" y="290487"/>
                  <a:pt x="1871161" y="315130"/>
                  <a:pt x="1862446" y="344708"/>
                </a:cubicBezTo>
                <a:lnTo>
                  <a:pt x="1849015" y="368389"/>
                </a:lnTo>
                <a:lnTo>
                  <a:pt x="1511911" y="1396996"/>
                </a:lnTo>
                <a:cubicBezTo>
                  <a:pt x="1493532" y="1453075"/>
                  <a:pt x="1524094" y="1513434"/>
                  <a:pt x="1580173" y="1531813"/>
                </a:cubicBezTo>
                <a:lnTo>
                  <a:pt x="1582352" y="1532527"/>
                </a:lnTo>
                <a:cubicBezTo>
                  <a:pt x="1638431" y="1550906"/>
                  <a:pt x="1698790" y="1520344"/>
                  <a:pt x="1717169" y="1464265"/>
                </a:cubicBezTo>
                <a:lnTo>
                  <a:pt x="1815044" y="1165621"/>
                </a:lnTo>
                <a:lnTo>
                  <a:pt x="2145535" y="1165621"/>
                </a:lnTo>
                <a:lnTo>
                  <a:pt x="2149077" y="1164905"/>
                </a:lnTo>
                <a:lnTo>
                  <a:pt x="2249448" y="1426381"/>
                </a:lnTo>
                <a:cubicBezTo>
                  <a:pt x="2270823" y="1482067"/>
                  <a:pt x="2333293" y="1509880"/>
                  <a:pt x="2388978" y="1488505"/>
                </a:cubicBezTo>
                <a:cubicBezTo>
                  <a:pt x="2444663" y="1467129"/>
                  <a:pt x="2472476" y="1404659"/>
                  <a:pt x="2451101" y="1348974"/>
                </a:cubicBezTo>
                <a:lnTo>
                  <a:pt x="2064063" y="340707"/>
                </a:lnTo>
                <a:cubicBezTo>
                  <a:pt x="2048031" y="298943"/>
                  <a:pt x="2008885" y="272857"/>
                  <a:pt x="1966820" y="271442"/>
                </a:cubicBezTo>
                <a:close/>
                <a:moveTo>
                  <a:pt x="1356594" y="0"/>
                </a:moveTo>
                <a:lnTo>
                  <a:pt x="2604582" y="0"/>
                </a:lnTo>
                <a:cubicBezTo>
                  <a:pt x="2776898" y="0"/>
                  <a:pt x="2916588" y="139690"/>
                  <a:pt x="2916588" y="312006"/>
                </a:cubicBezTo>
                <a:lnTo>
                  <a:pt x="2916588" y="1559994"/>
                </a:lnTo>
                <a:cubicBezTo>
                  <a:pt x="2916588" y="1732310"/>
                  <a:pt x="2776898" y="1872000"/>
                  <a:pt x="2604582" y="1872000"/>
                </a:cubicBezTo>
                <a:lnTo>
                  <a:pt x="1356594" y="1872000"/>
                </a:lnTo>
                <a:cubicBezTo>
                  <a:pt x="1184278" y="1872000"/>
                  <a:pt x="1044588" y="1732310"/>
                  <a:pt x="1044588" y="1559994"/>
                </a:cubicBezTo>
                <a:lnTo>
                  <a:pt x="1044588" y="312006"/>
                </a:lnTo>
                <a:cubicBezTo>
                  <a:pt x="1044588" y="139690"/>
                  <a:pt x="1184278" y="0"/>
                  <a:pt x="135659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BD379865-848C-4825-901D-F249CB21C725}"/>
              </a:ext>
            </a:extLst>
          </p:cNvPr>
          <p:cNvGrpSpPr/>
          <p:nvPr/>
        </p:nvGrpSpPr>
        <p:grpSpPr>
          <a:xfrm>
            <a:off x="6843574" y="3181376"/>
            <a:ext cx="222471" cy="233162"/>
            <a:chOff x="2600940" y="1364722"/>
            <a:chExt cx="3925967" cy="4010110"/>
          </a:xfrm>
          <a:solidFill>
            <a:schemeClr val="accent2"/>
          </a:solidFill>
        </p:grpSpPr>
        <p:sp>
          <p:nvSpPr>
            <p:cNvPr id="103" name="Donut 1">
              <a:extLst>
                <a:ext uri="{FF2B5EF4-FFF2-40B4-BE49-F238E27FC236}">
                  <a16:creationId xmlns:a16="http://schemas.microsoft.com/office/drawing/2014/main" id="{FAD51D0C-CBDC-4282-A922-826F9242256D}"/>
                </a:ext>
              </a:extLst>
            </p:cNvPr>
            <p:cNvSpPr/>
            <p:nvPr/>
          </p:nvSpPr>
          <p:spPr>
            <a:xfrm>
              <a:off x="2600940" y="1468514"/>
              <a:ext cx="1778702" cy="3906318"/>
            </a:xfrm>
            <a:custGeom>
              <a:avLst/>
              <a:gdLst/>
              <a:ahLst/>
              <a:cxnLst/>
              <a:rect l="l" t="t" r="r" b="b"/>
              <a:pathLst>
                <a:path w="1778702" h="3906318">
                  <a:moveTo>
                    <a:pt x="864588" y="1587925"/>
                  </a:moveTo>
                  <a:lnTo>
                    <a:pt x="724641" y="2110216"/>
                  </a:lnTo>
                  <a:lnTo>
                    <a:pt x="826949" y="2110216"/>
                  </a:lnTo>
                  <a:lnTo>
                    <a:pt x="826949" y="1984216"/>
                  </a:lnTo>
                  <a:cubicBezTo>
                    <a:pt x="826949" y="1944451"/>
                    <a:pt x="859184" y="1912216"/>
                    <a:pt x="898949" y="1912216"/>
                  </a:cubicBezTo>
                  <a:cubicBezTo>
                    <a:pt x="938714" y="1912216"/>
                    <a:pt x="970949" y="1944451"/>
                    <a:pt x="970949" y="1984216"/>
                  </a:cubicBezTo>
                  <a:lnTo>
                    <a:pt x="970949" y="2110216"/>
                  </a:lnTo>
                  <a:lnTo>
                    <a:pt x="1049559" y="2110216"/>
                  </a:lnTo>
                  <a:lnTo>
                    <a:pt x="910861" y="1592590"/>
                  </a:lnTo>
                  <a:close/>
                  <a:moveTo>
                    <a:pt x="923096" y="1336867"/>
                  </a:moveTo>
                  <a:lnTo>
                    <a:pt x="892009" y="1336868"/>
                  </a:lnTo>
                  <a:cubicBezTo>
                    <a:pt x="880711" y="1336867"/>
                    <a:pt x="871552" y="1346027"/>
                    <a:pt x="871552" y="1357325"/>
                  </a:cubicBezTo>
                  <a:lnTo>
                    <a:pt x="871552" y="1496411"/>
                  </a:lnTo>
                  <a:cubicBezTo>
                    <a:pt x="871552" y="1507709"/>
                    <a:pt x="880712" y="1516868"/>
                    <a:pt x="892009" y="1516868"/>
                  </a:cubicBezTo>
                  <a:lnTo>
                    <a:pt x="923096" y="1516868"/>
                  </a:lnTo>
                  <a:cubicBezTo>
                    <a:pt x="934394" y="1516868"/>
                    <a:pt x="943552" y="1507709"/>
                    <a:pt x="943552" y="1496411"/>
                  </a:cubicBezTo>
                  <a:lnTo>
                    <a:pt x="943552" y="1357325"/>
                  </a:lnTo>
                  <a:cubicBezTo>
                    <a:pt x="943552" y="1346027"/>
                    <a:pt x="934393" y="1336867"/>
                    <a:pt x="923096" y="1336867"/>
                  </a:cubicBezTo>
                  <a:close/>
                  <a:moveTo>
                    <a:pt x="1192157" y="1264156"/>
                  </a:moveTo>
                  <a:lnTo>
                    <a:pt x="1162946" y="1274788"/>
                  </a:lnTo>
                  <a:cubicBezTo>
                    <a:pt x="1152330" y="1278652"/>
                    <a:pt x="1146855" y="1290392"/>
                    <a:pt x="1150719" y="1301008"/>
                  </a:cubicBezTo>
                  <a:lnTo>
                    <a:pt x="1198289" y="1431707"/>
                  </a:lnTo>
                  <a:cubicBezTo>
                    <a:pt x="1202153" y="1442323"/>
                    <a:pt x="1213893" y="1447797"/>
                    <a:pt x="1224510" y="1443934"/>
                  </a:cubicBezTo>
                  <a:lnTo>
                    <a:pt x="1253721" y="1433301"/>
                  </a:lnTo>
                  <a:cubicBezTo>
                    <a:pt x="1264337" y="1429437"/>
                    <a:pt x="1269812" y="1417697"/>
                    <a:pt x="1265947" y="1407081"/>
                  </a:cubicBezTo>
                  <a:lnTo>
                    <a:pt x="1218377" y="1276382"/>
                  </a:lnTo>
                  <a:cubicBezTo>
                    <a:pt x="1214513" y="1265766"/>
                    <a:pt x="1202774" y="1260292"/>
                    <a:pt x="1192157" y="1264156"/>
                  </a:cubicBezTo>
                  <a:close/>
                  <a:moveTo>
                    <a:pt x="672939" y="1256024"/>
                  </a:moveTo>
                  <a:cubicBezTo>
                    <a:pt x="662323" y="1252159"/>
                    <a:pt x="650584" y="1257634"/>
                    <a:pt x="646720" y="1268250"/>
                  </a:cubicBezTo>
                  <a:lnTo>
                    <a:pt x="599149" y="1398948"/>
                  </a:lnTo>
                  <a:cubicBezTo>
                    <a:pt x="595285" y="1409565"/>
                    <a:pt x="600759" y="1421304"/>
                    <a:pt x="611376" y="1425168"/>
                  </a:cubicBezTo>
                  <a:lnTo>
                    <a:pt x="640587" y="1435800"/>
                  </a:lnTo>
                  <a:cubicBezTo>
                    <a:pt x="651204" y="1439665"/>
                    <a:pt x="662943" y="1434190"/>
                    <a:pt x="666808" y="1423574"/>
                  </a:cubicBezTo>
                  <a:lnTo>
                    <a:pt x="714378" y="1292875"/>
                  </a:lnTo>
                  <a:cubicBezTo>
                    <a:pt x="718241" y="1282259"/>
                    <a:pt x="712767" y="1270520"/>
                    <a:pt x="702151" y="1266655"/>
                  </a:cubicBezTo>
                  <a:close/>
                  <a:moveTo>
                    <a:pt x="532625" y="1107329"/>
                  </a:moveTo>
                  <a:cubicBezTo>
                    <a:pt x="527568" y="1105974"/>
                    <a:pt x="521995" y="1106548"/>
                    <a:pt x="517102" y="1109372"/>
                  </a:cubicBezTo>
                  <a:lnTo>
                    <a:pt x="396650" y="1178915"/>
                  </a:lnTo>
                  <a:cubicBezTo>
                    <a:pt x="386866" y="1184564"/>
                    <a:pt x="383514" y="1197076"/>
                    <a:pt x="389163" y="1206860"/>
                  </a:cubicBezTo>
                  <a:lnTo>
                    <a:pt x="404706" y="1233781"/>
                  </a:lnTo>
                  <a:cubicBezTo>
                    <a:pt x="410355" y="1243566"/>
                    <a:pt x="422866" y="1246918"/>
                    <a:pt x="432650" y="1241269"/>
                  </a:cubicBezTo>
                  <a:lnTo>
                    <a:pt x="553102" y="1171726"/>
                  </a:lnTo>
                  <a:cubicBezTo>
                    <a:pt x="562887" y="1166077"/>
                    <a:pt x="566239" y="1153566"/>
                    <a:pt x="560590" y="1143781"/>
                  </a:cubicBezTo>
                  <a:lnTo>
                    <a:pt x="545047" y="1116860"/>
                  </a:lnTo>
                  <a:cubicBezTo>
                    <a:pt x="542223" y="1111968"/>
                    <a:pt x="537682" y="1108684"/>
                    <a:pt x="532625" y="1107329"/>
                  </a:cubicBezTo>
                  <a:close/>
                  <a:moveTo>
                    <a:pt x="1298883" y="1104409"/>
                  </a:moveTo>
                  <a:cubicBezTo>
                    <a:pt x="1293826" y="1105764"/>
                    <a:pt x="1289286" y="1109048"/>
                    <a:pt x="1286462" y="1113940"/>
                  </a:cubicBezTo>
                  <a:lnTo>
                    <a:pt x="1270919" y="1140861"/>
                  </a:lnTo>
                  <a:cubicBezTo>
                    <a:pt x="1265269" y="1150645"/>
                    <a:pt x="1268622" y="1163156"/>
                    <a:pt x="1278407" y="1168806"/>
                  </a:cubicBezTo>
                  <a:lnTo>
                    <a:pt x="1398859" y="1238349"/>
                  </a:lnTo>
                  <a:cubicBezTo>
                    <a:pt x="1408643" y="1243998"/>
                    <a:pt x="1421154" y="1240646"/>
                    <a:pt x="1426803" y="1230862"/>
                  </a:cubicBezTo>
                  <a:lnTo>
                    <a:pt x="1442346" y="1203940"/>
                  </a:lnTo>
                  <a:cubicBezTo>
                    <a:pt x="1447995" y="1194156"/>
                    <a:pt x="1444642" y="1181644"/>
                    <a:pt x="1434859" y="1175995"/>
                  </a:cubicBezTo>
                  <a:lnTo>
                    <a:pt x="1314407" y="1106452"/>
                  </a:lnTo>
                  <a:cubicBezTo>
                    <a:pt x="1309514" y="1103628"/>
                    <a:pt x="1303940" y="1103054"/>
                    <a:pt x="1298883" y="1104409"/>
                  </a:cubicBezTo>
                  <a:close/>
                  <a:moveTo>
                    <a:pt x="912290" y="764642"/>
                  </a:moveTo>
                  <a:cubicBezTo>
                    <a:pt x="1031597" y="764642"/>
                    <a:pt x="1128314" y="861359"/>
                    <a:pt x="1128314" y="980666"/>
                  </a:cubicBezTo>
                  <a:cubicBezTo>
                    <a:pt x="1128314" y="1099973"/>
                    <a:pt x="1031597" y="1196690"/>
                    <a:pt x="912290" y="1196690"/>
                  </a:cubicBezTo>
                  <a:cubicBezTo>
                    <a:pt x="792983" y="1196690"/>
                    <a:pt x="696266" y="1099973"/>
                    <a:pt x="696266" y="980666"/>
                  </a:cubicBezTo>
                  <a:cubicBezTo>
                    <a:pt x="696266" y="861359"/>
                    <a:pt x="792983" y="764642"/>
                    <a:pt x="912290" y="764642"/>
                  </a:cubicBezTo>
                  <a:close/>
                  <a:moveTo>
                    <a:pt x="912290" y="672441"/>
                  </a:moveTo>
                  <a:cubicBezTo>
                    <a:pt x="742062" y="672441"/>
                    <a:pt x="604065" y="810438"/>
                    <a:pt x="604065" y="980666"/>
                  </a:cubicBezTo>
                  <a:cubicBezTo>
                    <a:pt x="604065" y="1146433"/>
                    <a:pt x="734924" y="1281636"/>
                    <a:pt x="899020" y="1287553"/>
                  </a:cubicBezTo>
                  <a:cubicBezTo>
                    <a:pt x="904827" y="1288053"/>
                    <a:pt x="910472" y="1287196"/>
                    <a:pt x="916022" y="1285840"/>
                  </a:cubicBezTo>
                  <a:lnTo>
                    <a:pt x="919967" y="1288117"/>
                  </a:lnTo>
                  <a:cubicBezTo>
                    <a:pt x="1086657" y="1284714"/>
                    <a:pt x="1220515" y="1148322"/>
                    <a:pt x="1220515" y="980666"/>
                  </a:cubicBezTo>
                  <a:cubicBezTo>
                    <a:pt x="1220515" y="810438"/>
                    <a:pt x="1082518" y="672441"/>
                    <a:pt x="912290" y="672441"/>
                  </a:cubicBezTo>
                  <a:close/>
                  <a:moveTo>
                    <a:pt x="905153" y="0"/>
                  </a:moveTo>
                  <a:lnTo>
                    <a:pt x="919427" y="0"/>
                  </a:lnTo>
                  <a:cubicBezTo>
                    <a:pt x="1034792" y="0"/>
                    <a:pt x="1128314" y="93522"/>
                    <a:pt x="1128314" y="208887"/>
                  </a:cubicBezTo>
                  <a:lnTo>
                    <a:pt x="1128314" y="409800"/>
                  </a:lnTo>
                  <a:cubicBezTo>
                    <a:pt x="1360062" y="495553"/>
                    <a:pt x="1524358" y="718923"/>
                    <a:pt x="1524358" y="980666"/>
                  </a:cubicBezTo>
                  <a:cubicBezTo>
                    <a:pt x="1524358" y="1195022"/>
                    <a:pt x="1414167" y="1383641"/>
                    <a:pt x="1246914" y="1492322"/>
                  </a:cubicBezTo>
                  <a:lnTo>
                    <a:pt x="1412479" y="2110216"/>
                  </a:lnTo>
                  <a:lnTo>
                    <a:pt x="1560290" y="2110216"/>
                  </a:lnTo>
                  <a:cubicBezTo>
                    <a:pt x="1600055" y="2110216"/>
                    <a:pt x="1632290" y="2142451"/>
                    <a:pt x="1632290" y="2182216"/>
                  </a:cubicBezTo>
                  <a:cubicBezTo>
                    <a:pt x="1632290" y="2221981"/>
                    <a:pt x="1600055" y="2254216"/>
                    <a:pt x="1560290" y="2254216"/>
                  </a:cubicBezTo>
                  <a:lnTo>
                    <a:pt x="1451063" y="2254216"/>
                  </a:lnTo>
                  <a:lnTo>
                    <a:pt x="1778702" y="3476979"/>
                  </a:lnTo>
                  <a:lnTo>
                    <a:pt x="1530823" y="3906318"/>
                  </a:lnTo>
                  <a:lnTo>
                    <a:pt x="1088143" y="2254216"/>
                  </a:lnTo>
                  <a:lnTo>
                    <a:pt x="970949" y="2254216"/>
                  </a:lnTo>
                  <a:lnTo>
                    <a:pt x="970949" y="2380216"/>
                  </a:lnTo>
                  <a:cubicBezTo>
                    <a:pt x="970949" y="2419981"/>
                    <a:pt x="938714" y="2452216"/>
                    <a:pt x="898949" y="2452216"/>
                  </a:cubicBezTo>
                  <a:cubicBezTo>
                    <a:pt x="859184" y="2452216"/>
                    <a:pt x="826949" y="2419981"/>
                    <a:pt x="826949" y="2380216"/>
                  </a:cubicBezTo>
                  <a:lnTo>
                    <a:pt x="826949" y="2254216"/>
                  </a:lnTo>
                  <a:lnTo>
                    <a:pt x="686056" y="2254216"/>
                  </a:lnTo>
                  <a:lnTo>
                    <a:pt x="243376" y="3906318"/>
                  </a:lnTo>
                  <a:lnTo>
                    <a:pt x="0" y="3484777"/>
                  </a:lnTo>
                  <a:lnTo>
                    <a:pt x="329728" y="2254216"/>
                  </a:lnTo>
                  <a:lnTo>
                    <a:pt x="264290" y="2254216"/>
                  </a:lnTo>
                  <a:cubicBezTo>
                    <a:pt x="224525" y="2254216"/>
                    <a:pt x="192290" y="2221981"/>
                    <a:pt x="192290" y="2182216"/>
                  </a:cubicBezTo>
                  <a:cubicBezTo>
                    <a:pt x="192290" y="2142451"/>
                    <a:pt x="224525" y="2110216"/>
                    <a:pt x="264290" y="2110216"/>
                  </a:cubicBezTo>
                  <a:lnTo>
                    <a:pt x="368313" y="2110216"/>
                  </a:lnTo>
                  <a:lnTo>
                    <a:pt x="539978" y="1469552"/>
                  </a:lnTo>
                  <a:lnTo>
                    <a:pt x="544387" y="1467006"/>
                  </a:lnTo>
                  <a:cubicBezTo>
                    <a:pt x="395505" y="1357069"/>
                    <a:pt x="300222" y="1179995"/>
                    <a:pt x="300222" y="980666"/>
                  </a:cubicBezTo>
                  <a:cubicBezTo>
                    <a:pt x="300222" y="718923"/>
                    <a:pt x="464518" y="495553"/>
                    <a:pt x="696266" y="409800"/>
                  </a:cubicBezTo>
                  <a:lnTo>
                    <a:pt x="696266" y="208887"/>
                  </a:lnTo>
                  <a:cubicBezTo>
                    <a:pt x="696266" y="93522"/>
                    <a:pt x="789788" y="0"/>
                    <a:pt x="90515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4" name="Rectangle 4">
              <a:extLst>
                <a:ext uri="{FF2B5EF4-FFF2-40B4-BE49-F238E27FC236}">
                  <a16:creationId xmlns:a16="http://schemas.microsoft.com/office/drawing/2014/main" id="{05A8C2AB-DD03-4A54-823D-8DA15815D94E}"/>
                </a:ext>
              </a:extLst>
            </p:cNvPr>
            <p:cNvSpPr/>
            <p:nvPr/>
          </p:nvSpPr>
          <p:spPr>
            <a:xfrm rot="20700000">
              <a:off x="4527766" y="1364722"/>
              <a:ext cx="1999141" cy="3816424"/>
            </a:xfrm>
            <a:custGeom>
              <a:avLst/>
              <a:gdLst/>
              <a:ahLst/>
              <a:cxnLst/>
              <a:rect l="l" t="t" r="r" b="b"/>
              <a:pathLst>
                <a:path w="1999141" h="3816424">
                  <a:moveTo>
                    <a:pt x="444116" y="3513946"/>
                  </a:moveTo>
                  <a:lnTo>
                    <a:pt x="253648" y="3515763"/>
                  </a:lnTo>
                  <a:lnTo>
                    <a:pt x="111407" y="3515763"/>
                  </a:lnTo>
                  <a:cubicBezTo>
                    <a:pt x="99100" y="3515763"/>
                    <a:pt x="89123" y="3525740"/>
                    <a:pt x="89123" y="3538047"/>
                  </a:cubicBezTo>
                  <a:lnTo>
                    <a:pt x="89123" y="3565479"/>
                  </a:lnTo>
                  <a:cubicBezTo>
                    <a:pt x="89123" y="3577786"/>
                    <a:pt x="99100" y="3587763"/>
                    <a:pt x="111407" y="3587763"/>
                  </a:cubicBezTo>
                  <a:lnTo>
                    <a:pt x="426839" y="3587763"/>
                  </a:lnTo>
                  <a:cubicBezTo>
                    <a:pt x="439146" y="3587763"/>
                    <a:pt x="449123" y="3577786"/>
                    <a:pt x="449123" y="3565479"/>
                  </a:cubicBezTo>
                  <a:lnTo>
                    <a:pt x="449123" y="3538047"/>
                  </a:lnTo>
                  <a:lnTo>
                    <a:pt x="445294" y="3528803"/>
                  </a:lnTo>
                  <a:lnTo>
                    <a:pt x="444258" y="3528878"/>
                  </a:lnTo>
                  <a:close/>
                  <a:moveTo>
                    <a:pt x="318839" y="3239993"/>
                  </a:moveTo>
                  <a:lnTo>
                    <a:pt x="111407" y="3239993"/>
                  </a:lnTo>
                  <a:cubicBezTo>
                    <a:pt x="99100" y="3239993"/>
                    <a:pt x="89123" y="3249970"/>
                    <a:pt x="89123" y="3262277"/>
                  </a:cubicBezTo>
                  <a:lnTo>
                    <a:pt x="89123" y="3289709"/>
                  </a:lnTo>
                  <a:cubicBezTo>
                    <a:pt x="89123" y="3302016"/>
                    <a:pt x="99100" y="3311993"/>
                    <a:pt x="111407" y="3311993"/>
                  </a:cubicBezTo>
                  <a:lnTo>
                    <a:pt x="318839" y="3311993"/>
                  </a:lnTo>
                  <a:cubicBezTo>
                    <a:pt x="331146" y="3311993"/>
                    <a:pt x="341123" y="3302016"/>
                    <a:pt x="341123" y="3289709"/>
                  </a:cubicBezTo>
                  <a:lnTo>
                    <a:pt x="341123" y="3262277"/>
                  </a:lnTo>
                  <a:cubicBezTo>
                    <a:pt x="341123" y="3249970"/>
                    <a:pt x="331146" y="3239993"/>
                    <a:pt x="318839" y="3239993"/>
                  </a:cubicBezTo>
                  <a:close/>
                  <a:moveTo>
                    <a:pt x="318839" y="2964221"/>
                  </a:moveTo>
                  <a:lnTo>
                    <a:pt x="111407" y="2964221"/>
                  </a:lnTo>
                  <a:cubicBezTo>
                    <a:pt x="99100" y="2964221"/>
                    <a:pt x="89123" y="2974198"/>
                    <a:pt x="89123" y="2986505"/>
                  </a:cubicBezTo>
                  <a:lnTo>
                    <a:pt x="89123" y="3013937"/>
                  </a:lnTo>
                  <a:cubicBezTo>
                    <a:pt x="89123" y="3026244"/>
                    <a:pt x="99100" y="3036221"/>
                    <a:pt x="111407" y="3036221"/>
                  </a:cubicBezTo>
                  <a:lnTo>
                    <a:pt x="318839" y="3036221"/>
                  </a:lnTo>
                  <a:cubicBezTo>
                    <a:pt x="331146" y="3036221"/>
                    <a:pt x="341123" y="3026244"/>
                    <a:pt x="341123" y="3013937"/>
                  </a:cubicBezTo>
                  <a:lnTo>
                    <a:pt x="341123" y="2986505"/>
                  </a:lnTo>
                  <a:cubicBezTo>
                    <a:pt x="341123" y="2974198"/>
                    <a:pt x="331146" y="2964221"/>
                    <a:pt x="318839" y="2964221"/>
                  </a:cubicBezTo>
                  <a:close/>
                  <a:moveTo>
                    <a:pt x="769803" y="3028177"/>
                  </a:moveTo>
                  <a:lnTo>
                    <a:pt x="742371" y="3028177"/>
                  </a:lnTo>
                  <a:cubicBezTo>
                    <a:pt x="730064" y="3028177"/>
                    <a:pt x="720087" y="3038154"/>
                    <a:pt x="720087" y="3050461"/>
                  </a:cubicBezTo>
                  <a:lnTo>
                    <a:pt x="720087" y="3365893"/>
                  </a:lnTo>
                  <a:cubicBezTo>
                    <a:pt x="720087" y="3378200"/>
                    <a:pt x="730064" y="3388177"/>
                    <a:pt x="742371" y="3388177"/>
                  </a:cubicBezTo>
                  <a:lnTo>
                    <a:pt x="769803" y="3388177"/>
                  </a:lnTo>
                  <a:cubicBezTo>
                    <a:pt x="782110" y="3388177"/>
                    <a:pt x="792087" y="3378200"/>
                    <a:pt x="792087" y="3365893"/>
                  </a:cubicBezTo>
                  <a:lnTo>
                    <a:pt x="792087" y="3050461"/>
                  </a:lnTo>
                  <a:cubicBezTo>
                    <a:pt x="792087" y="3038154"/>
                    <a:pt x="782110" y="3028177"/>
                    <a:pt x="769803" y="3028177"/>
                  </a:cubicBezTo>
                  <a:close/>
                  <a:moveTo>
                    <a:pt x="1152270" y="2917087"/>
                  </a:moveTo>
                  <a:cubicBezTo>
                    <a:pt x="1146196" y="2915460"/>
                    <a:pt x="1139501" y="2916149"/>
                    <a:pt x="1133625" y="2919542"/>
                  </a:cubicBezTo>
                  <a:lnTo>
                    <a:pt x="1107431" y="2934665"/>
                  </a:lnTo>
                  <a:cubicBezTo>
                    <a:pt x="1095679" y="2941450"/>
                    <a:pt x="1091653" y="2956477"/>
                    <a:pt x="1098438" y="2968229"/>
                  </a:cubicBezTo>
                  <a:lnTo>
                    <a:pt x="1199867" y="3143910"/>
                  </a:lnTo>
                  <a:cubicBezTo>
                    <a:pt x="1206652" y="3155662"/>
                    <a:pt x="1221679" y="3159688"/>
                    <a:pt x="1233431" y="3152903"/>
                  </a:cubicBezTo>
                  <a:lnTo>
                    <a:pt x="1259625" y="3137780"/>
                  </a:lnTo>
                  <a:cubicBezTo>
                    <a:pt x="1265501" y="3134388"/>
                    <a:pt x="1269446" y="3128935"/>
                    <a:pt x="1271073" y="3122861"/>
                  </a:cubicBezTo>
                  <a:cubicBezTo>
                    <a:pt x="1272701" y="3116787"/>
                    <a:pt x="1272011" y="3110092"/>
                    <a:pt x="1268619" y="3104216"/>
                  </a:cubicBezTo>
                  <a:lnTo>
                    <a:pt x="1167190" y="2928535"/>
                  </a:lnTo>
                  <a:cubicBezTo>
                    <a:pt x="1163798" y="2922659"/>
                    <a:pt x="1158344" y="2918714"/>
                    <a:pt x="1152270" y="2917087"/>
                  </a:cubicBezTo>
                  <a:close/>
                  <a:moveTo>
                    <a:pt x="318839" y="2688449"/>
                  </a:moveTo>
                  <a:lnTo>
                    <a:pt x="111407" y="2688449"/>
                  </a:lnTo>
                  <a:cubicBezTo>
                    <a:pt x="99100" y="2688449"/>
                    <a:pt x="89123" y="2698426"/>
                    <a:pt x="89123" y="2710733"/>
                  </a:cubicBezTo>
                  <a:lnTo>
                    <a:pt x="89123" y="2738165"/>
                  </a:lnTo>
                  <a:cubicBezTo>
                    <a:pt x="89123" y="2750472"/>
                    <a:pt x="99100" y="2760449"/>
                    <a:pt x="111407" y="2760449"/>
                  </a:cubicBezTo>
                  <a:lnTo>
                    <a:pt x="318839" y="2760449"/>
                  </a:lnTo>
                  <a:cubicBezTo>
                    <a:pt x="331146" y="2760449"/>
                    <a:pt x="341123" y="2750472"/>
                    <a:pt x="341123" y="2738165"/>
                  </a:cubicBezTo>
                  <a:lnTo>
                    <a:pt x="341123" y="2710733"/>
                  </a:lnTo>
                  <a:cubicBezTo>
                    <a:pt x="341123" y="2698426"/>
                    <a:pt x="331146" y="2688449"/>
                    <a:pt x="318839" y="2688449"/>
                  </a:cubicBezTo>
                  <a:close/>
                  <a:moveTo>
                    <a:pt x="426839" y="2412677"/>
                  </a:moveTo>
                  <a:lnTo>
                    <a:pt x="111407" y="2412677"/>
                  </a:lnTo>
                  <a:cubicBezTo>
                    <a:pt x="99100" y="2412677"/>
                    <a:pt x="89123" y="2422654"/>
                    <a:pt x="89123" y="2434961"/>
                  </a:cubicBezTo>
                  <a:lnTo>
                    <a:pt x="89123" y="2462393"/>
                  </a:lnTo>
                  <a:cubicBezTo>
                    <a:pt x="89123" y="2474700"/>
                    <a:pt x="99100" y="2484677"/>
                    <a:pt x="111407" y="2484677"/>
                  </a:cubicBezTo>
                  <a:lnTo>
                    <a:pt x="426839" y="2484677"/>
                  </a:lnTo>
                  <a:cubicBezTo>
                    <a:pt x="439146" y="2484677"/>
                    <a:pt x="449123" y="2474700"/>
                    <a:pt x="449123" y="2462393"/>
                  </a:cubicBezTo>
                  <a:lnTo>
                    <a:pt x="449123" y="2434961"/>
                  </a:lnTo>
                  <a:cubicBezTo>
                    <a:pt x="449123" y="2422654"/>
                    <a:pt x="439146" y="2412677"/>
                    <a:pt x="426839" y="2412677"/>
                  </a:cubicBezTo>
                  <a:close/>
                  <a:moveTo>
                    <a:pt x="1422930" y="2676173"/>
                  </a:moveTo>
                  <a:cubicBezTo>
                    <a:pt x="1412381" y="2669834"/>
                    <a:pt x="1398691" y="2673248"/>
                    <a:pt x="1392352" y="2683797"/>
                  </a:cubicBezTo>
                  <a:lnTo>
                    <a:pt x="1378224" y="2707311"/>
                  </a:lnTo>
                  <a:cubicBezTo>
                    <a:pt x="1371885" y="2717860"/>
                    <a:pt x="1375299" y="2731550"/>
                    <a:pt x="1385848" y="2737889"/>
                  </a:cubicBezTo>
                  <a:lnTo>
                    <a:pt x="1563652" y="2844724"/>
                  </a:lnTo>
                  <a:cubicBezTo>
                    <a:pt x="1574201" y="2851063"/>
                    <a:pt x="1587891" y="2847649"/>
                    <a:pt x="1594230" y="2837100"/>
                  </a:cubicBezTo>
                  <a:lnTo>
                    <a:pt x="1608358" y="2813586"/>
                  </a:lnTo>
                  <a:cubicBezTo>
                    <a:pt x="1611528" y="2808312"/>
                    <a:pt x="1612259" y="2802252"/>
                    <a:pt x="1610879" y="2796718"/>
                  </a:cubicBezTo>
                  <a:cubicBezTo>
                    <a:pt x="1609500" y="2791185"/>
                    <a:pt x="1606009" y="2786178"/>
                    <a:pt x="1600734" y="2783008"/>
                  </a:cubicBezTo>
                  <a:close/>
                  <a:moveTo>
                    <a:pt x="318839" y="2136905"/>
                  </a:moveTo>
                  <a:lnTo>
                    <a:pt x="111407" y="2136905"/>
                  </a:lnTo>
                  <a:cubicBezTo>
                    <a:pt x="99100" y="2136905"/>
                    <a:pt x="89123" y="2146882"/>
                    <a:pt x="89123" y="2159189"/>
                  </a:cubicBezTo>
                  <a:lnTo>
                    <a:pt x="89123" y="2186621"/>
                  </a:lnTo>
                  <a:cubicBezTo>
                    <a:pt x="89123" y="2198928"/>
                    <a:pt x="99100" y="2208905"/>
                    <a:pt x="111407" y="2208905"/>
                  </a:cubicBezTo>
                  <a:lnTo>
                    <a:pt x="318839" y="2208905"/>
                  </a:lnTo>
                  <a:cubicBezTo>
                    <a:pt x="331146" y="2208905"/>
                    <a:pt x="341123" y="2198928"/>
                    <a:pt x="341123" y="2186621"/>
                  </a:cubicBezTo>
                  <a:lnTo>
                    <a:pt x="341123" y="2159189"/>
                  </a:lnTo>
                  <a:cubicBezTo>
                    <a:pt x="341123" y="2146882"/>
                    <a:pt x="331146" y="2136905"/>
                    <a:pt x="318839" y="2136905"/>
                  </a:cubicBezTo>
                  <a:close/>
                  <a:moveTo>
                    <a:pt x="1629741" y="2302452"/>
                  </a:moveTo>
                  <a:cubicBezTo>
                    <a:pt x="1618176" y="2298243"/>
                    <a:pt x="1605388" y="2304206"/>
                    <a:pt x="1601179" y="2315770"/>
                  </a:cubicBezTo>
                  <a:lnTo>
                    <a:pt x="1591797" y="2341548"/>
                  </a:lnTo>
                  <a:cubicBezTo>
                    <a:pt x="1587587" y="2353113"/>
                    <a:pt x="1593550" y="2365901"/>
                    <a:pt x="1605115" y="2370110"/>
                  </a:cubicBezTo>
                  <a:lnTo>
                    <a:pt x="1800038" y="2441056"/>
                  </a:lnTo>
                  <a:cubicBezTo>
                    <a:pt x="1811602" y="2445265"/>
                    <a:pt x="1824390" y="2439302"/>
                    <a:pt x="1828599" y="2427737"/>
                  </a:cubicBezTo>
                  <a:lnTo>
                    <a:pt x="1837982" y="2401960"/>
                  </a:lnTo>
                  <a:cubicBezTo>
                    <a:pt x="1842191" y="2390395"/>
                    <a:pt x="1836228" y="2377607"/>
                    <a:pt x="1824663" y="2373398"/>
                  </a:cubicBezTo>
                  <a:close/>
                  <a:moveTo>
                    <a:pt x="318839" y="1861133"/>
                  </a:moveTo>
                  <a:lnTo>
                    <a:pt x="111407" y="1861133"/>
                  </a:lnTo>
                  <a:cubicBezTo>
                    <a:pt x="99100" y="1861133"/>
                    <a:pt x="89123" y="1871110"/>
                    <a:pt x="89123" y="1883417"/>
                  </a:cubicBezTo>
                  <a:lnTo>
                    <a:pt x="89123" y="1910849"/>
                  </a:lnTo>
                  <a:cubicBezTo>
                    <a:pt x="89123" y="1923156"/>
                    <a:pt x="99100" y="1933133"/>
                    <a:pt x="111407" y="1933133"/>
                  </a:cubicBezTo>
                  <a:lnTo>
                    <a:pt x="318839" y="1933133"/>
                  </a:lnTo>
                  <a:cubicBezTo>
                    <a:pt x="331146" y="1933133"/>
                    <a:pt x="341123" y="1923156"/>
                    <a:pt x="341123" y="1910849"/>
                  </a:cubicBezTo>
                  <a:lnTo>
                    <a:pt x="341123" y="1883417"/>
                  </a:lnTo>
                  <a:cubicBezTo>
                    <a:pt x="341123" y="1871110"/>
                    <a:pt x="331146" y="1861133"/>
                    <a:pt x="318839" y="1861133"/>
                  </a:cubicBezTo>
                  <a:close/>
                  <a:moveTo>
                    <a:pt x="318839" y="1585361"/>
                  </a:moveTo>
                  <a:lnTo>
                    <a:pt x="111407" y="1585361"/>
                  </a:lnTo>
                  <a:cubicBezTo>
                    <a:pt x="99100" y="1585361"/>
                    <a:pt x="89123" y="1595338"/>
                    <a:pt x="89123" y="1607645"/>
                  </a:cubicBezTo>
                  <a:lnTo>
                    <a:pt x="89123" y="1635077"/>
                  </a:lnTo>
                  <a:cubicBezTo>
                    <a:pt x="89123" y="1647384"/>
                    <a:pt x="99100" y="1657361"/>
                    <a:pt x="111407" y="1657361"/>
                  </a:cubicBezTo>
                  <a:lnTo>
                    <a:pt x="318839" y="1657361"/>
                  </a:lnTo>
                  <a:cubicBezTo>
                    <a:pt x="331146" y="1657361"/>
                    <a:pt x="341123" y="1647384"/>
                    <a:pt x="341123" y="1635077"/>
                  </a:cubicBezTo>
                  <a:lnTo>
                    <a:pt x="341123" y="1607645"/>
                  </a:lnTo>
                  <a:cubicBezTo>
                    <a:pt x="341123" y="1595338"/>
                    <a:pt x="331146" y="1585361"/>
                    <a:pt x="318839" y="1585361"/>
                  </a:cubicBezTo>
                  <a:close/>
                  <a:moveTo>
                    <a:pt x="1906290" y="1872213"/>
                  </a:moveTo>
                  <a:lnTo>
                    <a:pt x="1590858" y="1872213"/>
                  </a:lnTo>
                  <a:cubicBezTo>
                    <a:pt x="1578551" y="1872213"/>
                    <a:pt x="1568574" y="1882190"/>
                    <a:pt x="1568574" y="1894497"/>
                  </a:cubicBezTo>
                  <a:lnTo>
                    <a:pt x="1568574" y="1921929"/>
                  </a:lnTo>
                  <a:cubicBezTo>
                    <a:pt x="1568574" y="1934236"/>
                    <a:pt x="1578551" y="1944213"/>
                    <a:pt x="1590858" y="1944213"/>
                  </a:cubicBezTo>
                  <a:lnTo>
                    <a:pt x="1906290" y="1944213"/>
                  </a:lnTo>
                  <a:cubicBezTo>
                    <a:pt x="1918597" y="1944213"/>
                    <a:pt x="1928574" y="1934236"/>
                    <a:pt x="1928574" y="1921929"/>
                  </a:cubicBezTo>
                  <a:lnTo>
                    <a:pt x="1928574" y="1894497"/>
                  </a:lnTo>
                  <a:cubicBezTo>
                    <a:pt x="1928574" y="1882190"/>
                    <a:pt x="1918597" y="1872213"/>
                    <a:pt x="1906290" y="1872213"/>
                  </a:cubicBezTo>
                  <a:close/>
                  <a:moveTo>
                    <a:pt x="426839" y="1309589"/>
                  </a:moveTo>
                  <a:lnTo>
                    <a:pt x="111407" y="1309589"/>
                  </a:lnTo>
                  <a:cubicBezTo>
                    <a:pt x="99100" y="1309589"/>
                    <a:pt x="89123" y="1319566"/>
                    <a:pt x="89123" y="1331873"/>
                  </a:cubicBezTo>
                  <a:lnTo>
                    <a:pt x="89123" y="1359305"/>
                  </a:lnTo>
                  <a:cubicBezTo>
                    <a:pt x="89123" y="1371612"/>
                    <a:pt x="99100" y="1381589"/>
                    <a:pt x="111407" y="1381589"/>
                  </a:cubicBezTo>
                  <a:lnTo>
                    <a:pt x="426839" y="1381589"/>
                  </a:lnTo>
                  <a:cubicBezTo>
                    <a:pt x="439146" y="1381589"/>
                    <a:pt x="449123" y="1371612"/>
                    <a:pt x="449123" y="1359305"/>
                  </a:cubicBezTo>
                  <a:lnTo>
                    <a:pt x="449123" y="1331873"/>
                  </a:lnTo>
                  <a:cubicBezTo>
                    <a:pt x="449123" y="1319566"/>
                    <a:pt x="439146" y="1309589"/>
                    <a:pt x="426839" y="1309589"/>
                  </a:cubicBezTo>
                  <a:close/>
                  <a:moveTo>
                    <a:pt x="318839" y="1033817"/>
                  </a:moveTo>
                  <a:lnTo>
                    <a:pt x="111407" y="1033817"/>
                  </a:lnTo>
                  <a:cubicBezTo>
                    <a:pt x="99100" y="1033817"/>
                    <a:pt x="89123" y="1043794"/>
                    <a:pt x="89123" y="1056101"/>
                  </a:cubicBezTo>
                  <a:lnTo>
                    <a:pt x="89123" y="1083533"/>
                  </a:lnTo>
                  <a:cubicBezTo>
                    <a:pt x="89123" y="1095840"/>
                    <a:pt x="99100" y="1105817"/>
                    <a:pt x="111407" y="1105817"/>
                  </a:cubicBezTo>
                  <a:lnTo>
                    <a:pt x="318839" y="1105817"/>
                  </a:lnTo>
                  <a:cubicBezTo>
                    <a:pt x="331146" y="1105817"/>
                    <a:pt x="341123" y="1095840"/>
                    <a:pt x="341123" y="1083533"/>
                  </a:cubicBezTo>
                  <a:lnTo>
                    <a:pt x="341123" y="1056101"/>
                  </a:lnTo>
                  <a:cubicBezTo>
                    <a:pt x="341123" y="1043794"/>
                    <a:pt x="331146" y="1033817"/>
                    <a:pt x="318839" y="1033817"/>
                  </a:cubicBezTo>
                  <a:close/>
                  <a:moveTo>
                    <a:pt x="1801476" y="1389955"/>
                  </a:moveTo>
                  <a:cubicBezTo>
                    <a:pt x="1796307" y="1387545"/>
                    <a:pt x="1790219" y="1387106"/>
                    <a:pt x="1784437" y="1389211"/>
                  </a:cubicBezTo>
                  <a:lnTo>
                    <a:pt x="1589514" y="1460157"/>
                  </a:lnTo>
                  <a:cubicBezTo>
                    <a:pt x="1577949" y="1464366"/>
                    <a:pt x="1571987" y="1477154"/>
                    <a:pt x="1576196" y="1488718"/>
                  </a:cubicBezTo>
                  <a:lnTo>
                    <a:pt x="1585578" y="1514496"/>
                  </a:lnTo>
                  <a:cubicBezTo>
                    <a:pt x="1589787" y="1526061"/>
                    <a:pt x="1602575" y="1532024"/>
                    <a:pt x="1614140" y="1527815"/>
                  </a:cubicBezTo>
                  <a:lnTo>
                    <a:pt x="1809062" y="1456869"/>
                  </a:lnTo>
                  <a:cubicBezTo>
                    <a:pt x="1820627" y="1452660"/>
                    <a:pt x="1826590" y="1439872"/>
                    <a:pt x="1822381" y="1428307"/>
                  </a:cubicBezTo>
                  <a:lnTo>
                    <a:pt x="1812998" y="1402529"/>
                  </a:lnTo>
                  <a:cubicBezTo>
                    <a:pt x="1810894" y="1396747"/>
                    <a:pt x="1806644" y="1392365"/>
                    <a:pt x="1801476" y="1389955"/>
                  </a:cubicBezTo>
                  <a:close/>
                  <a:moveTo>
                    <a:pt x="648072" y="984572"/>
                  </a:moveTo>
                  <a:lnTo>
                    <a:pt x="648072" y="2864964"/>
                  </a:lnTo>
                  <a:cubicBezTo>
                    <a:pt x="1074622" y="2740061"/>
                    <a:pt x="1381089" y="2358590"/>
                    <a:pt x="1374920" y="1912226"/>
                  </a:cubicBezTo>
                  <a:cubicBezTo>
                    <a:pt x="1368877" y="1474953"/>
                    <a:pt x="1064591" y="1107355"/>
                    <a:pt x="648072" y="984572"/>
                  </a:cubicBezTo>
                  <a:close/>
                  <a:moveTo>
                    <a:pt x="318839" y="758045"/>
                  </a:moveTo>
                  <a:lnTo>
                    <a:pt x="111407" y="758045"/>
                  </a:lnTo>
                  <a:cubicBezTo>
                    <a:pt x="99100" y="758045"/>
                    <a:pt x="89123" y="768022"/>
                    <a:pt x="89123" y="780329"/>
                  </a:cubicBezTo>
                  <a:lnTo>
                    <a:pt x="89123" y="807761"/>
                  </a:lnTo>
                  <a:cubicBezTo>
                    <a:pt x="89123" y="820068"/>
                    <a:pt x="99100" y="830045"/>
                    <a:pt x="111407" y="830045"/>
                  </a:cubicBezTo>
                  <a:lnTo>
                    <a:pt x="318839" y="830045"/>
                  </a:lnTo>
                  <a:cubicBezTo>
                    <a:pt x="331146" y="830045"/>
                    <a:pt x="341123" y="820068"/>
                    <a:pt x="341123" y="807761"/>
                  </a:cubicBezTo>
                  <a:lnTo>
                    <a:pt x="341123" y="780329"/>
                  </a:lnTo>
                  <a:cubicBezTo>
                    <a:pt x="341123" y="768022"/>
                    <a:pt x="331146" y="758045"/>
                    <a:pt x="318839" y="758045"/>
                  </a:cubicBezTo>
                  <a:close/>
                  <a:moveTo>
                    <a:pt x="1576271" y="971726"/>
                  </a:moveTo>
                  <a:cubicBezTo>
                    <a:pt x="1570599" y="971130"/>
                    <a:pt x="1564699" y="972697"/>
                    <a:pt x="1559917" y="976570"/>
                  </a:cubicBezTo>
                  <a:lnTo>
                    <a:pt x="1398712" y="1107111"/>
                  </a:lnTo>
                  <a:cubicBezTo>
                    <a:pt x="1389148" y="1114856"/>
                    <a:pt x="1387673" y="1128888"/>
                    <a:pt x="1395418" y="1138453"/>
                  </a:cubicBezTo>
                  <a:lnTo>
                    <a:pt x="1412682" y="1159771"/>
                  </a:lnTo>
                  <a:cubicBezTo>
                    <a:pt x="1420427" y="1169336"/>
                    <a:pt x="1434459" y="1170811"/>
                    <a:pt x="1444023" y="1163065"/>
                  </a:cubicBezTo>
                  <a:lnTo>
                    <a:pt x="1605228" y="1032524"/>
                  </a:lnTo>
                  <a:cubicBezTo>
                    <a:pt x="1610010" y="1028652"/>
                    <a:pt x="1612770" y="1023207"/>
                    <a:pt x="1613366" y="1017536"/>
                  </a:cubicBezTo>
                  <a:cubicBezTo>
                    <a:pt x="1613962" y="1011864"/>
                    <a:pt x="1612395" y="1005965"/>
                    <a:pt x="1608522" y="1001183"/>
                  </a:cubicBezTo>
                  <a:lnTo>
                    <a:pt x="1591259" y="979864"/>
                  </a:lnTo>
                  <a:cubicBezTo>
                    <a:pt x="1587386" y="975082"/>
                    <a:pt x="1581942" y="972322"/>
                    <a:pt x="1576271" y="971726"/>
                  </a:cubicBezTo>
                  <a:close/>
                  <a:moveTo>
                    <a:pt x="318839" y="482273"/>
                  </a:moveTo>
                  <a:lnTo>
                    <a:pt x="111407" y="482273"/>
                  </a:lnTo>
                  <a:cubicBezTo>
                    <a:pt x="99100" y="482273"/>
                    <a:pt x="89123" y="492250"/>
                    <a:pt x="89123" y="504557"/>
                  </a:cubicBezTo>
                  <a:lnTo>
                    <a:pt x="89123" y="531989"/>
                  </a:lnTo>
                  <a:cubicBezTo>
                    <a:pt x="89123" y="544296"/>
                    <a:pt x="99100" y="554273"/>
                    <a:pt x="111407" y="554273"/>
                  </a:cubicBezTo>
                  <a:lnTo>
                    <a:pt x="318839" y="554273"/>
                  </a:lnTo>
                  <a:cubicBezTo>
                    <a:pt x="331146" y="554273"/>
                    <a:pt x="341123" y="544296"/>
                    <a:pt x="341123" y="531989"/>
                  </a:cubicBezTo>
                  <a:lnTo>
                    <a:pt x="341123" y="504557"/>
                  </a:lnTo>
                  <a:cubicBezTo>
                    <a:pt x="341123" y="492250"/>
                    <a:pt x="331146" y="482273"/>
                    <a:pt x="318839" y="482273"/>
                  </a:cubicBezTo>
                  <a:close/>
                  <a:moveTo>
                    <a:pt x="1246428" y="683579"/>
                  </a:moveTo>
                  <a:cubicBezTo>
                    <a:pt x="1240747" y="684076"/>
                    <a:pt x="1235256" y="686741"/>
                    <a:pt x="1231300" y="691454"/>
                  </a:cubicBezTo>
                  <a:lnTo>
                    <a:pt x="1097965" y="850357"/>
                  </a:lnTo>
                  <a:cubicBezTo>
                    <a:pt x="1090054" y="859784"/>
                    <a:pt x="1091284" y="873840"/>
                    <a:pt x="1100712" y="881751"/>
                  </a:cubicBezTo>
                  <a:lnTo>
                    <a:pt x="1121726" y="899384"/>
                  </a:lnTo>
                  <a:cubicBezTo>
                    <a:pt x="1131154" y="907295"/>
                    <a:pt x="1145209" y="906065"/>
                    <a:pt x="1153120" y="896637"/>
                  </a:cubicBezTo>
                  <a:lnTo>
                    <a:pt x="1286455" y="737735"/>
                  </a:lnTo>
                  <a:cubicBezTo>
                    <a:pt x="1290410" y="733021"/>
                    <a:pt x="1292081" y="727150"/>
                    <a:pt x="1291584" y="721469"/>
                  </a:cubicBezTo>
                  <a:cubicBezTo>
                    <a:pt x="1291087" y="715788"/>
                    <a:pt x="1288422" y="710296"/>
                    <a:pt x="1283708" y="706341"/>
                  </a:cubicBezTo>
                  <a:lnTo>
                    <a:pt x="1262694" y="688708"/>
                  </a:lnTo>
                  <a:cubicBezTo>
                    <a:pt x="1257980" y="684752"/>
                    <a:pt x="1252109" y="683082"/>
                    <a:pt x="1246428" y="683579"/>
                  </a:cubicBezTo>
                  <a:close/>
                  <a:moveTo>
                    <a:pt x="769804" y="490047"/>
                  </a:moveTo>
                  <a:lnTo>
                    <a:pt x="742372" y="490047"/>
                  </a:lnTo>
                  <a:cubicBezTo>
                    <a:pt x="730065" y="490047"/>
                    <a:pt x="720088" y="500024"/>
                    <a:pt x="720088" y="512331"/>
                  </a:cubicBezTo>
                  <a:lnTo>
                    <a:pt x="720088" y="827763"/>
                  </a:lnTo>
                  <a:cubicBezTo>
                    <a:pt x="720088" y="840070"/>
                    <a:pt x="730065" y="850047"/>
                    <a:pt x="742372" y="850047"/>
                  </a:cubicBezTo>
                  <a:lnTo>
                    <a:pt x="769804" y="850047"/>
                  </a:lnTo>
                  <a:cubicBezTo>
                    <a:pt x="782111" y="850047"/>
                    <a:pt x="792088" y="840070"/>
                    <a:pt x="792088" y="827763"/>
                  </a:cubicBezTo>
                  <a:lnTo>
                    <a:pt x="792088" y="512331"/>
                  </a:lnTo>
                  <a:cubicBezTo>
                    <a:pt x="792088" y="500024"/>
                    <a:pt x="782111" y="490047"/>
                    <a:pt x="769804" y="490047"/>
                  </a:cubicBezTo>
                  <a:close/>
                  <a:moveTo>
                    <a:pt x="426839" y="206501"/>
                  </a:moveTo>
                  <a:lnTo>
                    <a:pt x="111407" y="206501"/>
                  </a:lnTo>
                  <a:cubicBezTo>
                    <a:pt x="99100" y="206501"/>
                    <a:pt x="89123" y="216478"/>
                    <a:pt x="89123" y="228785"/>
                  </a:cubicBezTo>
                  <a:lnTo>
                    <a:pt x="89123" y="256217"/>
                  </a:lnTo>
                  <a:cubicBezTo>
                    <a:pt x="89123" y="268524"/>
                    <a:pt x="99100" y="278501"/>
                    <a:pt x="111407" y="278501"/>
                  </a:cubicBezTo>
                  <a:lnTo>
                    <a:pt x="426839" y="278501"/>
                  </a:lnTo>
                  <a:cubicBezTo>
                    <a:pt x="439146" y="278501"/>
                    <a:pt x="449123" y="268524"/>
                    <a:pt x="449123" y="256217"/>
                  </a:cubicBezTo>
                  <a:lnTo>
                    <a:pt x="449123" y="228785"/>
                  </a:lnTo>
                  <a:cubicBezTo>
                    <a:pt x="449123" y="216478"/>
                    <a:pt x="439146" y="206501"/>
                    <a:pt x="426839" y="206501"/>
                  </a:cubicBezTo>
                  <a:close/>
                  <a:moveTo>
                    <a:pt x="648072" y="0"/>
                  </a:moveTo>
                  <a:lnTo>
                    <a:pt x="648072" y="344973"/>
                  </a:lnTo>
                  <a:cubicBezTo>
                    <a:pt x="1409499" y="481795"/>
                    <a:pt x="1988619" y="1125496"/>
                    <a:pt x="1999000" y="1904381"/>
                  </a:cubicBezTo>
                  <a:cubicBezTo>
                    <a:pt x="2009572" y="2697665"/>
                    <a:pt x="1426686" y="3365444"/>
                    <a:pt x="648072" y="3504501"/>
                  </a:cubicBezTo>
                  <a:lnTo>
                    <a:pt x="648072" y="3816424"/>
                  </a:lnTo>
                  <a:lnTo>
                    <a:pt x="0" y="38164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105" name="Rounded Rectangle 3">
            <a:extLst>
              <a:ext uri="{FF2B5EF4-FFF2-40B4-BE49-F238E27FC236}">
                <a16:creationId xmlns:a16="http://schemas.microsoft.com/office/drawing/2014/main" id="{584AD435-5DF3-4DBC-96A8-A3903B493B1C}"/>
              </a:ext>
            </a:extLst>
          </p:cNvPr>
          <p:cNvSpPr/>
          <p:nvPr/>
        </p:nvSpPr>
        <p:spPr>
          <a:xfrm rot="5400000">
            <a:off x="6274144" y="2722509"/>
            <a:ext cx="296563" cy="290620"/>
          </a:xfrm>
          <a:custGeom>
            <a:avLst/>
            <a:gdLst/>
            <a:ahLst/>
            <a:cxnLst/>
            <a:rect l="l" t="t" r="r" b="b"/>
            <a:pathLst>
              <a:path w="3938762" h="3960440">
                <a:moveTo>
                  <a:pt x="529047" y="3595100"/>
                </a:moveTo>
                <a:lnTo>
                  <a:pt x="529047" y="365340"/>
                </a:lnTo>
                <a:lnTo>
                  <a:pt x="2494573" y="365340"/>
                </a:lnTo>
                <a:lnTo>
                  <a:pt x="2494573" y="540060"/>
                </a:lnTo>
                <a:lnTo>
                  <a:pt x="2415879" y="540060"/>
                </a:lnTo>
                <a:cubicBezTo>
                  <a:pt x="2342570" y="540060"/>
                  <a:pt x="2283142" y="609409"/>
                  <a:pt x="2283142" y="694956"/>
                </a:cubicBezTo>
                <a:lnTo>
                  <a:pt x="2283142" y="1321268"/>
                </a:lnTo>
                <a:cubicBezTo>
                  <a:pt x="2283142" y="1406815"/>
                  <a:pt x="2342570" y="1476164"/>
                  <a:pt x="2415879" y="1476164"/>
                </a:cubicBezTo>
                <a:lnTo>
                  <a:pt x="2494573" y="1476164"/>
                </a:lnTo>
                <a:lnTo>
                  <a:pt x="2494573" y="3595100"/>
                </a:lnTo>
                <a:close/>
                <a:moveTo>
                  <a:pt x="431946" y="3708412"/>
                </a:moveTo>
                <a:lnTo>
                  <a:pt x="2591675" y="3708412"/>
                </a:lnTo>
                <a:lnTo>
                  <a:pt x="2591675" y="1476164"/>
                </a:lnTo>
                <a:lnTo>
                  <a:pt x="2591675" y="540060"/>
                </a:lnTo>
                <a:lnTo>
                  <a:pt x="2591675" y="252028"/>
                </a:lnTo>
                <a:lnTo>
                  <a:pt x="431946" y="252028"/>
                </a:lnTo>
                <a:close/>
                <a:moveTo>
                  <a:pt x="308533" y="3852428"/>
                </a:moveTo>
                <a:lnTo>
                  <a:pt x="308533" y="108012"/>
                </a:lnTo>
                <a:lnTo>
                  <a:pt x="2591675" y="108012"/>
                </a:lnTo>
                <a:lnTo>
                  <a:pt x="2591675" y="144016"/>
                </a:lnTo>
                <a:cubicBezTo>
                  <a:pt x="2591675" y="64478"/>
                  <a:pt x="2646929" y="0"/>
                  <a:pt x="2715088" y="0"/>
                </a:cubicBezTo>
                <a:cubicBezTo>
                  <a:pt x="2783248" y="0"/>
                  <a:pt x="2838501" y="64478"/>
                  <a:pt x="2838501" y="144016"/>
                </a:cubicBezTo>
                <a:lnTo>
                  <a:pt x="2838501" y="1216555"/>
                </a:lnTo>
                <a:lnTo>
                  <a:pt x="3701994" y="718017"/>
                </a:lnTo>
                <a:cubicBezTo>
                  <a:pt x="3761848" y="683460"/>
                  <a:pt x="3838382" y="703968"/>
                  <a:pt x="3872939" y="763821"/>
                </a:cubicBezTo>
                <a:lnTo>
                  <a:pt x="3890301" y="793894"/>
                </a:lnTo>
                <a:cubicBezTo>
                  <a:pt x="3924858" y="853748"/>
                  <a:pt x="3904350" y="930282"/>
                  <a:pt x="3844497" y="964838"/>
                </a:cubicBezTo>
                <a:lnTo>
                  <a:pt x="2838501" y="1545650"/>
                </a:lnTo>
                <a:lnTo>
                  <a:pt x="2838501" y="1836539"/>
                </a:lnTo>
                <a:lnTo>
                  <a:pt x="3813622" y="1836539"/>
                </a:lnTo>
                <a:cubicBezTo>
                  <a:pt x="3882735" y="1836539"/>
                  <a:pt x="3938762" y="1892566"/>
                  <a:pt x="3938762" y="1961679"/>
                </a:cubicBezTo>
                <a:lnTo>
                  <a:pt x="3938762" y="1996404"/>
                </a:lnTo>
                <a:cubicBezTo>
                  <a:pt x="3938762" y="2065517"/>
                  <a:pt x="3882735" y="2121544"/>
                  <a:pt x="3813622" y="2121544"/>
                </a:cubicBezTo>
                <a:lnTo>
                  <a:pt x="2838501" y="2121544"/>
                </a:lnTo>
                <a:lnTo>
                  <a:pt x="2838501" y="2471522"/>
                </a:lnTo>
                <a:lnTo>
                  <a:pt x="3844498" y="3052334"/>
                </a:lnTo>
                <a:cubicBezTo>
                  <a:pt x="3904351" y="3086891"/>
                  <a:pt x="3924859" y="3163425"/>
                  <a:pt x="3890302" y="3223279"/>
                </a:cubicBezTo>
                <a:lnTo>
                  <a:pt x="3872940" y="3253351"/>
                </a:lnTo>
                <a:cubicBezTo>
                  <a:pt x="3838383" y="3313205"/>
                  <a:pt x="3761849" y="3333712"/>
                  <a:pt x="3701995" y="3299156"/>
                </a:cubicBezTo>
                <a:lnTo>
                  <a:pt x="2838501" y="2800617"/>
                </a:lnTo>
                <a:lnTo>
                  <a:pt x="2838501" y="3816424"/>
                </a:lnTo>
                <a:cubicBezTo>
                  <a:pt x="2838501" y="3895962"/>
                  <a:pt x="2783248" y="3960440"/>
                  <a:pt x="2715088" y="3960440"/>
                </a:cubicBezTo>
                <a:cubicBezTo>
                  <a:pt x="2646929" y="3960440"/>
                  <a:pt x="2591675" y="3895962"/>
                  <a:pt x="2591675" y="3816424"/>
                </a:cubicBezTo>
                <a:lnTo>
                  <a:pt x="2591675" y="3852428"/>
                </a:lnTo>
                <a:close/>
                <a:moveTo>
                  <a:pt x="0" y="3816424"/>
                </a:moveTo>
                <a:lnTo>
                  <a:pt x="0" y="144016"/>
                </a:lnTo>
                <a:cubicBezTo>
                  <a:pt x="0" y="64478"/>
                  <a:pt x="55254" y="0"/>
                  <a:pt x="123413" y="0"/>
                </a:cubicBezTo>
                <a:cubicBezTo>
                  <a:pt x="191572" y="0"/>
                  <a:pt x="246826" y="64478"/>
                  <a:pt x="246826" y="144016"/>
                </a:cubicBezTo>
                <a:lnTo>
                  <a:pt x="246826" y="3816424"/>
                </a:lnTo>
                <a:cubicBezTo>
                  <a:pt x="246826" y="3895962"/>
                  <a:pt x="191572" y="3960440"/>
                  <a:pt x="123413" y="3960440"/>
                </a:cubicBezTo>
                <a:cubicBezTo>
                  <a:pt x="55254" y="3960440"/>
                  <a:pt x="0" y="3895962"/>
                  <a:pt x="0" y="38164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6" name="Rounded Rectangle 13">
            <a:extLst>
              <a:ext uri="{FF2B5EF4-FFF2-40B4-BE49-F238E27FC236}">
                <a16:creationId xmlns:a16="http://schemas.microsoft.com/office/drawing/2014/main" id="{FC44A59E-EDA1-4C87-8E9C-94834F336409}"/>
              </a:ext>
            </a:extLst>
          </p:cNvPr>
          <p:cNvSpPr/>
          <p:nvPr/>
        </p:nvSpPr>
        <p:spPr>
          <a:xfrm>
            <a:off x="6775833" y="2919873"/>
            <a:ext cx="219529" cy="225337"/>
          </a:xfrm>
          <a:custGeom>
            <a:avLst/>
            <a:gdLst/>
            <a:ahLst/>
            <a:cxnLst/>
            <a:rect l="l" t="t" r="r" b="b"/>
            <a:pathLst>
              <a:path w="3965124" h="3966649">
                <a:moveTo>
                  <a:pt x="1424086" y="2781035"/>
                </a:moveTo>
                <a:cubicBezTo>
                  <a:pt x="1410882" y="2781035"/>
                  <a:pt x="1400178" y="2791739"/>
                  <a:pt x="1400178" y="2804943"/>
                </a:cubicBezTo>
                <a:lnTo>
                  <a:pt x="1400178" y="2865127"/>
                </a:lnTo>
                <a:cubicBezTo>
                  <a:pt x="1400178" y="2878331"/>
                  <a:pt x="1410882" y="2889035"/>
                  <a:pt x="1424086" y="2889035"/>
                </a:cubicBezTo>
                <a:lnTo>
                  <a:pt x="2367388" y="2889035"/>
                </a:lnTo>
                <a:lnTo>
                  <a:pt x="2313388" y="3141035"/>
                </a:lnTo>
                <a:lnTo>
                  <a:pt x="2529388" y="3141035"/>
                </a:lnTo>
                <a:lnTo>
                  <a:pt x="2475388" y="2889035"/>
                </a:lnTo>
                <a:lnTo>
                  <a:pt x="2528270" y="2889035"/>
                </a:lnTo>
                <a:cubicBezTo>
                  <a:pt x="2541474" y="2889035"/>
                  <a:pt x="2552178" y="2878331"/>
                  <a:pt x="2552178" y="2865127"/>
                </a:cubicBezTo>
                <a:lnTo>
                  <a:pt x="2552178" y="2804943"/>
                </a:lnTo>
                <a:cubicBezTo>
                  <a:pt x="2552178" y="2791739"/>
                  <a:pt x="2541474" y="2781035"/>
                  <a:pt x="2528270" y="2781035"/>
                </a:cubicBezTo>
                <a:close/>
                <a:moveTo>
                  <a:pt x="1415025" y="2642959"/>
                </a:moveTo>
                <a:lnTo>
                  <a:pt x="2538189" y="2642959"/>
                </a:lnTo>
                <a:cubicBezTo>
                  <a:pt x="2644599" y="2642959"/>
                  <a:pt x="2730861" y="2729221"/>
                  <a:pt x="2730861" y="2835631"/>
                </a:cubicBezTo>
                <a:lnTo>
                  <a:pt x="2730861" y="3350287"/>
                </a:lnTo>
                <a:cubicBezTo>
                  <a:pt x="2730861" y="3456697"/>
                  <a:pt x="2644599" y="3542959"/>
                  <a:pt x="2538189" y="3542959"/>
                </a:cubicBezTo>
                <a:lnTo>
                  <a:pt x="1415025" y="3542959"/>
                </a:lnTo>
                <a:cubicBezTo>
                  <a:pt x="1308615" y="3542959"/>
                  <a:pt x="1222353" y="3456697"/>
                  <a:pt x="1222353" y="3350287"/>
                </a:cubicBezTo>
                <a:lnTo>
                  <a:pt x="1222353" y="2835631"/>
                </a:lnTo>
                <a:cubicBezTo>
                  <a:pt x="1222353" y="2729221"/>
                  <a:pt x="1308615" y="2642959"/>
                  <a:pt x="1415025" y="2642959"/>
                </a:cubicBezTo>
                <a:close/>
                <a:moveTo>
                  <a:pt x="1343314" y="2552899"/>
                </a:moveTo>
                <a:cubicBezTo>
                  <a:pt x="1215608" y="2552899"/>
                  <a:pt x="1112082" y="2656425"/>
                  <a:pt x="1112082" y="2784131"/>
                </a:cubicBezTo>
                <a:lnTo>
                  <a:pt x="1112082" y="3401787"/>
                </a:lnTo>
                <a:cubicBezTo>
                  <a:pt x="1112082" y="3529493"/>
                  <a:pt x="1215608" y="3633019"/>
                  <a:pt x="1343314" y="3633019"/>
                </a:cubicBezTo>
                <a:lnTo>
                  <a:pt x="2609900" y="3633019"/>
                </a:lnTo>
                <a:cubicBezTo>
                  <a:pt x="2737606" y="3633019"/>
                  <a:pt x="2841132" y="3529493"/>
                  <a:pt x="2841132" y="3401787"/>
                </a:cubicBezTo>
                <a:lnTo>
                  <a:pt x="2841132" y="2784131"/>
                </a:lnTo>
                <a:cubicBezTo>
                  <a:pt x="2841132" y="2656425"/>
                  <a:pt x="2737606" y="2552899"/>
                  <a:pt x="2609900" y="2552899"/>
                </a:cubicBezTo>
                <a:close/>
                <a:moveTo>
                  <a:pt x="1984595" y="686451"/>
                </a:moveTo>
                <a:cubicBezTo>
                  <a:pt x="1848913" y="685428"/>
                  <a:pt x="1712956" y="709123"/>
                  <a:pt x="1586955" y="757612"/>
                </a:cubicBezTo>
                <a:cubicBezTo>
                  <a:pt x="1263834" y="881959"/>
                  <a:pt x="1057375" y="1148967"/>
                  <a:pt x="1057375" y="1442503"/>
                </a:cubicBezTo>
                <a:lnTo>
                  <a:pt x="1223713" y="1442503"/>
                </a:lnTo>
                <a:cubicBezTo>
                  <a:pt x="1223713" y="1209614"/>
                  <a:pt x="1398582" y="998535"/>
                  <a:pt x="1670021" y="903779"/>
                </a:cubicBezTo>
                <a:cubicBezTo>
                  <a:pt x="1869153" y="834264"/>
                  <a:pt x="2096964" y="835849"/>
                  <a:pt x="2294490" y="908124"/>
                </a:cubicBezTo>
                <a:cubicBezTo>
                  <a:pt x="2565800" y="1007396"/>
                  <a:pt x="2736196" y="1223292"/>
                  <a:pt x="2728387" y="1457883"/>
                </a:cubicBezTo>
                <a:lnTo>
                  <a:pt x="2894698" y="1461284"/>
                </a:lnTo>
                <a:cubicBezTo>
                  <a:pt x="2903613" y="1166055"/>
                  <a:pt x="2702828" y="893577"/>
                  <a:pt x="2380583" y="763594"/>
                </a:cubicBezTo>
                <a:cubicBezTo>
                  <a:pt x="2255683" y="713214"/>
                  <a:pt x="2120276" y="687474"/>
                  <a:pt x="1984595" y="686451"/>
                </a:cubicBezTo>
                <a:close/>
                <a:moveTo>
                  <a:pt x="748864" y="316816"/>
                </a:moveTo>
                <a:cubicBezTo>
                  <a:pt x="573867" y="277903"/>
                  <a:pt x="393078" y="608035"/>
                  <a:pt x="328345" y="1277425"/>
                </a:cubicBezTo>
                <a:cubicBezTo>
                  <a:pt x="308960" y="1477879"/>
                  <a:pt x="303156" y="1690619"/>
                  <a:pt x="311366" y="1899761"/>
                </a:cubicBezTo>
                <a:cubicBezTo>
                  <a:pt x="329717" y="2367235"/>
                  <a:pt x="412386" y="2739503"/>
                  <a:pt x="523071" y="2943388"/>
                </a:cubicBezTo>
                <a:cubicBezTo>
                  <a:pt x="514506" y="2204238"/>
                  <a:pt x="650367" y="1380009"/>
                  <a:pt x="893183" y="992065"/>
                </a:cubicBezTo>
                <a:cubicBezTo>
                  <a:pt x="928296" y="918035"/>
                  <a:pt x="972282" y="847850"/>
                  <a:pt x="1028251" y="785770"/>
                </a:cubicBezTo>
                <a:cubicBezTo>
                  <a:pt x="955273" y="494095"/>
                  <a:pt x="853096" y="339994"/>
                  <a:pt x="748864" y="316816"/>
                </a:cubicBezTo>
                <a:close/>
                <a:moveTo>
                  <a:pt x="3249110" y="307742"/>
                </a:moveTo>
                <a:cubicBezTo>
                  <a:pt x="3238158" y="307299"/>
                  <a:pt x="3227198" y="308289"/>
                  <a:pt x="3216260" y="310721"/>
                </a:cubicBezTo>
                <a:cubicBezTo>
                  <a:pt x="3111522" y="334011"/>
                  <a:pt x="3008859" y="489499"/>
                  <a:pt x="2935834" y="783936"/>
                </a:cubicBezTo>
                <a:cubicBezTo>
                  <a:pt x="3013497" y="864219"/>
                  <a:pt x="3074741" y="956758"/>
                  <a:pt x="3111090" y="1057964"/>
                </a:cubicBezTo>
                <a:cubicBezTo>
                  <a:pt x="3264072" y="1359827"/>
                  <a:pt x="3419956" y="2216590"/>
                  <a:pt x="3428851" y="2960060"/>
                </a:cubicBezTo>
                <a:cubicBezTo>
                  <a:pt x="3546237" y="2762107"/>
                  <a:pt x="3634696" y="2379249"/>
                  <a:pt x="3653758" y="1893666"/>
                </a:cubicBezTo>
                <a:cubicBezTo>
                  <a:pt x="3661968" y="1684524"/>
                  <a:pt x="3656164" y="1471784"/>
                  <a:pt x="3636779" y="1271330"/>
                </a:cubicBezTo>
                <a:cubicBezTo>
                  <a:pt x="3576092" y="643777"/>
                  <a:pt x="3413403" y="314399"/>
                  <a:pt x="3249110" y="307742"/>
                </a:cubicBezTo>
                <a:close/>
                <a:moveTo>
                  <a:pt x="1972521" y="166012"/>
                </a:moveTo>
                <a:cubicBezTo>
                  <a:pt x="1793741" y="167589"/>
                  <a:pt x="1642194" y="282090"/>
                  <a:pt x="1586880" y="441984"/>
                </a:cubicBezTo>
                <a:cubicBezTo>
                  <a:pt x="1879371" y="396485"/>
                  <a:pt x="2118186" y="390779"/>
                  <a:pt x="2369681" y="455607"/>
                </a:cubicBezTo>
                <a:cubicBezTo>
                  <a:pt x="2317851" y="285956"/>
                  <a:pt x="2158901" y="164368"/>
                  <a:pt x="1972521" y="166012"/>
                </a:cubicBezTo>
                <a:close/>
                <a:moveTo>
                  <a:pt x="1971058" y="38"/>
                </a:moveTo>
                <a:cubicBezTo>
                  <a:pt x="2272286" y="-2618"/>
                  <a:pt x="2522340" y="224629"/>
                  <a:pt x="2550790" y="518915"/>
                </a:cubicBezTo>
                <a:cubicBezTo>
                  <a:pt x="2601806" y="540783"/>
                  <a:pt x="2652165" y="566478"/>
                  <a:pt x="2700232" y="596447"/>
                </a:cubicBezTo>
                <a:cubicBezTo>
                  <a:pt x="3031809" y="-333533"/>
                  <a:pt x="3671579" y="-153955"/>
                  <a:pt x="3896642" y="981323"/>
                </a:cubicBezTo>
                <a:cubicBezTo>
                  <a:pt x="3961367" y="1307811"/>
                  <a:pt x="3980866" y="1674536"/>
                  <a:pt x="3952346" y="2028935"/>
                </a:cubicBezTo>
                <a:cubicBezTo>
                  <a:pt x="3897716" y="2707776"/>
                  <a:pt x="3682190" y="3209285"/>
                  <a:pt x="3420430" y="3365926"/>
                </a:cubicBezTo>
                <a:cubicBezTo>
                  <a:pt x="3419462" y="3390971"/>
                  <a:pt x="3417429" y="3415630"/>
                  <a:pt x="3415153" y="3439927"/>
                </a:cubicBezTo>
                <a:cubicBezTo>
                  <a:pt x="3349316" y="3791807"/>
                  <a:pt x="3159573" y="3966649"/>
                  <a:pt x="2880394" y="3966649"/>
                </a:cubicBezTo>
                <a:lnTo>
                  <a:pt x="1083079" y="3966649"/>
                </a:lnTo>
                <a:cubicBezTo>
                  <a:pt x="803900" y="3966649"/>
                  <a:pt x="599527" y="3738450"/>
                  <a:pt x="548321" y="3439927"/>
                </a:cubicBezTo>
                <a:lnTo>
                  <a:pt x="543282" y="3371180"/>
                </a:lnTo>
                <a:cubicBezTo>
                  <a:pt x="282161" y="3213580"/>
                  <a:pt x="67310" y="2712653"/>
                  <a:pt x="12778" y="2035030"/>
                </a:cubicBezTo>
                <a:cubicBezTo>
                  <a:pt x="-15742" y="1680631"/>
                  <a:pt x="3757" y="1313906"/>
                  <a:pt x="68482" y="987418"/>
                </a:cubicBezTo>
                <a:cubicBezTo>
                  <a:pt x="291713" y="-138620"/>
                  <a:pt x="922929" y="-324452"/>
                  <a:pt x="1257103" y="579942"/>
                </a:cubicBezTo>
                <a:cubicBezTo>
                  <a:pt x="1301771" y="548833"/>
                  <a:pt x="1350937" y="522322"/>
                  <a:pt x="1403563" y="499160"/>
                </a:cubicBezTo>
                <a:cubicBezTo>
                  <a:pt x="1440713" y="218741"/>
                  <a:pt x="1680131" y="2603"/>
                  <a:pt x="1971058" y="3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7" name="Isosceles Triangle 3">
            <a:extLst>
              <a:ext uri="{FF2B5EF4-FFF2-40B4-BE49-F238E27FC236}">
                <a16:creationId xmlns:a16="http://schemas.microsoft.com/office/drawing/2014/main" id="{BBC77F91-989A-427B-B791-0330278FABF3}"/>
              </a:ext>
            </a:extLst>
          </p:cNvPr>
          <p:cNvSpPr/>
          <p:nvPr/>
        </p:nvSpPr>
        <p:spPr>
          <a:xfrm rot="13520917">
            <a:off x="6883333" y="4019830"/>
            <a:ext cx="183915" cy="367545"/>
          </a:xfrm>
          <a:custGeom>
            <a:avLst/>
            <a:gdLst/>
            <a:ahLst/>
            <a:cxnLst/>
            <a:rect l="l" t="t" r="r" b="b"/>
            <a:pathLst>
              <a:path w="2442658" h="4218547">
                <a:moveTo>
                  <a:pt x="1323089" y="1518625"/>
                </a:moveTo>
                <a:lnTo>
                  <a:pt x="1394815" y="1512350"/>
                </a:lnTo>
                <a:lnTo>
                  <a:pt x="1236885" y="533308"/>
                </a:lnTo>
                <a:close/>
                <a:moveTo>
                  <a:pt x="1486502" y="1586460"/>
                </a:moveTo>
                <a:lnTo>
                  <a:pt x="956151" y="1586460"/>
                </a:lnTo>
                <a:lnTo>
                  <a:pt x="1221327" y="0"/>
                </a:lnTo>
                <a:close/>
                <a:moveTo>
                  <a:pt x="1560676" y="4002523"/>
                </a:moveTo>
                <a:lnTo>
                  <a:pt x="2048049" y="2183622"/>
                </a:lnTo>
                <a:cubicBezTo>
                  <a:pt x="1997263" y="2212910"/>
                  <a:pt x="1940784" y="2237324"/>
                  <a:pt x="1879452" y="2256460"/>
                </a:cubicBezTo>
                <a:lnTo>
                  <a:pt x="1411596" y="4002523"/>
                </a:lnTo>
                <a:close/>
                <a:moveTo>
                  <a:pt x="1760013" y="4218547"/>
                </a:moveTo>
                <a:lnTo>
                  <a:pt x="682641" y="4218547"/>
                </a:lnTo>
                <a:cubicBezTo>
                  <a:pt x="622988" y="4218547"/>
                  <a:pt x="574629" y="4170188"/>
                  <a:pt x="574629" y="4110535"/>
                </a:cubicBezTo>
                <a:cubicBezTo>
                  <a:pt x="574629" y="4050882"/>
                  <a:pt x="622988" y="4002523"/>
                  <a:pt x="682641" y="4002523"/>
                </a:cubicBezTo>
                <a:lnTo>
                  <a:pt x="735813" y="4002523"/>
                </a:lnTo>
                <a:lnTo>
                  <a:pt x="173011" y="2030629"/>
                </a:lnTo>
                <a:cubicBezTo>
                  <a:pt x="47222" y="1916311"/>
                  <a:pt x="-15047" y="1778956"/>
                  <a:pt x="3094" y="1636424"/>
                </a:cubicBezTo>
                <a:lnTo>
                  <a:pt x="60460" y="1636281"/>
                </a:lnTo>
                <a:lnTo>
                  <a:pt x="60089" y="1634980"/>
                </a:lnTo>
                <a:lnTo>
                  <a:pt x="581652" y="1634980"/>
                </a:lnTo>
                <a:cubicBezTo>
                  <a:pt x="1200680" y="1633435"/>
                  <a:pt x="1819708" y="1631890"/>
                  <a:pt x="2438736" y="1630345"/>
                </a:cubicBezTo>
                <a:cubicBezTo>
                  <a:pt x="2459481" y="1775029"/>
                  <a:pt x="2397184" y="1914742"/>
                  <a:pt x="2269554" y="2030936"/>
                </a:cubicBezTo>
                <a:lnTo>
                  <a:pt x="1706841" y="4002523"/>
                </a:lnTo>
                <a:lnTo>
                  <a:pt x="1760013" y="4002523"/>
                </a:lnTo>
                <a:cubicBezTo>
                  <a:pt x="1819666" y="4002523"/>
                  <a:pt x="1868025" y="4050882"/>
                  <a:pt x="1868025" y="4110535"/>
                </a:cubicBezTo>
                <a:cubicBezTo>
                  <a:pt x="1868025" y="4170188"/>
                  <a:pt x="1819666" y="4218547"/>
                  <a:pt x="1760013" y="421854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8" name="Rounded Rectangle 1">
            <a:extLst>
              <a:ext uri="{FF2B5EF4-FFF2-40B4-BE49-F238E27FC236}">
                <a16:creationId xmlns:a16="http://schemas.microsoft.com/office/drawing/2014/main" id="{3A064269-9389-4E95-9A93-905DA61781E8}"/>
              </a:ext>
            </a:extLst>
          </p:cNvPr>
          <p:cNvSpPr/>
          <p:nvPr/>
        </p:nvSpPr>
        <p:spPr>
          <a:xfrm>
            <a:off x="6727825" y="4576560"/>
            <a:ext cx="215784" cy="221408"/>
          </a:xfrm>
          <a:custGeom>
            <a:avLst/>
            <a:gdLst/>
            <a:ahLst/>
            <a:cxnLst/>
            <a:rect l="l" t="t" r="r" b="b"/>
            <a:pathLst>
              <a:path w="3888432" h="3888432">
                <a:moveTo>
                  <a:pt x="2959265" y="3140417"/>
                </a:moveTo>
                <a:cubicBezTo>
                  <a:pt x="2880371" y="3140417"/>
                  <a:pt x="2816414" y="3204374"/>
                  <a:pt x="2816414" y="3283268"/>
                </a:cubicBezTo>
                <a:cubicBezTo>
                  <a:pt x="2816414" y="3362162"/>
                  <a:pt x="2880371" y="3426119"/>
                  <a:pt x="2959265" y="3426119"/>
                </a:cubicBezTo>
                <a:cubicBezTo>
                  <a:pt x="3038159" y="3426119"/>
                  <a:pt x="3102116" y="3362162"/>
                  <a:pt x="3102116" y="3283268"/>
                </a:cubicBezTo>
                <a:cubicBezTo>
                  <a:pt x="3102116" y="3204374"/>
                  <a:pt x="3038159" y="3140417"/>
                  <a:pt x="2959265" y="3140417"/>
                </a:cubicBezTo>
                <a:close/>
                <a:moveTo>
                  <a:pt x="2512916" y="2819124"/>
                </a:moveTo>
                <a:lnTo>
                  <a:pt x="2512916" y="3022941"/>
                </a:lnTo>
                <a:lnTo>
                  <a:pt x="3405613" y="3022941"/>
                </a:lnTo>
                <a:lnTo>
                  <a:pt x="3405613" y="2819124"/>
                </a:lnTo>
                <a:close/>
                <a:moveTo>
                  <a:pt x="741072" y="2504407"/>
                </a:moveTo>
                <a:lnTo>
                  <a:pt x="539050" y="2706429"/>
                </a:lnTo>
                <a:lnTo>
                  <a:pt x="753654" y="2921033"/>
                </a:lnTo>
                <a:lnTo>
                  <a:pt x="539050" y="3135636"/>
                </a:lnTo>
                <a:lnTo>
                  <a:pt x="741072" y="3337658"/>
                </a:lnTo>
                <a:lnTo>
                  <a:pt x="955676" y="3123054"/>
                </a:lnTo>
                <a:lnTo>
                  <a:pt x="1170279" y="3337658"/>
                </a:lnTo>
                <a:lnTo>
                  <a:pt x="1372301" y="3135636"/>
                </a:lnTo>
                <a:lnTo>
                  <a:pt x="1157697" y="2921033"/>
                </a:lnTo>
                <a:lnTo>
                  <a:pt x="1372301" y="2706429"/>
                </a:lnTo>
                <a:lnTo>
                  <a:pt x="1170279" y="2504407"/>
                </a:lnTo>
                <a:lnTo>
                  <a:pt x="955676" y="2719011"/>
                </a:lnTo>
                <a:close/>
                <a:moveTo>
                  <a:pt x="2959265" y="2415946"/>
                </a:moveTo>
                <a:cubicBezTo>
                  <a:pt x="2880371" y="2415946"/>
                  <a:pt x="2816414" y="2479903"/>
                  <a:pt x="2816414" y="2558797"/>
                </a:cubicBezTo>
                <a:cubicBezTo>
                  <a:pt x="2816414" y="2637691"/>
                  <a:pt x="2880371" y="2701648"/>
                  <a:pt x="2959265" y="2701648"/>
                </a:cubicBezTo>
                <a:cubicBezTo>
                  <a:pt x="3038159" y="2701648"/>
                  <a:pt x="3102116" y="2637691"/>
                  <a:pt x="3102116" y="2558797"/>
                </a:cubicBezTo>
                <a:cubicBezTo>
                  <a:pt x="3102116" y="2479903"/>
                  <a:pt x="3038159" y="2415946"/>
                  <a:pt x="2959265" y="2415946"/>
                </a:cubicBezTo>
                <a:close/>
                <a:moveTo>
                  <a:pt x="2536364" y="828590"/>
                </a:moveTo>
                <a:lnTo>
                  <a:pt x="2536364" y="1114291"/>
                </a:lnTo>
                <a:lnTo>
                  <a:pt x="3429061" y="1114291"/>
                </a:lnTo>
                <a:lnTo>
                  <a:pt x="3429061" y="828590"/>
                </a:lnTo>
                <a:close/>
                <a:moveTo>
                  <a:pt x="896557" y="525092"/>
                </a:moveTo>
                <a:lnTo>
                  <a:pt x="896557" y="828590"/>
                </a:lnTo>
                <a:lnTo>
                  <a:pt x="593059" y="828590"/>
                </a:lnTo>
                <a:lnTo>
                  <a:pt x="593059" y="1114291"/>
                </a:lnTo>
                <a:lnTo>
                  <a:pt x="896557" y="1114291"/>
                </a:lnTo>
                <a:lnTo>
                  <a:pt x="896557" y="1417789"/>
                </a:lnTo>
                <a:lnTo>
                  <a:pt x="1182258" y="1417789"/>
                </a:lnTo>
                <a:lnTo>
                  <a:pt x="1182258" y="1114291"/>
                </a:lnTo>
                <a:lnTo>
                  <a:pt x="1485756" y="1114291"/>
                </a:lnTo>
                <a:lnTo>
                  <a:pt x="1485756" y="828590"/>
                </a:lnTo>
                <a:lnTo>
                  <a:pt x="1182258" y="828590"/>
                </a:lnTo>
                <a:lnTo>
                  <a:pt x="1182258" y="525092"/>
                </a:lnTo>
                <a:close/>
                <a:moveTo>
                  <a:pt x="648085" y="0"/>
                </a:moveTo>
                <a:lnTo>
                  <a:pt x="3240347" y="0"/>
                </a:lnTo>
                <a:cubicBezTo>
                  <a:pt x="3598274" y="0"/>
                  <a:pt x="3888432" y="290158"/>
                  <a:pt x="3888432" y="648085"/>
                </a:cubicBezTo>
                <a:lnTo>
                  <a:pt x="3888432" y="3240347"/>
                </a:lnTo>
                <a:cubicBezTo>
                  <a:pt x="3888432" y="3598274"/>
                  <a:pt x="3598274" y="3888432"/>
                  <a:pt x="3240347" y="3888432"/>
                </a:cubicBezTo>
                <a:lnTo>
                  <a:pt x="648085" y="3888432"/>
                </a:lnTo>
                <a:cubicBezTo>
                  <a:pt x="290158" y="3888432"/>
                  <a:pt x="0" y="3598274"/>
                  <a:pt x="0" y="3240347"/>
                </a:cubicBezTo>
                <a:lnTo>
                  <a:pt x="0" y="648085"/>
                </a:lnTo>
                <a:cubicBezTo>
                  <a:pt x="0" y="290158"/>
                  <a:pt x="290158" y="0"/>
                  <a:pt x="64808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9" name="Rounded Rectangle 4">
            <a:extLst>
              <a:ext uri="{FF2B5EF4-FFF2-40B4-BE49-F238E27FC236}">
                <a16:creationId xmlns:a16="http://schemas.microsoft.com/office/drawing/2014/main" id="{3D683190-B757-4951-972B-92DA7CE58059}"/>
              </a:ext>
            </a:extLst>
          </p:cNvPr>
          <p:cNvSpPr>
            <a:spLocks noChangeAspect="1"/>
          </p:cNvSpPr>
          <p:nvPr/>
        </p:nvSpPr>
        <p:spPr>
          <a:xfrm>
            <a:off x="6800529" y="4353021"/>
            <a:ext cx="253521" cy="175160"/>
          </a:xfrm>
          <a:custGeom>
            <a:avLst/>
            <a:gdLst/>
            <a:ahLst/>
            <a:cxnLst/>
            <a:rect l="l" t="t" r="r" b="b"/>
            <a:pathLst>
              <a:path w="3960440" h="2736304">
                <a:moveTo>
                  <a:pt x="1952971" y="965171"/>
                </a:moveTo>
                <a:cubicBezTo>
                  <a:pt x="1730411" y="965171"/>
                  <a:pt x="1549990" y="1145592"/>
                  <a:pt x="1549990" y="1368152"/>
                </a:cubicBezTo>
                <a:cubicBezTo>
                  <a:pt x="1549990" y="1590712"/>
                  <a:pt x="1730411" y="1771133"/>
                  <a:pt x="1952971" y="1771133"/>
                </a:cubicBezTo>
                <a:cubicBezTo>
                  <a:pt x="2175531" y="1771133"/>
                  <a:pt x="2355952" y="1590712"/>
                  <a:pt x="2355952" y="1368152"/>
                </a:cubicBezTo>
                <a:cubicBezTo>
                  <a:pt x="2355952" y="1145592"/>
                  <a:pt x="2175531" y="965171"/>
                  <a:pt x="1952971" y="965171"/>
                </a:cubicBezTo>
                <a:close/>
                <a:moveTo>
                  <a:pt x="1952971" y="888971"/>
                </a:moveTo>
                <a:cubicBezTo>
                  <a:pt x="2217615" y="888971"/>
                  <a:pt x="2432152" y="1103508"/>
                  <a:pt x="2432152" y="1368152"/>
                </a:cubicBezTo>
                <a:cubicBezTo>
                  <a:pt x="2432152" y="1632796"/>
                  <a:pt x="2217615" y="1847333"/>
                  <a:pt x="1952971" y="1847333"/>
                </a:cubicBezTo>
                <a:cubicBezTo>
                  <a:pt x="1688327" y="1847333"/>
                  <a:pt x="1473790" y="1632796"/>
                  <a:pt x="1473790" y="1368152"/>
                </a:cubicBezTo>
                <a:cubicBezTo>
                  <a:pt x="1473790" y="1103508"/>
                  <a:pt x="1688327" y="888971"/>
                  <a:pt x="1952971" y="888971"/>
                </a:cubicBezTo>
                <a:close/>
                <a:moveTo>
                  <a:pt x="1952971" y="740060"/>
                </a:moveTo>
                <a:cubicBezTo>
                  <a:pt x="1606085" y="740060"/>
                  <a:pt x="1324879" y="1021266"/>
                  <a:pt x="1324879" y="1368152"/>
                </a:cubicBezTo>
                <a:cubicBezTo>
                  <a:pt x="1324879" y="1715038"/>
                  <a:pt x="1606085" y="1996244"/>
                  <a:pt x="1952971" y="1996244"/>
                </a:cubicBezTo>
                <a:cubicBezTo>
                  <a:pt x="2299857" y="1996244"/>
                  <a:pt x="2581063" y="1715038"/>
                  <a:pt x="2581063" y="1368152"/>
                </a:cubicBezTo>
                <a:cubicBezTo>
                  <a:pt x="2581063" y="1021266"/>
                  <a:pt x="2299857" y="740060"/>
                  <a:pt x="1952971" y="740060"/>
                </a:cubicBezTo>
                <a:close/>
                <a:moveTo>
                  <a:pt x="3018717" y="540058"/>
                </a:moveTo>
                <a:cubicBezTo>
                  <a:pt x="2918466" y="540058"/>
                  <a:pt x="2837197" y="660212"/>
                  <a:pt x="2837197" y="808430"/>
                </a:cubicBezTo>
                <a:cubicBezTo>
                  <a:pt x="2837197" y="927322"/>
                  <a:pt x="2889488" y="1028158"/>
                  <a:pt x="2962453" y="1062317"/>
                </a:cubicBezTo>
                <a:cubicBezTo>
                  <a:pt x="2953431" y="1460301"/>
                  <a:pt x="2903925" y="2006960"/>
                  <a:pt x="2927019" y="2196241"/>
                </a:cubicBezTo>
                <a:cubicBezTo>
                  <a:pt x="2951404" y="2396118"/>
                  <a:pt x="3086028" y="2396118"/>
                  <a:pt x="3110414" y="2196241"/>
                </a:cubicBezTo>
                <a:cubicBezTo>
                  <a:pt x="3133507" y="2006960"/>
                  <a:pt x="3084001" y="1460302"/>
                  <a:pt x="3074979" y="1062318"/>
                </a:cubicBezTo>
                <a:cubicBezTo>
                  <a:pt x="3147945" y="1028160"/>
                  <a:pt x="3200237" y="927324"/>
                  <a:pt x="3200237" y="808430"/>
                </a:cubicBezTo>
                <a:cubicBezTo>
                  <a:pt x="3200237" y="660212"/>
                  <a:pt x="3118968" y="540058"/>
                  <a:pt x="3018717" y="540058"/>
                </a:cubicBezTo>
                <a:close/>
                <a:moveTo>
                  <a:pt x="893383" y="540058"/>
                </a:moveTo>
                <a:cubicBezTo>
                  <a:pt x="848610" y="578858"/>
                  <a:pt x="850517" y="833796"/>
                  <a:pt x="848980" y="1014174"/>
                </a:cubicBezTo>
                <a:cubicBezTo>
                  <a:pt x="826909" y="990377"/>
                  <a:pt x="811384" y="947543"/>
                  <a:pt x="808032" y="886955"/>
                </a:cubicBezTo>
                <a:cubicBezTo>
                  <a:pt x="803063" y="797147"/>
                  <a:pt x="795339" y="798852"/>
                  <a:pt x="796393" y="743744"/>
                </a:cubicBezTo>
                <a:cubicBezTo>
                  <a:pt x="788646" y="642605"/>
                  <a:pt x="792103" y="600565"/>
                  <a:pt x="755225" y="551705"/>
                </a:cubicBezTo>
                <a:cubicBezTo>
                  <a:pt x="719759" y="589251"/>
                  <a:pt x="720068" y="649300"/>
                  <a:pt x="718055" y="723537"/>
                </a:cubicBezTo>
                <a:cubicBezTo>
                  <a:pt x="723009" y="825915"/>
                  <a:pt x="718536" y="916498"/>
                  <a:pt x="743149" y="997129"/>
                </a:cubicBezTo>
                <a:cubicBezTo>
                  <a:pt x="766489" y="1073588"/>
                  <a:pt x="800815" y="1121454"/>
                  <a:pt x="839652" y="1142897"/>
                </a:cubicBezTo>
                <a:cubicBezTo>
                  <a:pt x="829577" y="1519880"/>
                  <a:pt x="785845" y="2020126"/>
                  <a:pt x="807029" y="2196241"/>
                </a:cubicBezTo>
                <a:cubicBezTo>
                  <a:pt x="829977" y="2387028"/>
                  <a:pt x="956668" y="2387028"/>
                  <a:pt x="979616" y="2196241"/>
                </a:cubicBezTo>
                <a:cubicBezTo>
                  <a:pt x="1000689" y="2021040"/>
                  <a:pt x="957519" y="1525066"/>
                  <a:pt x="947138" y="1148779"/>
                </a:cubicBezTo>
                <a:cubicBezTo>
                  <a:pt x="996481" y="1125245"/>
                  <a:pt x="1036297" y="1063745"/>
                  <a:pt x="1047756" y="977247"/>
                </a:cubicBezTo>
                <a:cubicBezTo>
                  <a:pt x="1060118" y="883936"/>
                  <a:pt x="1072460" y="803888"/>
                  <a:pt x="1067701" y="712698"/>
                </a:cubicBezTo>
                <a:cubicBezTo>
                  <a:pt x="1065876" y="643881"/>
                  <a:pt x="1073018" y="611432"/>
                  <a:pt x="1028617" y="549434"/>
                </a:cubicBezTo>
                <a:cubicBezTo>
                  <a:pt x="988768" y="603858"/>
                  <a:pt x="1002702" y="669645"/>
                  <a:pt x="989743" y="737707"/>
                </a:cubicBezTo>
                <a:cubicBezTo>
                  <a:pt x="990983" y="789847"/>
                  <a:pt x="989080" y="842351"/>
                  <a:pt x="984169" y="891483"/>
                </a:cubicBezTo>
                <a:cubicBezTo>
                  <a:pt x="979413" y="956682"/>
                  <a:pt x="960588" y="1000632"/>
                  <a:pt x="935484" y="1021944"/>
                </a:cubicBezTo>
                <a:cubicBezTo>
                  <a:pt x="933958" y="838222"/>
                  <a:pt x="942083" y="583277"/>
                  <a:pt x="893383" y="540058"/>
                </a:cubicBezTo>
                <a:close/>
                <a:moveTo>
                  <a:pt x="773444" y="284898"/>
                </a:moveTo>
                <a:lnTo>
                  <a:pt x="3186996" y="284898"/>
                </a:lnTo>
                <a:cubicBezTo>
                  <a:pt x="3386422" y="284898"/>
                  <a:pt x="3548088" y="446564"/>
                  <a:pt x="3548088" y="645990"/>
                </a:cubicBezTo>
                <a:lnTo>
                  <a:pt x="3548088" y="2090314"/>
                </a:lnTo>
                <a:cubicBezTo>
                  <a:pt x="3548088" y="2289740"/>
                  <a:pt x="3386422" y="2451406"/>
                  <a:pt x="3186996" y="2451406"/>
                </a:cubicBezTo>
                <a:lnTo>
                  <a:pt x="773444" y="2451406"/>
                </a:lnTo>
                <a:cubicBezTo>
                  <a:pt x="574018" y="2451406"/>
                  <a:pt x="412352" y="2289740"/>
                  <a:pt x="412352" y="2090314"/>
                </a:cubicBezTo>
                <a:lnTo>
                  <a:pt x="412352" y="645990"/>
                </a:lnTo>
                <a:cubicBezTo>
                  <a:pt x="412352" y="446564"/>
                  <a:pt x="574018" y="284898"/>
                  <a:pt x="773444" y="284898"/>
                </a:cubicBezTo>
                <a:close/>
                <a:moveTo>
                  <a:pt x="671921" y="193767"/>
                </a:moveTo>
                <a:cubicBezTo>
                  <a:pt x="455719" y="193767"/>
                  <a:pt x="280452" y="369034"/>
                  <a:pt x="280452" y="585236"/>
                </a:cubicBezTo>
                <a:lnTo>
                  <a:pt x="280452" y="2151068"/>
                </a:lnTo>
                <a:cubicBezTo>
                  <a:pt x="280452" y="2367270"/>
                  <a:pt x="455719" y="2542537"/>
                  <a:pt x="671921" y="2542537"/>
                </a:cubicBezTo>
                <a:lnTo>
                  <a:pt x="3288519" y="2542537"/>
                </a:lnTo>
                <a:cubicBezTo>
                  <a:pt x="3504721" y="2542537"/>
                  <a:pt x="3679988" y="2367270"/>
                  <a:pt x="3679988" y="2151068"/>
                </a:cubicBezTo>
                <a:lnTo>
                  <a:pt x="3679988" y="585236"/>
                </a:lnTo>
                <a:cubicBezTo>
                  <a:pt x="3679988" y="369034"/>
                  <a:pt x="3504721" y="193767"/>
                  <a:pt x="3288519" y="193767"/>
                </a:cubicBezTo>
                <a:close/>
                <a:moveTo>
                  <a:pt x="456060" y="0"/>
                </a:moveTo>
                <a:lnTo>
                  <a:pt x="3504380" y="0"/>
                </a:lnTo>
                <a:cubicBezTo>
                  <a:pt x="3756255" y="0"/>
                  <a:pt x="3960440" y="204185"/>
                  <a:pt x="3960440" y="456060"/>
                </a:cubicBezTo>
                <a:lnTo>
                  <a:pt x="3960440" y="2280244"/>
                </a:lnTo>
                <a:cubicBezTo>
                  <a:pt x="3960440" y="2532119"/>
                  <a:pt x="3756255" y="2736304"/>
                  <a:pt x="3504380" y="2736304"/>
                </a:cubicBezTo>
                <a:lnTo>
                  <a:pt x="456060" y="2736304"/>
                </a:lnTo>
                <a:cubicBezTo>
                  <a:pt x="204185" y="2736304"/>
                  <a:pt x="0" y="2532119"/>
                  <a:pt x="0" y="2280244"/>
                </a:cubicBezTo>
                <a:lnTo>
                  <a:pt x="0" y="456060"/>
                </a:lnTo>
                <a:cubicBezTo>
                  <a:pt x="0" y="204185"/>
                  <a:pt x="204185" y="0"/>
                  <a:pt x="456060" y="0"/>
                </a:cubicBezTo>
                <a:close/>
              </a:path>
            </a:pathLst>
          </a:cu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0" name="Rounded Rectangle 1">
            <a:extLst>
              <a:ext uri="{FF2B5EF4-FFF2-40B4-BE49-F238E27FC236}">
                <a16:creationId xmlns:a16="http://schemas.microsoft.com/office/drawing/2014/main" id="{03A21E7C-442B-404E-8E67-FB74EFFA0DA0}"/>
              </a:ext>
            </a:extLst>
          </p:cNvPr>
          <p:cNvSpPr>
            <a:spLocks noChangeAspect="1"/>
          </p:cNvSpPr>
          <p:nvPr/>
        </p:nvSpPr>
        <p:spPr>
          <a:xfrm>
            <a:off x="6463561" y="3035100"/>
            <a:ext cx="253521" cy="253531"/>
          </a:xfrm>
          <a:custGeom>
            <a:avLst/>
            <a:gdLst/>
            <a:ahLst/>
            <a:cxnLst/>
            <a:rect l="l" t="t" r="r" b="b"/>
            <a:pathLst>
              <a:path w="3946957" h="3947095">
                <a:moveTo>
                  <a:pt x="455702" y="3587095"/>
                </a:moveTo>
                <a:lnTo>
                  <a:pt x="1175702" y="3587095"/>
                </a:lnTo>
                <a:lnTo>
                  <a:pt x="1175702" y="3799441"/>
                </a:lnTo>
                <a:cubicBezTo>
                  <a:pt x="1175702" y="3880988"/>
                  <a:pt x="1109595" y="3947095"/>
                  <a:pt x="1028048" y="3947095"/>
                </a:cubicBezTo>
                <a:lnTo>
                  <a:pt x="603356" y="3947095"/>
                </a:lnTo>
                <a:cubicBezTo>
                  <a:pt x="521809" y="3947095"/>
                  <a:pt x="455702" y="3880988"/>
                  <a:pt x="455702" y="3799441"/>
                </a:cubicBezTo>
                <a:close/>
                <a:moveTo>
                  <a:pt x="2751999" y="3587094"/>
                </a:moveTo>
                <a:lnTo>
                  <a:pt x="3471999" y="3587094"/>
                </a:lnTo>
                <a:lnTo>
                  <a:pt x="3471999" y="3799440"/>
                </a:lnTo>
                <a:cubicBezTo>
                  <a:pt x="3471999" y="3880987"/>
                  <a:pt x="3405892" y="3947094"/>
                  <a:pt x="3324345" y="3947094"/>
                </a:cubicBezTo>
                <a:lnTo>
                  <a:pt x="2899653" y="3947094"/>
                </a:lnTo>
                <a:cubicBezTo>
                  <a:pt x="2818106" y="3947094"/>
                  <a:pt x="2751999" y="3880987"/>
                  <a:pt x="2751999" y="3799440"/>
                </a:cubicBezTo>
                <a:close/>
                <a:moveTo>
                  <a:pt x="1383221" y="3134113"/>
                </a:moveTo>
                <a:cubicBezTo>
                  <a:pt x="1353398" y="3134113"/>
                  <a:pt x="1329221" y="3158290"/>
                  <a:pt x="1329221" y="3188113"/>
                </a:cubicBezTo>
                <a:cubicBezTo>
                  <a:pt x="1329221" y="3217936"/>
                  <a:pt x="1353398" y="3242113"/>
                  <a:pt x="1383221" y="3242113"/>
                </a:cubicBezTo>
                <a:lnTo>
                  <a:pt x="2535221" y="3242113"/>
                </a:lnTo>
                <a:cubicBezTo>
                  <a:pt x="2565044" y="3242113"/>
                  <a:pt x="2589221" y="3217936"/>
                  <a:pt x="2589221" y="3188113"/>
                </a:cubicBezTo>
                <a:cubicBezTo>
                  <a:pt x="2589221" y="3158290"/>
                  <a:pt x="2565044" y="3134113"/>
                  <a:pt x="2535221" y="3134113"/>
                </a:cubicBezTo>
                <a:close/>
                <a:moveTo>
                  <a:pt x="1383221" y="2844258"/>
                </a:moveTo>
                <a:cubicBezTo>
                  <a:pt x="1353398" y="2844258"/>
                  <a:pt x="1329221" y="2868435"/>
                  <a:pt x="1329221" y="2898258"/>
                </a:cubicBezTo>
                <a:cubicBezTo>
                  <a:pt x="1329221" y="2928081"/>
                  <a:pt x="1353398" y="2952258"/>
                  <a:pt x="1383221" y="2952258"/>
                </a:cubicBezTo>
                <a:lnTo>
                  <a:pt x="2535221" y="2952258"/>
                </a:lnTo>
                <a:cubicBezTo>
                  <a:pt x="2565044" y="2952258"/>
                  <a:pt x="2589221" y="2928081"/>
                  <a:pt x="2589221" y="2898258"/>
                </a:cubicBezTo>
                <a:cubicBezTo>
                  <a:pt x="2589221" y="2868435"/>
                  <a:pt x="2565044" y="2844258"/>
                  <a:pt x="2535221" y="2844258"/>
                </a:cubicBezTo>
                <a:close/>
                <a:moveTo>
                  <a:pt x="1383221" y="2554402"/>
                </a:moveTo>
                <a:cubicBezTo>
                  <a:pt x="1353398" y="2554402"/>
                  <a:pt x="1329221" y="2578579"/>
                  <a:pt x="1329221" y="2608402"/>
                </a:cubicBezTo>
                <a:cubicBezTo>
                  <a:pt x="1329221" y="2638225"/>
                  <a:pt x="1353398" y="2662402"/>
                  <a:pt x="1383221" y="2662402"/>
                </a:cubicBezTo>
                <a:lnTo>
                  <a:pt x="2535221" y="2662402"/>
                </a:lnTo>
                <a:cubicBezTo>
                  <a:pt x="2565044" y="2662402"/>
                  <a:pt x="2589221" y="2638225"/>
                  <a:pt x="2589221" y="2608402"/>
                </a:cubicBezTo>
                <a:cubicBezTo>
                  <a:pt x="2589221" y="2578579"/>
                  <a:pt x="2565044" y="2554402"/>
                  <a:pt x="2535221" y="2554402"/>
                </a:cubicBezTo>
                <a:close/>
                <a:moveTo>
                  <a:pt x="3111999" y="2270017"/>
                </a:moveTo>
                <a:cubicBezTo>
                  <a:pt x="2985747" y="2270017"/>
                  <a:pt x="2883399" y="2372365"/>
                  <a:pt x="2883399" y="2498617"/>
                </a:cubicBezTo>
                <a:cubicBezTo>
                  <a:pt x="2883399" y="2624869"/>
                  <a:pt x="2985747" y="2727217"/>
                  <a:pt x="3111999" y="2727217"/>
                </a:cubicBezTo>
                <a:cubicBezTo>
                  <a:pt x="3238251" y="2727217"/>
                  <a:pt x="3340599" y="2624869"/>
                  <a:pt x="3340599" y="2498617"/>
                </a:cubicBezTo>
                <a:cubicBezTo>
                  <a:pt x="3340599" y="2372365"/>
                  <a:pt x="3238251" y="2270017"/>
                  <a:pt x="3111999" y="2270017"/>
                </a:cubicBezTo>
                <a:close/>
                <a:moveTo>
                  <a:pt x="760887" y="2270017"/>
                </a:moveTo>
                <a:cubicBezTo>
                  <a:pt x="634635" y="2270017"/>
                  <a:pt x="532287" y="2372365"/>
                  <a:pt x="532287" y="2498617"/>
                </a:cubicBezTo>
                <a:cubicBezTo>
                  <a:pt x="532287" y="2624869"/>
                  <a:pt x="634635" y="2727217"/>
                  <a:pt x="760887" y="2727217"/>
                </a:cubicBezTo>
                <a:cubicBezTo>
                  <a:pt x="887139" y="2727217"/>
                  <a:pt x="989487" y="2624869"/>
                  <a:pt x="989487" y="2498617"/>
                </a:cubicBezTo>
                <a:cubicBezTo>
                  <a:pt x="989487" y="2372365"/>
                  <a:pt x="887139" y="2270017"/>
                  <a:pt x="760887" y="2270017"/>
                </a:cubicBezTo>
                <a:close/>
                <a:moveTo>
                  <a:pt x="1383221" y="1927984"/>
                </a:moveTo>
                <a:cubicBezTo>
                  <a:pt x="1353398" y="1927984"/>
                  <a:pt x="1329221" y="1952161"/>
                  <a:pt x="1329221" y="1981984"/>
                </a:cubicBezTo>
                <a:cubicBezTo>
                  <a:pt x="1329221" y="2011807"/>
                  <a:pt x="1353398" y="2035984"/>
                  <a:pt x="1383221" y="2035984"/>
                </a:cubicBezTo>
                <a:lnTo>
                  <a:pt x="2535221" y="2035984"/>
                </a:lnTo>
                <a:cubicBezTo>
                  <a:pt x="2565044" y="2035984"/>
                  <a:pt x="2589221" y="2011807"/>
                  <a:pt x="2589221" y="1981984"/>
                </a:cubicBezTo>
                <a:cubicBezTo>
                  <a:pt x="2589221" y="1952161"/>
                  <a:pt x="2565044" y="1927984"/>
                  <a:pt x="2535221" y="1927984"/>
                </a:cubicBezTo>
                <a:close/>
                <a:moveTo>
                  <a:pt x="79811" y="1444781"/>
                </a:moveTo>
                <a:lnTo>
                  <a:pt x="208221" y="1444781"/>
                </a:lnTo>
                <a:cubicBezTo>
                  <a:pt x="252299" y="1444781"/>
                  <a:pt x="288032" y="1480514"/>
                  <a:pt x="288032" y="1524592"/>
                </a:cubicBezTo>
                <a:lnTo>
                  <a:pt x="288032" y="1934995"/>
                </a:lnTo>
                <a:cubicBezTo>
                  <a:pt x="288032" y="1979073"/>
                  <a:pt x="252299" y="2014806"/>
                  <a:pt x="208221" y="2014806"/>
                </a:cubicBezTo>
                <a:lnTo>
                  <a:pt x="170279" y="2014806"/>
                </a:lnTo>
                <a:lnTo>
                  <a:pt x="170279" y="2106351"/>
                </a:lnTo>
                <a:cubicBezTo>
                  <a:pt x="170279" y="2141902"/>
                  <a:pt x="192068" y="2172363"/>
                  <a:pt x="223082" y="2184962"/>
                </a:cubicBezTo>
                <a:cubicBezTo>
                  <a:pt x="266016" y="2120430"/>
                  <a:pt x="339425" y="2077971"/>
                  <a:pt x="422750" y="2077971"/>
                </a:cubicBezTo>
                <a:lnTo>
                  <a:pt x="978767" y="2077971"/>
                </a:lnTo>
                <a:lnTo>
                  <a:pt x="978767" y="1921965"/>
                </a:lnTo>
                <a:cubicBezTo>
                  <a:pt x="978767" y="1796037"/>
                  <a:pt x="1080852" y="1693952"/>
                  <a:pt x="1206780" y="1693952"/>
                </a:cubicBezTo>
                <a:lnTo>
                  <a:pt x="2730974" y="1693952"/>
                </a:lnTo>
                <a:cubicBezTo>
                  <a:pt x="2856902" y="1693952"/>
                  <a:pt x="2958987" y="1796037"/>
                  <a:pt x="2958987" y="1921965"/>
                </a:cubicBezTo>
                <a:lnTo>
                  <a:pt x="2958987" y="2077971"/>
                </a:lnTo>
                <a:lnTo>
                  <a:pt x="3515005" y="2077971"/>
                </a:lnTo>
                <a:cubicBezTo>
                  <a:pt x="3599011" y="2077971"/>
                  <a:pt x="3672938" y="2121126"/>
                  <a:pt x="3715583" y="2186636"/>
                </a:cubicBezTo>
                <a:cubicBezTo>
                  <a:pt x="3751084" y="2177432"/>
                  <a:pt x="3776678" y="2144881"/>
                  <a:pt x="3776678" y="2106351"/>
                </a:cubicBezTo>
                <a:lnTo>
                  <a:pt x="3776678" y="2014806"/>
                </a:lnTo>
                <a:lnTo>
                  <a:pt x="3738736" y="2014806"/>
                </a:lnTo>
                <a:cubicBezTo>
                  <a:pt x="3694658" y="2014806"/>
                  <a:pt x="3658925" y="1979073"/>
                  <a:pt x="3658925" y="1934995"/>
                </a:cubicBezTo>
                <a:lnTo>
                  <a:pt x="3658925" y="1524592"/>
                </a:lnTo>
                <a:cubicBezTo>
                  <a:pt x="3658925" y="1480514"/>
                  <a:pt x="3694658" y="1444781"/>
                  <a:pt x="3738736" y="1444781"/>
                </a:cubicBezTo>
                <a:lnTo>
                  <a:pt x="3867146" y="1444781"/>
                </a:lnTo>
                <a:cubicBezTo>
                  <a:pt x="3911224" y="1444781"/>
                  <a:pt x="3946957" y="1480514"/>
                  <a:pt x="3946957" y="1524592"/>
                </a:cubicBezTo>
                <a:lnTo>
                  <a:pt x="3946957" y="1934995"/>
                </a:lnTo>
                <a:lnTo>
                  <a:pt x="3942009" y="1959504"/>
                </a:lnTo>
                <a:lnTo>
                  <a:pt x="3946957" y="1964452"/>
                </a:lnTo>
                <a:lnTo>
                  <a:pt x="3941010" y="1964452"/>
                </a:lnTo>
                <a:cubicBezTo>
                  <a:pt x="3932395" y="1986875"/>
                  <a:pt x="3913715" y="2004223"/>
                  <a:pt x="3890197" y="2010152"/>
                </a:cubicBezTo>
                <a:lnTo>
                  <a:pt x="3890197" y="2106351"/>
                </a:lnTo>
                <a:cubicBezTo>
                  <a:pt x="3890197" y="2194633"/>
                  <a:pt x="3832612" y="2269465"/>
                  <a:pt x="3752660" y="2294428"/>
                </a:cubicBezTo>
                <a:cubicBezTo>
                  <a:pt x="3754645" y="2302103"/>
                  <a:pt x="3755036" y="2310007"/>
                  <a:pt x="3755036" y="2318002"/>
                </a:cubicBezTo>
                <a:lnTo>
                  <a:pt x="3755036" y="3278100"/>
                </a:lnTo>
                <a:cubicBezTo>
                  <a:pt x="3755036" y="3410665"/>
                  <a:pt x="3647570" y="3518131"/>
                  <a:pt x="3515005" y="3518131"/>
                </a:cubicBezTo>
                <a:lnTo>
                  <a:pt x="422750" y="3518131"/>
                </a:lnTo>
                <a:cubicBezTo>
                  <a:pt x="290185" y="3518131"/>
                  <a:pt x="182719" y="3410665"/>
                  <a:pt x="182719" y="3278100"/>
                </a:cubicBezTo>
                <a:lnTo>
                  <a:pt x="182719" y="2318002"/>
                </a:lnTo>
                <a:lnTo>
                  <a:pt x="185375" y="2291659"/>
                </a:lnTo>
                <a:cubicBezTo>
                  <a:pt x="110118" y="2263849"/>
                  <a:pt x="56760" y="2191331"/>
                  <a:pt x="56760" y="2106351"/>
                </a:cubicBezTo>
                <a:lnTo>
                  <a:pt x="56760" y="2010152"/>
                </a:lnTo>
                <a:cubicBezTo>
                  <a:pt x="33242" y="2004223"/>
                  <a:pt x="14562" y="1986875"/>
                  <a:pt x="5947" y="1964452"/>
                </a:cubicBezTo>
                <a:lnTo>
                  <a:pt x="0" y="1964452"/>
                </a:lnTo>
                <a:lnTo>
                  <a:pt x="4948" y="1959504"/>
                </a:lnTo>
                <a:cubicBezTo>
                  <a:pt x="1383" y="1952016"/>
                  <a:pt x="0" y="1943667"/>
                  <a:pt x="0" y="1934995"/>
                </a:cubicBezTo>
                <a:lnTo>
                  <a:pt x="0" y="1524592"/>
                </a:lnTo>
                <a:cubicBezTo>
                  <a:pt x="0" y="1480514"/>
                  <a:pt x="35733" y="1444781"/>
                  <a:pt x="79811" y="1444781"/>
                </a:cubicBezTo>
                <a:close/>
                <a:moveTo>
                  <a:pt x="1304450" y="757849"/>
                </a:moveTo>
                <a:cubicBezTo>
                  <a:pt x="1096789" y="757849"/>
                  <a:pt x="928447" y="897418"/>
                  <a:pt x="928447" y="1069585"/>
                </a:cubicBezTo>
                <a:lnTo>
                  <a:pt x="928447" y="1419679"/>
                </a:lnTo>
                <a:lnTo>
                  <a:pt x="1966088" y="1419679"/>
                </a:lnTo>
                <a:lnTo>
                  <a:pt x="1978806" y="1419679"/>
                </a:lnTo>
                <a:lnTo>
                  <a:pt x="3016447" y="1419679"/>
                </a:lnTo>
                <a:lnTo>
                  <a:pt x="3016447" y="1069585"/>
                </a:lnTo>
                <a:cubicBezTo>
                  <a:pt x="3016447" y="897418"/>
                  <a:pt x="2848105" y="757849"/>
                  <a:pt x="2640444" y="757849"/>
                </a:cubicBezTo>
                <a:lnTo>
                  <a:pt x="1978806" y="757849"/>
                </a:lnTo>
                <a:lnTo>
                  <a:pt x="1966088" y="757849"/>
                </a:lnTo>
                <a:close/>
                <a:moveTo>
                  <a:pt x="1579270" y="213351"/>
                </a:moveTo>
                <a:cubicBezTo>
                  <a:pt x="1478656" y="213351"/>
                  <a:pt x="1397073" y="269766"/>
                  <a:pt x="1397073" y="339365"/>
                </a:cubicBezTo>
                <a:cubicBezTo>
                  <a:pt x="1397073" y="408964"/>
                  <a:pt x="1478656" y="465379"/>
                  <a:pt x="1579270" y="465379"/>
                </a:cubicBezTo>
                <a:lnTo>
                  <a:pt x="2347382" y="465379"/>
                </a:lnTo>
                <a:cubicBezTo>
                  <a:pt x="2447997" y="465379"/>
                  <a:pt x="2529579" y="408964"/>
                  <a:pt x="2529579" y="339365"/>
                </a:cubicBezTo>
                <a:cubicBezTo>
                  <a:pt x="2529579" y="269766"/>
                  <a:pt x="2447997" y="213351"/>
                  <a:pt x="2347382" y="213351"/>
                </a:cubicBezTo>
                <a:close/>
                <a:moveTo>
                  <a:pt x="2858274" y="182004"/>
                </a:moveTo>
                <a:cubicBezTo>
                  <a:pt x="2780022" y="182004"/>
                  <a:pt x="2716586" y="245440"/>
                  <a:pt x="2716586" y="323692"/>
                </a:cubicBezTo>
                <a:cubicBezTo>
                  <a:pt x="2716586" y="401944"/>
                  <a:pt x="2780022" y="465380"/>
                  <a:pt x="2858274" y="465380"/>
                </a:cubicBezTo>
                <a:cubicBezTo>
                  <a:pt x="2936526" y="465380"/>
                  <a:pt x="2999962" y="401944"/>
                  <a:pt x="2999962" y="323692"/>
                </a:cubicBezTo>
                <a:cubicBezTo>
                  <a:pt x="2999962" y="245440"/>
                  <a:pt x="2936526" y="182004"/>
                  <a:pt x="2858274" y="182004"/>
                </a:cubicBezTo>
                <a:close/>
                <a:moveTo>
                  <a:pt x="1053417" y="182004"/>
                </a:moveTo>
                <a:cubicBezTo>
                  <a:pt x="975165" y="182004"/>
                  <a:pt x="911729" y="245440"/>
                  <a:pt x="911729" y="323692"/>
                </a:cubicBezTo>
                <a:cubicBezTo>
                  <a:pt x="911729" y="401944"/>
                  <a:pt x="975165" y="465380"/>
                  <a:pt x="1053417" y="465380"/>
                </a:cubicBezTo>
                <a:cubicBezTo>
                  <a:pt x="1131669" y="465380"/>
                  <a:pt x="1195105" y="401944"/>
                  <a:pt x="1195105" y="323692"/>
                </a:cubicBezTo>
                <a:cubicBezTo>
                  <a:pt x="1195105" y="245440"/>
                  <a:pt x="1131669" y="182004"/>
                  <a:pt x="1053417" y="182004"/>
                </a:cubicBezTo>
                <a:close/>
                <a:moveTo>
                  <a:pt x="1184466" y="0"/>
                </a:moveTo>
                <a:lnTo>
                  <a:pt x="2753503" y="0"/>
                </a:lnTo>
                <a:cubicBezTo>
                  <a:pt x="3339728" y="0"/>
                  <a:pt x="3391691" y="517411"/>
                  <a:pt x="3403875" y="957007"/>
                </a:cubicBezTo>
                <a:cubicBezTo>
                  <a:pt x="3416058" y="1396603"/>
                  <a:pt x="3403874" y="1600312"/>
                  <a:pt x="3403874" y="1921965"/>
                </a:cubicBezTo>
                <a:lnTo>
                  <a:pt x="3115434" y="1921965"/>
                </a:lnTo>
                <a:lnTo>
                  <a:pt x="3115434" y="1849958"/>
                </a:lnTo>
                <a:cubicBezTo>
                  <a:pt x="3115434" y="1704145"/>
                  <a:pt x="2985410" y="1585941"/>
                  <a:pt x="2825015" y="1585941"/>
                </a:cubicBezTo>
                <a:lnTo>
                  <a:pt x="1112952" y="1585941"/>
                </a:lnTo>
                <a:cubicBezTo>
                  <a:pt x="952558" y="1585941"/>
                  <a:pt x="822534" y="1704145"/>
                  <a:pt x="822534" y="1849958"/>
                </a:cubicBezTo>
                <a:lnTo>
                  <a:pt x="822534" y="1921965"/>
                </a:lnTo>
                <a:lnTo>
                  <a:pt x="534094" y="1921965"/>
                </a:lnTo>
                <a:cubicBezTo>
                  <a:pt x="534094" y="1600312"/>
                  <a:pt x="516600" y="1505841"/>
                  <a:pt x="534094" y="957007"/>
                </a:cubicBezTo>
                <a:cubicBezTo>
                  <a:pt x="551587" y="408173"/>
                  <a:pt x="598240" y="0"/>
                  <a:pt x="1184466" y="0"/>
                </a:cubicBezTo>
                <a:close/>
              </a:path>
            </a:pathLst>
          </a:cu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1" name="Rounded Rectangle 2">
            <a:extLst>
              <a:ext uri="{FF2B5EF4-FFF2-40B4-BE49-F238E27FC236}">
                <a16:creationId xmlns:a16="http://schemas.microsoft.com/office/drawing/2014/main" id="{FE54BFE4-2378-469A-86FA-0AD32364BDE4}"/>
              </a:ext>
            </a:extLst>
          </p:cNvPr>
          <p:cNvSpPr>
            <a:spLocks noChangeAspect="1"/>
          </p:cNvSpPr>
          <p:nvPr/>
        </p:nvSpPr>
        <p:spPr>
          <a:xfrm>
            <a:off x="6808215" y="3454853"/>
            <a:ext cx="165014" cy="253521"/>
          </a:xfrm>
          <a:custGeom>
            <a:avLst/>
            <a:gdLst/>
            <a:ahLst/>
            <a:cxnLst/>
            <a:rect l="l" t="t" r="r" b="b"/>
            <a:pathLst>
              <a:path w="2618961" h="4023704">
                <a:moveTo>
                  <a:pt x="1289133" y="2782456"/>
                </a:moveTo>
                <a:lnTo>
                  <a:pt x="1310767" y="2788252"/>
                </a:lnTo>
                <a:lnTo>
                  <a:pt x="1310767" y="2784968"/>
                </a:lnTo>
                <a:lnTo>
                  <a:pt x="1534949" y="2784968"/>
                </a:lnTo>
                <a:lnTo>
                  <a:pt x="1534948" y="3649063"/>
                </a:lnTo>
                <a:lnTo>
                  <a:pt x="1310766" y="3649064"/>
                </a:lnTo>
                <a:lnTo>
                  <a:pt x="1310767" y="3084916"/>
                </a:lnTo>
                <a:cubicBezTo>
                  <a:pt x="1240597" y="3137489"/>
                  <a:pt x="1154722" y="3168931"/>
                  <a:pt x="1062714" y="3173050"/>
                </a:cubicBezTo>
                <a:lnTo>
                  <a:pt x="1053696" y="2971627"/>
                </a:lnTo>
                <a:cubicBezTo>
                  <a:pt x="1165025" y="2966643"/>
                  <a:pt x="1260290" y="2890098"/>
                  <a:pt x="1289133" y="2782456"/>
                </a:cubicBezTo>
                <a:close/>
                <a:moveTo>
                  <a:pt x="1377155" y="2541868"/>
                </a:moveTo>
                <a:cubicBezTo>
                  <a:pt x="1016101" y="2541868"/>
                  <a:pt x="723411" y="2834559"/>
                  <a:pt x="723410" y="3195613"/>
                </a:cubicBezTo>
                <a:cubicBezTo>
                  <a:pt x="723410" y="3556665"/>
                  <a:pt x="1016101" y="3849357"/>
                  <a:pt x="1377155" y="3849356"/>
                </a:cubicBezTo>
                <a:cubicBezTo>
                  <a:pt x="1738207" y="3849356"/>
                  <a:pt x="2030899" y="3556665"/>
                  <a:pt x="2030898" y="3195613"/>
                </a:cubicBezTo>
                <a:cubicBezTo>
                  <a:pt x="2030899" y="2834559"/>
                  <a:pt x="1738207" y="2541869"/>
                  <a:pt x="1377155" y="2541868"/>
                </a:cubicBezTo>
                <a:close/>
                <a:moveTo>
                  <a:pt x="1377154" y="2367520"/>
                </a:moveTo>
                <a:cubicBezTo>
                  <a:pt x="1834497" y="2367520"/>
                  <a:pt x="2205246" y="2738268"/>
                  <a:pt x="2205246" y="3195611"/>
                </a:cubicBezTo>
                <a:cubicBezTo>
                  <a:pt x="2205247" y="3652955"/>
                  <a:pt x="1834497" y="4023704"/>
                  <a:pt x="1377154" y="4023704"/>
                </a:cubicBezTo>
                <a:cubicBezTo>
                  <a:pt x="919812" y="4023704"/>
                  <a:pt x="549062" y="3652955"/>
                  <a:pt x="549063" y="3195611"/>
                </a:cubicBezTo>
                <a:cubicBezTo>
                  <a:pt x="549062" y="2738268"/>
                  <a:pt x="919812" y="2367520"/>
                  <a:pt x="1377154" y="2367520"/>
                </a:cubicBezTo>
                <a:close/>
                <a:moveTo>
                  <a:pt x="1355808" y="2084506"/>
                </a:moveTo>
                <a:cubicBezTo>
                  <a:pt x="1467036" y="2083599"/>
                  <a:pt x="1585378" y="2090821"/>
                  <a:pt x="1799777" y="2108893"/>
                </a:cubicBezTo>
                <a:cubicBezTo>
                  <a:pt x="1847983" y="2117450"/>
                  <a:pt x="1852567" y="2125265"/>
                  <a:pt x="1852567" y="2145461"/>
                </a:cubicBezTo>
                <a:lnTo>
                  <a:pt x="1852567" y="2291727"/>
                </a:lnTo>
                <a:cubicBezTo>
                  <a:pt x="1852567" y="2311923"/>
                  <a:pt x="1828933" y="2328295"/>
                  <a:pt x="1799777" y="2328295"/>
                </a:cubicBezTo>
                <a:cubicBezTo>
                  <a:pt x="1385211" y="2265864"/>
                  <a:pt x="1354867" y="2279007"/>
                  <a:pt x="954530" y="2328295"/>
                </a:cubicBezTo>
                <a:cubicBezTo>
                  <a:pt x="925375" y="2328295"/>
                  <a:pt x="901740" y="2311923"/>
                  <a:pt x="901740" y="2291727"/>
                </a:cubicBezTo>
                <a:lnTo>
                  <a:pt x="901740" y="2145461"/>
                </a:lnTo>
                <a:cubicBezTo>
                  <a:pt x="901740" y="2125265"/>
                  <a:pt x="915850" y="2121728"/>
                  <a:pt x="954530" y="2108893"/>
                </a:cubicBezTo>
                <a:cubicBezTo>
                  <a:pt x="1140468" y="2094449"/>
                  <a:pt x="1244581" y="2085413"/>
                  <a:pt x="1355808" y="2084506"/>
                </a:cubicBezTo>
                <a:close/>
                <a:moveTo>
                  <a:pt x="1167754" y="1329034"/>
                </a:moveTo>
                <a:lnTo>
                  <a:pt x="1161129" y="1344053"/>
                </a:lnTo>
                <a:lnTo>
                  <a:pt x="1174380" y="1344053"/>
                </a:lnTo>
                <a:close/>
                <a:moveTo>
                  <a:pt x="0" y="15354"/>
                </a:moveTo>
                <a:lnTo>
                  <a:pt x="368840" y="15354"/>
                </a:lnTo>
                <a:lnTo>
                  <a:pt x="1247668" y="2007479"/>
                </a:lnTo>
                <a:lnTo>
                  <a:pt x="878829" y="2007479"/>
                </a:lnTo>
                <a:close/>
                <a:moveTo>
                  <a:pt x="496063" y="10236"/>
                </a:moveTo>
                <a:lnTo>
                  <a:pt x="864903" y="10236"/>
                </a:lnTo>
                <a:lnTo>
                  <a:pt x="1743731" y="2002361"/>
                </a:lnTo>
                <a:lnTo>
                  <a:pt x="1374892" y="2002361"/>
                </a:lnTo>
                <a:close/>
                <a:moveTo>
                  <a:pt x="2250122" y="0"/>
                </a:moveTo>
                <a:lnTo>
                  <a:pt x="2618961" y="0"/>
                </a:lnTo>
                <a:lnTo>
                  <a:pt x="1785754" y="1888712"/>
                </a:lnTo>
                <a:lnTo>
                  <a:pt x="1601334" y="1470670"/>
                </a:lnTo>
                <a:close/>
                <a:moveTo>
                  <a:pt x="1754059" y="0"/>
                </a:moveTo>
                <a:lnTo>
                  <a:pt x="2122898" y="0"/>
                </a:lnTo>
                <a:lnTo>
                  <a:pt x="1536593" y="1329035"/>
                </a:lnTo>
                <a:lnTo>
                  <a:pt x="1352174" y="910993"/>
                </a:lnTo>
                <a:close/>
              </a:path>
            </a:pathLst>
          </a:cu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2" name="Rectangle 13">
            <a:extLst>
              <a:ext uri="{FF2B5EF4-FFF2-40B4-BE49-F238E27FC236}">
                <a16:creationId xmlns:a16="http://schemas.microsoft.com/office/drawing/2014/main" id="{615C1871-B6F5-4659-BA9E-58EED2BDB61C}"/>
              </a:ext>
            </a:extLst>
          </p:cNvPr>
          <p:cNvSpPr>
            <a:spLocks noChangeAspect="1"/>
          </p:cNvSpPr>
          <p:nvPr/>
        </p:nvSpPr>
        <p:spPr>
          <a:xfrm rot="18900000">
            <a:off x="6969548" y="3762278"/>
            <a:ext cx="193279" cy="240079"/>
          </a:xfrm>
          <a:custGeom>
            <a:avLst/>
            <a:gdLst/>
            <a:ahLst/>
            <a:cxnLst/>
            <a:rect l="l" t="t" r="r" b="b"/>
            <a:pathLst>
              <a:path w="2968614" h="3687432">
                <a:moveTo>
                  <a:pt x="1293272" y="697934"/>
                </a:moveTo>
                <a:lnTo>
                  <a:pt x="1427525" y="1260285"/>
                </a:lnTo>
                <a:lnTo>
                  <a:pt x="1669402" y="1260285"/>
                </a:lnTo>
                <a:lnTo>
                  <a:pt x="1669402" y="1532194"/>
                </a:lnTo>
                <a:lnTo>
                  <a:pt x="1669401" y="1532194"/>
                </a:lnTo>
                <a:cubicBezTo>
                  <a:pt x="1669401" y="1708257"/>
                  <a:pt x="1669400" y="1884320"/>
                  <a:pt x="1669400" y="2060383"/>
                </a:cubicBezTo>
                <a:lnTo>
                  <a:pt x="1496378" y="1532194"/>
                </a:lnTo>
                <a:lnTo>
                  <a:pt x="1293271" y="1532194"/>
                </a:lnTo>
                <a:lnTo>
                  <a:pt x="1293271" y="1260285"/>
                </a:lnTo>
                <a:lnTo>
                  <a:pt x="1293271" y="1260285"/>
                </a:lnTo>
                <a:cubicBezTo>
                  <a:pt x="1293272" y="1072835"/>
                  <a:pt x="1293272" y="885384"/>
                  <a:pt x="1293272" y="697934"/>
                </a:cubicBezTo>
                <a:close/>
                <a:moveTo>
                  <a:pt x="714858" y="106984"/>
                </a:moveTo>
                <a:lnTo>
                  <a:pt x="729426" y="399001"/>
                </a:lnTo>
                <a:lnTo>
                  <a:pt x="14568" y="434664"/>
                </a:lnTo>
                <a:lnTo>
                  <a:pt x="0" y="142648"/>
                </a:lnTo>
                <a:close/>
                <a:moveTo>
                  <a:pt x="2883983" y="495700"/>
                </a:moveTo>
                <a:lnTo>
                  <a:pt x="2965773" y="2135120"/>
                </a:lnTo>
                <a:lnTo>
                  <a:pt x="2965774" y="2135120"/>
                </a:lnTo>
                <a:lnTo>
                  <a:pt x="2965774" y="2135136"/>
                </a:lnTo>
                <a:lnTo>
                  <a:pt x="2968614" y="2192084"/>
                </a:lnTo>
                <a:lnTo>
                  <a:pt x="2965836" y="2192223"/>
                </a:lnTo>
                <a:cubicBezTo>
                  <a:pt x="2978053" y="2984176"/>
                  <a:pt x="2381052" y="3647212"/>
                  <a:pt x="1609946" y="3685682"/>
                </a:cubicBezTo>
                <a:cubicBezTo>
                  <a:pt x="822447" y="3724970"/>
                  <a:pt x="150797" y="3098016"/>
                  <a:pt x="107153" y="2284149"/>
                </a:cubicBezTo>
                <a:lnTo>
                  <a:pt x="106839" y="2284164"/>
                </a:lnTo>
                <a:lnTo>
                  <a:pt x="24730" y="638345"/>
                </a:lnTo>
                <a:lnTo>
                  <a:pt x="739588" y="602681"/>
                </a:lnTo>
                <a:lnTo>
                  <a:pt x="821400" y="2242554"/>
                </a:lnTo>
                <a:cubicBezTo>
                  <a:pt x="842638" y="2664518"/>
                  <a:pt x="1179646" y="2990557"/>
                  <a:pt x="1574285" y="2970869"/>
                </a:cubicBezTo>
                <a:cubicBezTo>
                  <a:pt x="1968912" y="2951181"/>
                  <a:pt x="2271788" y="2593240"/>
                  <a:pt x="2250939" y="2171275"/>
                </a:cubicBezTo>
                <a:lnTo>
                  <a:pt x="2169125" y="531363"/>
                </a:lnTo>
                <a:close/>
                <a:moveTo>
                  <a:pt x="2859252" y="0"/>
                </a:moveTo>
                <a:lnTo>
                  <a:pt x="2874286" y="301359"/>
                </a:lnTo>
                <a:lnTo>
                  <a:pt x="2159429" y="337023"/>
                </a:lnTo>
                <a:lnTo>
                  <a:pt x="2144394" y="35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3" name="Trapezoid 10">
            <a:extLst>
              <a:ext uri="{FF2B5EF4-FFF2-40B4-BE49-F238E27FC236}">
                <a16:creationId xmlns:a16="http://schemas.microsoft.com/office/drawing/2014/main" id="{61E68214-20A7-4BF6-91FD-6074307FF45B}"/>
              </a:ext>
            </a:extLst>
          </p:cNvPr>
          <p:cNvSpPr/>
          <p:nvPr/>
        </p:nvSpPr>
        <p:spPr>
          <a:xfrm>
            <a:off x="6543316" y="4860109"/>
            <a:ext cx="234986" cy="24082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4" name="Oval 7">
            <a:extLst>
              <a:ext uri="{FF2B5EF4-FFF2-40B4-BE49-F238E27FC236}">
                <a16:creationId xmlns:a16="http://schemas.microsoft.com/office/drawing/2014/main" id="{28A41EB3-7FAF-4B29-B1EF-B939B3820E87}"/>
              </a:ext>
            </a:extLst>
          </p:cNvPr>
          <p:cNvSpPr/>
          <p:nvPr/>
        </p:nvSpPr>
        <p:spPr>
          <a:xfrm>
            <a:off x="6626747" y="2750708"/>
            <a:ext cx="181796" cy="24502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838878CD-9422-4D02-BE45-F3C18356A9B0}"/>
              </a:ext>
            </a:extLst>
          </p:cNvPr>
          <p:cNvGrpSpPr/>
          <p:nvPr/>
        </p:nvGrpSpPr>
        <p:grpSpPr>
          <a:xfrm>
            <a:off x="10211188" y="3211135"/>
            <a:ext cx="222471" cy="233162"/>
            <a:chOff x="2600940" y="1364722"/>
            <a:chExt cx="3925967" cy="4010110"/>
          </a:xfrm>
          <a:solidFill>
            <a:schemeClr val="accent2"/>
          </a:solidFill>
        </p:grpSpPr>
        <p:sp>
          <p:nvSpPr>
            <p:cNvPr id="116" name="Donut 1">
              <a:extLst>
                <a:ext uri="{FF2B5EF4-FFF2-40B4-BE49-F238E27FC236}">
                  <a16:creationId xmlns:a16="http://schemas.microsoft.com/office/drawing/2014/main" id="{8877F613-C311-47A3-86AD-C1ACBB21FE95}"/>
                </a:ext>
              </a:extLst>
            </p:cNvPr>
            <p:cNvSpPr/>
            <p:nvPr/>
          </p:nvSpPr>
          <p:spPr>
            <a:xfrm>
              <a:off x="2600940" y="1468514"/>
              <a:ext cx="1778702" cy="3906318"/>
            </a:xfrm>
            <a:custGeom>
              <a:avLst/>
              <a:gdLst/>
              <a:ahLst/>
              <a:cxnLst/>
              <a:rect l="l" t="t" r="r" b="b"/>
              <a:pathLst>
                <a:path w="1778702" h="3906318">
                  <a:moveTo>
                    <a:pt x="864588" y="1587925"/>
                  </a:moveTo>
                  <a:lnTo>
                    <a:pt x="724641" y="2110216"/>
                  </a:lnTo>
                  <a:lnTo>
                    <a:pt x="826949" y="2110216"/>
                  </a:lnTo>
                  <a:lnTo>
                    <a:pt x="826949" y="1984216"/>
                  </a:lnTo>
                  <a:cubicBezTo>
                    <a:pt x="826949" y="1944451"/>
                    <a:pt x="859184" y="1912216"/>
                    <a:pt x="898949" y="1912216"/>
                  </a:cubicBezTo>
                  <a:cubicBezTo>
                    <a:pt x="938714" y="1912216"/>
                    <a:pt x="970949" y="1944451"/>
                    <a:pt x="970949" y="1984216"/>
                  </a:cubicBezTo>
                  <a:lnTo>
                    <a:pt x="970949" y="2110216"/>
                  </a:lnTo>
                  <a:lnTo>
                    <a:pt x="1049559" y="2110216"/>
                  </a:lnTo>
                  <a:lnTo>
                    <a:pt x="910861" y="1592590"/>
                  </a:lnTo>
                  <a:close/>
                  <a:moveTo>
                    <a:pt x="923096" y="1336867"/>
                  </a:moveTo>
                  <a:lnTo>
                    <a:pt x="892009" y="1336868"/>
                  </a:lnTo>
                  <a:cubicBezTo>
                    <a:pt x="880711" y="1336867"/>
                    <a:pt x="871552" y="1346027"/>
                    <a:pt x="871552" y="1357325"/>
                  </a:cubicBezTo>
                  <a:lnTo>
                    <a:pt x="871552" y="1496411"/>
                  </a:lnTo>
                  <a:cubicBezTo>
                    <a:pt x="871552" y="1507709"/>
                    <a:pt x="880712" y="1516868"/>
                    <a:pt x="892009" y="1516868"/>
                  </a:cubicBezTo>
                  <a:lnTo>
                    <a:pt x="923096" y="1516868"/>
                  </a:lnTo>
                  <a:cubicBezTo>
                    <a:pt x="934394" y="1516868"/>
                    <a:pt x="943552" y="1507709"/>
                    <a:pt x="943552" y="1496411"/>
                  </a:cubicBezTo>
                  <a:lnTo>
                    <a:pt x="943552" y="1357325"/>
                  </a:lnTo>
                  <a:cubicBezTo>
                    <a:pt x="943552" y="1346027"/>
                    <a:pt x="934393" y="1336867"/>
                    <a:pt x="923096" y="1336867"/>
                  </a:cubicBezTo>
                  <a:close/>
                  <a:moveTo>
                    <a:pt x="1192157" y="1264156"/>
                  </a:moveTo>
                  <a:lnTo>
                    <a:pt x="1162946" y="1274788"/>
                  </a:lnTo>
                  <a:cubicBezTo>
                    <a:pt x="1152330" y="1278652"/>
                    <a:pt x="1146855" y="1290392"/>
                    <a:pt x="1150719" y="1301008"/>
                  </a:cubicBezTo>
                  <a:lnTo>
                    <a:pt x="1198289" y="1431707"/>
                  </a:lnTo>
                  <a:cubicBezTo>
                    <a:pt x="1202153" y="1442323"/>
                    <a:pt x="1213893" y="1447797"/>
                    <a:pt x="1224510" y="1443934"/>
                  </a:cubicBezTo>
                  <a:lnTo>
                    <a:pt x="1253721" y="1433301"/>
                  </a:lnTo>
                  <a:cubicBezTo>
                    <a:pt x="1264337" y="1429437"/>
                    <a:pt x="1269812" y="1417697"/>
                    <a:pt x="1265947" y="1407081"/>
                  </a:cubicBezTo>
                  <a:lnTo>
                    <a:pt x="1218377" y="1276382"/>
                  </a:lnTo>
                  <a:cubicBezTo>
                    <a:pt x="1214513" y="1265766"/>
                    <a:pt x="1202774" y="1260292"/>
                    <a:pt x="1192157" y="1264156"/>
                  </a:cubicBezTo>
                  <a:close/>
                  <a:moveTo>
                    <a:pt x="672939" y="1256024"/>
                  </a:moveTo>
                  <a:cubicBezTo>
                    <a:pt x="662323" y="1252159"/>
                    <a:pt x="650584" y="1257634"/>
                    <a:pt x="646720" y="1268250"/>
                  </a:cubicBezTo>
                  <a:lnTo>
                    <a:pt x="599149" y="1398948"/>
                  </a:lnTo>
                  <a:cubicBezTo>
                    <a:pt x="595285" y="1409565"/>
                    <a:pt x="600759" y="1421304"/>
                    <a:pt x="611376" y="1425168"/>
                  </a:cubicBezTo>
                  <a:lnTo>
                    <a:pt x="640587" y="1435800"/>
                  </a:lnTo>
                  <a:cubicBezTo>
                    <a:pt x="651204" y="1439665"/>
                    <a:pt x="662943" y="1434190"/>
                    <a:pt x="666808" y="1423574"/>
                  </a:cubicBezTo>
                  <a:lnTo>
                    <a:pt x="714378" y="1292875"/>
                  </a:lnTo>
                  <a:cubicBezTo>
                    <a:pt x="718241" y="1282259"/>
                    <a:pt x="712767" y="1270520"/>
                    <a:pt x="702151" y="1266655"/>
                  </a:cubicBezTo>
                  <a:close/>
                  <a:moveTo>
                    <a:pt x="532625" y="1107329"/>
                  </a:moveTo>
                  <a:cubicBezTo>
                    <a:pt x="527568" y="1105974"/>
                    <a:pt x="521995" y="1106548"/>
                    <a:pt x="517102" y="1109372"/>
                  </a:cubicBezTo>
                  <a:lnTo>
                    <a:pt x="396650" y="1178915"/>
                  </a:lnTo>
                  <a:cubicBezTo>
                    <a:pt x="386866" y="1184564"/>
                    <a:pt x="383514" y="1197076"/>
                    <a:pt x="389163" y="1206860"/>
                  </a:cubicBezTo>
                  <a:lnTo>
                    <a:pt x="404706" y="1233781"/>
                  </a:lnTo>
                  <a:cubicBezTo>
                    <a:pt x="410355" y="1243566"/>
                    <a:pt x="422866" y="1246918"/>
                    <a:pt x="432650" y="1241269"/>
                  </a:cubicBezTo>
                  <a:lnTo>
                    <a:pt x="553102" y="1171726"/>
                  </a:lnTo>
                  <a:cubicBezTo>
                    <a:pt x="562887" y="1166077"/>
                    <a:pt x="566239" y="1153566"/>
                    <a:pt x="560590" y="1143781"/>
                  </a:cubicBezTo>
                  <a:lnTo>
                    <a:pt x="545047" y="1116860"/>
                  </a:lnTo>
                  <a:cubicBezTo>
                    <a:pt x="542223" y="1111968"/>
                    <a:pt x="537682" y="1108684"/>
                    <a:pt x="532625" y="1107329"/>
                  </a:cubicBezTo>
                  <a:close/>
                  <a:moveTo>
                    <a:pt x="1298883" y="1104409"/>
                  </a:moveTo>
                  <a:cubicBezTo>
                    <a:pt x="1293826" y="1105764"/>
                    <a:pt x="1289286" y="1109048"/>
                    <a:pt x="1286462" y="1113940"/>
                  </a:cubicBezTo>
                  <a:lnTo>
                    <a:pt x="1270919" y="1140861"/>
                  </a:lnTo>
                  <a:cubicBezTo>
                    <a:pt x="1265269" y="1150645"/>
                    <a:pt x="1268622" y="1163156"/>
                    <a:pt x="1278407" y="1168806"/>
                  </a:cubicBezTo>
                  <a:lnTo>
                    <a:pt x="1398859" y="1238349"/>
                  </a:lnTo>
                  <a:cubicBezTo>
                    <a:pt x="1408643" y="1243998"/>
                    <a:pt x="1421154" y="1240646"/>
                    <a:pt x="1426803" y="1230862"/>
                  </a:cubicBezTo>
                  <a:lnTo>
                    <a:pt x="1442346" y="1203940"/>
                  </a:lnTo>
                  <a:cubicBezTo>
                    <a:pt x="1447995" y="1194156"/>
                    <a:pt x="1444642" y="1181644"/>
                    <a:pt x="1434859" y="1175995"/>
                  </a:cubicBezTo>
                  <a:lnTo>
                    <a:pt x="1314407" y="1106452"/>
                  </a:lnTo>
                  <a:cubicBezTo>
                    <a:pt x="1309514" y="1103628"/>
                    <a:pt x="1303940" y="1103054"/>
                    <a:pt x="1298883" y="1104409"/>
                  </a:cubicBezTo>
                  <a:close/>
                  <a:moveTo>
                    <a:pt x="912290" y="764642"/>
                  </a:moveTo>
                  <a:cubicBezTo>
                    <a:pt x="1031597" y="764642"/>
                    <a:pt x="1128314" y="861359"/>
                    <a:pt x="1128314" y="980666"/>
                  </a:cubicBezTo>
                  <a:cubicBezTo>
                    <a:pt x="1128314" y="1099973"/>
                    <a:pt x="1031597" y="1196690"/>
                    <a:pt x="912290" y="1196690"/>
                  </a:cubicBezTo>
                  <a:cubicBezTo>
                    <a:pt x="792983" y="1196690"/>
                    <a:pt x="696266" y="1099973"/>
                    <a:pt x="696266" y="980666"/>
                  </a:cubicBezTo>
                  <a:cubicBezTo>
                    <a:pt x="696266" y="861359"/>
                    <a:pt x="792983" y="764642"/>
                    <a:pt x="912290" y="764642"/>
                  </a:cubicBezTo>
                  <a:close/>
                  <a:moveTo>
                    <a:pt x="912290" y="672441"/>
                  </a:moveTo>
                  <a:cubicBezTo>
                    <a:pt x="742062" y="672441"/>
                    <a:pt x="604065" y="810438"/>
                    <a:pt x="604065" y="980666"/>
                  </a:cubicBezTo>
                  <a:cubicBezTo>
                    <a:pt x="604065" y="1146433"/>
                    <a:pt x="734924" y="1281636"/>
                    <a:pt x="899020" y="1287553"/>
                  </a:cubicBezTo>
                  <a:cubicBezTo>
                    <a:pt x="904827" y="1288053"/>
                    <a:pt x="910472" y="1287196"/>
                    <a:pt x="916022" y="1285840"/>
                  </a:cubicBezTo>
                  <a:lnTo>
                    <a:pt x="919967" y="1288117"/>
                  </a:lnTo>
                  <a:cubicBezTo>
                    <a:pt x="1086657" y="1284714"/>
                    <a:pt x="1220515" y="1148322"/>
                    <a:pt x="1220515" y="980666"/>
                  </a:cubicBezTo>
                  <a:cubicBezTo>
                    <a:pt x="1220515" y="810438"/>
                    <a:pt x="1082518" y="672441"/>
                    <a:pt x="912290" y="672441"/>
                  </a:cubicBezTo>
                  <a:close/>
                  <a:moveTo>
                    <a:pt x="905153" y="0"/>
                  </a:moveTo>
                  <a:lnTo>
                    <a:pt x="919427" y="0"/>
                  </a:lnTo>
                  <a:cubicBezTo>
                    <a:pt x="1034792" y="0"/>
                    <a:pt x="1128314" y="93522"/>
                    <a:pt x="1128314" y="208887"/>
                  </a:cubicBezTo>
                  <a:lnTo>
                    <a:pt x="1128314" y="409800"/>
                  </a:lnTo>
                  <a:cubicBezTo>
                    <a:pt x="1360062" y="495553"/>
                    <a:pt x="1524358" y="718923"/>
                    <a:pt x="1524358" y="980666"/>
                  </a:cubicBezTo>
                  <a:cubicBezTo>
                    <a:pt x="1524358" y="1195022"/>
                    <a:pt x="1414167" y="1383641"/>
                    <a:pt x="1246914" y="1492322"/>
                  </a:cubicBezTo>
                  <a:lnTo>
                    <a:pt x="1412479" y="2110216"/>
                  </a:lnTo>
                  <a:lnTo>
                    <a:pt x="1560290" y="2110216"/>
                  </a:lnTo>
                  <a:cubicBezTo>
                    <a:pt x="1600055" y="2110216"/>
                    <a:pt x="1632290" y="2142451"/>
                    <a:pt x="1632290" y="2182216"/>
                  </a:cubicBezTo>
                  <a:cubicBezTo>
                    <a:pt x="1632290" y="2221981"/>
                    <a:pt x="1600055" y="2254216"/>
                    <a:pt x="1560290" y="2254216"/>
                  </a:cubicBezTo>
                  <a:lnTo>
                    <a:pt x="1451063" y="2254216"/>
                  </a:lnTo>
                  <a:lnTo>
                    <a:pt x="1778702" y="3476979"/>
                  </a:lnTo>
                  <a:lnTo>
                    <a:pt x="1530823" y="3906318"/>
                  </a:lnTo>
                  <a:lnTo>
                    <a:pt x="1088143" y="2254216"/>
                  </a:lnTo>
                  <a:lnTo>
                    <a:pt x="970949" y="2254216"/>
                  </a:lnTo>
                  <a:lnTo>
                    <a:pt x="970949" y="2380216"/>
                  </a:lnTo>
                  <a:cubicBezTo>
                    <a:pt x="970949" y="2419981"/>
                    <a:pt x="938714" y="2452216"/>
                    <a:pt x="898949" y="2452216"/>
                  </a:cubicBezTo>
                  <a:cubicBezTo>
                    <a:pt x="859184" y="2452216"/>
                    <a:pt x="826949" y="2419981"/>
                    <a:pt x="826949" y="2380216"/>
                  </a:cubicBezTo>
                  <a:lnTo>
                    <a:pt x="826949" y="2254216"/>
                  </a:lnTo>
                  <a:lnTo>
                    <a:pt x="686056" y="2254216"/>
                  </a:lnTo>
                  <a:lnTo>
                    <a:pt x="243376" y="3906318"/>
                  </a:lnTo>
                  <a:lnTo>
                    <a:pt x="0" y="3484777"/>
                  </a:lnTo>
                  <a:lnTo>
                    <a:pt x="329728" y="2254216"/>
                  </a:lnTo>
                  <a:lnTo>
                    <a:pt x="264290" y="2254216"/>
                  </a:lnTo>
                  <a:cubicBezTo>
                    <a:pt x="224525" y="2254216"/>
                    <a:pt x="192290" y="2221981"/>
                    <a:pt x="192290" y="2182216"/>
                  </a:cubicBezTo>
                  <a:cubicBezTo>
                    <a:pt x="192290" y="2142451"/>
                    <a:pt x="224525" y="2110216"/>
                    <a:pt x="264290" y="2110216"/>
                  </a:cubicBezTo>
                  <a:lnTo>
                    <a:pt x="368313" y="2110216"/>
                  </a:lnTo>
                  <a:lnTo>
                    <a:pt x="539978" y="1469552"/>
                  </a:lnTo>
                  <a:lnTo>
                    <a:pt x="544387" y="1467006"/>
                  </a:lnTo>
                  <a:cubicBezTo>
                    <a:pt x="395505" y="1357069"/>
                    <a:pt x="300222" y="1179995"/>
                    <a:pt x="300222" y="980666"/>
                  </a:cubicBezTo>
                  <a:cubicBezTo>
                    <a:pt x="300222" y="718923"/>
                    <a:pt x="464518" y="495553"/>
                    <a:pt x="696266" y="409800"/>
                  </a:cubicBezTo>
                  <a:lnTo>
                    <a:pt x="696266" y="208887"/>
                  </a:lnTo>
                  <a:cubicBezTo>
                    <a:pt x="696266" y="93522"/>
                    <a:pt x="789788" y="0"/>
                    <a:pt x="90515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7" name="Rectangle 4">
              <a:extLst>
                <a:ext uri="{FF2B5EF4-FFF2-40B4-BE49-F238E27FC236}">
                  <a16:creationId xmlns:a16="http://schemas.microsoft.com/office/drawing/2014/main" id="{2E6414FA-16B5-4E99-89E1-07811014801D}"/>
                </a:ext>
              </a:extLst>
            </p:cNvPr>
            <p:cNvSpPr/>
            <p:nvPr/>
          </p:nvSpPr>
          <p:spPr>
            <a:xfrm rot="20700000">
              <a:off x="4527766" y="1364722"/>
              <a:ext cx="1999141" cy="3816424"/>
            </a:xfrm>
            <a:custGeom>
              <a:avLst/>
              <a:gdLst/>
              <a:ahLst/>
              <a:cxnLst/>
              <a:rect l="l" t="t" r="r" b="b"/>
              <a:pathLst>
                <a:path w="1999141" h="3816424">
                  <a:moveTo>
                    <a:pt x="444116" y="3513946"/>
                  </a:moveTo>
                  <a:lnTo>
                    <a:pt x="253648" y="3515763"/>
                  </a:lnTo>
                  <a:lnTo>
                    <a:pt x="111407" y="3515763"/>
                  </a:lnTo>
                  <a:cubicBezTo>
                    <a:pt x="99100" y="3515763"/>
                    <a:pt x="89123" y="3525740"/>
                    <a:pt x="89123" y="3538047"/>
                  </a:cubicBezTo>
                  <a:lnTo>
                    <a:pt x="89123" y="3565479"/>
                  </a:lnTo>
                  <a:cubicBezTo>
                    <a:pt x="89123" y="3577786"/>
                    <a:pt x="99100" y="3587763"/>
                    <a:pt x="111407" y="3587763"/>
                  </a:cubicBezTo>
                  <a:lnTo>
                    <a:pt x="426839" y="3587763"/>
                  </a:lnTo>
                  <a:cubicBezTo>
                    <a:pt x="439146" y="3587763"/>
                    <a:pt x="449123" y="3577786"/>
                    <a:pt x="449123" y="3565479"/>
                  </a:cubicBezTo>
                  <a:lnTo>
                    <a:pt x="449123" y="3538047"/>
                  </a:lnTo>
                  <a:lnTo>
                    <a:pt x="445294" y="3528803"/>
                  </a:lnTo>
                  <a:lnTo>
                    <a:pt x="444258" y="3528878"/>
                  </a:lnTo>
                  <a:close/>
                  <a:moveTo>
                    <a:pt x="318839" y="3239993"/>
                  </a:moveTo>
                  <a:lnTo>
                    <a:pt x="111407" y="3239993"/>
                  </a:lnTo>
                  <a:cubicBezTo>
                    <a:pt x="99100" y="3239993"/>
                    <a:pt x="89123" y="3249970"/>
                    <a:pt x="89123" y="3262277"/>
                  </a:cubicBezTo>
                  <a:lnTo>
                    <a:pt x="89123" y="3289709"/>
                  </a:lnTo>
                  <a:cubicBezTo>
                    <a:pt x="89123" y="3302016"/>
                    <a:pt x="99100" y="3311993"/>
                    <a:pt x="111407" y="3311993"/>
                  </a:cubicBezTo>
                  <a:lnTo>
                    <a:pt x="318839" y="3311993"/>
                  </a:lnTo>
                  <a:cubicBezTo>
                    <a:pt x="331146" y="3311993"/>
                    <a:pt x="341123" y="3302016"/>
                    <a:pt x="341123" y="3289709"/>
                  </a:cubicBezTo>
                  <a:lnTo>
                    <a:pt x="341123" y="3262277"/>
                  </a:lnTo>
                  <a:cubicBezTo>
                    <a:pt x="341123" y="3249970"/>
                    <a:pt x="331146" y="3239993"/>
                    <a:pt x="318839" y="3239993"/>
                  </a:cubicBezTo>
                  <a:close/>
                  <a:moveTo>
                    <a:pt x="318839" y="2964221"/>
                  </a:moveTo>
                  <a:lnTo>
                    <a:pt x="111407" y="2964221"/>
                  </a:lnTo>
                  <a:cubicBezTo>
                    <a:pt x="99100" y="2964221"/>
                    <a:pt x="89123" y="2974198"/>
                    <a:pt x="89123" y="2986505"/>
                  </a:cubicBezTo>
                  <a:lnTo>
                    <a:pt x="89123" y="3013937"/>
                  </a:lnTo>
                  <a:cubicBezTo>
                    <a:pt x="89123" y="3026244"/>
                    <a:pt x="99100" y="3036221"/>
                    <a:pt x="111407" y="3036221"/>
                  </a:cubicBezTo>
                  <a:lnTo>
                    <a:pt x="318839" y="3036221"/>
                  </a:lnTo>
                  <a:cubicBezTo>
                    <a:pt x="331146" y="3036221"/>
                    <a:pt x="341123" y="3026244"/>
                    <a:pt x="341123" y="3013937"/>
                  </a:cubicBezTo>
                  <a:lnTo>
                    <a:pt x="341123" y="2986505"/>
                  </a:lnTo>
                  <a:cubicBezTo>
                    <a:pt x="341123" y="2974198"/>
                    <a:pt x="331146" y="2964221"/>
                    <a:pt x="318839" y="2964221"/>
                  </a:cubicBezTo>
                  <a:close/>
                  <a:moveTo>
                    <a:pt x="769803" y="3028177"/>
                  </a:moveTo>
                  <a:lnTo>
                    <a:pt x="742371" y="3028177"/>
                  </a:lnTo>
                  <a:cubicBezTo>
                    <a:pt x="730064" y="3028177"/>
                    <a:pt x="720087" y="3038154"/>
                    <a:pt x="720087" y="3050461"/>
                  </a:cubicBezTo>
                  <a:lnTo>
                    <a:pt x="720087" y="3365893"/>
                  </a:lnTo>
                  <a:cubicBezTo>
                    <a:pt x="720087" y="3378200"/>
                    <a:pt x="730064" y="3388177"/>
                    <a:pt x="742371" y="3388177"/>
                  </a:cubicBezTo>
                  <a:lnTo>
                    <a:pt x="769803" y="3388177"/>
                  </a:lnTo>
                  <a:cubicBezTo>
                    <a:pt x="782110" y="3388177"/>
                    <a:pt x="792087" y="3378200"/>
                    <a:pt x="792087" y="3365893"/>
                  </a:cubicBezTo>
                  <a:lnTo>
                    <a:pt x="792087" y="3050461"/>
                  </a:lnTo>
                  <a:cubicBezTo>
                    <a:pt x="792087" y="3038154"/>
                    <a:pt x="782110" y="3028177"/>
                    <a:pt x="769803" y="3028177"/>
                  </a:cubicBezTo>
                  <a:close/>
                  <a:moveTo>
                    <a:pt x="1152270" y="2917087"/>
                  </a:moveTo>
                  <a:cubicBezTo>
                    <a:pt x="1146196" y="2915460"/>
                    <a:pt x="1139501" y="2916149"/>
                    <a:pt x="1133625" y="2919542"/>
                  </a:cubicBezTo>
                  <a:lnTo>
                    <a:pt x="1107431" y="2934665"/>
                  </a:lnTo>
                  <a:cubicBezTo>
                    <a:pt x="1095679" y="2941450"/>
                    <a:pt x="1091653" y="2956477"/>
                    <a:pt x="1098438" y="2968229"/>
                  </a:cubicBezTo>
                  <a:lnTo>
                    <a:pt x="1199867" y="3143910"/>
                  </a:lnTo>
                  <a:cubicBezTo>
                    <a:pt x="1206652" y="3155662"/>
                    <a:pt x="1221679" y="3159688"/>
                    <a:pt x="1233431" y="3152903"/>
                  </a:cubicBezTo>
                  <a:lnTo>
                    <a:pt x="1259625" y="3137780"/>
                  </a:lnTo>
                  <a:cubicBezTo>
                    <a:pt x="1265501" y="3134388"/>
                    <a:pt x="1269446" y="3128935"/>
                    <a:pt x="1271073" y="3122861"/>
                  </a:cubicBezTo>
                  <a:cubicBezTo>
                    <a:pt x="1272701" y="3116787"/>
                    <a:pt x="1272011" y="3110092"/>
                    <a:pt x="1268619" y="3104216"/>
                  </a:cubicBezTo>
                  <a:lnTo>
                    <a:pt x="1167190" y="2928535"/>
                  </a:lnTo>
                  <a:cubicBezTo>
                    <a:pt x="1163798" y="2922659"/>
                    <a:pt x="1158344" y="2918714"/>
                    <a:pt x="1152270" y="2917087"/>
                  </a:cubicBezTo>
                  <a:close/>
                  <a:moveTo>
                    <a:pt x="318839" y="2688449"/>
                  </a:moveTo>
                  <a:lnTo>
                    <a:pt x="111407" y="2688449"/>
                  </a:lnTo>
                  <a:cubicBezTo>
                    <a:pt x="99100" y="2688449"/>
                    <a:pt x="89123" y="2698426"/>
                    <a:pt x="89123" y="2710733"/>
                  </a:cubicBezTo>
                  <a:lnTo>
                    <a:pt x="89123" y="2738165"/>
                  </a:lnTo>
                  <a:cubicBezTo>
                    <a:pt x="89123" y="2750472"/>
                    <a:pt x="99100" y="2760449"/>
                    <a:pt x="111407" y="2760449"/>
                  </a:cubicBezTo>
                  <a:lnTo>
                    <a:pt x="318839" y="2760449"/>
                  </a:lnTo>
                  <a:cubicBezTo>
                    <a:pt x="331146" y="2760449"/>
                    <a:pt x="341123" y="2750472"/>
                    <a:pt x="341123" y="2738165"/>
                  </a:cubicBezTo>
                  <a:lnTo>
                    <a:pt x="341123" y="2710733"/>
                  </a:lnTo>
                  <a:cubicBezTo>
                    <a:pt x="341123" y="2698426"/>
                    <a:pt x="331146" y="2688449"/>
                    <a:pt x="318839" y="2688449"/>
                  </a:cubicBezTo>
                  <a:close/>
                  <a:moveTo>
                    <a:pt x="426839" y="2412677"/>
                  </a:moveTo>
                  <a:lnTo>
                    <a:pt x="111407" y="2412677"/>
                  </a:lnTo>
                  <a:cubicBezTo>
                    <a:pt x="99100" y="2412677"/>
                    <a:pt x="89123" y="2422654"/>
                    <a:pt x="89123" y="2434961"/>
                  </a:cubicBezTo>
                  <a:lnTo>
                    <a:pt x="89123" y="2462393"/>
                  </a:lnTo>
                  <a:cubicBezTo>
                    <a:pt x="89123" y="2474700"/>
                    <a:pt x="99100" y="2484677"/>
                    <a:pt x="111407" y="2484677"/>
                  </a:cubicBezTo>
                  <a:lnTo>
                    <a:pt x="426839" y="2484677"/>
                  </a:lnTo>
                  <a:cubicBezTo>
                    <a:pt x="439146" y="2484677"/>
                    <a:pt x="449123" y="2474700"/>
                    <a:pt x="449123" y="2462393"/>
                  </a:cubicBezTo>
                  <a:lnTo>
                    <a:pt x="449123" y="2434961"/>
                  </a:lnTo>
                  <a:cubicBezTo>
                    <a:pt x="449123" y="2422654"/>
                    <a:pt x="439146" y="2412677"/>
                    <a:pt x="426839" y="2412677"/>
                  </a:cubicBezTo>
                  <a:close/>
                  <a:moveTo>
                    <a:pt x="1422930" y="2676173"/>
                  </a:moveTo>
                  <a:cubicBezTo>
                    <a:pt x="1412381" y="2669834"/>
                    <a:pt x="1398691" y="2673248"/>
                    <a:pt x="1392352" y="2683797"/>
                  </a:cubicBezTo>
                  <a:lnTo>
                    <a:pt x="1378224" y="2707311"/>
                  </a:lnTo>
                  <a:cubicBezTo>
                    <a:pt x="1371885" y="2717860"/>
                    <a:pt x="1375299" y="2731550"/>
                    <a:pt x="1385848" y="2737889"/>
                  </a:cubicBezTo>
                  <a:lnTo>
                    <a:pt x="1563652" y="2844724"/>
                  </a:lnTo>
                  <a:cubicBezTo>
                    <a:pt x="1574201" y="2851063"/>
                    <a:pt x="1587891" y="2847649"/>
                    <a:pt x="1594230" y="2837100"/>
                  </a:cubicBezTo>
                  <a:lnTo>
                    <a:pt x="1608358" y="2813586"/>
                  </a:lnTo>
                  <a:cubicBezTo>
                    <a:pt x="1611528" y="2808312"/>
                    <a:pt x="1612259" y="2802252"/>
                    <a:pt x="1610879" y="2796718"/>
                  </a:cubicBezTo>
                  <a:cubicBezTo>
                    <a:pt x="1609500" y="2791185"/>
                    <a:pt x="1606009" y="2786178"/>
                    <a:pt x="1600734" y="2783008"/>
                  </a:cubicBezTo>
                  <a:close/>
                  <a:moveTo>
                    <a:pt x="318839" y="2136905"/>
                  </a:moveTo>
                  <a:lnTo>
                    <a:pt x="111407" y="2136905"/>
                  </a:lnTo>
                  <a:cubicBezTo>
                    <a:pt x="99100" y="2136905"/>
                    <a:pt x="89123" y="2146882"/>
                    <a:pt x="89123" y="2159189"/>
                  </a:cubicBezTo>
                  <a:lnTo>
                    <a:pt x="89123" y="2186621"/>
                  </a:lnTo>
                  <a:cubicBezTo>
                    <a:pt x="89123" y="2198928"/>
                    <a:pt x="99100" y="2208905"/>
                    <a:pt x="111407" y="2208905"/>
                  </a:cubicBezTo>
                  <a:lnTo>
                    <a:pt x="318839" y="2208905"/>
                  </a:lnTo>
                  <a:cubicBezTo>
                    <a:pt x="331146" y="2208905"/>
                    <a:pt x="341123" y="2198928"/>
                    <a:pt x="341123" y="2186621"/>
                  </a:cubicBezTo>
                  <a:lnTo>
                    <a:pt x="341123" y="2159189"/>
                  </a:lnTo>
                  <a:cubicBezTo>
                    <a:pt x="341123" y="2146882"/>
                    <a:pt x="331146" y="2136905"/>
                    <a:pt x="318839" y="2136905"/>
                  </a:cubicBezTo>
                  <a:close/>
                  <a:moveTo>
                    <a:pt x="1629741" y="2302452"/>
                  </a:moveTo>
                  <a:cubicBezTo>
                    <a:pt x="1618176" y="2298243"/>
                    <a:pt x="1605388" y="2304206"/>
                    <a:pt x="1601179" y="2315770"/>
                  </a:cubicBezTo>
                  <a:lnTo>
                    <a:pt x="1591797" y="2341548"/>
                  </a:lnTo>
                  <a:cubicBezTo>
                    <a:pt x="1587587" y="2353113"/>
                    <a:pt x="1593550" y="2365901"/>
                    <a:pt x="1605115" y="2370110"/>
                  </a:cubicBezTo>
                  <a:lnTo>
                    <a:pt x="1800038" y="2441056"/>
                  </a:lnTo>
                  <a:cubicBezTo>
                    <a:pt x="1811602" y="2445265"/>
                    <a:pt x="1824390" y="2439302"/>
                    <a:pt x="1828599" y="2427737"/>
                  </a:cubicBezTo>
                  <a:lnTo>
                    <a:pt x="1837982" y="2401960"/>
                  </a:lnTo>
                  <a:cubicBezTo>
                    <a:pt x="1842191" y="2390395"/>
                    <a:pt x="1836228" y="2377607"/>
                    <a:pt x="1824663" y="2373398"/>
                  </a:cubicBezTo>
                  <a:close/>
                  <a:moveTo>
                    <a:pt x="318839" y="1861133"/>
                  </a:moveTo>
                  <a:lnTo>
                    <a:pt x="111407" y="1861133"/>
                  </a:lnTo>
                  <a:cubicBezTo>
                    <a:pt x="99100" y="1861133"/>
                    <a:pt x="89123" y="1871110"/>
                    <a:pt x="89123" y="1883417"/>
                  </a:cubicBezTo>
                  <a:lnTo>
                    <a:pt x="89123" y="1910849"/>
                  </a:lnTo>
                  <a:cubicBezTo>
                    <a:pt x="89123" y="1923156"/>
                    <a:pt x="99100" y="1933133"/>
                    <a:pt x="111407" y="1933133"/>
                  </a:cubicBezTo>
                  <a:lnTo>
                    <a:pt x="318839" y="1933133"/>
                  </a:lnTo>
                  <a:cubicBezTo>
                    <a:pt x="331146" y="1933133"/>
                    <a:pt x="341123" y="1923156"/>
                    <a:pt x="341123" y="1910849"/>
                  </a:cubicBezTo>
                  <a:lnTo>
                    <a:pt x="341123" y="1883417"/>
                  </a:lnTo>
                  <a:cubicBezTo>
                    <a:pt x="341123" y="1871110"/>
                    <a:pt x="331146" y="1861133"/>
                    <a:pt x="318839" y="1861133"/>
                  </a:cubicBezTo>
                  <a:close/>
                  <a:moveTo>
                    <a:pt x="318839" y="1585361"/>
                  </a:moveTo>
                  <a:lnTo>
                    <a:pt x="111407" y="1585361"/>
                  </a:lnTo>
                  <a:cubicBezTo>
                    <a:pt x="99100" y="1585361"/>
                    <a:pt x="89123" y="1595338"/>
                    <a:pt x="89123" y="1607645"/>
                  </a:cubicBezTo>
                  <a:lnTo>
                    <a:pt x="89123" y="1635077"/>
                  </a:lnTo>
                  <a:cubicBezTo>
                    <a:pt x="89123" y="1647384"/>
                    <a:pt x="99100" y="1657361"/>
                    <a:pt x="111407" y="1657361"/>
                  </a:cubicBezTo>
                  <a:lnTo>
                    <a:pt x="318839" y="1657361"/>
                  </a:lnTo>
                  <a:cubicBezTo>
                    <a:pt x="331146" y="1657361"/>
                    <a:pt x="341123" y="1647384"/>
                    <a:pt x="341123" y="1635077"/>
                  </a:cubicBezTo>
                  <a:lnTo>
                    <a:pt x="341123" y="1607645"/>
                  </a:lnTo>
                  <a:cubicBezTo>
                    <a:pt x="341123" y="1595338"/>
                    <a:pt x="331146" y="1585361"/>
                    <a:pt x="318839" y="1585361"/>
                  </a:cubicBezTo>
                  <a:close/>
                  <a:moveTo>
                    <a:pt x="1906290" y="1872213"/>
                  </a:moveTo>
                  <a:lnTo>
                    <a:pt x="1590858" y="1872213"/>
                  </a:lnTo>
                  <a:cubicBezTo>
                    <a:pt x="1578551" y="1872213"/>
                    <a:pt x="1568574" y="1882190"/>
                    <a:pt x="1568574" y="1894497"/>
                  </a:cubicBezTo>
                  <a:lnTo>
                    <a:pt x="1568574" y="1921929"/>
                  </a:lnTo>
                  <a:cubicBezTo>
                    <a:pt x="1568574" y="1934236"/>
                    <a:pt x="1578551" y="1944213"/>
                    <a:pt x="1590858" y="1944213"/>
                  </a:cubicBezTo>
                  <a:lnTo>
                    <a:pt x="1906290" y="1944213"/>
                  </a:lnTo>
                  <a:cubicBezTo>
                    <a:pt x="1918597" y="1944213"/>
                    <a:pt x="1928574" y="1934236"/>
                    <a:pt x="1928574" y="1921929"/>
                  </a:cubicBezTo>
                  <a:lnTo>
                    <a:pt x="1928574" y="1894497"/>
                  </a:lnTo>
                  <a:cubicBezTo>
                    <a:pt x="1928574" y="1882190"/>
                    <a:pt x="1918597" y="1872213"/>
                    <a:pt x="1906290" y="1872213"/>
                  </a:cubicBezTo>
                  <a:close/>
                  <a:moveTo>
                    <a:pt x="426839" y="1309589"/>
                  </a:moveTo>
                  <a:lnTo>
                    <a:pt x="111407" y="1309589"/>
                  </a:lnTo>
                  <a:cubicBezTo>
                    <a:pt x="99100" y="1309589"/>
                    <a:pt x="89123" y="1319566"/>
                    <a:pt x="89123" y="1331873"/>
                  </a:cubicBezTo>
                  <a:lnTo>
                    <a:pt x="89123" y="1359305"/>
                  </a:lnTo>
                  <a:cubicBezTo>
                    <a:pt x="89123" y="1371612"/>
                    <a:pt x="99100" y="1381589"/>
                    <a:pt x="111407" y="1381589"/>
                  </a:cubicBezTo>
                  <a:lnTo>
                    <a:pt x="426839" y="1381589"/>
                  </a:lnTo>
                  <a:cubicBezTo>
                    <a:pt x="439146" y="1381589"/>
                    <a:pt x="449123" y="1371612"/>
                    <a:pt x="449123" y="1359305"/>
                  </a:cubicBezTo>
                  <a:lnTo>
                    <a:pt x="449123" y="1331873"/>
                  </a:lnTo>
                  <a:cubicBezTo>
                    <a:pt x="449123" y="1319566"/>
                    <a:pt x="439146" y="1309589"/>
                    <a:pt x="426839" y="1309589"/>
                  </a:cubicBezTo>
                  <a:close/>
                  <a:moveTo>
                    <a:pt x="318839" y="1033817"/>
                  </a:moveTo>
                  <a:lnTo>
                    <a:pt x="111407" y="1033817"/>
                  </a:lnTo>
                  <a:cubicBezTo>
                    <a:pt x="99100" y="1033817"/>
                    <a:pt x="89123" y="1043794"/>
                    <a:pt x="89123" y="1056101"/>
                  </a:cubicBezTo>
                  <a:lnTo>
                    <a:pt x="89123" y="1083533"/>
                  </a:lnTo>
                  <a:cubicBezTo>
                    <a:pt x="89123" y="1095840"/>
                    <a:pt x="99100" y="1105817"/>
                    <a:pt x="111407" y="1105817"/>
                  </a:cubicBezTo>
                  <a:lnTo>
                    <a:pt x="318839" y="1105817"/>
                  </a:lnTo>
                  <a:cubicBezTo>
                    <a:pt x="331146" y="1105817"/>
                    <a:pt x="341123" y="1095840"/>
                    <a:pt x="341123" y="1083533"/>
                  </a:cubicBezTo>
                  <a:lnTo>
                    <a:pt x="341123" y="1056101"/>
                  </a:lnTo>
                  <a:cubicBezTo>
                    <a:pt x="341123" y="1043794"/>
                    <a:pt x="331146" y="1033817"/>
                    <a:pt x="318839" y="1033817"/>
                  </a:cubicBezTo>
                  <a:close/>
                  <a:moveTo>
                    <a:pt x="1801476" y="1389955"/>
                  </a:moveTo>
                  <a:cubicBezTo>
                    <a:pt x="1796307" y="1387545"/>
                    <a:pt x="1790219" y="1387106"/>
                    <a:pt x="1784437" y="1389211"/>
                  </a:cubicBezTo>
                  <a:lnTo>
                    <a:pt x="1589514" y="1460157"/>
                  </a:lnTo>
                  <a:cubicBezTo>
                    <a:pt x="1577949" y="1464366"/>
                    <a:pt x="1571987" y="1477154"/>
                    <a:pt x="1576196" y="1488718"/>
                  </a:cubicBezTo>
                  <a:lnTo>
                    <a:pt x="1585578" y="1514496"/>
                  </a:lnTo>
                  <a:cubicBezTo>
                    <a:pt x="1589787" y="1526061"/>
                    <a:pt x="1602575" y="1532024"/>
                    <a:pt x="1614140" y="1527815"/>
                  </a:cubicBezTo>
                  <a:lnTo>
                    <a:pt x="1809062" y="1456869"/>
                  </a:lnTo>
                  <a:cubicBezTo>
                    <a:pt x="1820627" y="1452660"/>
                    <a:pt x="1826590" y="1439872"/>
                    <a:pt x="1822381" y="1428307"/>
                  </a:cubicBezTo>
                  <a:lnTo>
                    <a:pt x="1812998" y="1402529"/>
                  </a:lnTo>
                  <a:cubicBezTo>
                    <a:pt x="1810894" y="1396747"/>
                    <a:pt x="1806644" y="1392365"/>
                    <a:pt x="1801476" y="1389955"/>
                  </a:cubicBezTo>
                  <a:close/>
                  <a:moveTo>
                    <a:pt x="648072" y="984572"/>
                  </a:moveTo>
                  <a:lnTo>
                    <a:pt x="648072" y="2864964"/>
                  </a:lnTo>
                  <a:cubicBezTo>
                    <a:pt x="1074622" y="2740061"/>
                    <a:pt x="1381089" y="2358590"/>
                    <a:pt x="1374920" y="1912226"/>
                  </a:cubicBezTo>
                  <a:cubicBezTo>
                    <a:pt x="1368877" y="1474953"/>
                    <a:pt x="1064591" y="1107355"/>
                    <a:pt x="648072" y="984572"/>
                  </a:cubicBezTo>
                  <a:close/>
                  <a:moveTo>
                    <a:pt x="318839" y="758045"/>
                  </a:moveTo>
                  <a:lnTo>
                    <a:pt x="111407" y="758045"/>
                  </a:lnTo>
                  <a:cubicBezTo>
                    <a:pt x="99100" y="758045"/>
                    <a:pt x="89123" y="768022"/>
                    <a:pt x="89123" y="780329"/>
                  </a:cubicBezTo>
                  <a:lnTo>
                    <a:pt x="89123" y="807761"/>
                  </a:lnTo>
                  <a:cubicBezTo>
                    <a:pt x="89123" y="820068"/>
                    <a:pt x="99100" y="830045"/>
                    <a:pt x="111407" y="830045"/>
                  </a:cubicBezTo>
                  <a:lnTo>
                    <a:pt x="318839" y="830045"/>
                  </a:lnTo>
                  <a:cubicBezTo>
                    <a:pt x="331146" y="830045"/>
                    <a:pt x="341123" y="820068"/>
                    <a:pt x="341123" y="807761"/>
                  </a:cubicBezTo>
                  <a:lnTo>
                    <a:pt x="341123" y="780329"/>
                  </a:lnTo>
                  <a:cubicBezTo>
                    <a:pt x="341123" y="768022"/>
                    <a:pt x="331146" y="758045"/>
                    <a:pt x="318839" y="758045"/>
                  </a:cubicBezTo>
                  <a:close/>
                  <a:moveTo>
                    <a:pt x="1576271" y="971726"/>
                  </a:moveTo>
                  <a:cubicBezTo>
                    <a:pt x="1570599" y="971130"/>
                    <a:pt x="1564699" y="972697"/>
                    <a:pt x="1559917" y="976570"/>
                  </a:cubicBezTo>
                  <a:lnTo>
                    <a:pt x="1398712" y="1107111"/>
                  </a:lnTo>
                  <a:cubicBezTo>
                    <a:pt x="1389148" y="1114856"/>
                    <a:pt x="1387673" y="1128888"/>
                    <a:pt x="1395418" y="1138453"/>
                  </a:cubicBezTo>
                  <a:lnTo>
                    <a:pt x="1412682" y="1159771"/>
                  </a:lnTo>
                  <a:cubicBezTo>
                    <a:pt x="1420427" y="1169336"/>
                    <a:pt x="1434459" y="1170811"/>
                    <a:pt x="1444023" y="1163065"/>
                  </a:cubicBezTo>
                  <a:lnTo>
                    <a:pt x="1605228" y="1032524"/>
                  </a:lnTo>
                  <a:cubicBezTo>
                    <a:pt x="1610010" y="1028652"/>
                    <a:pt x="1612770" y="1023207"/>
                    <a:pt x="1613366" y="1017536"/>
                  </a:cubicBezTo>
                  <a:cubicBezTo>
                    <a:pt x="1613962" y="1011864"/>
                    <a:pt x="1612395" y="1005965"/>
                    <a:pt x="1608522" y="1001183"/>
                  </a:cubicBezTo>
                  <a:lnTo>
                    <a:pt x="1591259" y="979864"/>
                  </a:lnTo>
                  <a:cubicBezTo>
                    <a:pt x="1587386" y="975082"/>
                    <a:pt x="1581942" y="972322"/>
                    <a:pt x="1576271" y="971726"/>
                  </a:cubicBezTo>
                  <a:close/>
                  <a:moveTo>
                    <a:pt x="318839" y="482273"/>
                  </a:moveTo>
                  <a:lnTo>
                    <a:pt x="111407" y="482273"/>
                  </a:lnTo>
                  <a:cubicBezTo>
                    <a:pt x="99100" y="482273"/>
                    <a:pt x="89123" y="492250"/>
                    <a:pt x="89123" y="504557"/>
                  </a:cubicBezTo>
                  <a:lnTo>
                    <a:pt x="89123" y="531989"/>
                  </a:lnTo>
                  <a:cubicBezTo>
                    <a:pt x="89123" y="544296"/>
                    <a:pt x="99100" y="554273"/>
                    <a:pt x="111407" y="554273"/>
                  </a:cubicBezTo>
                  <a:lnTo>
                    <a:pt x="318839" y="554273"/>
                  </a:lnTo>
                  <a:cubicBezTo>
                    <a:pt x="331146" y="554273"/>
                    <a:pt x="341123" y="544296"/>
                    <a:pt x="341123" y="531989"/>
                  </a:cubicBezTo>
                  <a:lnTo>
                    <a:pt x="341123" y="504557"/>
                  </a:lnTo>
                  <a:cubicBezTo>
                    <a:pt x="341123" y="492250"/>
                    <a:pt x="331146" y="482273"/>
                    <a:pt x="318839" y="482273"/>
                  </a:cubicBezTo>
                  <a:close/>
                  <a:moveTo>
                    <a:pt x="1246428" y="683579"/>
                  </a:moveTo>
                  <a:cubicBezTo>
                    <a:pt x="1240747" y="684076"/>
                    <a:pt x="1235256" y="686741"/>
                    <a:pt x="1231300" y="691454"/>
                  </a:cubicBezTo>
                  <a:lnTo>
                    <a:pt x="1097965" y="850357"/>
                  </a:lnTo>
                  <a:cubicBezTo>
                    <a:pt x="1090054" y="859784"/>
                    <a:pt x="1091284" y="873840"/>
                    <a:pt x="1100712" y="881751"/>
                  </a:cubicBezTo>
                  <a:lnTo>
                    <a:pt x="1121726" y="899384"/>
                  </a:lnTo>
                  <a:cubicBezTo>
                    <a:pt x="1131154" y="907295"/>
                    <a:pt x="1145209" y="906065"/>
                    <a:pt x="1153120" y="896637"/>
                  </a:cubicBezTo>
                  <a:lnTo>
                    <a:pt x="1286455" y="737735"/>
                  </a:lnTo>
                  <a:cubicBezTo>
                    <a:pt x="1290410" y="733021"/>
                    <a:pt x="1292081" y="727150"/>
                    <a:pt x="1291584" y="721469"/>
                  </a:cubicBezTo>
                  <a:cubicBezTo>
                    <a:pt x="1291087" y="715788"/>
                    <a:pt x="1288422" y="710296"/>
                    <a:pt x="1283708" y="706341"/>
                  </a:cubicBezTo>
                  <a:lnTo>
                    <a:pt x="1262694" y="688708"/>
                  </a:lnTo>
                  <a:cubicBezTo>
                    <a:pt x="1257980" y="684752"/>
                    <a:pt x="1252109" y="683082"/>
                    <a:pt x="1246428" y="683579"/>
                  </a:cubicBezTo>
                  <a:close/>
                  <a:moveTo>
                    <a:pt x="769804" y="490047"/>
                  </a:moveTo>
                  <a:lnTo>
                    <a:pt x="742372" y="490047"/>
                  </a:lnTo>
                  <a:cubicBezTo>
                    <a:pt x="730065" y="490047"/>
                    <a:pt x="720088" y="500024"/>
                    <a:pt x="720088" y="512331"/>
                  </a:cubicBezTo>
                  <a:lnTo>
                    <a:pt x="720088" y="827763"/>
                  </a:lnTo>
                  <a:cubicBezTo>
                    <a:pt x="720088" y="840070"/>
                    <a:pt x="730065" y="850047"/>
                    <a:pt x="742372" y="850047"/>
                  </a:cubicBezTo>
                  <a:lnTo>
                    <a:pt x="769804" y="850047"/>
                  </a:lnTo>
                  <a:cubicBezTo>
                    <a:pt x="782111" y="850047"/>
                    <a:pt x="792088" y="840070"/>
                    <a:pt x="792088" y="827763"/>
                  </a:cubicBezTo>
                  <a:lnTo>
                    <a:pt x="792088" y="512331"/>
                  </a:lnTo>
                  <a:cubicBezTo>
                    <a:pt x="792088" y="500024"/>
                    <a:pt x="782111" y="490047"/>
                    <a:pt x="769804" y="490047"/>
                  </a:cubicBezTo>
                  <a:close/>
                  <a:moveTo>
                    <a:pt x="426839" y="206501"/>
                  </a:moveTo>
                  <a:lnTo>
                    <a:pt x="111407" y="206501"/>
                  </a:lnTo>
                  <a:cubicBezTo>
                    <a:pt x="99100" y="206501"/>
                    <a:pt x="89123" y="216478"/>
                    <a:pt x="89123" y="228785"/>
                  </a:cubicBezTo>
                  <a:lnTo>
                    <a:pt x="89123" y="256217"/>
                  </a:lnTo>
                  <a:cubicBezTo>
                    <a:pt x="89123" y="268524"/>
                    <a:pt x="99100" y="278501"/>
                    <a:pt x="111407" y="278501"/>
                  </a:cubicBezTo>
                  <a:lnTo>
                    <a:pt x="426839" y="278501"/>
                  </a:lnTo>
                  <a:cubicBezTo>
                    <a:pt x="439146" y="278501"/>
                    <a:pt x="449123" y="268524"/>
                    <a:pt x="449123" y="256217"/>
                  </a:cubicBezTo>
                  <a:lnTo>
                    <a:pt x="449123" y="228785"/>
                  </a:lnTo>
                  <a:cubicBezTo>
                    <a:pt x="449123" y="216478"/>
                    <a:pt x="439146" y="206501"/>
                    <a:pt x="426839" y="206501"/>
                  </a:cubicBezTo>
                  <a:close/>
                  <a:moveTo>
                    <a:pt x="648072" y="0"/>
                  </a:moveTo>
                  <a:lnTo>
                    <a:pt x="648072" y="344973"/>
                  </a:lnTo>
                  <a:cubicBezTo>
                    <a:pt x="1409499" y="481795"/>
                    <a:pt x="1988619" y="1125496"/>
                    <a:pt x="1999000" y="1904381"/>
                  </a:cubicBezTo>
                  <a:cubicBezTo>
                    <a:pt x="2009572" y="2697665"/>
                    <a:pt x="1426686" y="3365444"/>
                    <a:pt x="648072" y="3504501"/>
                  </a:cubicBezTo>
                  <a:lnTo>
                    <a:pt x="648072" y="3816424"/>
                  </a:lnTo>
                  <a:lnTo>
                    <a:pt x="0" y="38164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118" name="Rounded Rectangle 3">
            <a:extLst>
              <a:ext uri="{FF2B5EF4-FFF2-40B4-BE49-F238E27FC236}">
                <a16:creationId xmlns:a16="http://schemas.microsoft.com/office/drawing/2014/main" id="{6FFF9340-4D24-4D6A-9718-ABD74D32139E}"/>
              </a:ext>
            </a:extLst>
          </p:cNvPr>
          <p:cNvSpPr/>
          <p:nvPr/>
        </p:nvSpPr>
        <p:spPr>
          <a:xfrm rot="5400000">
            <a:off x="9633637" y="2781123"/>
            <a:ext cx="296563" cy="290620"/>
          </a:xfrm>
          <a:custGeom>
            <a:avLst/>
            <a:gdLst/>
            <a:ahLst/>
            <a:cxnLst/>
            <a:rect l="l" t="t" r="r" b="b"/>
            <a:pathLst>
              <a:path w="3938762" h="3960440">
                <a:moveTo>
                  <a:pt x="529047" y="3595100"/>
                </a:moveTo>
                <a:lnTo>
                  <a:pt x="529047" y="365340"/>
                </a:lnTo>
                <a:lnTo>
                  <a:pt x="2494573" y="365340"/>
                </a:lnTo>
                <a:lnTo>
                  <a:pt x="2494573" y="540060"/>
                </a:lnTo>
                <a:lnTo>
                  <a:pt x="2415879" y="540060"/>
                </a:lnTo>
                <a:cubicBezTo>
                  <a:pt x="2342570" y="540060"/>
                  <a:pt x="2283142" y="609409"/>
                  <a:pt x="2283142" y="694956"/>
                </a:cubicBezTo>
                <a:lnTo>
                  <a:pt x="2283142" y="1321268"/>
                </a:lnTo>
                <a:cubicBezTo>
                  <a:pt x="2283142" y="1406815"/>
                  <a:pt x="2342570" y="1476164"/>
                  <a:pt x="2415879" y="1476164"/>
                </a:cubicBezTo>
                <a:lnTo>
                  <a:pt x="2494573" y="1476164"/>
                </a:lnTo>
                <a:lnTo>
                  <a:pt x="2494573" y="3595100"/>
                </a:lnTo>
                <a:close/>
                <a:moveTo>
                  <a:pt x="431946" y="3708412"/>
                </a:moveTo>
                <a:lnTo>
                  <a:pt x="2591675" y="3708412"/>
                </a:lnTo>
                <a:lnTo>
                  <a:pt x="2591675" y="1476164"/>
                </a:lnTo>
                <a:lnTo>
                  <a:pt x="2591675" y="540060"/>
                </a:lnTo>
                <a:lnTo>
                  <a:pt x="2591675" y="252028"/>
                </a:lnTo>
                <a:lnTo>
                  <a:pt x="431946" y="252028"/>
                </a:lnTo>
                <a:close/>
                <a:moveTo>
                  <a:pt x="308533" y="3852428"/>
                </a:moveTo>
                <a:lnTo>
                  <a:pt x="308533" y="108012"/>
                </a:lnTo>
                <a:lnTo>
                  <a:pt x="2591675" y="108012"/>
                </a:lnTo>
                <a:lnTo>
                  <a:pt x="2591675" y="144016"/>
                </a:lnTo>
                <a:cubicBezTo>
                  <a:pt x="2591675" y="64478"/>
                  <a:pt x="2646929" y="0"/>
                  <a:pt x="2715088" y="0"/>
                </a:cubicBezTo>
                <a:cubicBezTo>
                  <a:pt x="2783248" y="0"/>
                  <a:pt x="2838501" y="64478"/>
                  <a:pt x="2838501" y="144016"/>
                </a:cubicBezTo>
                <a:lnTo>
                  <a:pt x="2838501" y="1216555"/>
                </a:lnTo>
                <a:lnTo>
                  <a:pt x="3701994" y="718017"/>
                </a:lnTo>
                <a:cubicBezTo>
                  <a:pt x="3761848" y="683460"/>
                  <a:pt x="3838382" y="703968"/>
                  <a:pt x="3872939" y="763821"/>
                </a:cubicBezTo>
                <a:lnTo>
                  <a:pt x="3890301" y="793894"/>
                </a:lnTo>
                <a:cubicBezTo>
                  <a:pt x="3924858" y="853748"/>
                  <a:pt x="3904350" y="930282"/>
                  <a:pt x="3844497" y="964838"/>
                </a:cubicBezTo>
                <a:lnTo>
                  <a:pt x="2838501" y="1545650"/>
                </a:lnTo>
                <a:lnTo>
                  <a:pt x="2838501" y="1836539"/>
                </a:lnTo>
                <a:lnTo>
                  <a:pt x="3813622" y="1836539"/>
                </a:lnTo>
                <a:cubicBezTo>
                  <a:pt x="3882735" y="1836539"/>
                  <a:pt x="3938762" y="1892566"/>
                  <a:pt x="3938762" y="1961679"/>
                </a:cubicBezTo>
                <a:lnTo>
                  <a:pt x="3938762" y="1996404"/>
                </a:lnTo>
                <a:cubicBezTo>
                  <a:pt x="3938762" y="2065517"/>
                  <a:pt x="3882735" y="2121544"/>
                  <a:pt x="3813622" y="2121544"/>
                </a:cubicBezTo>
                <a:lnTo>
                  <a:pt x="2838501" y="2121544"/>
                </a:lnTo>
                <a:lnTo>
                  <a:pt x="2838501" y="2471522"/>
                </a:lnTo>
                <a:lnTo>
                  <a:pt x="3844498" y="3052334"/>
                </a:lnTo>
                <a:cubicBezTo>
                  <a:pt x="3904351" y="3086891"/>
                  <a:pt x="3924859" y="3163425"/>
                  <a:pt x="3890302" y="3223279"/>
                </a:cubicBezTo>
                <a:lnTo>
                  <a:pt x="3872940" y="3253351"/>
                </a:lnTo>
                <a:cubicBezTo>
                  <a:pt x="3838383" y="3313205"/>
                  <a:pt x="3761849" y="3333712"/>
                  <a:pt x="3701995" y="3299156"/>
                </a:cubicBezTo>
                <a:lnTo>
                  <a:pt x="2838501" y="2800617"/>
                </a:lnTo>
                <a:lnTo>
                  <a:pt x="2838501" y="3816424"/>
                </a:lnTo>
                <a:cubicBezTo>
                  <a:pt x="2838501" y="3895962"/>
                  <a:pt x="2783248" y="3960440"/>
                  <a:pt x="2715088" y="3960440"/>
                </a:cubicBezTo>
                <a:cubicBezTo>
                  <a:pt x="2646929" y="3960440"/>
                  <a:pt x="2591675" y="3895962"/>
                  <a:pt x="2591675" y="3816424"/>
                </a:cubicBezTo>
                <a:lnTo>
                  <a:pt x="2591675" y="3852428"/>
                </a:lnTo>
                <a:close/>
                <a:moveTo>
                  <a:pt x="0" y="3816424"/>
                </a:moveTo>
                <a:lnTo>
                  <a:pt x="0" y="144016"/>
                </a:lnTo>
                <a:cubicBezTo>
                  <a:pt x="0" y="64478"/>
                  <a:pt x="55254" y="0"/>
                  <a:pt x="123413" y="0"/>
                </a:cubicBezTo>
                <a:cubicBezTo>
                  <a:pt x="191572" y="0"/>
                  <a:pt x="246826" y="64478"/>
                  <a:pt x="246826" y="144016"/>
                </a:cubicBezTo>
                <a:lnTo>
                  <a:pt x="246826" y="3816424"/>
                </a:lnTo>
                <a:cubicBezTo>
                  <a:pt x="246826" y="3895962"/>
                  <a:pt x="191572" y="3960440"/>
                  <a:pt x="123413" y="3960440"/>
                </a:cubicBezTo>
                <a:cubicBezTo>
                  <a:pt x="55254" y="3960440"/>
                  <a:pt x="0" y="3895962"/>
                  <a:pt x="0" y="38164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9" name="Rounded Rectangle 13">
            <a:extLst>
              <a:ext uri="{FF2B5EF4-FFF2-40B4-BE49-F238E27FC236}">
                <a16:creationId xmlns:a16="http://schemas.microsoft.com/office/drawing/2014/main" id="{4F0B6A7D-1254-4751-A517-B42C311CF227}"/>
              </a:ext>
            </a:extLst>
          </p:cNvPr>
          <p:cNvSpPr/>
          <p:nvPr/>
        </p:nvSpPr>
        <p:spPr>
          <a:xfrm>
            <a:off x="10143447" y="2949633"/>
            <a:ext cx="219529" cy="225337"/>
          </a:xfrm>
          <a:custGeom>
            <a:avLst/>
            <a:gdLst/>
            <a:ahLst/>
            <a:cxnLst/>
            <a:rect l="l" t="t" r="r" b="b"/>
            <a:pathLst>
              <a:path w="3965124" h="3966649">
                <a:moveTo>
                  <a:pt x="1424086" y="2781035"/>
                </a:moveTo>
                <a:cubicBezTo>
                  <a:pt x="1410882" y="2781035"/>
                  <a:pt x="1400178" y="2791739"/>
                  <a:pt x="1400178" y="2804943"/>
                </a:cubicBezTo>
                <a:lnTo>
                  <a:pt x="1400178" y="2865127"/>
                </a:lnTo>
                <a:cubicBezTo>
                  <a:pt x="1400178" y="2878331"/>
                  <a:pt x="1410882" y="2889035"/>
                  <a:pt x="1424086" y="2889035"/>
                </a:cubicBezTo>
                <a:lnTo>
                  <a:pt x="2367388" y="2889035"/>
                </a:lnTo>
                <a:lnTo>
                  <a:pt x="2313388" y="3141035"/>
                </a:lnTo>
                <a:lnTo>
                  <a:pt x="2529388" y="3141035"/>
                </a:lnTo>
                <a:lnTo>
                  <a:pt x="2475388" y="2889035"/>
                </a:lnTo>
                <a:lnTo>
                  <a:pt x="2528270" y="2889035"/>
                </a:lnTo>
                <a:cubicBezTo>
                  <a:pt x="2541474" y="2889035"/>
                  <a:pt x="2552178" y="2878331"/>
                  <a:pt x="2552178" y="2865127"/>
                </a:cubicBezTo>
                <a:lnTo>
                  <a:pt x="2552178" y="2804943"/>
                </a:lnTo>
                <a:cubicBezTo>
                  <a:pt x="2552178" y="2791739"/>
                  <a:pt x="2541474" y="2781035"/>
                  <a:pt x="2528270" y="2781035"/>
                </a:cubicBezTo>
                <a:close/>
                <a:moveTo>
                  <a:pt x="1415025" y="2642959"/>
                </a:moveTo>
                <a:lnTo>
                  <a:pt x="2538189" y="2642959"/>
                </a:lnTo>
                <a:cubicBezTo>
                  <a:pt x="2644599" y="2642959"/>
                  <a:pt x="2730861" y="2729221"/>
                  <a:pt x="2730861" y="2835631"/>
                </a:cubicBezTo>
                <a:lnTo>
                  <a:pt x="2730861" y="3350287"/>
                </a:lnTo>
                <a:cubicBezTo>
                  <a:pt x="2730861" y="3456697"/>
                  <a:pt x="2644599" y="3542959"/>
                  <a:pt x="2538189" y="3542959"/>
                </a:cubicBezTo>
                <a:lnTo>
                  <a:pt x="1415025" y="3542959"/>
                </a:lnTo>
                <a:cubicBezTo>
                  <a:pt x="1308615" y="3542959"/>
                  <a:pt x="1222353" y="3456697"/>
                  <a:pt x="1222353" y="3350287"/>
                </a:cubicBezTo>
                <a:lnTo>
                  <a:pt x="1222353" y="2835631"/>
                </a:lnTo>
                <a:cubicBezTo>
                  <a:pt x="1222353" y="2729221"/>
                  <a:pt x="1308615" y="2642959"/>
                  <a:pt x="1415025" y="2642959"/>
                </a:cubicBezTo>
                <a:close/>
                <a:moveTo>
                  <a:pt x="1343314" y="2552899"/>
                </a:moveTo>
                <a:cubicBezTo>
                  <a:pt x="1215608" y="2552899"/>
                  <a:pt x="1112082" y="2656425"/>
                  <a:pt x="1112082" y="2784131"/>
                </a:cubicBezTo>
                <a:lnTo>
                  <a:pt x="1112082" y="3401787"/>
                </a:lnTo>
                <a:cubicBezTo>
                  <a:pt x="1112082" y="3529493"/>
                  <a:pt x="1215608" y="3633019"/>
                  <a:pt x="1343314" y="3633019"/>
                </a:cubicBezTo>
                <a:lnTo>
                  <a:pt x="2609900" y="3633019"/>
                </a:lnTo>
                <a:cubicBezTo>
                  <a:pt x="2737606" y="3633019"/>
                  <a:pt x="2841132" y="3529493"/>
                  <a:pt x="2841132" y="3401787"/>
                </a:cubicBezTo>
                <a:lnTo>
                  <a:pt x="2841132" y="2784131"/>
                </a:lnTo>
                <a:cubicBezTo>
                  <a:pt x="2841132" y="2656425"/>
                  <a:pt x="2737606" y="2552899"/>
                  <a:pt x="2609900" y="2552899"/>
                </a:cubicBezTo>
                <a:close/>
                <a:moveTo>
                  <a:pt x="1984595" y="686451"/>
                </a:moveTo>
                <a:cubicBezTo>
                  <a:pt x="1848913" y="685428"/>
                  <a:pt x="1712956" y="709123"/>
                  <a:pt x="1586955" y="757612"/>
                </a:cubicBezTo>
                <a:cubicBezTo>
                  <a:pt x="1263834" y="881959"/>
                  <a:pt x="1057375" y="1148967"/>
                  <a:pt x="1057375" y="1442503"/>
                </a:cubicBezTo>
                <a:lnTo>
                  <a:pt x="1223713" y="1442503"/>
                </a:lnTo>
                <a:cubicBezTo>
                  <a:pt x="1223713" y="1209614"/>
                  <a:pt x="1398582" y="998535"/>
                  <a:pt x="1670021" y="903779"/>
                </a:cubicBezTo>
                <a:cubicBezTo>
                  <a:pt x="1869153" y="834264"/>
                  <a:pt x="2096964" y="835849"/>
                  <a:pt x="2294490" y="908124"/>
                </a:cubicBezTo>
                <a:cubicBezTo>
                  <a:pt x="2565800" y="1007396"/>
                  <a:pt x="2736196" y="1223292"/>
                  <a:pt x="2728387" y="1457883"/>
                </a:cubicBezTo>
                <a:lnTo>
                  <a:pt x="2894698" y="1461284"/>
                </a:lnTo>
                <a:cubicBezTo>
                  <a:pt x="2903613" y="1166055"/>
                  <a:pt x="2702828" y="893577"/>
                  <a:pt x="2380583" y="763594"/>
                </a:cubicBezTo>
                <a:cubicBezTo>
                  <a:pt x="2255683" y="713214"/>
                  <a:pt x="2120276" y="687474"/>
                  <a:pt x="1984595" y="686451"/>
                </a:cubicBezTo>
                <a:close/>
                <a:moveTo>
                  <a:pt x="748864" y="316816"/>
                </a:moveTo>
                <a:cubicBezTo>
                  <a:pt x="573867" y="277903"/>
                  <a:pt x="393078" y="608035"/>
                  <a:pt x="328345" y="1277425"/>
                </a:cubicBezTo>
                <a:cubicBezTo>
                  <a:pt x="308960" y="1477879"/>
                  <a:pt x="303156" y="1690619"/>
                  <a:pt x="311366" y="1899761"/>
                </a:cubicBezTo>
                <a:cubicBezTo>
                  <a:pt x="329717" y="2367235"/>
                  <a:pt x="412386" y="2739503"/>
                  <a:pt x="523071" y="2943388"/>
                </a:cubicBezTo>
                <a:cubicBezTo>
                  <a:pt x="514506" y="2204238"/>
                  <a:pt x="650367" y="1380009"/>
                  <a:pt x="893183" y="992065"/>
                </a:cubicBezTo>
                <a:cubicBezTo>
                  <a:pt x="928296" y="918035"/>
                  <a:pt x="972282" y="847850"/>
                  <a:pt x="1028251" y="785770"/>
                </a:cubicBezTo>
                <a:cubicBezTo>
                  <a:pt x="955273" y="494095"/>
                  <a:pt x="853096" y="339994"/>
                  <a:pt x="748864" y="316816"/>
                </a:cubicBezTo>
                <a:close/>
                <a:moveTo>
                  <a:pt x="3249110" y="307742"/>
                </a:moveTo>
                <a:cubicBezTo>
                  <a:pt x="3238158" y="307299"/>
                  <a:pt x="3227198" y="308289"/>
                  <a:pt x="3216260" y="310721"/>
                </a:cubicBezTo>
                <a:cubicBezTo>
                  <a:pt x="3111522" y="334011"/>
                  <a:pt x="3008859" y="489499"/>
                  <a:pt x="2935834" y="783936"/>
                </a:cubicBezTo>
                <a:cubicBezTo>
                  <a:pt x="3013497" y="864219"/>
                  <a:pt x="3074741" y="956758"/>
                  <a:pt x="3111090" y="1057964"/>
                </a:cubicBezTo>
                <a:cubicBezTo>
                  <a:pt x="3264072" y="1359827"/>
                  <a:pt x="3419956" y="2216590"/>
                  <a:pt x="3428851" y="2960060"/>
                </a:cubicBezTo>
                <a:cubicBezTo>
                  <a:pt x="3546237" y="2762107"/>
                  <a:pt x="3634696" y="2379249"/>
                  <a:pt x="3653758" y="1893666"/>
                </a:cubicBezTo>
                <a:cubicBezTo>
                  <a:pt x="3661968" y="1684524"/>
                  <a:pt x="3656164" y="1471784"/>
                  <a:pt x="3636779" y="1271330"/>
                </a:cubicBezTo>
                <a:cubicBezTo>
                  <a:pt x="3576092" y="643777"/>
                  <a:pt x="3413403" y="314399"/>
                  <a:pt x="3249110" y="307742"/>
                </a:cubicBezTo>
                <a:close/>
                <a:moveTo>
                  <a:pt x="1972521" y="166012"/>
                </a:moveTo>
                <a:cubicBezTo>
                  <a:pt x="1793741" y="167589"/>
                  <a:pt x="1642194" y="282090"/>
                  <a:pt x="1586880" y="441984"/>
                </a:cubicBezTo>
                <a:cubicBezTo>
                  <a:pt x="1879371" y="396485"/>
                  <a:pt x="2118186" y="390779"/>
                  <a:pt x="2369681" y="455607"/>
                </a:cubicBezTo>
                <a:cubicBezTo>
                  <a:pt x="2317851" y="285956"/>
                  <a:pt x="2158901" y="164368"/>
                  <a:pt x="1972521" y="166012"/>
                </a:cubicBezTo>
                <a:close/>
                <a:moveTo>
                  <a:pt x="1971058" y="38"/>
                </a:moveTo>
                <a:cubicBezTo>
                  <a:pt x="2272286" y="-2618"/>
                  <a:pt x="2522340" y="224629"/>
                  <a:pt x="2550790" y="518915"/>
                </a:cubicBezTo>
                <a:cubicBezTo>
                  <a:pt x="2601806" y="540783"/>
                  <a:pt x="2652165" y="566478"/>
                  <a:pt x="2700232" y="596447"/>
                </a:cubicBezTo>
                <a:cubicBezTo>
                  <a:pt x="3031809" y="-333533"/>
                  <a:pt x="3671579" y="-153955"/>
                  <a:pt x="3896642" y="981323"/>
                </a:cubicBezTo>
                <a:cubicBezTo>
                  <a:pt x="3961367" y="1307811"/>
                  <a:pt x="3980866" y="1674536"/>
                  <a:pt x="3952346" y="2028935"/>
                </a:cubicBezTo>
                <a:cubicBezTo>
                  <a:pt x="3897716" y="2707776"/>
                  <a:pt x="3682190" y="3209285"/>
                  <a:pt x="3420430" y="3365926"/>
                </a:cubicBezTo>
                <a:cubicBezTo>
                  <a:pt x="3419462" y="3390971"/>
                  <a:pt x="3417429" y="3415630"/>
                  <a:pt x="3415153" y="3439927"/>
                </a:cubicBezTo>
                <a:cubicBezTo>
                  <a:pt x="3349316" y="3791807"/>
                  <a:pt x="3159573" y="3966649"/>
                  <a:pt x="2880394" y="3966649"/>
                </a:cubicBezTo>
                <a:lnTo>
                  <a:pt x="1083079" y="3966649"/>
                </a:lnTo>
                <a:cubicBezTo>
                  <a:pt x="803900" y="3966649"/>
                  <a:pt x="599527" y="3738450"/>
                  <a:pt x="548321" y="3439927"/>
                </a:cubicBezTo>
                <a:lnTo>
                  <a:pt x="543282" y="3371180"/>
                </a:lnTo>
                <a:cubicBezTo>
                  <a:pt x="282161" y="3213580"/>
                  <a:pt x="67310" y="2712653"/>
                  <a:pt x="12778" y="2035030"/>
                </a:cubicBezTo>
                <a:cubicBezTo>
                  <a:pt x="-15742" y="1680631"/>
                  <a:pt x="3757" y="1313906"/>
                  <a:pt x="68482" y="987418"/>
                </a:cubicBezTo>
                <a:cubicBezTo>
                  <a:pt x="291713" y="-138620"/>
                  <a:pt x="922929" y="-324452"/>
                  <a:pt x="1257103" y="579942"/>
                </a:cubicBezTo>
                <a:cubicBezTo>
                  <a:pt x="1301771" y="548833"/>
                  <a:pt x="1350937" y="522322"/>
                  <a:pt x="1403563" y="499160"/>
                </a:cubicBezTo>
                <a:cubicBezTo>
                  <a:pt x="1440713" y="218741"/>
                  <a:pt x="1680131" y="2603"/>
                  <a:pt x="1971058" y="3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9701E526-A8ED-4C76-AB16-D02EE577BF9A}"/>
              </a:ext>
            </a:extLst>
          </p:cNvPr>
          <p:cNvGrpSpPr/>
          <p:nvPr/>
        </p:nvGrpSpPr>
        <p:grpSpPr>
          <a:xfrm>
            <a:off x="10364407" y="3511301"/>
            <a:ext cx="230983" cy="236655"/>
            <a:chOff x="2611714" y="1452659"/>
            <a:chExt cx="3963104" cy="3957283"/>
          </a:xfrm>
          <a:solidFill>
            <a:schemeClr val="accent4"/>
          </a:solidFill>
        </p:grpSpPr>
        <p:sp>
          <p:nvSpPr>
            <p:cNvPr id="121" name="Round Same Side Corner Rectangle 4">
              <a:extLst>
                <a:ext uri="{FF2B5EF4-FFF2-40B4-BE49-F238E27FC236}">
                  <a16:creationId xmlns:a16="http://schemas.microsoft.com/office/drawing/2014/main" id="{B2958C51-C2E3-40A2-841E-FD30374B4EBB}"/>
                </a:ext>
              </a:extLst>
            </p:cNvPr>
            <p:cNvSpPr/>
            <p:nvPr/>
          </p:nvSpPr>
          <p:spPr>
            <a:xfrm rot="5400000">
              <a:off x="3996576" y="67797"/>
              <a:ext cx="1193379" cy="3963104"/>
            </a:xfrm>
            <a:custGeom>
              <a:avLst/>
              <a:gdLst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0 w 792088"/>
                <a:gd name="connsiteY5" fmla="*/ 4005634 h 4005634"/>
                <a:gd name="connsiteX6" fmla="*/ 0 w 792088"/>
                <a:gd name="connsiteY6" fmla="*/ 4005634 h 4005634"/>
                <a:gd name="connsiteX7" fmla="*/ 0 w 792088"/>
                <a:gd name="connsiteY7" fmla="*/ 259607 h 4005634"/>
                <a:gd name="connsiteX8" fmla="*/ 259607 w 792088"/>
                <a:gd name="connsiteY8" fmla="*/ 0 h 4005634"/>
                <a:gd name="connsiteX0" fmla="*/ 270239 w 802720"/>
                <a:gd name="connsiteY0" fmla="*/ 0 h 4005634"/>
                <a:gd name="connsiteX1" fmla="*/ 543113 w 802720"/>
                <a:gd name="connsiteY1" fmla="*/ 0 h 4005634"/>
                <a:gd name="connsiteX2" fmla="*/ 802720 w 802720"/>
                <a:gd name="connsiteY2" fmla="*/ 259607 h 4005634"/>
                <a:gd name="connsiteX3" fmla="*/ 802720 w 802720"/>
                <a:gd name="connsiteY3" fmla="*/ 4005634 h 4005634"/>
                <a:gd name="connsiteX4" fmla="*/ 802720 w 802720"/>
                <a:gd name="connsiteY4" fmla="*/ 4005634 h 4005634"/>
                <a:gd name="connsiteX5" fmla="*/ 10632 w 802720"/>
                <a:gd name="connsiteY5" fmla="*/ 4005634 h 4005634"/>
                <a:gd name="connsiteX6" fmla="*/ 0 w 802720"/>
                <a:gd name="connsiteY6" fmla="*/ 3590965 h 4005634"/>
                <a:gd name="connsiteX7" fmla="*/ 10632 w 802720"/>
                <a:gd name="connsiteY7" fmla="*/ 259607 h 4005634"/>
                <a:gd name="connsiteX8" fmla="*/ 270239 w 802720"/>
                <a:gd name="connsiteY8" fmla="*/ 0 h 4005634"/>
                <a:gd name="connsiteX0" fmla="*/ 280872 w 813353"/>
                <a:gd name="connsiteY0" fmla="*/ 0 h 4005634"/>
                <a:gd name="connsiteX1" fmla="*/ 553746 w 813353"/>
                <a:gd name="connsiteY1" fmla="*/ 0 h 4005634"/>
                <a:gd name="connsiteX2" fmla="*/ 813353 w 813353"/>
                <a:gd name="connsiteY2" fmla="*/ 259607 h 4005634"/>
                <a:gd name="connsiteX3" fmla="*/ 813353 w 813353"/>
                <a:gd name="connsiteY3" fmla="*/ 4005634 h 4005634"/>
                <a:gd name="connsiteX4" fmla="*/ 813353 w 813353"/>
                <a:gd name="connsiteY4" fmla="*/ 4005634 h 4005634"/>
                <a:gd name="connsiteX5" fmla="*/ 21265 w 813353"/>
                <a:gd name="connsiteY5" fmla="*/ 4005634 h 4005634"/>
                <a:gd name="connsiteX6" fmla="*/ 0 w 813353"/>
                <a:gd name="connsiteY6" fmla="*/ 3590965 h 4005634"/>
                <a:gd name="connsiteX7" fmla="*/ 21265 w 813353"/>
                <a:gd name="connsiteY7" fmla="*/ 259607 h 4005634"/>
                <a:gd name="connsiteX8" fmla="*/ 280872 w 813353"/>
                <a:gd name="connsiteY8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0 w 792088"/>
                <a:gd name="connsiteY5" fmla="*/ 4005634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10633 w 792088"/>
                <a:gd name="connsiteY5" fmla="*/ 3101867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10633 w 792088"/>
                <a:gd name="connsiteY5" fmla="*/ 3101867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1004739"/>
                <a:gd name="connsiteY0" fmla="*/ 0 h 4005634"/>
                <a:gd name="connsiteX1" fmla="*/ 532481 w 1004739"/>
                <a:gd name="connsiteY1" fmla="*/ 0 h 4005634"/>
                <a:gd name="connsiteX2" fmla="*/ 792088 w 1004739"/>
                <a:gd name="connsiteY2" fmla="*/ 259607 h 4005634"/>
                <a:gd name="connsiteX3" fmla="*/ 792088 w 1004739"/>
                <a:gd name="connsiteY3" fmla="*/ 4005634 h 4005634"/>
                <a:gd name="connsiteX4" fmla="*/ 1004739 w 1004739"/>
                <a:gd name="connsiteY4" fmla="*/ 3941839 h 4005634"/>
                <a:gd name="connsiteX5" fmla="*/ 10633 w 1004739"/>
                <a:gd name="connsiteY5" fmla="*/ 3101867 h 4005634"/>
                <a:gd name="connsiteX6" fmla="*/ 0 w 1004739"/>
                <a:gd name="connsiteY6" fmla="*/ 259607 h 4005634"/>
                <a:gd name="connsiteX7" fmla="*/ 259607 w 1004739"/>
                <a:gd name="connsiteY7" fmla="*/ 0 h 4005634"/>
                <a:gd name="connsiteX0" fmla="*/ 259607 w 1004739"/>
                <a:gd name="connsiteY0" fmla="*/ 0 h 4005634"/>
                <a:gd name="connsiteX1" fmla="*/ 532481 w 1004739"/>
                <a:gd name="connsiteY1" fmla="*/ 0 h 4005634"/>
                <a:gd name="connsiteX2" fmla="*/ 792088 w 1004739"/>
                <a:gd name="connsiteY2" fmla="*/ 259607 h 4005634"/>
                <a:gd name="connsiteX3" fmla="*/ 792090 w 1004739"/>
                <a:gd name="connsiteY3" fmla="*/ 4005634 h 4005634"/>
                <a:gd name="connsiteX4" fmla="*/ 1004739 w 1004739"/>
                <a:gd name="connsiteY4" fmla="*/ 3941839 h 4005634"/>
                <a:gd name="connsiteX5" fmla="*/ 10633 w 1004739"/>
                <a:gd name="connsiteY5" fmla="*/ 3101867 h 4005634"/>
                <a:gd name="connsiteX6" fmla="*/ 0 w 1004739"/>
                <a:gd name="connsiteY6" fmla="*/ 259607 h 4005634"/>
                <a:gd name="connsiteX7" fmla="*/ 259607 w 1004739"/>
                <a:gd name="connsiteY7" fmla="*/ 0 h 4005634"/>
                <a:gd name="connsiteX0" fmla="*/ 259607 w 1004739"/>
                <a:gd name="connsiteY0" fmla="*/ 0 h 4016266"/>
                <a:gd name="connsiteX1" fmla="*/ 532481 w 1004739"/>
                <a:gd name="connsiteY1" fmla="*/ 0 h 4016266"/>
                <a:gd name="connsiteX2" fmla="*/ 792088 w 1004739"/>
                <a:gd name="connsiteY2" fmla="*/ 259607 h 4016266"/>
                <a:gd name="connsiteX3" fmla="*/ 802725 w 1004739"/>
                <a:gd name="connsiteY3" fmla="*/ 4016266 h 4016266"/>
                <a:gd name="connsiteX4" fmla="*/ 1004739 w 1004739"/>
                <a:gd name="connsiteY4" fmla="*/ 3941839 h 4016266"/>
                <a:gd name="connsiteX5" fmla="*/ 10633 w 1004739"/>
                <a:gd name="connsiteY5" fmla="*/ 3101867 h 4016266"/>
                <a:gd name="connsiteX6" fmla="*/ 0 w 1004739"/>
                <a:gd name="connsiteY6" fmla="*/ 259607 h 4016266"/>
                <a:gd name="connsiteX7" fmla="*/ 259607 w 1004739"/>
                <a:gd name="connsiteY7" fmla="*/ 0 h 4016266"/>
                <a:gd name="connsiteX0" fmla="*/ 259607 w 1040242"/>
                <a:gd name="connsiteY0" fmla="*/ 0 h 3941839"/>
                <a:gd name="connsiteX1" fmla="*/ 532481 w 1040242"/>
                <a:gd name="connsiteY1" fmla="*/ 0 h 3941839"/>
                <a:gd name="connsiteX2" fmla="*/ 792088 w 1040242"/>
                <a:gd name="connsiteY2" fmla="*/ 259607 h 3941839"/>
                <a:gd name="connsiteX3" fmla="*/ 1004739 w 1040242"/>
                <a:gd name="connsiteY3" fmla="*/ 3941839 h 3941839"/>
                <a:gd name="connsiteX4" fmla="*/ 10633 w 1040242"/>
                <a:gd name="connsiteY4" fmla="*/ 3101867 h 3941839"/>
                <a:gd name="connsiteX5" fmla="*/ 0 w 1040242"/>
                <a:gd name="connsiteY5" fmla="*/ 259607 h 3941839"/>
                <a:gd name="connsiteX6" fmla="*/ 259607 w 1040242"/>
                <a:gd name="connsiteY6" fmla="*/ 0 h 3941839"/>
                <a:gd name="connsiteX0" fmla="*/ 259607 w 1384020"/>
                <a:gd name="connsiteY0" fmla="*/ 0 h 3984369"/>
                <a:gd name="connsiteX1" fmla="*/ 532481 w 1384020"/>
                <a:gd name="connsiteY1" fmla="*/ 0 h 3984369"/>
                <a:gd name="connsiteX2" fmla="*/ 792088 w 1384020"/>
                <a:gd name="connsiteY2" fmla="*/ 259607 h 3984369"/>
                <a:gd name="connsiteX3" fmla="*/ 1366248 w 1384020"/>
                <a:gd name="connsiteY3" fmla="*/ 3984369 h 3984369"/>
                <a:gd name="connsiteX4" fmla="*/ 10633 w 1384020"/>
                <a:gd name="connsiteY4" fmla="*/ 3101867 h 3984369"/>
                <a:gd name="connsiteX5" fmla="*/ 0 w 1384020"/>
                <a:gd name="connsiteY5" fmla="*/ 259607 h 3984369"/>
                <a:gd name="connsiteX6" fmla="*/ 259607 w 1384020"/>
                <a:gd name="connsiteY6" fmla="*/ 0 h 3984369"/>
                <a:gd name="connsiteX0" fmla="*/ 259607 w 1128565"/>
                <a:gd name="connsiteY0" fmla="*/ 0 h 4016267"/>
                <a:gd name="connsiteX1" fmla="*/ 532481 w 1128565"/>
                <a:gd name="connsiteY1" fmla="*/ 0 h 4016267"/>
                <a:gd name="connsiteX2" fmla="*/ 792088 w 1128565"/>
                <a:gd name="connsiteY2" fmla="*/ 259607 h 4016267"/>
                <a:gd name="connsiteX3" fmla="*/ 1100436 w 1128565"/>
                <a:gd name="connsiteY3" fmla="*/ 4016267 h 4016267"/>
                <a:gd name="connsiteX4" fmla="*/ 10633 w 1128565"/>
                <a:gd name="connsiteY4" fmla="*/ 3101867 h 4016267"/>
                <a:gd name="connsiteX5" fmla="*/ 0 w 1128565"/>
                <a:gd name="connsiteY5" fmla="*/ 259607 h 4016267"/>
                <a:gd name="connsiteX6" fmla="*/ 259607 w 1128565"/>
                <a:gd name="connsiteY6" fmla="*/ 0 h 4016267"/>
                <a:gd name="connsiteX0" fmla="*/ 259607 w 1128565"/>
                <a:gd name="connsiteY0" fmla="*/ 0 h 4016267"/>
                <a:gd name="connsiteX1" fmla="*/ 532481 w 1128565"/>
                <a:gd name="connsiteY1" fmla="*/ 0 h 4016267"/>
                <a:gd name="connsiteX2" fmla="*/ 792088 w 1128565"/>
                <a:gd name="connsiteY2" fmla="*/ 259607 h 4016267"/>
                <a:gd name="connsiteX3" fmla="*/ 1100436 w 1128565"/>
                <a:gd name="connsiteY3" fmla="*/ 4016267 h 4016267"/>
                <a:gd name="connsiteX4" fmla="*/ 10633 w 1128565"/>
                <a:gd name="connsiteY4" fmla="*/ 3101867 h 4016267"/>
                <a:gd name="connsiteX5" fmla="*/ 0 w 1128565"/>
                <a:gd name="connsiteY5" fmla="*/ 259607 h 4016267"/>
                <a:gd name="connsiteX6" fmla="*/ 259607 w 1128565"/>
                <a:gd name="connsiteY6" fmla="*/ 0 h 4016267"/>
                <a:gd name="connsiteX0" fmla="*/ 259607 w 1148583"/>
                <a:gd name="connsiteY0" fmla="*/ 0 h 3963104"/>
                <a:gd name="connsiteX1" fmla="*/ 532481 w 1148583"/>
                <a:gd name="connsiteY1" fmla="*/ 0 h 3963104"/>
                <a:gd name="connsiteX2" fmla="*/ 792088 w 1148583"/>
                <a:gd name="connsiteY2" fmla="*/ 259607 h 3963104"/>
                <a:gd name="connsiteX3" fmla="*/ 1121701 w 1148583"/>
                <a:gd name="connsiteY3" fmla="*/ 3963104 h 3963104"/>
                <a:gd name="connsiteX4" fmla="*/ 10633 w 1148583"/>
                <a:gd name="connsiteY4" fmla="*/ 3101867 h 3963104"/>
                <a:gd name="connsiteX5" fmla="*/ 0 w 1148583"/>
                <a:gd name="connsiteY5" fmla="*/ 259607 h 3963104"/>
                <a:gd name="connsiteX6" fmla="*/ 259607 w 1148583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210113"/>
                <a:gd name="connsiteY0" fmla="*/ 0 h 3963640"/>
                <a:gd name="connsiteX1" fmla="*/ 564605 w 1210113"/>
                <a:gd name="connsiteY1" fmla="*/ 0 h 3963640"/>
                <a:gd name="connsiteX2" fmla="*/ 824212 w 1210113"/>
                <a:gd name="connsiteY2" fmla="*/ 259607 h 3963640"/>
                <a:gd name="connsiteX3" fmla="*/ 1153825 w 1210113"/>
                <a:gd name="connsiteY3" fmla="*/ 3963104 h 3963640"/>
                <a:gd name="connsiteX4" fmla="*/ 228 w 1210113"/>
                <a:gd name="connsiteY4" fmla="*/ 2867951 h 3963640"/>
                <a:gd name="connsiteX5" fmla="*/ 32124 w 1210113"/>
                <a:gd name="connsiteY5" fmla="*/ 259607 h 3963640"/>
                <a:gd name="connsiteX6" fmla="*/ 291731 w 1210113"/>
                <a:gd name="connsiteY6" fmla="*/ 0 h 3963640"/>
                <a:gd name="connsiteX0" fmla="*/ 291731 w 1202597"/>
                <a:gd name="connsiteY0" fmla="*/ 0 h 3963104"/>
                <a:gd name="connsiteX1" fmla="*/ 564605 w 1202597"/>
                <a:gd name="connsiteY1" fmla="*/ 0 h 3963104"/>
                <a:gd name="connsiteX2" fmla="*/ 824212 w 1202597"/>
                <a:gd name="connsiteY2" fmla="*/ 259607 h 3963104"/>
                <a:gd name="connsiteX3" fmla="*/ 865240 w 1202597"/>
                <a:gd name="connsiteY3" fmla="*/ 2853423 h 3963104"/>
                <a:gd name="connsiteX4" fmla="*/ 1153825 w 1202597"/>
                <a:gd name="connsiteY4" fmla="*/ 3963104 h 3963104"/>
                <a:gd name="connsiteX5" fmla="*/ 228 w 1202597"/>
                <a:gd name="connsiteY5" fmla="*/ 2867951 h 3963104"/>
                <a:gd name="connsiteX6" fmla="*/ 32124 w 1202597"/>
                <a:gd name="connsiteY6" fmla="*/ 259607 h 3963104"/>
                <a:gd name="connsiteX7" fmla="*/ 291731 w 1202597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53423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53423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5100"/>
                <a:gd name="connsiteY0" fmla="*/ 0 h 3963104"/>
                <a:gd name="connsiteX1" fmla="*/ 564605 w 1195100"/>
                <a:gd name="connsiteY1" fmla="*/ 0 h 3963104"/>
                <a:gd name="connsiteX2" fmla="*/ 824212 w 1195100"/>
                <a:gd name="connsiteY2" fmla="*/ 259607 h 3963104"/>
                <a:gd name="connsiteX3" fmla="*/ 833342 w 1195100"/>
                <a:gd name="connsiteY3" fmla="*/ 2864055 h 3963104"/>
                <a:gd name="connsiteX4" fmla="*/ 1153825 w 1195100"/>
                <a:gd name="connsiteY4" fmla="*/ 3963104 h 3963104"/>
                <a:gd name="connsiteX5" fmla="*/ 228 w 1195100"/>
                <a:gd name="connsiteY5" fmla="*/ 2867951 h 3963104"/>
                <a:gd name="connsiteX6" fmla="*/ 32124 w 1195100"/>
                <a:gd name="connsiteY6" fmla="*/ 259607 h 3963104"/>
                <a:gd name="connsiteX7" fmla="*/ 291731 w 1195100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5777"/>
                <a:gd name="connsiteY0" fmla="*/ 0 h 3963104"/>
                <a:gd name="connsiteX1" fmla="*/ 564605 w 1195777"/>
                <a:gd name="connsiteY1" fmla="*/ 0 h 3963104"/>
                <a:gd name="connsiteX2" fmla="*/ 824212 w 1195777"/>
                <a:gd name="connsiteY2" fmla="*/ 259607 h 3963104"/>
                <a:gd name="connsiteX3" fmla="*/ 843975 w 1195777"/>
                <a:gd name="connsiteY3" fmla="*/ 2832157 h 3963104"/>
                <a:gd name="connsiteX4" fmla="*/ 1153825 w 1195777"/>
                <a:gd name="connsiteY4" fmla="*/ 3963104 h 3963104"/>
                <a:gd name="connsiteX5" fmla="*/ 228 w 1195777"/>
                <a:gd name="connsiteY5" fmla="*/ 2867951 h 3963104"/>
                <a:gd name="connsiteX6" fmla="*/ 32124 w 1195777"/>
                <a:gd name="connsiteY6" fmla="*/ 259607 h 3963104"/>
                <a:gd name="connsiteX7" fmla="*/ 291731 w 1195777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3379"/>
                <a:gd name="connsiteY0" fmla="*/ 0 h 3963104"/>
                <a:gd name="connsiteX1" fmla="*/ 564605 w 1193379"/>
                <a:gd name="connsiteY1" fmla="*/ 0 h 3963104"/>
                <a:gd name="connsiteX2" fmla="*/ 824212 w 1193379"/>
                <a:gd name="connsiteY2" fmla="*/ 259607 h 3963104"/>
                <a:gd name="connsiteX3" fmla="*/ 804710 w 1193379"/>
                <a:gd name="connsiteY3" fmla="*/ 2820937 h 3963104"/>
                <a:gd name="connsiteX4" fmla="*/ 1153825 w 1193379"/>
                <a:gd name="connsiteY4" fmla="*/ 3963104 h 3963104"/>
                <a:gd name="connsiteX5" fmla="*/ 228 w 1193379"/>
                <a:gd name="connsiteY5" fmla="*/ 2867951 h 3963104"/>
                <a:gd name="connsiteX6" fmla="*/ 32124 w 1193379"/>
                <a:gd name="connsiteY6" fmla="*/ 259607 h 3963104"/>
                <a:gd name="connsiteX7" fmla="*/ 291731 w 1193379"/>
                <a:gd name="connsiteY7" fmla="*/ 0 h 3963104"/>
                <a:gd name="connsiteX0" fmla="*/ 291731 w 1193379"/>
                <a:gd name="connsiteY0" fmla="*/ 0 h 3963104"/>
                <a:gd name="connsiteX1" fmla="*/ 564605 w 1193379"/>
                <a:gd name="connsiteY1" fmla="*/ 0 h 3963104"/>
                <a:gd name="connsiteX2" fmla="*/ 824212 w 1193379"/>
                <a:gd name="connsiteY2" fmla="*/ 259607 h 3963104"/>
                <a:gd name="connsiteX3" fmla="*/ 804710 w 1193379"/>
                <a:gd name="connsiteY3" fmla="*/ 2820937 h 3963104"/>
                <a:gd name="connsiteX4" fmla="*/ 1153825 w 1193379"/>
                <a:gd name="connsiteY4" fmla="*/ 3963104 h 3963104"/>
                <a:gd name="connsiteX5" fmla="*/ 228 w 1193379"/>
                <a:gd name="connsiteY5" fmla="*/ 2867951 h 3963104"/>
                <a:gd name="connsiteX6" fmla="*/ 32124 w 1193379"/>
                <a:gd name="connsiteY6" fmla="*/ 259607 h 3963104"/>
                <a:gd name="connsiteX7" fmla="*/ 291731 w 1193379"/>
                <a:gd name="connsiteY7" fmla="*/ 0 h 3963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3379" h="3963104">
                  <a:moveTo>
                    <a:pt x="291731" y="0"/>
                  </a:moveTo>
                  <a:lnTo>
                    <a:pt x="564605" y="0"/>
                  </a:lnTo>
                  <a:cubicBezTo>
                    <a:pt x="707982" y="0"/>
                    <a:pt x="824212" y="116230"/>
                    <a:pt x="824212" y="259607"/>
                  </a:cubicBezTo>
                  <a:cubicBezTo>
                    <a:pt x="812311" y="1450613"/>
                    <a:pt x="789639" y="1742312"/>
                    <a:pt x="804710" y="2820937"/>
                  </a:cubicBezTo>
                  <a:cubicBezTo>
                    <a:pt x="785221" y="3416922"/>
                    <a:pt x="1344067" y="3958911"/>
                    <a:pt x="1153825" y="3963104"/>
                  </a:cubicBezTo>
                  <a:cubicBezTo>
                    <a:pt x="691323" y="3853235"/>
                    <a:pt x="5536" y="3498816"/>
                    <a:pt x="228" y="2867951"/>
                  </a:cubicBezTo>
                  <a:cubicBezTo>
                    <a:pt x="-3316" y="1920531"/>
                    <a:pt x="35668" y="1207027"/>
                    <a:pt x="32124" y="259607"/>
                  </a:cubicBezTo>
                  <a:cubicBezTo>
                    <a:pt x="32124" y="116230"/>
                    <a:pt x="148354" y="0"/>
                    <a:pt x="29173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2" name="Round Same Side Corner Rectangle 6">
              <a:extLst>
                <a:ext uri="{FF2B5EF4-FFF2-40B4-BE49-F238E27FC236}">
                  <a16:creationId xmlns:a16="http://schemas.microsoft.com/office/drawing/2014/main" id="{1A729E4C-B03E-49BB-ACD0-84A29D1F7F8F}"/>
                </a:ext>
              </a:extLst>
            </p:cNvPr>
            <p:cNvSpPr/>
            <p:nvPr/>
          </p:nvSpPr>
          <p:spPr>
            <a:xfrm rot="10800000">
              <a:off x="3313887" y="2197644"/>
              <a:ext cx="970080" cy="3202984"/>
            </a:xfrm>
            <a:custGeom>
              <a:avLst/>
              <a:gdLst>
                <a:gd name="connsiteX0" fmla="*/ 387196 w 792088"/>
                <a:gd name="connsiteY0" fmla="*/ 0 h 2736304"/>
                <a:gd name="connsiteX1" fmla="*/ 404892 w 792088"/>
                <a:gd name="connsiteY1" fmla="*/ 0 h 2736304"/>
                <a:gd name="connsiteX2" fmla="*/ 792088 w 792088"/>
                <a:gd name="connsiteY2" fmla="*/ 387196 h 2736304"/>
                <a:gd name="connsiteX3" fmla="*/ 792088 w 792088"/>
                <a:gd name="connsiteY3" fmla="*/ 2736304 h 2736304"/>
                <a:gd name="connsiteX4" fmla="*/ 792088 w 792088"/>
                <a:gd name="connsiteY4" fmla="*/ 2736304 h 2736304"/>
                <a:gd name="connsiteX5" fmla="*/ 0 w 792088"/>
                <a:gd name="connsiteY5" fmla="*/ 2736304 h 2736304"/>
                <a:gd name="connsiteX6" fmla="*/ 0 w 792088"/>
                <a:gd name="connsiteY6" fmla="*/ 2736304 h 2736304"/>
                <a:gd name="connsiteX7" fmla="*/ 0 w 792088"/>
                <a:gd name="connsiteY7" fmla="*/ 387196 h 2736304"/>
                <a:gd name="connsiteX8" fmla="*/ 387196 w 792088"/>
                <a:gd name="connsiteY8" fmla="*/ 0 h 2736304"/>
                <a:gd name="connsiteX0" fmla="*/ 397829 w 792088"/>
                <a:gd name="connsiteY0" fmla="*/ 0 h 3236034"/>
                <a:gd name="connsiteX1" fmla="*/ 404892 w 792088"/>
                <a:gd name="connsiteY1" fmla="*/ 499730 h 3236034"/>
                <a:gd name="connsiteX2" fmla="*/ 792088 w 792088"/>
                <a:gd name="connsiteY2" fmla="*/ 886926 h 3236034"/>
                <a:gd name="connsiteX3" fmla="*/ 792088 w 792088"/>
                <a:gd name="connsiteY3" fmla="*/ 3236034 h 3236034"/>
                <a:gd name="connsiteX4" fmla="*/ 792088 w 792088"/>
                <a:gd name="connsiteY4" fmla="*/ 3236034 h 3236034"/>
                <a:gd name="connsiteX5" fmla="*/ 0 w 792088"/>
                <a:gd name="connsiteY5" fmla="*/ 3236034 h 3236034"/>
                <a:gd name="connsiteX6" fmla="*/ 0 w 792088"/>
                <a:gd name="connsiteY6" fmla="*/ 3236034 h 3236034"/>
                <a:gd name="connsiteX7" fmla="*/ 0 w 792088"/>
                <a:gd name="connsiteY7" fmla="*/ 886926 h 3236034"/>
                <a:gd name="connsiteX8" fmla="*/ 397829 w 792088"/>
                <a:gd name="connsiteY8" fmla="*/ 0 h 3236034"/>
                <a:gd name="connsiteX0" fmla="*/ 397829 w 792088"/>
                <a:gd name="connsiteY0" fmla="*/ 0 h 3236034"/>
                <a:gd name="connsiteX1" fmla="*/ 404892 w 792088"/>
                <a:gd name="connsiteY1" fmla="*/ 499730 h 3236034"/>
                <a:gd name="connsiteX2" fmla="*/ 792088 w 792088"/>
                <a:gd name="connsiteY2" fmla="*/ 886926 h 3236034"/>
                <a:gd name="connsiteX3" fmla="*/ 792088 w 792088"/>
                <a:gd name="connsiteY3" fmla="*/ 3236034 h 3236034"/>
                <a:gd name="connsiteX4" fmla="*/ 792088 w 792088"/>
                <a:gd name="connsiteY4" fmla="*/ 3236034 h 3236034"/>
                <a:gd name="connsiteX5" fmla="*/ 0 w 792088"/>
                <a:gd name="connsiteY5" fmla="*/ 3236034 h 3236034"/>
                <a:gd name="connsiteX6" fmla="*/ 0 w 792088"/>
                <a:gd name="connsiteY6" fmla="*/ 3236034 h 3236034"/>
                <a:gd name="connsiteX7" fmla="*/ 0 w 792088"/>
                <a:gd name="connsiteY7" fmla="*/ 886926 h 3236034"/>
                <a:gd name="connsiteX8" fmla="*/ 397829 w 792088"/>
                <a:gd name="connsiteY8" fmla="*/ 0 h 3236034"/>
                <a:gd name="connsiteX0" fmla="*/ 397829 w 898729"/>
                <a:gd name="connsiteY0" fmla="*/ 0 h 3236034"/>
                <a:gd name="connsiteX1" fmla="*/ 755766 w 898729"/>
                <a:gd name="connsiteY1" fmla="*/ 202018 h 3236034"/>
                <a:gd name="connsiteX2" fmla="*/ 792088 w 898729"/>
                <a:gd name="connsiteY2" fmla="*/ 886926 h 3236034"/>
                <a:gd name="connsiteX3" fmla="*/ 792088 w 898729"/>
                <a:gd name="connsiteY3" fmla="*/ 3236034 h 3236034"/>
                <a:gd name="connsiteX4" fmla="*/ 792088 w 898729"/>
                <a:gd name="connsiteY4" fmla="*/ 3236034 h 3236034"/>
                <a:gd name="connsiteX5" fmla="*/ 0 w 898729"/>
                <a:gd name="connsiteY5" fmla="*/ 3236034 h 3236034"/>
                <a:gd name="connsiteX6" fmla="*/ 0 w 898729"/>
                <a:gd name="connsiteY6" fmla="*/ 3236034 h 3236034"/>
                <a:gd name="connsiteX7" fmla="*/ 0 w 898729"/>
                <a:gd name="connsiteY7" fmla="*/ 886926 h 3236034"/>
                <a:gd name="connsiteX8" fmla="*/ 397829 w 898729"/>
                <a:gd name="connsiteY8" fmla="*/ 0 h 3236034"/>
                <a:gd name="connsiteX0" fmla="*/ 397829 w 901981"/>
                <a:gd name="connsiteY0" fmla="*/ 0 h 3236034"/>
                <a:gd name="connsiteX1" fmla="*/ 755766 w 901981"/>
                <a:gd name="connsiteY1" fmla="*/ 202018 h 3236034"/>
                <a:gd name="connsiteX2" fmla="*/ 802721 w 901981"/>
                <a:gd name="connsiteY2" fmla="*/ 1099577 h 3236034"/>
                <a:gd name="connsiteX3" fmla="*/ 792088 w 901981"/>
                <a:gd name="connsiteY3" fmla="*/ 3236034 h 3236034"/>
                <a:gd name="connsiteX4" fmla="*/ 792088 w 901981"/>
                <a:gd name="connsiteY4" fmla="*/ 3236034 h 3236034"/>
                <a:gd name="connsiteX5" fmla="*/ 0 w 901981"/>
                <a:gd name="connsiteY5" fmla="*/ 3236034 h 3236034"/>
                <a:gd name="connsiteX6" fmla="*/ 0 w 901981"/>
                <a:gd name="connsiteY6" fmla="*/ 3236034 h 3236034"/>
                <a:gd name="connsiteX7" fmla="*/ 0 w 901981"/>
                <a:gd name="connsiteY7" fmla="*/ 886926 h 3236034"/>
                <a:gd name="connsiteX8" fmla="*/ 397829 w 901981"/>
                <a:gd name="connsiteY8" fmla="*/ 0 h 3236034"/>
                <a:gd name="connsiteX0" fmla="*/ 397829 w 951558"/>
                <a:gd name="connsiteY0" fmla="*/ 0 h 3236034"/>
                <a:gd name="connsiteX1" fmla="*/ 755766 w 951558"/>
                <a:gd name="connsiteY1" fmla="*/ 202018 h 3236034"/>
                <a:gd name="connsiteX2" fmla="*/ 802721 w 951558"/>
                <a:gd name="connsiteY2" fmla="*/ 1099577 h 3236034"/>
                <a:gd name="connsiteX3" fmla="*/ 792088 w 951558"/>
                <a:gd name="connsiteY3" fmla="*/ 3236034 h 3236034"/>
                <a:gd name="connsiteX4" fmla="*/ 792088 w 951558"/>
                <a:gd name="connsiteY4" fmla="*/ 3236034 h 3236034"/>
                <a:gd name="connsiteX5" fmla="*/ 0 w 951558"/>
                <a:gd name="connsiteY5" fmla="*/ 3236034 h 3236034"/>
                <a:gd name="connsiteX6" fmla="*/ 0 w 951558"/>
                <a:gd name="connsiteY6" fmla="*/ 3236034 h 3236034"/>
                <a:gd name="connsiteX7" fmla="*/ 0 w 951558"/>
                <a:gd name="connsiteY7" fmla="*/ 886926 h 3236034"/>
                <a:gd name="connsiteX8" fmla="*/ 397829 w 951558"/>
                <a:gd name="connsiteY8" fmla="*/ 0 h 3236034"/>
                <a:gd name="connsiteX0" fmla="*/ 397829 w 1016715"/>
                <a:gd name="connsiteY0" fmla="*/ 0 h 3236034"/>
                <a:gd name="connsiteX1" fmla="*/ 862091 w 1016715"/>
                <a:gd name="connsiteY1" fmla="*/ 191385 h 3236034"/>
                <a:gd name="connsiteX2" fmla="*/ 802721 w 1016715"/>
                <a:gd name="connsiteY2" fmla="*/ 1099577 h 3236034"/>
                <a:gd name="connsiteX3" fmla="*/ 792088 w 1016715"/>
                <a:gd name="connsiteY3" fmla="*/ 3236034 h 3236034"/>
                <a:gd name="connsiteX4" fmla="*/ 792088 w 1016715"/>
                <a:gd name="connsiteY4" fmla="*/ 3236034 h 3236034"/>
                <a:gd name="connsiteX5" fmla="*/ 0 w 1016715"/>
                <a:gd name="connsiteY5" fmla="*/ 3236034 h 3236034"/>
                <a:gd name="connsiteX6" fmla="*/ 0 w 1016715"/>
                <a:gd name="connsiteY6" fmla="*/ 3236034 h 3236034"/>
                <a:gd name="connsiteX7" fmla="*/ 0 w 1016715"/>
                <a:gd name="connsiteY7" fmla="*/ 886926 h 3236034"/>
                <a:gd name="connsiteX8" fmla="*/ 397829 w 1016715"/>
                <a:gd name="connsiteY8" fmla="*/ 0 h 3236034"/>
                <a:gd name="connsiteX0" fmla="*/ 397829 w 1016715"/>
                <a:gd name="connsiteY0" fmla="*/ 0 h 3236034"/>
                <a:gd name="connsiteX1" fmla="*/ 862091 w 1016715"/>
                <a:gd name="connsiteY1" fmla="*/ 191385 h 3236034"/>
                <a:gd name="connsiteX2" fmla="*/ 802721 w 1016715"/>
                <a:gd name="connsiteY2" fmla="*/ 1099577 h 3236034"/>
                <a:gd name="connsiteX3" fmla="*/ 792088 w 1016715"/>
                <a:gd name="connsiteY3" fmla="*/ 3236034 h 3236034"/>
                <a:gd name="connsiteX4" fmla="*/ 792088 w 1016715"/>
                <a:gd name="connsiteY4" fmla="*/ 3236034 h 3236034"/>
                <a:gd name="connsiteX5" fmla="*/ 0 w 1016715"/>
                <a:gd name="connsiteY5" fmla="*/ 3236034 h 3236034"/>
                <a:gd name="connsiteX6" fmla="*/ 0 w 1016715"/>
                <a:gd name="connsiteY6" fmla="*/ 3236034 h 3236034"/>
                <a:gd name="connsiteX7" fmla="*/ 0 w 1016715"/>
                <a:gd name="connsiteY7" fmla="*/ 886926 h 3236034"/>
                <a:gd name="connsiteX8" fmla="*/ 397829 w 1016715"/>
                <a:gd name="connsiteY8" fmla="*/ 0 h 3236034"/>
                <a:gd name="connsiteX0" fmla="*/ 397829 w 802721"/>
                <a:gd name="connsiteY0" fmla="*/ 0 h 3236034"/>
                <a:gd name="connsiteX1" fmla="*/ 802721 w 802721"/>
                <a:gd name="connsiteY1" fmla="*/ 1099577 h 3236034"/>
                <a:gd name="connsiteX2" fmla="*/ 792088 w 802721"/>
                <a:gd name="connsiteY2" fmla="*/ 3236034 h 3236034"/>
                <a:gd name="connsiteX3" fmla="*/ 792088 w 802721"/>
                <a:gd name="connsiteY3" fmla="*/ 3236034 h 3236034"/>
                <a:gd name="connsiteX4" fmla="*/ 0 w 802721"/>
                <a:gd name="connsiteY4" fmla="*/ 3236034 h 3236034"/>
                <a:gd name="connsiteX5" fmla="*/ 0 w 802721"/>
                <a:gd name="connsiteY5" fmla="*/ 3236034 h 3236034"/>
                <a:gd name="connsiteX6" fmla="*/ 0 w 802721"/>
                <a:gd name="connsiteY6" fmla="*/ 886926 h 3236034"/>
                <a:gd name="connsiteX7" fmla="*/ 397829 w 802721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117407"/>
                <a:gd name="connsiteY0" fmla="*/ 0 h 3236034"/>
                <a:gd name="connsiteX1" fmla="*/ 802721 w 1117407"/>
                <a:gd name="connsiteY1" fmla="*/ 1099577 h 3236034"/>
                <a:gd name="connsiteX2" fmla="*/ 792088 w 1117407"/>
                <a:gd name="connsiteY2" fmla="*/ 3236034 h 3236034"/>
                <a:gd name="connsiteX3" fmla="*/ 792088 w 1117407"/>
                <a:gd name="connsiteY3" fmla="*/ 3236034 h 3236034"/>
                <a:gd name="connsiteX4" fmla="*/ 0 w 1117407"/>
                <a:gd name="connsiteY4" fmla="*/ 3236034 h 3236034"/>
                <a:gd name="connsiteX5" fmla="*/ 0 w 1117407"/>
                <a:gd name="connsiteY5" fmla="*/ 3236034 h 3236034"/>
                <a:gd name="connsiteX6" fmla="*/ 0 w 1117407"/>
                <a:gd name="connsiteY6" fmla="*/ 886926 h 3236034"/>
                <a:gd name="connsiteX7" fmla="*/ 397829 w 1117407"/>
                <a:gd name="connsiteY7" fmla="*/ 0 h 3236034"/>
                <a:gd name="connsiteX0" fmla="*/ 397829 w 1125562"/>
                <a:gd name="connsiteY0" fmla="*/ 0 h 3236034"/>
                <a:gd name="connsiteX1" fmla="*/ 813354 w 1125562"/>
                <a:gd name="connsiteY1" fmla="*/ 1344126 h 3236034"/>
                <a:gd name="connsiteX2" fmla="*/ 792088 w 1125562"/>
                <a:gd name="connsiteY2" fmla="*/ 3236034 h 3236034"/>
                <a:gd name="connsiteX3" fmla="*/ 792088 w 1125562"/>
                <a:gd name="connsiteY3" fmla="*/ 3236034 h 3236034"/>
                <a:gd name="connsiteX4" fmla="*/ 0 w 1125562"/>
                <a:gd name="connsiteY4" fmla="*/ 3236034 h 3236034"/>
                <a:gd name="connsiteX5" fmla="*/ 0 w 1125562"/>
                <a:gd name="connsiteY5" fmla="*/ 3236034 h 3236034"/>
                <a:gd name="connsiteX6" fmla="*/ 0 w 1125562"/>
                <a:gd name="connsiteY6" fmla="*/ 886926 h 3236034"/>
                <a:gd name="connsiteX7" fmla="*/ 397829 w 1125562"/>
                <a:gd name="connsiteY7" fmla="*/ 0 h 3236034"/>
                <a:gd name="connsiteX0" fmla="*/ 397829 w 1109289"/>
                <a:gd name="connsiteY0" fmla="*/ 0 h 3236034"/>
                <a:gd name="connsiteX1" fmla="*/ 792089 w 1109289"/>
                <a:gd name="connsiteY1" fmla="*/ 1312228 h 3236034"/>
                <a:gd name="connsiteX2" fmla="*/ 792088 w 1109289"/>
                <a:gd name="connsiteY2" fmla="*/ 3236034 h 3236034"/>
                <a:gd name="connsiteX3" fmla="*/ 792088 w 1109289"/>
                <a:gd name="connsiteY3" fmla="*/ 3236034 h 3236034"/>
                <a:gd name="connsiteX4" fmla="*/ 0 w 1109289"/>
                <a:gd name="connsiteY4" fmla="*/ 3236034 h 3236034"/>
                <a:gd name="connsiteX5" fmla="*/ 0 w 1109289"/>
                <a:gd name="connsiteY5" fmla="*/ 3236034 h 3236034"/>
                <a:gd name="connsiteX6" fmla="*/ 0 w 1109289"/>
                <a:gd name="connsiteY6" fmla="*/ 886926 h 3236034"/>
                <a:gd name="connsiteX7" fmla="*/ 397829 w 1109289"/>
                <a:gd name="connsiteY7" fmla="*/ 0 h 3236034"/>
                <a:gd name="connsiteX0" fmla="*/ 397829 w 1076274"/>
                <a:gd name="connsiteY0" fmla="*/ 0 h 3236034"/>
                <a:gd name="connsiteX1" fmla="*/ 792089 w 1076274"/>
                <a:gd name="connsiteY1" fmla="*/ 1312228 h 3236034"/>
                <a:gd name="connsiteX2" fmla="*/ 792088 w 1076274"/>
                <a:gd name="connsiteY2" fmla="*/ 3236034 h 3236034"/>
                <a:gd name="connsiteX3" fmla="*/ 792088 w 1076274"/>
                <a:gd name="connsiteY3" fmla="*/ 3236034 h 3236034"/>
                <a:gd name="connsiteX4" fmla="*/ 0 w 1076274"/>
                <a:gd name="connsiteY4" fmla="*/ 3236034 h 3236034"/>
                <a:gd name="connsiteX5" fmla="*/ 0 w 1076274"/>
                <a:gd name="connsiteY5" fmla="*/ 3236034 h 3236034"/>
                <a:gd name="connsiteX6" fmla="*/ 0 w 1076274"/>
                <a:gd name="connsiteY6" fmla="*/ 886926 h 3236034"/>
                <a:gd name="connsiteX7" fmla="*/ 397829 w 1076274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84929"/>
                <a:gd name="connsiteY0" fmla="*/ 0 h 3236034"/>
                <a:gd name="connsiteX1" fmla="*/ 930312 w 1184929"/>
                <a:gd name="connsiteY1" fmla="*/ 1142108 h 3236034"/>
                <a:gd name="connsiteX2" fmla="*/ 792088 w 1184929"/>
                <a:gd name="connsiteY2" fmla="*/ 3236034 h 3236034"/>
                <a:gd name="connsiteX3" fmla="*/ 792088 w 1184929"/>
                <a:gd name="connsiteY3" fmla="*/ 3236034 h 3236034"/>
                <a:gd name="connsiteX4" fmla="*/ 0 w 1184929"/>
                <a:gd name="connsiteY4" fmla="*/ 3236034 h 3236034"/>
                <a:gd name="connsiteX5" fmla="*/ 0 w 1184929"/>
                <a:gd name="connsiteY5" fmla="*/ 3236034 h 3236034"/>
                <a:gd name="connsiteX6" fmla="*/ 0 w 1184929"/>
                <a:gd name="connsiteY6" fmla="*/ 886926 h 3236034"/>
                <a:gd name="connsiteX7" fmla="*/ 397829 w 1184929"/>
                <a:gd name="connsiteY7" fmla="*/ 0 h 3236034"/>
                <a:gd name="connsiteX0" fmla="*/ 397829 w 1111112"/>
                <a:gd name="connsiteY0" fmla="*/ 0 h 3236034"/>
                <a:gd name="connsiteX1" fmla="*/ 930312 w 1111112"/>
                <a:gd name="connsiteY1" fmla="*/ 1142108 h 3236034"/>
                <a:gd name="connsiteX2" fmla="*/ 792088 w 1111112"/>
                <a:gd name="connsiteY2" fmla="*/ 3236034 h 3236034"/>
                <a:gd name="connsiteX3" fmla="*/ 792088 w 1111112"/>
                <a:gd name="connsiteY3" fmla="*/ 3236034 h 3236034"/>
                <a:gd name="connsiteX4" fmla="*/ 0 w 1111112"/>
                <a:gd name="connsiteY4" fmla="*/ 3236034 h 3236034"/>
                <a:gd name="connsiteX5" fmla="*/ 0 w 1111112"/>
                <a:gd name="connsiteY5" fmla="*/ 3236034 h 3236034"/>
                <a:gd name="connsiteX6" fmla="*/ 0 w 1111112"/>
                <a:gd name="connsiteY6" fmla="*/ 886926 h 3236034"/>
                <a:gd name="connsiteX7" fmla="*/ 397829 w 1111112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1550"/>
                <a:gd name="connsiteY0" fmla="*/ 0 h 3236034"/>
                <a:gd name="connsiteX1" fmla="*/ 930312 w 1151550"/>
                <a:gd name="connsiteY1" fmla="*/ 1142108 h 3236034"/>
                <a:gd name="connsiteX2" fmla="*/ 792088 w 1151550"/>
                <a:gd name="connsiteY2" fmla="*/ 3236034 h 3236034"/>
                <a:gd name="connsiteX3" fmla="*/ 792088 w 1151550"/>
                <a:gd name="connsiteY3" fmla="*/ 3236034 h 3236034"/>
                <a:gd name="connsiteX4" fmla="*/ 0 w 1151550"/>
                <a:gd name="connsiteY4" fmla="*/ 3236034 h 3236034"/>
                <a:gd name="connsiteX5" fmla="*/ 0 w 1151550"/>
                <a:gd name="connsiteY5" fmla="*/ 3236034 h 3236034"/>
                <a:gd name="connsiteX6" fmla="*/ 0 w 1151550"/>
                <a:gd name="connsiteY6" fmla="*/ 886926 h 3236034"/>
                <a:gd name="connsiteX7" fmla="*/ 397829 w 1151550"/>
                <a:gd name="connsiteY7" fmla="*/ 0 h 3236034"/>
                <a:gd name="connsiteX0" fmla="*/ 397829 w 1081399"/>
                <a:gd name="connsiteY0" fmla="*/ 0 h 3236034"/>
                <a:gd name="connsiteX1" fmla="*/ 834842 w 1081399"/>
                <a:gd name="connsiteY1" fmla="*/ 1099578 h 3236034"/>
                <a:gd name="connsiteX2" fmla="*/ 792088 w 1081399"/>
                <a:gd name="connsiteY2" fmla="*/ 3236034 h 3236034"/>
                <a:gd name="connsiteX3" fmla="*/ 792088 w 1081399"/>
                <a:gd name="connsiteY3" fmla="*/ 3236034 h 3236034"/>
                <a:gd name="connsiteX4" fmla="*/ 0 w 1081399"/>
                <a:gd name="connsiteY4" fmla="*/ 3236034 h 3236034"/>
                <a:gd name="connsiteX5" fmla="*/ 0 w 1081399"/>
                <a:gd name="connsiteY5" fmla="*/ 3236034 h 3236034"/>
                <a:gd name="connsiteX6" fmla="*/ 0 w 1081399"/>
                <a:gd name="connsiteY6" fmla="*/ 886926 h 3236034"/>
                <a:gd name="connsiteX7" fmla="*/ 397829 w 1081399"/>
                <a:gd name="connsiteY7" fmla="*/ 0 h 3236034"/>
                <a:gd name="connsiteX0" fmla="*/ 397829 w 1024947"/>
                <a:gd name="connsiteY0" fmla="*/ 0 h 3236034"/>
                <a:gd name="connsiteX1" fmla="*/ 753012 w 1024947"/>
                <a:gd name="connsiteY1" fmla="*/ 1269699 h 3236034"/>
                <a:gd name="connsiteX2" fmla="*/ 792088 w 1024947"/>
                <a:gd name="connsiteY2" fmla="*/ 3236034 h 3236034"/>
                <a:gd name="connsiteX3" fmla="*/ 792088 w 1024947"/>
                <a:gd name="connsiteY3" fmla="*/ 3236034 h 3236034"/>
                <a:gd name="connsiteX4" fmla="*/ 0 w 1024947"/>
                <a:gd name="connsiteY4" fmla="*/ 3236034 h 3236034"/>
                <a:gd name="connsiteX5" fmla="*/ 0 w 1024947"/>
                <a:gd name="connsiteY5" fmla="*/ 3236034 h 3236034"/>
                <a:gd name="connsiteX6" fmla="*/ 0 w 1024947"/>
                <a:gd name="connsiteY6" fmla="*/ 886926 h 3236034"/>
                <a:gd name="connsiteX7" fmla="*/ 397829 w 1024947"/>
                <a:gd name="connsiteY7" fmla="*/ 0 h 3236034"/>
                <a:gd name="connsiteX0" fmla="*/ 397829 w 1024947"/>
                <a:gd name="connsiteY0" fmla="*/ 0 h 3236034"/>
                <a:gd name="connsiteX1" fmla="*/ 753012 w 1024947"/>
                <a:gd name="connsiteY1" fmla="*/ 1269699 h 3236034"/>
                <a:gd name="connsiteX2" fmla="*/ 792088 w 1024947"/>
                <a:gd name="connsiteY2" fmla="*/ 3236034 h 3236034"/>
                <a:gd name="connsiteX3" fmla="*/ 792088 w 1024947"/>
                <a:gd name="connsiteY3" fmla="*/ 3236034 h 3236034"/>
                <a:gd name="connsiteX4" fmla="*/ 0 w 1024947"/>
                <a:gd name="connsiteY4" fmla="*/ 3236034 h 3236034"/>
                <a:gd name="connsiteX5" fmla="*/ 0 w 1024947"/>
                <a:gd name="connsiteY5" fmla="*/ 3236034 h 3236034"/>
                <a:gd name="connsiteX6" fmla="*/ 0 w 1024947"/>
                <a:gd name="connsiteY6" fmla="*/ 886926 h 3236034"/>
                <a:gd name="connsiteX7" fmla="*/ 397829 w 1024947"/>
                <a:gd name="connsiteY7" fmla="*/ 0 h 3236034"/>
                <a:gd name="connsiteX0" fmla="*/ 397829 w 1043356"/>
                <a:gd name="connsiteY0" fmla="*/ 0 h 3236034"/>
                <a:gd name="connsiteX1" fmla="*/ 780289 w 1043356"/>
                <a:gd name="connsiteY1" fmla="*/ 1216537 h 3236034"/>
                <a:gd name="connsiteX2" fmla="*/ 792088 w 1043356"/>
                <a:gd name="connsiteY2" fmla="*/ 3236034 h 3236034"/>
                <a:gd name="connsiteX3" fmla="*/ 792088 w 1043356"/>
                <a:gd name="connsiteY3" fmla="*/ 3236034 h 3236034"/>
                <a:gd name="connsiteX4" fmla="*/ 0 w 1043356"/>
                <a:gd name="connsiteY4" fmla="*/ 3236034 h 3236034"/>
                <a:gd name="connsiteX5" fmla="*/ 0 w 1043356"/>
                <a:gd name="connsiteY5" fmla="*/ 3236034 h 3236034"/>
                <a:gd name="connsiteX6" fmla="*/ 0 w 1043356"/>
                <a:gd name="connsiteY6" fmla="*/ 886926 h 3236034"/>
                <a:gd name="connsiteX7" fmla="*/ 397829 w 1043356"/>
                <a:gd name="connsiteY7" fmla="*/ 0 h 3236034"/>
                <a:gd name="connsiteX0" fmla="*/ 397829 w 971742"/>
                <a:gd name="connsiteY0" fmla="*/ 0 h 3236034"/>
                <a:gd name="connsiteX1" fmla="*/ 780289 w 971742"/>
                <a:gd name="connsiteY1" fmla="*/ 1216537 h 3236034"/>
                <a:gd name="connsiteX2" fmla="*/ 792088 w 971742"/>
                <a:gd name="connsiteY2" fmla="*/ 3236034 h 3236034"/>
                <a:gd name="connsiteX3" fmla="*/ 792088 w 971742"/>
                <a:gd name="connsiteY3" fmla="*/ 3236034 h 3236034"/>
                <a:gd name="connsiteX4" fmla="*/ 0 w 971742"/>
                <a:gd name="connsiteY4" fmla="*/ 3236034 h 3236034"/>
                <a:gd name="connsiteX5" fmla="*/ 0 w 971742"/>
                <a:gd name="connsiteY5" fmla="*/ 3236034 h 3236034"/>
                <a:gd name="connsiteX6" fmla="*/ 0 w 971742"/>
                <a:gd name="connsiteY6" fmla="*/ 886926 h 3236034"/>
                <a:gd name="connsiteX7" fmla="*/ 397829 w 971742"/>
                <a:gd name="connsiteY7" fmla="*/ 0 h 3236034"/>
                <a:gd name="connsiteX0" fmla="*/ 397829 w 1007471"/>
                <a:gd name="connsiteY0" fmla="*/ 0 h 3236034"/>
                <a:gd name="connsiteX1" fmla="*/ 780289 w 1007471"/>
                <a:gd name="connsiteY1" fmla="*/ 1216537 h 3236034"/>
                <a:gd name="connsiteX2" fmla="*/ 792088 w 1007471"/>
                <a:gd name="connsiteY2" fmla="*/ 3236034 h 3236034"/>
                <a:gd name="connsiteX3" fmla="*/ 792088 w 1007471"/>
                <a:gd name="connsiteY3" fmla="*/ 3236034 h 3236034"/>
                <a:gd name="connsiteX4" fmla="*/ 0 w 1007471"/>
                <a:gd name="connsiteY4" fmla="*/ 3236034 h 3236034"/>
                <a:gd name="connsiteX5" fmla="*/ 0 w 1007471"/>
                <a:gd name="connsiteY5" fmla="*/ 3236034 h 3236034"/>
                <a:gd name="connsiteX6" fmla="*/ 0 w 1007471"/>
                <a:gd name="connsiteY6" fmla="*/ 886926 h 3236034"/>
                <a:gd name="connsiteX7" fmla="*/ 397829 w 1007471"/>
                <a:gd name="connsiteY7" fmla="*/ 0 h 3236034"/>
                <a:gd name="connsiteX0" fmla="*/ 397829 w 983631"/>
                <a:gd name="connsiteY0" fmla="*/ 0 h 3236034"/>
                <a:gd name="connsiteX1" fmla="*/ 780289 w 983631"/>
                <a:gd name="connsiteY1" fmla="*/ 1216537 h 3236034"/>
                <a:gd name="connsiteX2" fmla="*/ 792088 w 983631"/>
                <a:gd name="connsiteY2" fmla="*/ 3236034 h 3236034"/>
                <a:gd name="connsiteX3" fmla="*/ 792088 w 983631"/>
                <a:gd name="connsiteY3" fmla="*/ 3236034 h 3236034"/>
                <a:gd name="connsiteX4" fmla="*/ 0 w 983631"/>
                <a:gd name="connsiteY4" fmla="*/ 3236034 h 3236034"/>
                <a:gd name="connsiteX5" fmla="*/ 0 w 983631"/>
                <a:gd name="connsiteY5" fmla="*/ 3236034 h 3236034"/>
                <a:gd name="connsiteX6" fmla="*/ 0 w 983631"/>
                <a:gd name="connsiteY6" fmla="*/ 886926 h 3236034"/>
                <a:gd name="connsiteX7" fmla="*/ 397829 w 983631"/>
                <a:gd name="connsiteY7" fmla="*/ 0 h 3236034"/>
                <a:gd name="connsiteX0" fmla="*/ 397829 w 983630"/>
                <a:gd name="connsiteY0" fmla="*/ 9390 h 3245424"/>
                <a:gd name="connsiteX1" fmla="*/ 780289 w 983630"/>
                <a:gd name="connsiteY1" fmla="*/ 1225927 h 3245424"/>
                <a:gd name="connsiteX2" fmla="*/ 792088 w 983630"/>
                <a:gd name="connsiteY2" fmla="*/ 3245424 h 3245424"/>
                <a:gd name="connsiteX3" fmla="*/ 792088 w 983630"/>
                <a:gd name="connsiteY3" fmla="*/ 3245424 h 3245424"/>
                <a:gd name="connsiteX4" fmla="*/ 0 w 983630"/>
                <a:gd name="connsiteY4" fmla="*/ 3245424 h 3245424"/>
                <a:gd name="connsiteX5" fmla="*/ 0 w 983630"/>
                <a:gd name="connsiteY5" fmla="*/ 3245424 h 3245424"/>
                <a:gd name="connsiteX6" fmla="*/ 0 w 983630"/>
                <a:gd name="connsiteY6" fmla="*/ 896316 h 3245424"/>
                <a:gd name="connsiteX7" fmla="*/ 397829 w 983630"/>
                <a:gd name="connsiteY7" fmla="*/ 9390 h 3245424"/>
                <a:gd name="connsiteX0" fmla="*/ 397829 w 974605"/>
                <a:gd name="connsiteY0" fmla="*/ 6357 h 3242391"/>
                <a:gd name="connsiteX1" fmla="*/ 766650 w 974605"/>
                <a:gd name="connsiteY1" fmla="*/ 1552503 h 3242391"/>
                <a:gd name="connsiteX2" fmla="*/ 792088 w 974605"/>
                <a:gd name="connsiteY2" fmla="*/ 3242391 h 3242391"/>
                <a:gd name="connsiteX3" fmla="*/ 792088 w 974605"/>
                <a:gd name="connsiteY3" fmla="*/ 3242391 h 3242391"/>
                <a:gd name="connsiteX4" fmla="*/ 0 w 974605"/>
                <a:gd name="connsiteY4" fmla="*/ 3242391 h 3242391"/>
                <a:gd name="connsiteX5" fmla="*/ 0 w 974605"/>
                <a:gd name="connsiteY5" fmla="*/ 3242391 h 3242391"/>
                <a:gd name="connsiteX6" fmla="*/ 0 w 974605"/>
                <a:gd name="connsiteY6" fmla="*/ 893283 h 3242391"/>
                <a:gd name="connsiteX7" fmla="*/ 397829 w 974605"/>
                <a:gd name="connsiteY7" fmla="*/ 6357 h 3242391"/>
                <a:gd name="connsiteX0" fmla="*/ 397829 w 964009"/>
                <a:gd name="connsiteY0" fmla="*/ 7874 h 3243908"/>
                <a:gd name="connsiteX1" fmla="*/ 766650 w 964009"/>
                <a:gd name="connsiteY1" fmla="*/ 1554020 h 3243908"/>
                <a:gd name="connsiteX2" fmla="*/ 792088 w 964009"/>
                <a:gd name="connsiteY2" fmla="*/ 3243908 h 3243908"/>
                <a:gd name="connsiteX3" fmla="*/ 792088 w 964009"/>
                <a:gd name="connsiteY3" fmla="*/ 3243908 h 3243908"/>
                <a:gd name="connsiteX4" fmla="*/ 0 w 964009"/>
                <a:gd name="connsiteY4" fmla="*/ 3243908 h 3243908"/>
                <a:gd name="connsiteX5" fmla="*/ 0 w 964009"/>
                <a:gd name="connsiteY5" fmla="*/ 3243908 h 3243908"/>
                <a:gd name="connsiteX6" fmla="*/ 0 w 964009"/>
                <a:gd name="connsiteY6" fmla="*/ 894800 h 3243908"/>
                <a:gd name="connsiteX7" fmla="*/ 397829 w 964009"/>
                <a:gd name="connsiteY7" fmla="*/ 7874 h 3243908"/>
                <a:gd name="connsiteX0" fmla="*/ 397829 w 1103655"/>
                <a:gd name="connsiteY0" fmla="*/ 5470 h 3241504"/>
                <a:gd name="connsiteX1" fmla="*/ 1096679 w 1103655"/>
                <a:gd name="connsiteY1" fmla="*/ 590921 h 3241504"/>
                <a:gd name="connsiteX2" fmla="*/ 766650 w 1103655"/>
                <a:gd name="connsiteY2" fmla="*/ 1551616 h 3241504"/>
                <a:gd name="connsiteX3" fmla="*/ 792088 w 1103655"/>
                <a:gd name="connsiteY3" fmla="*/ 3241504 h 3241504"/>
                <a:gd name="connsiteX4" fmla="*/ 792088 w 1103655"/>
                <a:gd name="connsiteY4" fmla="*/ 3241504 h 3241504"/>
                <a:gd name="connsiteX5" fmla="*/ 0 w 1103655"/>
                <a:gd name="connsiteY5" fmla="*/ 3241504 h 3241504"/>
                <a:gd name="connsiteX6" fmla="*/ 0 w 1103655"/>
                <a:gd name="connsiteY6" fmla="*/ 3241504 h 3241504"/>
                <a:gd name="connsiteX7" fmla="*/ 0 w 1103655"/>
                <a:gd name="connsiteY7" fmla="*/ 892396 h 3241504"/>
                <a:gd name="connsiteX8" fmla="*/ 397829 w 1103655"/>
                <a:gd name="connsiteY8" fmla="*/ 5470 h 3241504"/>
                <a:gd name="connsiteX0" fmla="*/ 397829 w 1103454"/>
                <a:gd name="connsiteY0" fmla="*/ 5470 h 3241504"/>
                <a:gd name="connsiteX1" fmla="*/ 1096679 w 1103454"/>
                <a:gd name="connsiteY1" fmla="*/ 590921 h 3241504"/>
                <a:gd name="connsiteX2" fmla="*/ 754433 w 1103454"/>
                <a:gd name="connsiteY2" fmla="*/ 1523041 h 3241504"/>
                <a:gd name="connsiteX3" fmla="*/ 792088 w 1103454"/>
                <a:gd name="connsiteY3" fmla="*/ 3241504 h 3241504"/>
                <a:gd name="connsiteX4" fmla="*/ 792088 w 1103454"/>
                <a:gd name="connsiteY4" fmla="*/ 3241504 h 3241504"/>
                <a:gd name="connsiteX5" fmla="*/ 0 w 1103454"/>
                <a:gd name="connsiteY5" fmla="*/ 3241504 h 3241504"/>
                <a:gd name="connsiteX6" fmla="*/ 0 w 1103454"/>
                <a:gd name="connsiteY6" fmla="*/ 3241504 h 3241504"/>
                <a:gd name="connsiteX7" fmla="*/ 0 w 1103454"/>
                <a:gd name="connsiteY7" fmla="*/ 892396 h 3241504"/>
                <a:gd name="connsiteX8" fmla="*/ 397829 w 1103454"/>
                <a:gd name="connsiteY8" fmla="*/ 5470 h 3241504"/>
                <a:gd name="connsiteX0" fmla="*/ 397829 w 1103176"/>
                <a:gd name="connsiteY0" fmla="*/ 5470 h 3241504"/>
                <a:gd name="connsiteX1" fmla="*/ 1096679 w 1103176"/>
                <a:gd name="connsiteY1" fmla="*/ 590921 h 3241504"/>
                <a:gd name="connsiteX2" fmla="*/ 754433 w 1103176"/>
                <a:gd name="connsiteY2" fmla="*/ 1523041 h 3241504"/>
                <a:gd name="connsiteX3" fmla="*/ 792088 w 1103176"/>
                <a:gd name="connsiteY3" fmla="*/ 3241504 h 3241504"/>
                <a:gd name="connsiteX4" fmla="*/ 792088 w 1103176"/>
                <a:gd name="connsiteY4" fmla="*/ 3241504 h 3241504"/>
                <a:gd name="connsiteX5" fmla="*/ 0 w 1103176"/>
                <a:gd name="connsiteY5" fmla="*/ 3241504 h 3241504"/>
                <a:gd name="connsiteX6" fmla="*/ 0 w 1103176"/>
                <a:gd name="connsiteY6" fmla="*/ 3241504 h 3241504"/>
                <a:gd name="connsiteX7" fmla="*/ 0 w 1103176"/>
                <a:gd name="connsiteY7" fmla="*/ 892396 h 3241504"/>
                <a:gd name="connsiteX8" fmla="*/ 397829 w 1103176"/>
                <a:gd name="connsiteY8" fmla="*/ 5470 h 3241504"/>
                <a:gd name="connsiteX0" fmla="*/ 397829 w 1103176"/>
                <a:gd name="connsiteY0" fmla="*/ 5470 h 3241504"/>
                <a:gd name="connsiteX1" fmla="*/ 1096679 w 1103176"/>
                <a:gd name="connsiteY1" fmla="*/ 590921 h 3241504"/>
                <a:gd name="connsiteX2" fmla="*/ 754433 w 1103176"/>
                <a:gd name="connsiteY2" fmla="*/ 1503991 h 3241504"/>
                <a:gd name="connsiteX3" fmla="*/ 792088 w 1103176"/>
                <a:gd name="connsiteY3" fmla="*/ 3241504 h 3241504"/>
                <a:gd name="connsiteX4" fmla="*/ 792088 w 1103176"/>
                <a:gd name="connsiteY4" fmla="*/ 3241504 h 3241504"/>
                <a:gd name="connsiteX5" fmla="*/ 0 w 1103176"/>
                <a:gd name="connsiteY5" fmla="*/ 3241504 h 3241504"/>
                <a:gd name="connsiteX6" fmla="*/ 0 w 1103176"/>
                <a:gd name="connsiteY6" fmla="*/ 3241504 h 3241504"/>
                <a:gd name="connsiteX7" fmla="*/ 0 w 1103176"/>
                <a:gd name="connsiteY7" fmla="*/ 892396 h 3241504"/>
                <a:gd name="connsiteX8" fmla="*/ 397829 w 1103176"/>
                <a:gd name="connsiteY8" fmla="*/ 5470 h 3241504"/>
                <a:gd name="connsiteX0" fmla="*/ 397829 w 1193682"/>
                <a:gd name="connsiteY0" fmla="*/ 5721 h 3241755"/>
                <a:gd name="connsiteX1" fmla="*/ 1188312 w 1193682"/>
                <a:gd name="connsiteY1" fmla="*/ 572122 h 3241755"/>
                <a:gd name="connsiteX2" fmla="*/ 754433 w 1193682"/>
                <a:gd name="connsiteY2" fmla="*/ 1504242 h 3241755"/>
                <a:gd name="connsiteX3" fmla="*/ 792088 w 1193682"/>
                <a:gd name="connsiteY3" fmla="*/ 3241755 h 3241755"/>
                <a:gd name="connsiteX4" fmla="*/ 792088 w 1193682"/>
                <a:gd name="connsiteY4" fmla="*/ 3241755 h 3241755"/>
                <a:gd name="connsiteX5" fmla="*/ 0 w 1193682"/>
                <a:gd name="connsiteY5" fmla="*/ 3241755 h 3241755"/>
                <a:gd name="connsiteX6" fmla="*/ 0 w 1193682"/>
                <a:gd name="connsiteY6" fmla="*/ 3241755 h 3241755"/>
                <a:gd name="connsiteX7" fmla="*/ 0 w 1193682"/>
                <a:gd name="connsiteY7" fmla="*/ 892647 h 3241755"/>
                <a:gd name="connsiteX8" fmla="*/ 397829 w 1193682"/>
                <a:gd name="connsiteY8" fmla="*/ 5721 h 3241755"/>
                <a:gd name="connsiteX0" fmla="*/ 397829 w 1188313"/>
                <a:gd name="connsiteY0" fmla="*/ 5721 h 3241755"/>
                <a:gd name="connsiteX1" fmla="*/ 1188312 w 1188313"/>
                <a:gd name="connsiteY1" fmla="*/ 572122 h 3241755"/>
                <a:gd name="connsiteX2" fmla="*/ 754433 w 1188313"/>
                <a:gd name="connsiteY2" fmla="*/ 1504242 h 3241755"/>
                <a:gd name="connsiteX3" fmla="*/ 792088 w 1188313"/>
                <a:gd name="connsiteY3" fmla="*/ 3241755 h 3241755"/>
                <a:gd name="connsiteX4" fmla="*/ 792088 w 1188313"/>
                <a:gd name="connsiteY4" fmla="*/ 3241755 h 3241755"/>
                <a:gd name="connsiteX5" fmla="*/ 0 w 1188313"/>
                <a:gd name="connsiteY5" fmla="*/ 3241755 h 3241755"/>
                <a:gd name="connsiteX6" fmla="*/ 0 w 1188313"/>
                <a:gd name="connsiteY6" fmla="*/ 3241755 h 3241755"/>
                <a:gd name="connsiteX7" fmla="*/ 0 w 1188313"/>
                <a:gd name="connsiteY7" fmla="*/ 892647 h 3241755"/>
                <a:gd name="connsiteX8" fmla="*/ 397829 w 1188313"/>
                <a:gd name="connsiteY8" fmla="*/ 5721 h 3241755"/>
                <a:gd name="connsiteX0" fmla="*/ 397829 w 1200430"/>
                <a:gd name="connsiteY0" fmla="*/ 6518 h 3242552"/>
                <a:gd name="connsiteX1" fmla="*/ 1188312 w 1200430"/>
                <a:gd name="connsiteY1" fmla="*/ 572919 h 3242552"/>
                <a:gd name="connsiteX2" fmla="*/ 754433 w 1200430"/>
                <a:gd name="connsiteY2" fmla="*/ 1505039 h 3242552"/>
                <a:gd name="connsiteX3" fmla="*/ 792088 w 1200430"/>
                <a:gd name="connsiteY3" fmla="*/ 3242552 h 3242552"/>
                <a:gd name="connsiteX4" fmla="*/ 792088 w 1200430"/>
                <a:gd name="connsiteY4" fmla="*/ 3242552 h 3242552"/>
                <a:gd name="connsiteX5" fmla="*/ 0 w 1200430"/>
                <a:gd name="connsiteY5" fmla="*/ 3242552 h 3242552"/>
                <a:gd name="connsiteX6" fmla="*/ 0 w 1200430"/>
                <a:gd name="connsiteY6" fmla="*/ 3242552 h 3242552"/>
                <a:gd name="connsiteX7" fmla="*/ 0 w 1200430"/>
                <a:gd name="connsiteY7" fmla="*/ 893444 h 3242552"/>
                <a:gd name="connsiteX8" fmla="*/ 397829 w 1200430"/>
                <a:gd name="connsiteY8" fmla="*/ 6518 h 3242552"/>
                <a:gd name="connsiteX0" fmla="*/ 367285 w 1200000"/>
                <a:gd name="connsiteY0" fmla="*/ 7711 h 3186595"/>
                <a:gd name="connsiteX1" fmla="*/ 1188312 w 1200000"/>
                <a:gd name="connsiteY1" fmla="*/ 516962 h 3186595"/>
                <a:gd name="connsiteX2" fmla="*/ 754433 w 1200000"/>
                <a:gd name="connsiteY2" fmla="*/ 1449082 h 3186595"/>
                <a:gd name="connsiteX3" fmla="*/ 792088 w 1200000"/>
                <a:gd name="connsiteY3" fmla="*/ 3186595 h 3186595"/>
                <a:gd name="connsiteX4" fmla="*/ 792088 w 1200000"/>
                <a:gd name="connsiteY4" fmla="*/ 3186595 h 3186595"/>
                <a:gd name="connsiteX5" fmla="*/ 0 w 1200000"/>
                <a:gd name="connsiteY5" fmla="*/ 3186595 h 3186595"/>
                <a:gd name="connsiteX6" fmla="*/ 0 w 1200000"/>
                <a:gd name="connsiteY6" fmla="*/ 3186595 h 3186595"/>
                <a:gd name="connsiteX7" fmla="*/ 0 w 1200000"/>
                <a:gd name="connsiteY7" fmla="*/ 837487 h 3186595"/>
                <a:gd name="connsiteX8" fmla="*/ 367285 w 1200000"/>
                <a:gd name="connsiteY8" fmla="*/ 7711 h 3186595"/>
                <a:gd name="connsiteX0" fmla="*/ 367285 w 1200505"/>
                <a:gd name="connsiteY0" fmla="*/ 1566 h 3180450"/>
                <a:gd name="connsiteX1" fmla="*/ 1188312 w 1200505"/>
                <a:gd name="connsiteY1" fmla="*/ 510817 h 3180450"/>
                <a:gd name="connsiteX2" fmla="*/ 754433 w 1200505"/>
                <a:gd name="connsiteY2" fmla="*/ 1442937 h 3180450"/>
                <a:gd name="connsiteX3" fmla="*/ 792088 w 1200505"/>
                <a:gd name="connsiteY3" fmla="*/ 3180450 h 3180450"/>
                <a:gd name="connsiteX4" fmla="*/ 792088 w 1200505"/>
                <a:gd name="connsiteY4" fmla="*/ 3180450 h 3180450"/>
                <a:gd name="connsiteX5" fmla="*/ 0 w 1200505"/>
                <a:gd name="connsiteY5" fmla="*/ 3180450 h 3180450"/>
                <a:gd name="connsiteX6" fmla="*/ 0 w 1200505"/>
                <a:gd name="connsiteY6" fmla="*/ 3180450 h 3180450"/>
                <a:gd name="connsiteX7" fmla="*/ 0 w 1200505"/>
                <a:gd name="connsiteY7" fmla="*/ 831342 h 3180450"/>
                <a:gd name="connsiteX8" fmla="*/ 367285 w 1200505"/>
                <a:gd name="connsiteY8" fmla="*/ 1566 h 3180450"/>
                <a:gd name="connsiteX0" fmla="*/ 367858 w 1201078"/>
                <a:gd name="connsiteY0" fmla="*/ 1566 h 3180450"/>
                <a:gd name="connsiteX1" fmla="*/ 1188885 w 1201078"/>
                <a:gd name="connsiteY1" fmla="*/ 510817 h 3180450"/>
                <a:gd name="connsiteX2" fmla="*/ 755006 w 1201078"/>
                <a:gd name="connsiteY2" fmla="*/ 1442937 h 3180450"/>
                <a:gd name="connsiteX3" fmla="*/ 792661 w 1201078"/>
                <a:gd name="connsiteY3" fmla="*/ 3180450 h 3180450"/>
                <a:gd name="connsiteX4" fmla="*/ 792661 w 1201078"/>
                <a:gd name="connsiteY4" fmla="*/ 3180450 h 3180450"/>
                <a:gd name="connsiteX5" fmla="*/ 573 w 1201078"/>
                <a:gd name="connsiteY5" fmla="*/ 3180450 h 3180450"/>
                <a:gd name="connsiteX6" fmla="*/ 573 w 1201078"/>
                <a:gd name="connsiteY6" fmla="*/ 3180450 h 3180450"/>
                <a:gd name="connsiteX7" fmla="*/ 573 w 1201078"/>
                <a:gd name="connsiteY7" fmla="*/ 831342 h 3180450"/>
                <a:gd name="connsiteX8" fmla="*/ 367858 w 1201078"/>
                <a:gd name="connsiteY8" fmla="*/ 1566 h 3180450"/>
                <a:gd name="connsiteX0" fmla="*/ 367859 w 1249271"/>
                <a:gd name="connsiteY0" fmla="*/ 1508 h 3180392"/>
                <a:gd name="connsiteX1" fmla="*/ 1237757 w 1249271"/>
                <a:gd name="connsiteY1" fmla="*/ 520284 h 3180392"/>
                <a:gd name="connsiteX2" fmla="*/ 755007 w 1249271"/>
                <a:gd name="connsiteY2" fmla="*/ 1442879 h 3180392"/>
                <a:gd name="connsiteX3" fmla="*/ 792662 w 1249271"/>
                <a:gd name="connsiteY3" fmla="*/ 3180392 h 3180392"/>
                <a:gd name="connsiteX4" fmla="*/ 792662 w 1249271"/>
                <a:gd name="connsiteY4" fmla="*/ 3180392 h 3180392"/>
                <a:gd name="connsiteX5" fmla="*/ 574 w 1249271"/>
                <a:gd name="connsiteY5" fmla="*/ 3180392 h 3180392"/>
                <a:gd name="connsiteX6" fmla="*/ 574 w 1249271"/>
                <a:gd name="connsiteY6" fmla="*/ 3180392 h 3180392"/>
                <a:gd name="connsiteX7" fmla="*/ 574 w 1249271"/>
                <a:gd name="connsiteY7" fmla="*/ 831284 h 3180392"/>
                <a:gd name="connsiteX8" fmla="*/ 367859 w 1249271"/>
                <a:gd name="connsiteY8" fmla="*/ 1508 h 3180392"/>
                <a:gd name="connsiteX0" fmla="*/ 367859 w 1249271"/>
                <a:gd name="connsiteY0" fmla="*/ 1508 h 3180392"/>
                <a:gd name="connsiteX1" fmla="*/ 1237757 w 1249271"/>
                <a:gd name="connsiteY1" fmla="*/ 520284 h 3180392"/>
                <a:gd name="connsiteX2" fmla="*/ 755007 w 1249271"/>
                <a:gd name="connsiteY2" fmla="*/ 1442879 h 3180392"/>
                <a:gd name="connsiteX3" fmla="*/ 792662 w 1249271"/>
                <a:gd name="connsiteY3" fmla="*/ 3180392 h 3180392"/>
                <a:gd name="connsiteX4" fmla="*/ 792662 w 1249271"/>
                <a:gd name="connsiteY4" fmla="*/ 3180392 h 3180392"/>
                <a:gd name="connsiteX5" fmla="*/ 574 w 1249271"/>
                <a:gd name="connsiteY5" fmla="*/ 3180392 h 3180392"/>
                <a:gd name="connsiteX6" fmla="*/ 574 w 1249271"/>
                <a:gd name="connsiteY6" fmla="*/ 3180392 h 3180392"/>
                <a:gd name="connsiteX7" fmla="*/ 574 w 1249271"/>
                <a:gd name="connsiteY7" fmla="*/ 831284 h 3180392"/>
                <a:gd name="connsiteX8" fmla="*/ 367859 w 1249271"/>
                <a:gd name="connsiteY8" fmla="*/ 1508 h 3180392"/>
                <a:gd name="connsiteX0" fmla="*/ 367859 w 1240085"/>
                <a:gd name="connsiteY0" fmla="*/ 1764 h 3180648"/>
                <a:gd name="connsiteX1" fmla="*/ 1237757 w 1240085"/>
                <a:gd name="connsiteY1" fmla="*/ 520540 h 3180648"/>
                <a:gd name="connsiteX2" fmla="*/ 755007 w 1240085"/>
                <a:gd name="connsiteY2" fmla="*/ 1443135 h 3180648"/>
                <a:gd name="connsiteX3" fmla="*/ 792662 w 1240085"/>
                <a:gd name="connsiteY3" fmla="*/ 3180648 h 3180648"/>
                <a:gd name="connsiteX4" fmla="*/ 792662 w 1240085"/>
                <a:gd name="connsiteY4" fmla="*/ 3180648 h 3180648"/>
                <a:gd name="connsiteX5" fmla="*/ 574 w 1240085"/>
                <a:gd name="connsiteY5" fmla="*/ 3180648 h 3180648"/>
                <a:gd name="connsiteX6" fmla="*/ 574 w 1240085"/>
                <a:gd name="connsiteY6" fmla="*/ 3180648 h 3180648"/>
                <a:gd name="connsiteX7" fmla="*/ 574 w 1240085"/>
                <a:gd name="connsiteY7" fmla="*/ 831540 h 3180648"/>
                <a:gd name="connsiteX8" fmla="*/ 367859 w 1240085"/>
                <a:gd name="connsiteY8" fmla="*/ 1764 h 3180648"/>
                <a:gd name="connsiteX0" fmla="*/ 367859 w 1240086"/>
                <a:gd name="connsiteY0" fmla="*/ 1764 h 3180648"/>
                <a:gd name="connsiteX1" fmla="*/ 1237757 w 1240086"/>
                <a:gd name="connsiteY1" fmla="*/ 520540 h 3180648"/>
                <a:gd name="connsiteX2" fmla="*/ 755007 w 1240086"/>
                <a:gd name="connsiteY2" fmla="*/ 1443135 h 3180648"/>
                <a:gd name="connsiteX3" fmla="*/ 792662 w 1240086"/>
                <a:gd name="connsiteY3" fmla="*/ 3180648 h 3180648"/>
                <a:gd name="connsiteX4" fmla="*/ 792662 w 1240086"/>
                <a:gd name="connsiteY4" fmla="*/ 3180648 h 3180648"/>
                <a:gd name="connsiteX5" fmla="*/ 574 w 1240086"/>
                <a:gd name="connsiteY5" fmla="*/ 3180648 h 3180648"/>
                <a:gd name="connsiteX6" fmla="*/ 574 w 1240086"/>
                <a:gd name="connsiteY6" fmla="*/ 3180648 h 3180648"/>
                <a:gd name="connsiteX7" fmla="*/ 574 w 1240086"/>
                <a:gd name="connsiteY7" fmla="*/ 831540 h 3180648"/>
                <a:gd name="connsiteX8" fmla="*/ 367859 w 1240086"/>
                <a:gd name="connsiteY8" fmla="*/ 1764 h 3180648"/>
                <a:gd name="connsiteX0" fmla="*/ 373394 w 1239532"/>
                <a:gd name="connsiteY0" fmla="*/ 1562 h 3209021"/>
                <a:gd name="connsiteX1" fmla="*/ 1237184 w 1239532"/>
                <a:gd name="connsiteY1" fmla="*/ 548913 h 3209021"/>
                <a:gd name="connsiteX2" fmla="*/ 754434 w 1239532"/>
                <a:gd name="connsiteY2" fmla="*/ 1471508 h 3209021"/>
                <a:gd name="connsiteX3" fmla="*/ 792089 w 1239532"/>
                <a:gd name="connsiteY3" fmla="*/ 3209021 h 3209021"/>
                <a:gd name="connsiteX4" fmla="*/ 792089 w 1239532"/>
                <a:gd name="connsiteY4" fmla="*/ 3209021 h 3209021"/>
                <a:gd name="connsiteX5" fmla="*/ 1 w 1239532"/>
                <a:gd name="connsiteY5" fmla="*/ 3209021 h 3209021"/>
                <a:gd name="connsiteX6" fmla="*/ 1 w 1239532"/>
                <a:gd name="connsiteY6" fmla="*/ 3209021 h 3209021"/>
                <a:gd name="connsiteX7" fmla="*/ 1 w 1239532"/>
                <a:gd name="connsiteY7" fmla="*/ 859913 h 3209021"/>
                <a:gd name="connsiteX8" fmla="*/ 373394 w 1239532"/>
                <a:gd name="connsiteY8" fmla="*/ 1562 h 3209021"/>
                <a:gd name="connsiteX0" fmla="*/ 373393 w 1239758"/>
                <a:gd name="connsiteY0" fmla="*/ 0 h 3207459"/>
                <a:gd name="connsiteX1" fmla="*/ 1237183 w 1239758"/>
                <a:gd name="connsiteY1" fmla="*/ 547351 h 3207459"/>
                <a:gd name="connsiteX2" fmla="*/ 754433 w 1239758"/>
                <a:gd name="connsiteY2" fmla="*/ 1469946 h 3207459"/>
                <a:gd name="connsiteX3" fmla="*/ 792088 w 1239758"/>
                <a:gd name="connsiteY3" fmla="*/ 3207459 h 3207459"/>
                <a:gd name="connsiteX4" fmla="*/ 792088 w 1239758"/>
                <a:gd name="connsiteY4" fmla="*/ 3207459 h 3207459"/>
                <a:gd name="connsiteX5" fmla="*/ 0 w 1239758"/>
                <a:gd name="connsiteY5" fmla="*/ 3207459 h 3207459"/>
                <a:gd name="connsiteX6" fmla="*/ 0 w 1239758"/>
                <a:gd name="connsiteY6" fmla="*/ 3207459 h 3207459"/>
                <a:gd name="connsiteX7" fmla="*/ 0 w 1239758"/>
                <a:gd name="connsiteY7" fmla="*/ 858351 h 3207459"/>
                <a:gd name="connsiteX8" fmla="*/ 373393 w 1239758"/>
                <a:gd name="connsiteY8" fmla="*/ 0 h 3207459"/>
                <a:gd name="connsiteX0" fmla="*/ 380199 w 1246564"/>
                <a:gd name="connsiteY0" fmla="*/ 0 h 3207459"/>
                <a:gd name="connsiteX1" fmla="*/ 1243989 w 1246564"/>
                <a:gd name="connsiteY1" fmla="*/ 547351 h 3207459"/>
                <a:gd name="connsiteX2" fmla="*/ 761239 w 1246564"/>
                <a:gd name="connsiteY2" fmla="*/ 1469946 h 3207459"/>
                <a:gd name="connsiteX3" fmla="*/ 798894 w 1246564"/>
                <a:gd name="connsiteY3" fmla="*/ 3207459 h 3207459"/>
                <a:gd name="connsiteX4" fmla="*/ 798894 w 1246564"/>
                <a:gd name="connsiteY4" fmla="*/ 3207459 h 3207459"/>
                <a:gd name="connsiteX5" fmla="*/ 6806 w 1246564"/>
                <a:gd name="connsiteY5" fmla="*/ 3207459 h 3207459"/>
                <a:gd name="connsiteX6" fmla="*/ 6806 w 1246564"/>
                <a:gd name="connsiteY6" fmla="*/ 3207459 h 3207459"/>
                <a:gd name="connsiteX7" fmla="*/ 6806 w 1246564"/>
                <a:gd name="connsiteY7" fmla="*/ 858351 h 3207459"/>
                <a:gd name="connsiteX8" fmla="*/ 380199 w 1246564"/>
                <a:gd name="connsiteY8" fmla="*/ 0 h 3207459"/>
                <a:gd name="connsiteX0" fmla="*/ 380199 w 1246610"/>
                <a:gd name="connsiteY0" fmla="*/ 233 h 3207692"/>
                <a:gd name="connsiteX1" fmla="*/ 1243989 w 1246610"/>
                <a:gd name="connsiteY1" fmla="*/ 547584 h 3207692"/>
                <a:gd name="connsiteX2" fmla="*/ 761239 w 1246610"/>
                <a:gd name="connsiteY2" fmla="*/ 1470179 h 3207692"/>
                <a:gd name="connsiteX3" fmla="*/ 798894 w 1246610"/>
                <a:gd name="connsiteY3" fmla="*/ 3207692 h 3207692"/>
                <a:gd name="connsiteX4" fmla="*/ 798894 w 1246610"/>
                <a:gd name="connsiteY4" fmla="*/ 3207692 h 3207692"/>
                <a:gd name="connsiteX5" fmla="*/ 6806 w 1246610"/>
                <a:gd name="connsiteY5" fmla="*/ 3207692 h 3207692"/>
                <a:gd name="connsiteX6" fmla="*/ 6806 w 1246610"/>
                <a:gd name="connsiteY6" fmla="*/ 3207692 h 3207692"/>
                <a:gd name="connsiteX7" fmla="*/ 6806 w 1246610"/>
                <a:gd name="connsiteY7" fmla="*/ 858584 h 3207692"/>
                <a:gd name="connsiteX8" fmla="*/ 380199 w 1246610"/>
                <a:gd name="connsiteY8" fmla="*/ 233 h 3207692"/>
                <a:gd name="connsiteX0" fmla="*/ 380199 w 1301393"/>
                <a:gd name="connsiteY0" fmla="*/ 233 h 3207692"/>
                <a:gd name="connsiteX1" fmla="*/ 1298970 w 1301393"/>
                <a:gd name="connsiteY1" fmla="*/ 547584 h 3207692"/>
                <a:gd name="connsiteX2" fmla="*/ 761239 w 1301393"/>
                <a:gd name="connsiteY2" fmla="*/ 1470179 h 3207692"/>
                <a:gd name="connsiteX3" fmla="*/ 798894 w 1301393"/>
                <a:gd name="connsiteY3" fmla="*/ 3207692 h 3207692"/>
                <a:gd name="connsiteX4" fmla="*/ 798894 w 1301393"/>
                <a:gd name="connsiteY4" fmla="*/ 3207692 h 3207692"/>
                <a:gd name="connsiteX5" fmla="*/ 6806 w 1301393"/>
                <a:gd name="connsiteY5" fmla="*/ 3207692 h 3207692"/>
                <a:gd name="connsiteX6" fmla="*/ 6806 w 1301393"/>
                <a:gd name="connsiteY6" fmla="*/ 3207692 h 3207692"/>
                <a:gd name="connsiteX7" fmla="*/ 6806 w 1301393"/>
                <a:gd name="connsiteY7" fmla="*/ 858584 h 3207692"/>
                <a:gd name="connsiteX8" fmla="*/ 380199 w 1301393"/>
                <a:gd name="connsiteY8" fmla="*/ 233 h 3207692"/>
                <a:gd name="connsiteX0" fmla="*/ 380199 w 1301394"/>
                <a:gd name="connsiteY0" fmla="*/ 233 h 3207692"/>
                <a:gd name="connsiteX1" fmla="*/ 1298970 w 1301394"/>
                <a:gd name="connsiteY1" fmla="*/ 547584 h 3207692"/>
                <a:gd name="connsiteX2" fmla="*/ 761239 w 1301394"/>
                <a:gd name="connsiteY2" fmla="*/ 1470179 h 3207692"/>
                <a:gd name="connsiteX3" fmla="*/ 798894 w 1301394"/>
                <a:gd name="connsiteY3" fmla="*/ 3207692 h 3207692"/>
                <a:gd name="connsiteX4" fmla="*/ 798894 w 1301394"/>
                <a:gd name="connsiteY4" fmla="*/ 3207692 h 3207692"/>
                <a:gd name="connsiteX5" fmla="*/ 6806 w 1301394"/>
                <a:gd name="connsiteY5" fmla="*/ 3207692 h 3207692"/>
                <a:gd name="connsiteX6" fmla="*/ 6806 w 1301394"/>
                <a:gd name="connsiteY6" fmla="*/ 3207692 h 3207692"/>
                <a:gd name="connsiteX7" fmla="*/ 6806 w 1301394"/>
                <a:gd name="connsiteY7" fmla="*/ 858584 h 3207692"/>
                <a:gd name="connsiteX8" fmla="*/ 380199 w 1301394"/>
                <a:gd name="connsiteY8" fmla="*/ 233 h 3207692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658146 w 1319958"/>
                <a:gd name="connsiteY0" fmla="*/ 211 h 3207670"/>
                <a:gd name="connsiteX1" fmla="*/ 1292164 w 1319958"/>
                <a:gd name="connsiteY1" fmla="*/ 547562 h 3207670"/>
                <a:gd name="connsiteX2" fmla="*/ 754433 w 1319958"/>
                <a:gd name="connsiteY2" fmla="*/ 1470157 h 3207670"/>
                <a:gd name="connsiteX3" fmla="*/ 792088 w 1319958"/>
                <a:gd name="connsiteY3" fmla="*/ 3207670 h 3207670"/>
                <a:gd name="connsiteX4" fmla="*/ 792088 w 1319958"/>
                <a:gd name="connsiteY4" fmla="*/ 3207670 h 3207670"/>
                <a:gd name="connsiteX5" fmla="*/ 0 w 1319958"/>
                <a:gd name="connsiteY5" fmla="*/ 3207670 h 3207670"/>
                <a:gd name="connsiteX6" fmla="*/ 0 w 1319958"/>
                <a:gd name="connsiteY6" fmla="*/ 3207670 h 3207670"/>
                <a:gd name="connsiteX7" fmla="*/ 0 w 1319958"/>
                <a:gd name="connsiteY7" fmla="*/ 858562 h 3207670"/>
                <a:gd name="connsiteX8" fmla="*/ 658146 w 1319958"/>
                <a:gd name="connsiteY8" fmla="*/ 211 h 3207670"/>
                <a:gd name="connsiteX0" fmla="*/ 786963 w 1326878"/>
                <a:gd name="connsiteY0" fmla="*/ 205 h 3212949"/>
                <a:gd name="connsiteX1" fmla="*/ 1292164 w 1326878"/>
                <a:gd name="connsiteY1" fmla="*/ 552841 h 3212949"/>
                <a:gd name="connsiteX2" fmla="*/ 754433 w 1326878"/>
                <a:gd name="connsiteY2" fmla="*/ 1475436 h 3212949"/>
                <a:gd name="connsiteX3" fmla="*/ 792088 w 1326878"/>
                <a:gd name="connsiteY3" fmla="*/ 3212949 h 3212949"/>
                <a:gd name="connsiteX4" fmla="*/ 792088 w 1326878"/>
                <a:gd name="connsiteY4" fmla="*/ 3212949 h 3212949"/>
                <a:gd name="connsiteX5" fmla="*/ 0 w 1326878"/>
                <a:gd name="connsiteY5" fmla="*/ 3212949 h 3212949"/>
                <a:gd name="connsiteX6" fmla="*/ 0 w 1326878"/>
                <a:gd name="connsiteY6" fmla="*/ 3212949 h 3212949"/>
                <a:gd name="connsiteX7" fmla="*/ 0 w 1326878"/>
                <a:gd name="connsiteY7" fmla="*/ 863841 h 3212949"/>
                <a:gd name="connsiteX8" fmla="*/ 786963 w 1326878"/>
                <a:gd name="connsiteY8" fmla="*/ 205 h 3212949"/>
                <a:gd name="connsiteX0" fmla="*/ 786963 w 1279105"/>
                <a:gd name="connsiteY0" fmla="*/ 234 h 3212978"/>
                <a:gd name="connsiteX1" fmla="*/ 1240608 w 1279105"/>
                <a:gd name="connsiteY1" fmla="*/ 522725 h 3212978"/>
                <a:gd name="connsiteX2" fmla="*/ 754433 w 1279105"/>
                <a:gd name="connsiteY2" fmla="*/ 1475465 h 3212978"/>
                <a:gd name="connsiteX3" fmla="*/ 792088 w 1279105"/>
                <a:gd name="connsiteY3" fmla="*/ 3212978 h 3212978"/>
                <a:gd name="connsiteX4" fmla="*/ 792088 w 1279105"/>
                <a:gd name="connsiteY4" fmla="*/ 3212978 h 3212978"/>
                <a:gd name="connsiteX5" fmla="*/ 0 w 1279105"/>
                <a:gd name="connsiteY5" fmla="*/ 3212978 h 3212978"/>
                <a:gd name="connsiteX6" fmla="*/ 0 w 1279105"/>
                <a:gd name="connsiteY6" fmla="*/ 3212978 h 3212978"/>
                <a:gd name="connsiteX7" fmla="*/ 0 w 1279105"/>
                <a:gd name="connsiteY7" fmla="*/ 863870 h 3212978"/>
                <a:gd name="connsiteX8" fmla="*/ 786963 w 1279105"/>
                <a:gd name="connsiteY8" fmla="*/ 234 h 3212978"/>
                <a:gd name="connsiteX0" fmla="*/ 786963 w 1232192"/>
                <a:gd name="connsiteY0" fmla="*/ 272 h 3213016"/>
                <a:gd name="connsiteX1" fmla="*/ 1189052 w 1232192"/>
                <a:gd name="connsiteY1" fmla="*/ 492618 h 3213016"/>
                <a:gd name="connsiteX2" fmla="*/ 754433 w 1232192"/>
                <a:gd name="connsiteY2" fmla="*/ 1475503 h 3213016"/>
                <a:gd name="connsiteX3" fmla="*/ 792088 w 1232192"/>
                <a:gd name="connsiteY3" fmla="*/ 3213016 h 3213016"/>
                <a:gd name="connsiteX4" fmla="*/ 792088 w 1232192"/>
                <a:gd name="connsiteY4" fmla="*/ 3213016 h 3213016"/>
                <a:gd name="connsiteX5" fmla="*/ 0 w 1232192"/>
                <a:gd name="connsiteY5" fmla="*/ 3213016 h 3213016"/>
                <a:gd name="connsiteX6" fmla="*/ 0 w 1232192"/>
                <a:gd name="connsiteY6" fmla="*/ 3213016 h 3213016"/>
                <a:gd name="connsiteX7" fmla="*/ 0 w 1232192"/>
                <a:gd name="connsiteY7" fmla="*/ 863908 h 3213016"/>
                <a:gd name="connsiteX8" fmla="*/ 786963 w 1232192"/>
                <a:gd name="connsiteY8" fmla="*/ 272 h 3213016"/>
                <a:gd name="connsiteX0" fmla="*/ 883632 w 1244333"/>
                <a:gd name="connsiteY0" fmla="*/ 288 h 3202984"/>
                <a:gd name="connsiteX1" fmla="*/ 1189052 w 1244333"/>
                <a:gd name="connsiteY1" fmla="*/ 482586 h 3202984"/>
                <a:gd name="connsiteX2" fmla="*/ 754433 w 1244333"/>
                <a:gd name="connsiteY2" fmla="*/ 1465471 h 3202984"/>
                <a:gd name="connsiteX3" fmla="*/ 792088 w 1244333"/>
                <a:gd name="connsiteY3" fmla="*/ 3202984 h 3202984"/>
                <a:gd name="connsiteX4" fmla="*/ 792088 w 1244333"/>
                <a:gd name="connsiteY4" fmla="*/ 3202984 h 3202984"/>
                <a:gd name="connsiteX5" fmla="*/ 0 w 1244333"/>
                <a:gd name="connsiteY5" fmla="*/ 3202984 h 3202984"/>
                <a:gd name="connsiteX6" fmla="*/ 0 w 1244333"/>
                <a:gd name="connsiteY6" fmla="*/ 3202984 h 3202984"/>
                <a:gd name="connsiteX7" fmla="*/ 0 w 1244333"/>
                <a:gd name="connsiteY7" fmla="*/ 853876 h 3202984"/>
                <a:gd name="connsiteX8" fmla="*/ 883632 w 1244333"/>
                <a:gd name="connsiteY8" fmla="*/ 288 h 3202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4333" h="3202984">
                  <a:moveTo>
                    <a:pt x="883632" y="288"/>
                  </a:moveTo>
                  <a:cubicBezTo>
                    <a:pt x="1159064" y="-7889"/>
                    <a:pt x="1341397" y="158219"/>
                    <a:pt x="1189052" y="482586"/>
                  </a:cubicBezTo>
                  <a:cubicBezTo>
                    <a:pt x="975620" y="911727"/>
                    <a:pt x="739017" y="984814"/>
                    <a:pt x="754433" y="1465471"/>
                  </a:cubicBezTo>
                  <a:cubicBezTo>
                    <a:pt x="763047" y="1992441"/>
                    <a:pt x="773014" y="2384949"/>
                    <a:pt x="792088" y="3202984"/>
                  </a:cubicBezTo>
                  <a:lnTo>
                    <a:pt x="792088" y="3202984"/>
                  </a:lnTo>
                  <a:lnTo>
                    <a:pt x="0" y="3202984"/>
                  </a:lnTo>
                  <a:lnTo>
                    <a:pt x="0" y="3202984"/>
                  </a:lnTo>
                  <a:lnTo>
                    <a:pt x="0" y="853876"/>
                  </a:lnTo>
                  <a:cubicBezTo>
                    <a:pt x="19874" y="235997"/>
                    <a:pt x="377849" y="5161"/>
                    <a:pt x="883632" y="2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3" name="Round Same Side Corner Rectangle 8">
              <a:extLst>
                <a:ext uri="{FF2B5EF4-FFF2-40B4-BE49-F238E27FC236}">
                  <a16:creationId xmlns:a16="http://schemas.microsoft.com/office/drawing/2014/main" id="{3EDBC933-75A8-4ED8-B1AC-DECDC8837630}"/>
                </a:ext>
              </a:extLst>
            </p:cNvPr>
            <p:cNvSpPr/>
            <p:nvPr/>
          </p:nvSpPr>
          <p:spPr>
            <a:xfrm rot="10800000">
              <a:off x="4958576" y="2197645"/>
              <a:ext cx="1601768" cy="3212297"/>
            </a:xfrm>
            <a:custGeom>
              <a:avLst/>
              <a:gdLst>
                <a:gd name="connsiteX0" fmla="*/ 306000 w 612000"/>
                <a:gd name="connsiteY0" fmla="*/ 0 h 2817001"/>
                <a:gd name="connsiteX1" fmla="*/ 306000 w 612000"/>
                <a:gd name="connsiteY1" fmla="*/ 0 h 2817001"/>
                <a:gd name="connsiteX2" fmla="*/ 612000 w 612000"/>
                <a:gd name="connsiteY2" fmla="*/ 306000 h 2817001"/>
                <a:gd name="connsiteX3" fmla="*/ 612000 w 612000"/>
                <a:gd name="connsiteY3" fmla="*/ 2817001 h 2817001"/>
                <a:gd name="connsiteX4" fmla="*/ 612000 w 612000"/>
                <a:gd name="connsiteY4" fmla="*/ 2817001 h 2817001"/>
                <a:gd name="connsiteX5" fmla="*/ 0 w 612000"/>
                <a:gd name="connsiteY5" fmla="*/ 2817001 h 2817001"/>
                <a:gd name="connsiteX6" fmla="*/ 0 w 612000"/>
                <a:gd name="connsiteY6" fmla="*/ 2817001 h 2817001"/>
                <a:gd name="connsiteX7" fmla="*/ 0 w 612000"/>
                <a:gd name="connsiteY7" fmla="*/ 306000 h 2817001"/>
                <a:gd name="connsiteX8" fmla="*/ 306000 w 612000"/>
                <a:gd name="connsiteY8" fmla="*/ 0 h 2817001"/>
                <a:gd name="connsiteX0" fmla="*/ 25563 w 1192801"/>
                <a:gd name="connsiteY0" fmla="*/ 0 h 3231671"/>
                <a:gd name="connsiteX1" fmla="*/ 886801 w 1192801"/>
                <a:gd name="connsiteY1" fmla="*/ 414670 h 3231671"/>
                <a:gd name="connsiteX2" fmla="*/ 1192801 w 1192801"/>
                <a:gd name="connsiteY2" fmla="*/ 720670 h 3231671"/>
                <a:gd name="connsiteX3" fmla="*/ 1192801 w 1192801"/>
                <a:gd name="connsiteY3" fmla="*/ 3231671 h 3231671"/>
                <a:gd name="connsiteX4" fmla="*/ 1192801 w 1192801"/>
                <a:gd name="connsiteY4" fmla="*/ 3231671 h 3231671"/>
                <a:gd name="connsiteX5" fmla="*/ 580801 w 1192801"/>
                <a:gd name="connsiteY5" fmla="*/ 3231671 h 3231671"/>
                <a:gd name="connsiteX6" fmla="*/ 580801 w 1192801"/>
                <a:gd name="connsiteY6" fmla="*/ 3231671 h 3231671"/>
                <a:gd name="connsiteX7" fmla="*/ 580801 w 1192801"/>
                <a:gd name="connsiteY7" fmla="*/ 720670 h 3231671"/>
                <a:gd name="connsiteX8" fmla="*/ 25563 w 1192801"/>
                <a:gd name="connsiteY8" fmla="*/ 0 h 3231671"/>
                <a:gd name="connsiteX0" fmla="*/ 25563 w 1192801"/>
                <a:gd name="connsiteY0" fmla="*/ 0 h 3231671"/>
                <a:gd name="connsiteX1" fmla="*/ 1192801 w 1192801"/>
                <a:gd name="connsiteY1" fmla="*/ 720670 h 3231671"/>
                <a:gd name="connsiteX2" fmla="*/ 1192801 w 1192801"/>
                <a:gd name="connsiteY2" fmla="*/ 3231671 h 3231671"/>
                <a:gd name="connsiteX3" fmla="*/ 1192801 w 1192801"/>
                <a:gd name="connsiteY3" fmla="*/ 3231671 h 3231671"/>
                <a:gd name="connsiteX4" fmla="*/ 580801 w 1192801"/>
                <a:gd name="connsiteY4" fmla="*/ 3231671 h 3231671"/>
                <a:gd name="connsiteX5" fmla="*/ 580801 w 1192801"/>
                <a:gd name="connsiteY5" fmla="*/ 3231671 h 3231671"/>
                <a:gd name="connsiteX6" fmla="*/ 580801 w 1192801"/>
                <a:gd name="connsiteY6" fmla="*/ 720670 h 3231671"/>
                <a:gd name="connsiteX7" fmla="*/ 25563 w 1192801"/>
                <a:gd name="connsiteY7" fmla="*/ 0 h 3231671"/>
                <a:gd name="connsiteX0" fmla="*/ 30147 w 1197385"/>
                <a:gd name="connsiteY0" fmla="*/ 0 h 3231671"/>
                <a:gd name="connsiteX1" fmla="*/ 1197385 w 1197385"/>
                <a:gd name="connsiteY1" fmla="*/ 720670 h 3231671"/>
                <a:gd name="connsiteX2" fmla="*/ 1197385 w 1197385"/>
                <a:gd name="connsiteY2" fmla="*/ 3231671 h 3231671"/>
                <a:gd name="connsiteX3" fmla="*/ 1197385 w 1197385"/>
                <a:gd name="connsiteY3" fmla="*/ 3231671 h 3231671"/>
                <a:gd name="connsiteX4" fmla="*/ 585385 w 1197385"/>
                <a:gd name="connsiteY4" fmla="*/ 3231671 h 3231671"/>
                <a:gd name="connsiteX5" fmla="*/ 585385 w 1197385"/>
                <a:gd name="connsiteY5" fmla="*/ 3231671 h 3231671"/>
                <a:gd name="connsiteX6" fmla="*/ 457794 w 1197385"/>
                <a:gd name="connsiteY6" fmla="*/ 1018382 h 3231671"/>
                <a:gd name="connsiteX7" fmla="*/ 30147 w 1197385"/>
                <a:gd name="connsiteY7" fmla="*/ 0 h 3231671"/>
                <a:gd name="connsiteX0" fmla="*/ 311465 w 1478703"/>
                <a:gd name="connsiteY0" fmla="*/ 1443 h 3233114"/>
                <a:gd name="connsiteX1" fmla="*/ 1478703 w 1478703"/>
                <a:gd name="connsiteY1" fmla="*/ 722113 h 3233114"/>
                <a:gd name="connsiteX2" fmla="*/ 1478703 w 1478703"/>
                <a:gd name="connsiteY2" fmla="*/ 3233114 h 3233114"/>
                <a:gd name="connsiteX3" fmla="*/ 1478703 w 1478703"/>
                <a:gd name="connsiteY3" fmla="*/ 3233114 h 3233114"/>
                <a:gd name="connsiteX4" fmla="*/ 866703 w 1478703"/>
                <a:gd name="connsiteY4" fmla="*/ 3233114 h 3233114"/>
                <a:gd name="connsiteX5" fmla="*/ 866703 w 1478703"/>
                <a:gd name="connsiteY5" fmla="*/ 3233114 h 3233114"/>
                <a:gd name="connsiteX6" fmla="*/ 739112 w 1478703"/>
                <a:gd name="connsiteY6" fmla="*/ 1019825 h 3233114"/>
                <a:gd name="connsiteX7" fmla="*/ 15213 w 1478703"/>
                <a:gd name="connsiteY7" fmla="*/ 1379751 h 3233114"/>
                <a:gd name="connsiteX8" fmla="*/ 311465 w 1478703"/>
                <a:gd name="connsiteY8" fmla="*/ 1443 h 3233114"/>
                <a:gd name="connsiteX0" fmla="*/ 188447 w 1355685"/>
                <a:gd name="connsiteY0" fmla="*/ 1409 h 3233080"/>
                <a:gd name="connsiteX1" fmla="*/ 1355685 w 1355685"/>
                <a:gd name="connsiteY1" fmla="*/ 722079 h 3233080"/>
                <a:gd name="connsiteX2" fmla="*/ 1355685 w 1355685"/>
                <a:gd name="connsiteY2" fmla="*/ 3233080 h 3233080"/>
                <a:gd name="connsiteX3" fmla="*/ 1355685 w 1355685"/>
                <a:gd name="connsiteY3" fmla="*/ 3233080 h 3233080"/>
                <a:gd name="connsiteX4" fmla="*/ 743685 w 1355685"/>
                <a:gd name="connsiteY4" fmla="*/ 3233080 h 3233080"/>
                <a:gd name="connsiteX5" fmla="*/ 743685 w 1355685"/>
                <a:gd name="connsiteY5" fmla="*/ 3233080 h 3233080"/>
                <a:gd name="connsiteX6" fmla="*/ 616094 w 1355685"/>
                <a:gd name="connsiteY6" fmla="*/ 1019791 h 3233080"/>
                <a:gd name="connsiteX7" fmla="*/ 30418 w 1355685"/>
                <a:gd name="connsiteY7" fmla="*/ 1411615 h 3233080"/>
                <a:gd name="connsiteX8" fmla="*/ 188447 w 1355685"/>
                <a:gd name="connsiteY8" fmla="*/ 1409 h 3233080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476676 w 1572369"/>
                <a:gd name="connsiteY1" fmla="*/ 935315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476676 w 1572369"/>
                <a:gd name="connsiteY1" fmla="*/ 935315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54087 w 1557530"/>
                <a:gd name="connsiteY0" fmla="*/ 2221 h 3138199"/>
                <a:gd name="connsiteX1" fmla="*/ 1461837 w 1557530"/>
                <a:gd name="connsiteY1" fmla="*/ 839849 h 3138199"/>
                <a:gd name="connsiteX2" fmla="*/ 1557530 w 1557530"/>
                <a:gd name="connsiteY2" fmla="*/ 3138199 h 3138199"/>
                <a:gd name="connsiteX3" fmla="*/ 1557530 w 1557530"/>
                <a:gd name="connsiteY3" fmla="*/ 3138199 h 3138199"/>
                <a:gd name="connsiteX4" fmla="*/ 945530 w 1557530"/>
                <a:gd name="connsiteY4" fmla="*/ 3138199 h 3138199"/>
                <a:gd name="connsiteX5" fmla="*/ 945530 w 1557530"/>
                <a:gd name="connsiteY5" fmla="*/ 3138199 h 3138199"/>
                <a:gd name="connsiteX6" fmla="*/ 817939 w 1557530"/>
                <a:gd name="connsiteY6" fmla="*/ 924910 h 3138199"/>
                <a:gd name="connsiteX7" fmla="*/ 232263 w 1557530"/>
                <a:gd name="connsiteY7" fmla="*/ 1316734 h 3138199"/>
                <a:gd name="connsiteX8" fmla="*/ 454087 w 1557530"/>
                <a:gd name="connsiteY8" fmla="*/ 2221 h 3138199"/>
                <a:gd name="connsiteX0" fmla="*/ 458217 w 1561660"/>
                <a:gd name="connsiteY0" fmla="*/ 54 h 3136032"/>
                <a:gd name="connsiteX1" fmla="*/ 1465967 w 1561660"/>
                <a:gd name="connsiteY1" fmla="*/ 837682 h 3136032"/>
                <a:gd name="connsiteX2" fmla="*/ 1561660 w 1561660"/>
                <a:gd name="connsiteY2" fmla="*/ 3136032 h 3136032"/>
                <a:gd name="connsiteX3" fmla="*/ 1561660 w 1561660"/>
                <a:gd name="connsiteY3" fmla="*/ 3136032 h 3136032"/>
                <a:gd name="connsiteX4" fmla="*/ 949660 w 1561660"/>
                <a:gd name="connsiteY4" fmla="*/ 3136032 h 3136032"/>
                <a:gd name="connsiteX5" fmla="*/ 949660 w 1561660"/>
                <a:gd name="connsiteY5" fmla="*/ 3136032 h 3136032"/>
                <a:gd name="connsiteX6" fmla="*/ 822069 w 1561660"/>
                <a:gd name="connsiteY6" fmla="*/ 922743 h 3136032"/>
                <a:gd name="connsiteX7" fmla="*/ 236393 w 1561660"/>
                <a:gd name="connsiteY7" fmla="*/ 1314567 h 3136032"/>
                <a:gd name="connsiteX8" fmla="*/ 458217 w 1561660"/>
                <a:gd name="connsiteY8" fmla="*/ 54 h 3136032"/>
                <a:gd name="connsiteX0" fmla="*/ 458217 w 1561660"/>
                <a:gd name="connsiteY0" fmla="*/ 53790 h 3189768"/>
                <a:gd name="connsiteX1" fmla="*/ 1465967 w 1561660"/>
                <a:gd name="connsiteY1" fmla="*/ 891418 h 3189768"/>
                <a:gd name="connsiteX2" fmla="*/ 1561660 w 1561660"/>
                <a:gd name="connsiteY2" fmla="*/ 3189768 h 3189768"/>
                <a:gd name="connsiteX3" fmla="*/ 1561660 w 1561660"/>
                <a:gd name="connsiteY3" fmla="*/ 3189768 h 3189768"/>
                <a:gd name="connsiteX4" fmla="*/ 949660 w 1561660"/>
                <a:gd name="connsiteY4" fmla="*/ 3189768 h 3189768"/>
                <a:gd name="connsiteX5" fmla="*/ 949660 w 1561660"/>
                <a:gd name="connsiteY5" fmla="*/ 3189768 h 3189768"/>
                <a:gd name="connsiteX6" fmla="*/ 822069 w 1561660"/>
                <a:gd name="connsiteY6" fmla="*/ 976479 h 3189768"/>
                <a:gd name="connsiteX7" fmla="*/ 236393 w 1561660"/>
                <a:gd name="connsiteY7" fmla="*/ 1368303 h 3189768"/>
                <a:gd name="connsiteX8" fmla="*/ 458217 w 1561660"/>
                <a:gd name="connsiteY8" fmla="*/ 53790 h 3189768"/>
                <a:gd name="connsiteX0" fmla="*/ 473561 w 1577004"/>
                <a:gd name="connsiteY0" fmla="*/ 53790 h 3189768"/>
                <a:gd name="connsiteX1" fmla="*/ 1481311 w 1577004"/>
                <a:gd name="connsiteY1" fmla="*/ 891418 h 3189768"/>
                <a:gd name="connsiteX2" fmla="*/ 1577004 w 1577004"/>
                <a:gd name="connsiteY2" fmla="*/ 3189768 h 3189768"/>
                <a:gd name="connsiteX3" fmla="*/ 1577004 w 1577004"/>
                <a:gd name="connsiteY3" fmla="*/ 3189768 h 3189768"/>
                <a:gd name="connsiteX4" fmla="*/ 965004 w 1577004"/>
                <a:gd name="connsiteY4" fmla="*/ 3189768 h 3189768"/>
                <a:gd name="connsiteX5" fmla="*/ 965004 w 1577004"/>
                <a:gd name="connsiteY5" fmla="*/ 3189768 h 3189768"/>
                <a:gd name="connsiteX6" fmla="*/ 837413 w 1577004"/>
                <a:gd name="connsiteY6" fmla="*/ 976479 h 3189768"/>
                <a:gd name="connsiteX7" fmla="*/ 251737 w 1577004"/>
                <a:gd name="connsiteY7" fmla="*/ 1368303 h 3189768"/>
                <a:gd name="connsiteX8" fmla="*/ 473561 w 1577004"/>
                <a:gd name="connsiteY8" fmla="*/ 53790 h 3189768"/>
                <a:gd name="connsiteX0" fmla="*/ 473561 w 1577004"/>
                <a:gd name="connsiteY0" fmla="*/ 46232 h 3182210"/>
                <a:gd name="connsiteX1" fmla="*/ 1481311 w 1577004"/>
                <a:gd name="connsiteY1" fmla="*/ 883860 h 3182210"/>
                <a:gd name="connsiteX2" fmla="*/ 1577004 w 1577004"/>
                <a:gd name="connsiteY2" fmla="*/ 3182210 h 3182210"/>
                <a:gd name="connsiteX3" fmla="*/ 1577004 w 1577004"/>
                <a:gd name="connsiteY3" fmla="*/ 3182210 h 3182210"/>
                <a:gd name="connsiteX4" fmla="*/ 965004 w 1577004"/>
                <a:gd name="connsiteY4" fmla="*/ 3182210 h 3182210"/>
                <a:gd name="connsiteX5" fmla="*/ 965004 w 1577004"/>
                <a:gd name="connsiteY5" fmla="*/ 3182210 h 3182210"/>
                <a:gd name="connsiteX6" fmla="*/ 837413 w 1577004"/>
                <a:gd name="connsiteY6" fmla="*/ 968921 h 3182210"/>
                <a:gd name="connsiteX7" fmla="*/ 251737 w 1577004"/>
                <a:gd name="connsiteY7" fmla="*/ 1360745 h 3182210"/>
                <a:gd name="connsiteX8" fmla="*/ 473561 w 1577004"/>
                <a:gd name="connsiteY8" fmla="*/ 46232 h 3182210"/>
                <a:gd name="connsiteX0" fmla="*/ 473561 w 1577004"/>
                <a:gd name="connsiteY0" fmla="*/ 77283 h 3213261"/>
                <a:gd name="connsiteX1" fmla="*/ 1336258 w 1577004"/>
                <a:gd name="connsiteY1" fmla="*/ 232848 h 3213261"/>
                <a:gd name="connsiteX2" fmla="*/ 1481311 w 1577004"/>
                <a:gd name="connsiteY2" fmla="*/ 914911 h 3213261"/>
                <a:gd name="connsiteX3" fmla="*/ 1577004 w 1577004"/>
                <a:gd name="connsiteY3" fmla="*/ 3213261 h 3213261"/>
                <a:gd name="connsiteX4" fmla="*/ 1577004 w 1577004"/>
                <a:gd name="connsiteY4" fmla="*/ 3213261 h 3213261"/>
                <a:gd name="connsiteX5" fmla="*/ 965004 w 1577004"/>
                <a:gd name="connsiteY5" fmla="*/ 3213261 h 3213261"/>
                <a:gd name="connsiteX6" fmla="*/ 965004 w 1577004"/>
                <a:gd name="connsiteY6" fmla="*/ 3213261 h 3213261"/>
                <a:gd name="connsiteX7" fmla="*/ 837413 w 1577004"/>
                <a:gd name="connsiteY7" fmla="*/ 999972 h 3213261"/>
                <a:gd name="connsiteX8" fmla="*/ 251737 w 1577004"/>
                <a:gd name="connsiteY8" fmla="*/ 1391796 h 3213261"/>
                <a:gd name="connsiteX9" fmla="*/ 473561 w 1577004"/>
                <a:gd name="connsiteY9" fmla="*/ 77283 h 3213261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368156 w 1577004"/>
                <a:gd name="connsiteY2" fmla="*/ 294550 h 3211167"/>
                <a:gd name="connsiteX3" fmla="*/ 1481311 w 1577004"/>
                <a:gd name="connsiteY3" fmla="*/ 912817 h 3211167"/>
                <a:gd name="connsiteX4" fmla="*/ 1577004 w 1577004"/>
                <a:gd name="connsiteY4" fmla="*/ 3211167 h 3211167"/>
                <a:gd name="connsiteX5" fmla="*/ 1577004 w 1577004"/>
                <a:gd name="connsiteY5" fmla="*/ 3211167 h 3211167"/>
                <a:gd name="connsiteX6" fmla="*/ 965004 w 1577004"/>
                <a:gd name="connsiteY6" fmla="*/ 3211167 h 3211167"/>
                <a:gd name="connsiteX7" fmla="*/ 965004 w 1577004"/>
                <a:gd name="connsiteY7" fmla="*/ 3211167 h 3211167"/>
                <a:gd name="connsiteX8" fmla="*/ 837413 w 1577004"/>
                <a:gd name="connsiteY8" fmla="*/ 997878 h 3211167"/>
                <a:gd name="connsiteX9" fmla="*/ 251737 w 1577004"/>
                <a:gd name="connsiteY9" fmla="*/ 1389702 h 3211167"/>
                <a:gd name="connsiteX10" fmla="*/ 473561 w 1577004"/>
                <a:gd name="connsiteY10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368156 w 1577004"/>
                <a:gd name="connsiteY2" fmla="*/ 294550 h 3211167"/>
                <a:gd name="connsiteX3" fmla="*/ 1481311 w 1577004"/>
                <a:gd name="connsiteY3" fmla="*/ 912817 h 3211167"/>
                <a:gd name="connsiteX4" fmla="*/ 1577004 w 1577004"/>
                <a:gd name="connsiteY4" fmla="*/ 3211167 h 3211167"/>
                <a:gd name="connsiteX5" fmla="*/ 1577004 w 1577004"/>
                <a:gd name="connsiteY5" fmla="*/ 3211167 h 3211167"/>
                <a:gd name="connsiteX6" fmla="*/ 965004 w 1577004"/>
                <a:gd name="connsiteY6" fmla="*/ 3211167 h 3211167"/>
                <a:gd name="connsiteX7" fmla="*/ 965004 w 1577004"/>
                <a:gd name="connsiteY7" fmla="*/ 3211167 h 3211167"/>
                <a:gd name="connsiteX8" fmla="*/ 837413 w 1577004"/>
                <a:gd name="connsiteY8" fmla="*/ 997878 h 3211167"/>
                <a:gd name="connsiteX9" fmla="*/ 251737 w 1577004"/>
                <a:gd name="connsiteY9" fmla="*/ 1389702 h 3211167"/>
                <a:gd name="connsiteX10" fmla="*/ 473561 w 1577004"/>
                <a:gd name="connsiteY10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10211 h 3146189"/>
                <a:gd name="connsiteX1" fmla="*/ 1481311 w 1577004"/>
                <a:gd name="connsiteY1" fmla="*/ 847839 h 3146189"/>
                <a:gd name="connsiteX2" fmla="*/ 1577004 w 1577004"/>
                <a:gd name="connsiteY2" fmla="*/ 3146189 h 3146189"/>
                <a:gd name="connsiteX3" fmla="*/ 1577004 w 1577004"/>
                <a:gd name="connsiteY3" fmla="*/ 3146189 h 3146189"/>
                <a:gd name="connsiteX4" fmla="*/ 965004 w 1577004"/>
                <a:gd name="connsiteY4" fmla="*/ 3146189 h 3146189"/>
                <a:gd name="connsiteX5" fmla="*/ 965004 w 1577004"/>
                <a:gd name="connsiteY5" fmla="*/ 3146189 h 3146189"/>
                <a:gd name="connsiteX6" fmla="*/ 837413 w 1577004"/>
                <a:gd name="connsiteY6" fmla="*/ 932900 h 3146189"/>
                <a:gd name="connsiteX7" fmla="*/ 251737 w 1577004"/>
                <a:gd name="connsiteY7" fmla="*/ 1324724 h 3146189"/>
                <a:gd name="connsiteX8" fmla="*/ 473561 w 1577004"/>
                <a:gd name="connsiteY8" fmla="*/ 10211 h 3146189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37413 w 1577004"/>
                <a:gd name="connsiteY6" fmla="*/ 1004433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38277 w 1577004"/>
                <a:gd name="connsiteY2" fmla="*/ 960324 h 3217722"/>
                <a:gd name="connsiteX3" fmla="*/ 1577004 w 1577004"/>
                <a:gd name="connsiteY3" fmla="*/ 3217722 h 3217722"/>
                <a:gd name="connsiteX4" fmla="*/ 1577004 w 1577004"/>
                <a:gd name="connsiteY4" fmla="*/ 3217722 h 3217722"/>
                <a:gd name="connsiteX5" fmla="*/ 965004 w 1577004"/>
                <a:gd name="connsiteY5" fmla="*/ 3217722 h 3217722"/>
                <a:gd name="connsiteX6" fmla="*/ 965004 w 1577004"/>
                <a:gd name="connsiteY6" fmla="*/ 3217722 h 3217722"/>
                <a:gd name="connsiteX7" fmla="*/ 879944 w 1577004"/>
                <a:gd name="connsiteY7" fmla="*/ 1068228 h 3217722"/>
                <a:gd name="connsiteX8" fmla="*/ 251737 w 1577004"/>
                <a:gd name="connsiteY8" fmla="*/ 1396257 h 3217722"/>
                <a:gd name="connsiteX9" fmla="*/ 473561 w 1577004"/>
                <a:gd name="connsiteY9" fmla="*/ 81744 h 3217722"/>
                <a:gd name="connsiteX0" fmla="*/ 473561 w 1577004"/>
                <a:gd name="connsiteY0" fmla="*/ 88256 h 3224234"/>
                <a:gd name="connsiteX1" fmla="*/ 1481311 w 1577004"/>
                <a:gd name="connsiteY1" fmla="*/ 904619 h 3224234"/>
                <a:gd name="connsiteX2" fmla="*/ 1538277 w 1577004"/>
                <a:gd name="connsiteY2" fmla="*/ 966836 h 3224234"/>
                <a:gd name="connsiteX3" fmla="*/ 1577004 w 1577004"/>
                <a:gd name="connsiteY3" fmla="*/ 3224234 h 3224234"/>
                <a:gd name="connsiteX4" fmla="*/ 1577004 w 1577004"/>
                <a:gd name="connsiteY4" fmla="*/ 3224234 h 3224234"/>
                <a:gd name="connsiteX5" fmla="*/ 965004 w 1577004"/>
                <a:gd name="connsiteY5" fmla="*/ 3224234 h 3224234"/>
                <a:gd name="connsiteX6" fmla="*/ 965004 w 1577004"/>
                <a:gd name="connsiteY6" fmla="*/ 3224234 h 3224234"/>
                <a:gd name="connsiteX7" fmla="*/ 879944 w 1577004"/>
                <a:gd name="connsiteY7" fmla="*/ 1074740 h 3224234"/>
                <a:gd name="connsiteX8" fmla="*/ 251737 w 1577004"/>
                <a:gd name="connsiteY8" fmla="*/ 1402769 h 3224234"/>
                <a:gd name="connsiteX9" fmla="*/ 473561 w 1577004"/>
                <a:gd name="connsiteY9" fmla="*/ 88256 h 3224234"/>
                <a:gd name="connsiteX0" fmla="*/ 473561 w 1577004"/>
                <a:gd name="connsiteY0" fmla="*/ 88256 h 3224234"/>
                <a:gd name="connsiteX1" fmla="*/ 1481311 w 1577004"/>
                <a:gd name="connsiteY1" fmla="*/ 904619 h 3224234"/>
                <a:gd name="connsiteX2" fmla="*/ 1538277 w 1577004"/>
                <a:gd name="connsiteY2" fmla="*/ 966836 h 3224234"/>
                <a:gd name="connsiteX3" fmla="*/ 1577004 w 1577004"/>
                <a:gd name="connsiteY3" fmla="*/ 3224234 h 3224234"/>
                <a:gd name="connsiteX4" fmla="*/ 1577004 w 1577004"/>
                <a:gd name="connsiteY4" fmla="*/ 3224234 h 3224234"/>
                <a:gd name="connsiteX5" fmla="*/ 965004 w 1577004"/>
                <a:gd name="connsiteY5" fmla="*/ 3224234 h 3224234"/>
                <a:gd name="connsiteX6" fmla="*/ 965004 w 1577004"/>
                <a:gd name="connsiteY6" fmla="*/ 3224234 h 3224234"/>
                <a:gd name="connsiteX7" fmla="*/ 879944 w 1577004"/>
                <a:gd name="connsiteY7" fmla="*/ 1074740 h 3224234"/>
                <a:gd name="connsiteX8" fmla="*/ 251737 w 1577004"/>
                <a:gd name="connsiteY8" fmla="*/ 1402769 h 3224234"/>
                <a:gd name="connsiteX9" fmla="*/ 473561 w 1577004"/>
                <a:gd name="connsiteY9" fmla="*/ 88256 h 3224234"/>
                <a:gd name="connsiteX0" fmla="*/ 473561 w 1577004"/>
                <a:gd name="connsiteY0" fmla="*/ 8062 h 3144040"/>
                <a:gd name="connsiteX1" fmla="*/ 1538277 w 1577004"/>
                <a:gd name="connsiteY1" fmla="*/ 886642 h 3144040"/>
                <a:gd name="connsiteX2" fmla="*/ 1577004 w 1577004"/>
                <a:gd name="connsiteY2" fmla="*/ 3144040 h 3144040"/>
                <a:gd name="connsiteX3" fmla="*/ 1577004 w 1577004"/>
                <a:gd name="connsiteY3" fmla="*/ 3144040 h 3144040"/>
                <a:gd name="connsiteX4" fmla="*/ 965004 w 1577004"/>
                <a:gd name="connsiteY4" fmla="*/ 3144040 h 3144040"/>
                <a:gd name="connsiteX5" fmla="*/ 965004 w 1577004"/>
                <a:gd name="connsiteY5" fmla="*/ 3144040 h 3144040"/>
                <a:gd name="connsiteX6" fmla="*/ 879944 w 1577004"/>
                <a:gd name="connsiteY6" fmla="*/ 994546 h 3144040"/>
                <a:gd name="connsiteX7" fmla="*/ 251737 w 1577004"/>
                <a:gd name="connsiteY7" fmla="*/ 1322575 h 3144040"/>
                <a:gd name="connsiteX8" fmla="*/ 473561 w 1577004"/>
                <a:gd name="connsiteY8" fmla="*/ 8062 h 3144040"/>
                <a:gd name="connsiteX0" fmla="*/ 473561 w 1577004"/>
                <a:gd name="connsiteY0" fmla="*/ 16144 h 3152122"/>
                <a:gd name="connsiteX1" fmla="*/ 1538277 w 1577004"/>
                <a:gd name="connsiteY1" fmla="*/ 894724 h 3152122"/>
                <a:gd name="connsiteX2" fmla="*/ 1577004 w 1577004"/>
                <a:gd name="connsiteY2" fmla="*/ 3152122 h 3152122"/>
                <a:gd name="connsiteX3" fmla="*/ 1577004 w 1577004"/>
                <a:gd name="connsiteY3" fmla="*/ 3152122 h 3152122"/>
                <a:gd name="connsiteX4" fmla="*/ 965004 w 1577004"/>
                <a:gd name="connsiteY4" fmla="*/ 3152122 h 3152122"/>
                <a:gd name="connsiteX5" fmla="*/ 965004 w 1577004"/>
                <a:gd name="connsiteY5" fmla="*/ 3152122 h 3152122"/>
                <a:gd name="connsiteX6" fmla="*/ 879944 w 1577004"/>
                <a:gd name="connsiteY6" fmla="*/ 1002628 h 3152122"/>
                <a:gd name="connsiteX7" fmla="*/ 251737 w 1577004"/>
                <a:gd name="connsiteY7" fmla="*/ 1330657 h 3152122"/>
                <a:gd name="connsiteX8" fmla="*/ 473561 w 1577004"/>
                <a:gd name="connsiteY8" fmla="*/ 16144 h 3152122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88521 w 1591964"/>
                <a:gd name="connsiteY0" fmla="*/ 30120 h 3166098"/>
                <a:gd name="connsiteX1" fmla="*/ 1553237 w 1591964"/>
                <a:gd name="connsiteY1" fmla="*/ 908700 h 3166098"/>
                <a:gd name="connsiteX2" fmla="*/ 1591964 w 1591964"/>
                <a:gd name="connsiteY2" fmla="*/ 3166098 h 3166098"/>
                <a:gd name="connsiteX3" fmla="*/ 1591964 w 1591964"/>
                <a:gd name="connsiteY3" fmla="*/ 3166098 h 3166098"/>
                <a:gd name="connsiteX4" fmla="*/ 979964 w 1591964"/>
                <a:gd name="connsiteY4" fmla="*/ 3166098 h 3166098"/>
                <a:gd name="connsiteX5" fmla="*/ 979964 w 1591964"/>
                <a:gd name="connsiteY5" fmla="*/ 3166098 h 3166098"/>
                <a:gd name="connsiteX6" fmla="*/ 894904 w 1591964"/>
                <a:gd name="connsiteY6" fmla="*/ 1016604 h 3166098"/>
                <a:gd name="connsiteX7" fmla="*/ 266697 w 1591964"/>
                <a:gd name="connsiteY7" fmla="*/ 1344633 h 3166098"/>
                <a:gd name="connsiteX8" fmla="*/ 488521 w 1591964"/>
                <a:gd name="connsiteY8" fmla="*/ 30120 h 3166098"/>
                <a:gd name="connsiteX0" fmla="*/ 488521 w 1591964"/>
                <a:gd name="connsiteY0" fmla="*/ 9506 h 3145484"/>
                <a:gd name="connsiteX1" fmla="*/ 1553237 w 1591964"/>
                <a:gd name="connsiteY1" fmla="*/ 888086 h 3145484"/>
                <a:gd name="connsiteX2" fmla="*/ 1591964 w 1591964"/>
                <a:gd name="connsiteY2" fmla="*/ 3145484 h 3145484"/>
                <a:gd name="connsiteX3" fmla="*/ 1591964 w 1591964"/>
                <a:gd name="connsiteY3" fmla="*/ 3145484 h 3145484"/>
                <a:gd name="connsiteX4" fmla="*/ 979964 w 1591964"/>
                <a:gd name="connsiteY4" fmla="*/ 3145484 h 3145484"/>
                <a:gd name="connsiteX5" fmla="*/ 979964 w 1591964"/>
                <a:gd name="connsiteY5" fmla="*/ 3145484 h 3145484"/>
                <a:gd name="connsiteX6" fmla="*/ 894904 w 1591964"/>
                <a:gd name="connsiteY6" fmla="*/ 995990 h 3145484"/>
                <a:gd name="connsiteX7" fmla="*/ 266697 w 1591964"/>
                <a:gd name="connsiteY7" fmla="*/ 1324019 h 3145484"/>
                <a:gd name="connsiteX8" fmla="*/ 488521 w 1591964"/>
                <a:gd name="connsiteY8" fmla="*/ 9506 h 3145484"/>
                <a:gd name="connsiteX0" fmla="*/ 496444 w 1599887"/>
                <a:gd name="connsiteY0" fmla="*/ 9506 h 3145484"/>
                <a:gd name="connsiteX1" fmla="*/ 1561160 w 1599887"/>
                <a:gd name="connsiteY1" fmla="*/ 888086 h 3145484"/>
                <a:gd name="connsiteX2" fmla="*/ 1599887 w 1599887"/>
                <a:gd name="connsiteY2" fmla="*/ 3145484 h 3145484"/>
                <a:gd name="connsiteX3" fmla="*/ 1599887 w 1599887"/>
                <a:gd name="connsiteY3" fmla="*/ 3145484 h 3145484"/>
                <a:gd name="connsiteX4" fmla="*/ 987887 w 1599887"/>
                <a:gd name="connsiteY4" fmla="*/ 3145484 h 3145484"/>
                <a:gd name="connsiteX5" fmla="*/ 987887 w 1599887"/>
                <a:gd name="connsiteY5" fmla="*/ 3145484 h 3145484"/>
                <a:gd name="connsiteX6" fmla="*/ 902827 w 1599887"/>
                <a:gd name="connsiteY6" fmla="*/ 995990 h 3145484"/>
                <a:gd name="connsiteX7" fmla="*/ 274620 w 1599887"/>
                <a:gd name="connsiteY7" fmla="*/ 1324019 h 3145484"/>
                <a:gd name="connsiteX8" fmla="*/ 496444 w 1599887"/>
                <a:gd name="connsiteY8" fmla="*/ 9506 h 3145484"/>
                <a:gd name="connsiteX0" fmla="*/ 503267 w 1597185"/>
                <a:gd name="connsiteY0" fmla="*/ 5188 h 3203079"/>
                <a:gd name="connsiteX1" fmla="*/ 1558458 w 1597185"/>
                <a:gd name="connsiteY1" fmla="*/ 945681 h 3203079"/>
                <a:gd name="connsiteX2" fmla="*/ 1597185 w 1597185"/>
                <a:gd name="connsiteY2" fmla="*/ 3203079 h 3203079"/>
                <a:gd name="connsiteX3" fmla="*/ 1597185 w 1597185"/>
                <a:gd name="connsiteY3" fmla="*/ 3203079 h 3203079"/>
                <a:gd name="connsiteX4" fmla="*/ 985185 w 1597185"/>
                <a:gd name="connsiteY4" fmla="*/ 3203079 h 3203079"/>
                <a:gd name="connsiteX5" fmla="*/ 985185 w 1597185"/>
                <a:gd name="connsiteY5" fmla="*/ 3203079 h 3203079"/>
                <a:gd name="connsiteX6" fmla="*/ 900125 w 1597185"/>
                <a:gd name="connsiteY6" fmla="*/ 1053585 h 3203079"/>
                <a:gd name="connsiteX7" fmla="*/ 271918 w 1597185"/>
                <a:gd name="connsiteY7" fmla="*/ 1381614 h 3203079"/>
                <a:gd name="connsiteX8" fmla="*/ 503267 w 1597185"/>
                <a:gd name="connsiteY8" fmla="*/ 5188 h 3203079"/>
                <a:gd name="connsiteX0" fmla="*/ 503267 w 1597185"/>
                <a:gd name="connsiteY0" fmla="*/ 5413 h 3203304"/>
                <a:gd name="connsiteX1" fmla="*/ 1558458 w 1597185"/>
                <a:gd name="connsiteY1" fmla="*/ 945906 h 3203304"/>
                <a:gd name="connsiteX2" fmla="*/ 1597185 w 1597185"/>
                <a:gd name="connsiteY2" fmla="*/ 3203304 h 3203304"/>
                <a:gd name="connsiteX3" fmla="*/ 1597185 w 1597185"/>
                <a:gd name="connsiteY3" fmla="*/ 3203304 h 3203304"/>
                <a:gd name="connsiteX4" fmla="*/ 985185 w 1597185"/>
                <a:gd name="connsiteY4" fmla="*/ 3203304 h 3203304"/>
                <a:gd name="connsiteX5" fmla="*/ 985185 w 1597185"/>
                <a:gd name="connsiteY5" fmla="*/ 3203304 h 3203304"/>
                <a:gd name="connsiteX6" fmla="*/ 900125 w 1597185"/>
                <a:gd name="connsiteY6" fmla="*/ 1053810 h 3203304"/>
                <a:gd name="connsiteX7" fmla="*/ 271918 w 1597185"/>
                <a:gd name="connsiteY7" fmla="*/ 1381839 h 3203304"/>
                <a:gd name="connsiteX8" fmla="*/ 503267 w 1597185"/>
                <a:gd name="connsiteY8" fmla="*/ 5413 h 3203304"/>
                <a:gd name="connsiteX0" fmla="*/ 644333 w 1552513"/>
                <a:gd name="connsiteY0" fmla="*/ 4742 h 3216920"/>
                <a:gd name="connsiteX1" fmla="*/ 1513786 w 1552513"/>
                <a:gd name="connsiteY1" fmla="*/ 959522 h 3216920"/>
                <a:gd name="connsiteX2" fmla="*/ 1552513 w 1552513"/>
                <a:gd name="connsiteY2" fmla="*/ 3216920 h 3216920"/>
                <a:gd name="connsiteX3" fmla="*/ 1552513 w 1552513"/>
                <a:gd name="connsiteY3" fmla="*/ 3216920 h 3216920"/>
                <a:gd name="connsiteX4" fmla="*/ 940513 w 1552513"/>
                <a:gd name="connsiteY4" fmla="*/ 3216920 h 3216920"/>
                <a:gd name="connsiteX5" fmla="*/ 940513 w 1552513"/>
                <a:gd name="connsiteY5" fmla="*/ 3216920 h 3216920"/>
                <a:gd name="connsiteX6" fmla="*/ 855453 w 1552513"/>
                <a:gd name="connsiteY6" fmla="*/ 1067426 h 3216920"/>
                <a:gd name="connsiteX7" fmla="*/ 227246 w 1552513"/>
                <a:gd name="connsiteY7" fmla="*/ 1395455 h 3216920"/>
                <a:gd name="connsiteX8" fmla="*/ 644333 w 1552513"/>
                <a:gd name="connsiteY8" fmla="*/ 4742 h 3216920"/>
                <a:gd name="connsiteX0" fmla="*/ 693588 w 1601768"/>
                <a:gd name="connsiteY0" fmla="*/ 4742 h 3216920"/>
                <a:gd name="connsiteX1" fmla="*/ 1563041 w 1601768"/>
                <a:gd name="connsiteY1" fmla="*/ 959522 h 3216920"/>
                <a:gd name="connsiteX2" fmla="*/ 1601768 w 1601768"/>
                <a:gd name="connsiteY2" fmla="*/ 3216920 h 3216920"/>
                <a:gd name="connsiteX3" fmla="*/ 1601768 w 1601768"/>
                <a:gd name="connsiteY3" fmla="*/ 3216920 h 3216920"/>
                <a:gd name="connsiteX4" fmla="*/ 989768 w 1601768"/>
                <a:gd name="connsiteY4" fmla="*/ 3216920 h 3216920"/>
                <a:gd name="connsiteX5" fmla="*/ 989768 w 1601768"/>
                <a:gd name="connsiteY5" fmla="*/ 3216920 h 3216920"/>
                <a:gd name="connsiteX6" fmla="*/ 904708 w 1601768"/>
                <a:gd name="connsiteY6" fmla="*/ 1067426 h 3216920"/>
                <a:gd name="connsiteX7" fmla="*/ 276501 w 1601768"/>
                <a:gd name="connsiteY7" fmla="*/ 1395455 h 3216920"/>
                <a:gd name="connsiteX8" fmla="*/ 693588 w 1601768"/>
                <a:gd name="connsiteY8" fmla="*/ 4742 h 3216920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119 h 3212297"/>
                <a:gd name="connsiteX1" fmla="*/ 1563041 w 1601768"/>
                <a:gd name="connsiteY1" fmla="*/ 954899 h 3212297"/>
                <a:gd name="connsiteX2" fmla="*/ 1601768 w 1601768"/>
                <a:gd name="connsiteY2" fmla="*/ 3212297 h 3212297"/>
                <a:gd name="connsiteX3" fmla="*/ 1601768 w 1601768"/>
                <a:gd name="connsiteY3" fmla="*/ 3212297 h 3212297"/>
                <a:gd name="connsiteX4" fmla="*/ 989768 w 1601768"/>
                <a:gd name="connsiteY4" fmla="*/ 3212297 h 3212297"/>
                <a:gd name="connsiteX5" fmla="*/ 989768 w 1601768"/>
                <a:gd name="connsiteY5" fmla="*/ 3212297 h 3212297"/>
                <a:gd name="connsiteX6" fmla="*/ 904708 w 1601768"/>
                <a:gd name="connsiteY6" fmla="*/ 1062803 h 3212297"/>
                <a:gd name="connsiteX7" fmla="*/ 276501 w 1601768"/>
                <a:gd name="connsiteY7" fmla="*/ 1390832 h 3212297"/>
                <a:gd name="connsiteX8" fmla="*/ 693588 w 1601768"/>
                <a:gd name="connsiteY8" fmla="*/ 119 h 321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1768" h="3212297">
                  <a:moveTo>
                    <a:pt x="693588" y="119"/>
                  </a:moveTo>
                  <a:cubicBezTo>
                    <a:pt x="979449" y="3664"/>
                    <a:pt x="1431633" y="-71482"/>
                    <a:pt x="1563041" y="954899"/>
                  </a:cubicBezTo>
                  <a:lnTo>
                    <a:pt x="1601768" y="3212297"/>
                  </a:lnTo>
                  <a:lnTo>
                    <a:pt x="1601768" y="3212297"/>
                  </a:lnTo>
                  <a:lnTo>
                    <a:pt x="989768" y="3212297"/>
                  </a:lnTo>
                  <a:lnTo>
                    <a:pt x="989768" y="3212297"/>
                  </a:lnTo>
                  <a:cubicBezTo>
                    <a:pt x="961415" y="2495799"/>
                    <a:pt x="964958" y="1779301"/>
                    <a:pt x="904708" y="1062803"/>
                  </a:cubicBezTo>
                  <a:cubicBezTo>
                    <a:pt x="781622" y="431278"/>
                    <a:pt x="46520" y="738644"/>
                    <a:pt x="276501" y="1390832"/>
                  </a:cubicBezTo>
                  <a:cubicBezTo>
                    <a:pt x="-283870" y="827698"/>
                    <a:pt x="84955" y="-9337"/>
                    <a:pt x="693588" y="1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124" name="Isosceles Triangle 3">
            <a:extLst>
              <a:ext uri="{FF2B5EF4-FFF2-40B4-BE49-F238E27FC236}">
                <a16:creationId xmlns:a16="http://schemas.microsoft.com/office/drawing/2014/main" id="{C125441C-D0CC-4D33-BD06-2CE225610C7F}"/>
              </a:ext>
            </a:extLst>
          </p:cNvPr>
          <p:cNvSpPr/>
          <p:nvPr/>
        </p:nvSpPr>
        <p:spPr>
          <a:xfrm rot="13520917">
            <a:off x="10250946" y="4049588"/>
            <a:ext cx="183915" cy="367545"/>
          </a:xfrm>
          <a:custGeom>
            <a:avLst/>
            <a:gdLst/>
            <a:ahLst/>
            <a:cxnLst/>
            <a:rect l="l" t="t" r="r" b="b"/>
            <a:pathLst>
              <a:path w="2442658" h="4218547">
                <a:moveTo>
                  <a:pt x="1323089" y="1518625"/>
                </a:moveTo>
                <a:lnTo>
                  <a:pt x="1394815" y="1512350"/>
                </a:lnTo>
                <a:lnTo>
                  <a:pt x="1236885" y="533308"/>
                </a:lnTo>
                <a:close/>
                <a:moveTo>
                  <a:pt x="1486502" y="1586460"/>
                </a:moveTo>
                <a:lnTo>
                  <a:pt x="956151" y="1586460"/>
                </a:lnTo>
                <a:lnTo>
                  <a:pt x="1221327" y="0"/>
                </a:lnTo>
                <a:close/>
                <a:moveTo>
                  <a:pt x="1560676" y="4002523"/>
                </a:moveTo>
                <a:lnTo>
                  <a:pt x="2048049" y="2183622"/>
                </a:lnTo>
                <a:cubicBezTo>
                  <a:pt x="1997263" y="2212910"/>
                  <a:pt x="1940784" y="2237324"/>
                  <a:pt x="1879452" y="2256460"/>
                </a:cubicBezTo>
                <a:lnTo>
                  <a:pt x="1411596" y="4002523"/>
                </a:lnTo>
                <a:close/>
                <a:moveTo>
                  <a:pt x="1760013" y="4218547"/>
                </a:moveTo>
                <a:lnTo>
                  <a:pt x="682641" y="4218547"/>
                </a:lnTo>
                <a:cubicBezTo>
                  <a:pt x="622988" y="4218547"/>
                  <a:pt x="574629" y="4170188"/>
                  <a:pt x="574629" y="4110535"/>
                </a:cubicBezTo>
                <a:cubicBezTo>
                  <a:pt x="574629" y="4050882"/>
                  <a:pt x="622988" y="4002523"/>
                  <a:pt x="682641" y="4002523"/>
                </a:cubicBezTo>
                <a:lnTo>
                  <a:pt x="735813" y="4002523"/>
                </a:lnTo>
                <a:lnTo>
                  <a:pt x="173011" y="2030629"/>
                </a:lnTo>
                <a:cubicBezTo>
                  <a:pt x="47222" y="1916311"/>
                  <a:pt x="-15047" y="1778956"/>
                  <a:pt x="3094" y="1636424"/>
                </a:cubicBezTo>
                <a:lnTo>
                  <a:pt x="60460" y="1636281"/>
                </a:lnTo>
                <a:lnTo>
                  <a:pt x="60089" y="1634980"/>
                </a:lnTo>
                <a:lnTo>
                  <a:pt x="581652" y="1634980"/>
                </a:lnTo>
                <a:cubicBezTo>
                  <a:pt x="1200680" y="1633435"/>
                  <a:pt x="1819708" y="1631890"/>
                  <a:pt x="2438736" y="1630345"/>
                </a:cubicBezTo>
                <a:cubicBezTo>
                  <a:pt x="2459481" y="1775029"/>
                  <a:pt x="2397184" y="1914742"/>
                  <a:pt x="2269554" y="2030936"/>
                </a:cubicBezTo>
                <a:lnTo>
                  <a:pt x="1706841" y="4002523"/>
                </a:lnTo>
                <a:lnTo>
                  <a:pt x="1760013" y="4002523"/>
                </a:lnTo>
                <a:cubicBezTo>
                  <a:pt x="1819666" y="4002523"/>
                  <a:pt x="1868025" y="4050882"/>
                  <a:pt x="1868025" y="4110535"/>
                </a:cubicBezTo>
                <a:cubicBezTo>
                  <a:pt x="1868025" y="4170188"/>
                  <a:pt x="1819666" y="4218547"/>
                  <a:pt x="1760013" y="421854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5" name="Rounded Rectangle 1">
            <a:extLst>
              <a:ext uri="{FF2B5EF4-FFF2-40B4-BE49-F238E27FC236}">
                <a16:creationId xmlns:a16="http://schemas.microsoft.com/office/drawing/2014/main" id="{10765626-9CFB-462D-8AF1-E733EF6E2DA1}"/>
              </a:ext>
            </a:extLst>
          </p:cNvPr>
          <p:cNvSpPr/>
          <p:nvPr/>
        </p:nvSpPr>
        <p:spPr>
          <a:xfrm>
            <a:off x="9994574" y="4578735"/>
            <a:ext cx="215784" cy="221408"/>
          </a:xfrm>
          <a:custGeom>
            <a:avLst/>
            <a:gdLst/>
            <a:ahLst/>
            <a:cxnLst/>
            <a:rect l="l" t="t" r="r" b="b"/>
            <a:pathLst>
              <a:path w="3888432" h="3888432">
                <a:moveTo>
                  <a:pt x="2959265" y="3140417"/>
                </a:moveTo>
                <a:cubicBezTo>
                  <a:pt x="2880371" y="3140417"/>
                  <a:pt x="2816414" y="3204374"/>
                  <a:pt x="2816414" y="3283268"/>
                </a:cubicBezTo>
                <a:cubicBezTo>
                  <a:pt x="2816414" y="3362162"/>
                  <a:pt x="2880371" y="3426119"/>
                  <a:pt x="2959265" y="3426119"/>
                </a:cubicBezTo>
                <a:cubicBezTo>
                  <a:pt x="3038159" y="3426119"/>
                  <a:pt x="3102116" y="3362162"/>
                  <a:pt x="3102116" y="3283268"/>
                </a:cubicBezTo>
                <a:cubicBezTo>
                  <a:pt x="3102116" y="3204374"/>
                  <a:pt x="3038159" y="3140417"/>
                  <a:pt x="2959265" y="3140417"/>
                </a:cubicBezTo>
                <a:close/>
                <a:moveTo>
                  <a:pt x="2512916" y="2819124"/>
                </a:moveTo>
                <a:lnTo>
                  <a:pt x="2512916" y="3022941"/>
                </a:lnTo>
                <a:lnTo>
                  <a:pt x="3405613" y="3022941"/>
                </a:lnTo>
                <a:lnTo>
                  <a:pt x="3405613" y="2819124"/>
                </a:lnTo>
                <a:close/>
                <a:moveTo>
                  <a:pt x="741072" y="2504407"/>
                </a:moveTo>
                <a:lnTo>
                  <a:pt x="539050" y="2706429"/>
                </a:lnTo>
                <a:lnTo>
                  <a:pt x="753654" y="2921033"/>
                </a:lnTo>
                <a:lnTo>
                  <a:pt x="539050" y="3135636"/>
                </a:lnTo>
                <a:lnTo>
                  <a:pt x="741072" y="3337658"/>
                </a:lnTo>
                <a:lnTo>
                  <a:pt x="955676" y="3123054"/>
                </a:lnTo>
                <a:lnTo>
                  <a:pt x="1170279" y="3337658"/>
                </a:lnTo>
                <a:lnTo>
                  <a:pt x="1372301" y="3135636"/>
                </a:lnTo>
                <a:lnTo>
                  <a:pt x="1157697" y="2921033"/>
                </a:lnTo>
                <a:lnTo>
                  <a:pt x="1372301" y="2706429"/>
                </a:lnTo>
                <a:lnTo>
                  <a:pt x="1170279" y="2504407"/>
                </a:lnTo>
                <a:lnTo>
                  <a:pt x="955676" y="2719011"/>
                </a:lnTo>
                <a:close/>
                <a:moveTo>
                  <a:pt x="2959265" y="2415946"/>
                </a:moveTo>
                <a:cubicBezTo>
                  <a:pt x="2880371" y="2415946"/>
                  <a:pt x="2816414" y="2479903"/>
                  <a:pt x="2816414" y="2558797"/>
                </a:cubicBezTo>
                <a:cubicBezTo>
                  <a:pt x="2816414" y="2637691"/>
                  <a:pt x="2880371" y="2701648"/>
                  <a:pt x="2959265" y="2701648"/>
                </a:cubicBezTo>
                <a:cubicBezTo>
                  <a:pt x="3038159" y="2701648"/>
                  <a:pt x="3102116" y="2637691"/>
                  <a:pt x="3102116" y="2558797"/>
                </a:cubicBezTo>
                <a:cubicBezTo>
                  <a:pt x="3102116" y="2479903"/>
                  <a:pt x="3038159" y="2415946"/>
                  <a:pt x="2959265" y="2415946"/>
                </a:cubicBezTo>
                <a:close/>
                <a:moveTo>
                  <a:pt x="2536364" y="828590"/>
                </a:moveTo>
                <a:lnTo>
                  <a:pt x="2536364" y="1114291"/>
                </a:lnTo>
                <a:lnTo>
                  <a:pt x="3429061" y="1114291"/>
                </a:lnTo>
                <a:lnTo>
                  <a:pt x="3429061" y="828590"/>
                </a:lnTo>
                <a:close/>
                <a:moveTo>
                  <a:pt x="896557" y="525092"/>
                </a:moveTo>
                <a:lnTo>
                  <a:pt x="896557" y="828590"/>
                </a:lnTo>
                <a:lnTo>
                  <a:pt x="593059" y="828590"/>
                </a:lnTo>
                <a:lnTo>
                  <a:pt x="593059" y="1114291"/>
                </a:lnTo>
                <a:lnTo>
                  <a:pt x="896557" y="1114291"/>
                </a:lnTo>
                <a:lnTo>
                  <a:pt x="896557" y="1417789"/>
                </a:lnTo>
                <a:lnTo>
                  <a:pt x="1182258" y="1417789"/>
                </a:lnTo>
                <a:lnTo>
                  <a:pt x="1182258" y="1114291"/>
                </a:lnTo>
                <a:lnTo>
                  <a:pt x="1485756" y="1114291"/>
                </a:lnTo>
                <a:lnTo>
                  <a:pt x="1485756" y="828590"/>
                </a:lnTo>
                <a:lnTo>
                  <a:pt x="1182258" y="828590"/>
                </a:lnTo>
                <a:lnTo>
                  <a:pt x="1182258" y="525092"/>
                </a:lnTo>
                <a:close/>
                <a:moveTo>
                  <a:pt x="648085" y="0"/>
                </a:moveTo>
                <a:lnTo>
                  <a:pt x="3240347" y="0"/>
                </a:lnTo>
                <a:cubicBezTo>
                  <a:pt x="3598274" y="0"/>
                  <a:pt x="3888432" y="290158"/>
                  <a:pt x="3888432" y="648085"/>
                </a:cubicBezTo>
                <a:lnTo>
                  <a:pt x="3888432" y="3240347"/>
                </a:lnTo>
                <a:cubicBezTo>
                  <a:pt x="3888432" y="3598274"/>
                  <a:pt x="3598274" y="3888432"/>
                  <a:pt x="3240347" y="3888432"/>
                </a:cubicBezTo>
                <a:lnTo>
                  <a:pt x="648085" y="3888432"/>
                </a:lnTo>
                <a:cubicBezTo>
                  <a:pt x="290158" y="3888432"/>
                  <a:pt x="0" y="3598274"/>
                  <a:pt x="0" y="3240347"/>
                </a:cubicBezTo>
                <a:lnTo>
                  <a:pt x="0" y="648085"/>
                </a:lnTo>
                <a:cubicBezTo>
                  <a:pt x="0" y="290158"/>
                  <a:pt x="290158" y="0"/>
                  <a:pt x="64808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6" name="Rounded Rectangle 4">
            <a:extLst>
              <a:ext uri="{FF2B5EF4-FFF2-40B4-BE49-F238E27FC236}">
                <a16:creationId xmlns:a16="http://schemas.microsoft.com/office/drawing/2014/main" id="{7A0A8C82-B898-4E9D-81BE-7E11D573B9CB}"/>
              </a:ext>
            </a:extLst>
          </p:cNvPr>
          <p:cNvSpPr>
            <a:spLocks noChangeAspect="1"/>
          </p:cNvSpPr>
          <p:nvPr/>
        </p:nvSpPr>
        <p:spPr>
          <a:xfrm>
            <a:off x="10155500" y="4343618"/>
            <a:ext cx="253521" cy="175160"/>
          </a:xfrm>
          <a:custGeom>
            <a:avLst/>
            <a:gdLst/>
            <a:ahLst/>
            <a:cxnLst/>
            <a:rect l="l" t="t" r="r" b="b"/>
            <a:pathLst>
              <a:path w="3960440" h="2736304">
                <a:moveTo>
                  <a:pt x="1952971" y="965171"/>
                </a:moveTo>
                <a:cubicBezTo>
                  <a:pt x="1730411" y="965171"/>
                  <a:pt x="1549990" y="1145592"/>
                  <a:pt x="1549990" y="1368152"/>
                </a:cubicBezTo>
                <a:cubicBezTo>
                  <a:pt x="1549990" y="1590712"/>
                  <a:pt x="1730411" y="1771133"/>
                  <a:pt x="1952971" y="1771133"/>
                </a:cubicBezTo>
                <a:cubicBezTo>
                  <a:pt x="2175531" y="1771133"/>
                  <a:pt x="2355952" y="1590712"/>
                  <a:pt x="2355952" y="1368152"/>
                </a:cubicBezTo>
                <a:cubicBezTo>
                  <a:pt x="2355952" y="1145592"/>
                  <a:pt x="2175531" y="965171"/>
                  <a:pt x="1952971" y="965171"/>
                </a:cubicBezTo>
                <a:close/>
                <a:moveTo>
                  <a:pt x="1952971" y="888971"/>
                </a:moveTo>
                <a:cubicBezTo>
                  <a:pt x="2217615" y="888971"/>
                  <a:pt x="2432152" y="1103508"/>
                  <a:pt x="2432152" y="1368152"/>
                </a:cubicBezTo>
                <a:cubicBezTo>
                  <a:pt x="2432152" y="1632796"/>
                  <a:pt x="2217615" y="1847333"/>
                  <a:pt x="1952971" y="1847333"/>
                </a:cubicBezTo>
                <a:cubicBezTo>
                  <a:pt x="1688327" y="1847333"/>
                  <a:pt x="1473790" y="1632796"/>
                  <a:pt x="1473790" y="1368152"/>
                </a:cubicBezTo>
                <a:cubicBezTo>
                  <a:pt x="1473790" y="1103508"/>
                  <a:pt x="1688327" y="888971"/>
                  <a:pt x="1952971" y="888971"/>
                </a:cubicBezTo>
                <a:close/>
                <a:moveTo>
                  <a:pt x="1952971" y="740060"/>
                </a:moveTo>
                <a:cubicBezTo>
                  <a:pt x="1606085" y="740060"/>
                  <a:pt x="1324879" y="1021266"/>
                  <a:pt x="1324879" y="1368152"/>
                </a:cubicBezTo>
                <a:cubicBezTo>
                  <a:pt x="1324879" y="1715038"/>
                  <a:pt x="1606085" y="1996244"/>
                  <a:pt x="1952971" y="1996244"/>
                </a:cubicBezTo>
                <a:cubicBezTo>
                  <a:pt x="2299857" y="1996244"/>
                  <a:pt x="2581063" y="1715038"/>
                  <a:pt x="2581063" y="1368152"/>
                </a:cubicBezTo>
                <a:cubicBezTo>
                  <a:pt x="2581063" y="1021266"/>
                  <a:pt x="2299857" y="740060"/>
                  <a:pt x="1952971" y="740060"/>
                </a:cubicBezTo>
                <a:close/>
                <a:moveTo>
                  <a:pt x="3018717" y="540058"/>
                </a:moveTo>
                <a:cubicBezTo>
                  <a:pt x="2918466" y="540058"/>
                  <a:pt x="2837197" y="660212"/>
                  <a:pt x="2837197" y="808430"/>
                </a:cubicBezTo>
                <a:cubicBezTo>
                  <a:pt x="2837197" y="927322"/>
                  <a:pt x="2889488" y="1028158"/>
                  <a:pt x="2962453" y="1062317"/>
                </a:cubicBezTo>
                <a:cubicBezTo>
                  <a:pt x="2953431" y="1460301"/>
                  <a:pt x="2903925" y="2006960"/>
                  <a:pt x="2927019" y="2196241"/>
                </a:cubicBezTo>
                <a:cubicBezTo>
                  <a:pt x="2951404" y="2396118"/>
                  <a:pt x="3086028" y="2396118"/>
                  <a:pt x="3110414" y="2196241"/>
                </a:cubicBezTo>
                <a:cubicBezTo>
                  <a:pt x="3133507" y="2006960"/>
                  <a:pt x="3084001" y="1460302"/>
                  <a:pt x="3074979" y="1062318"/>
                </a:cubicBezTo>
                <a:cubicBezTo>
                  <a:pt x="3147945" y="1028160"/>
                  <a:pt x="3200237" y="927324"/>
                  <a:pt x="3200237" y="808430"/>
                </a:cubicBezTo>
                <a:cubicBezTo>
                  <a:pt x="3200237" y="660212"/>
                  <a:pt x="3118968" y="540058"/>
                  <a:pt x="3018717" y="540058"/>
                </a:cubicBezTo>
                <a:close/>
                <a:moveTo>
                  <a:pt x="893383" y="540058"/>
                </a:moveTo>
                <a:cubicBezTo>
                  <a:pt x="848610" y="578858"/>
                  <a:pt x="850517" y="833796"/>
                  <a:pt x="848980" y="1014174"/>
                </a:cubicBezTo>
                <a:cubicBezTo>
                  <a:pt x="826909" y="990377"/>
                  <a:pt x="811384" y="947543"/>
                  <a:pt x="808032" y="886955"/>
                </a:cubicBezTo>
                <a:cubicBezTo>
                  <a:pt x="803063" y="797147"/>
                  <a:pt x="795339" y="798852"/>
                  <a:pt x="796393" y="743744"/>
                </a:cubicBezTo>
                <a:cubicBezTo>
                  <a:pt x="788646" y="642605"/>
                  <a:pt x="792103" y="600565"/>
                  <a:pt x="755225" y="551705"/>
                </a:cubicBezTo>
                <a:cubicBezTo>
                  <a:pt x="719759" y="589251"/>
                  <a:pt x="720068" y="649300"/>
                  <a:pt x="718055" y="723537"/>
                </a:cubicBezTo>
                <a:cubicBezTo>
                  <a:pt x="723009" y="825915"/>
                  <a:pt x="718536" y="916498"/>
                  <a:pt x="743149" y="997129"/>
                </a:cubicBezTo>
                <a:cubicBezTo>
                  <a:pt x="766489" y="1073588"/>
                  <a:pt x="800815" y="1121454"/>
                  <a:pt x="839652" y="1142897"/>
                </a:cubicBezTo>
                <a:cubicBezTo>
                  <a:pt x="829577" y="1519880"/>
                  <a:pt x="785845" y="2020126"/>
                  <a:pt x="807029" y="2196241"/>
                </a:cubicBezTo>
                <a:cubicBezTo>
                  <a:pt x="829977" y="2387028"/>
                  <a:pt x="956668" y="2387028"/>
                  <a:pt x="979616" y="2196241"/>
                </a:cubicBezTo>
                <a:cubicBezTo>
                  <a:pt x="1000689" y="2021040"/>
                  <a:pt x="957519" y="1525066"/>
                  <a:pt x="947138" y="1148779"/>
                </a:cubicBezTo>
                <a:cubicBezTo>
                  <a:pt x="996481" y="1125245"/>
                  <a:pt x="1036297" y="1063745"/>
                  <a:pt x="1047756" y="977247"/>
                </a:cubicBezTo>
                <a:cubicBezTo>
                  <a:pt x="1060118" y="883936"/>
                  <a:pt x="1072460" y="803888"/>
                  <a:pt x="1067701" y="712698"/>
                </a:cubicBezTo>
                <a:cubicBezTo>
                  <a:pt x="1065876" y="643881"/>
                  <a:pt x="1073018" y="611432"/>
                  <a:pt x="1028617" y="549434"/>
                </a:cubicBezTo>
                <a:cubicBezTo>
                  <a:pt x="988768" y="603858"/>
                  <a:pt x="1002702" y="669645"/>
                  <a:pt x="989743" y="737707"/>
                </a:cubicBezTo>
                <a:cubicBezTo>
                  <a:pt x="990983" y="789847"/>
                  <a:pt x="989080" y="842351"/>
                  <a:pt x="984169" y="891483"/>
                </a:cubicBezTo>
                <a:cubicBezTo>
                  <a:pt x="979413" y="956682"/>
                  <a:pt x="960588" y="1000632"/>
                  <a:pt x="935484" y="1021944"/>
                </a:cubicBezTo>
                <a:cubicBezTo>
                  <a:pt x="933958" y="838222"/>
                  <a:pt x="942083" y="583277"/>
                  <a:pt x="893383" y="540058"/>
                </a:cubicBezTo>
                <a:close/>
                <a:moveTo>
                  <a:pt x="773444" y="284898"/>
                </a:moveTo>
                <a:lnTo>
                  <a:pt x="3186996" y="284898"/>
                </a:lnTo>
                <a:cubicBezTo>
                  <a:pt x="3386422" y="284898"/>
                  <a:pt x="3548088" y="446564"/>
                  <a:pt x="3548088" y="645990"/>
                </a:cubicBezTo>
                <a:lnTo>
                  <a:pt x="3548088" y="2090314"/>
                </a:lnTo>
                <a:cubicBezTo>
                  <a:pt x="3548088" y="2289740"/>
                  <a:pt x="3386422" y="2451406"/>
                  <a:pt x="3186996" y="2451406"/>
                </a:cubicBezTo>
                <a:lnTo>
                  <a:pt x="773444" y="2451406"/>
                </a:lnTo>
                <a:cubicBezTo>
                  <a:pt x="574018" y="2451406"/>
                  <a:pt x="412352" y="2289740"/>
                  <a:pt x="412352" y="2090314"/>
                </a:cubicBezTo>
                <a:lnTo>
                  <a:pt x="412352" y="645990"/>
                </a:lnTo>
                <a:cubicBezTo>
                  <a:pt x="412352" y="446564"/>
                  <a:pt x="574018" y="284898"/>
                  <a:pt x="773444" y="284898"/>
                </a:cubicBezTo>
                <a:close/>
                <a:moveTo>
                  <a:pt x="671921" y="193767"/>
                </a:moveTo>
                <a:cubicBezTo>
                  <a:pt x="455719" y="193767"/>
                  <a:pt x="280452" y="369034"/>
                  <a:pt x="280452" y="585236"/>
                </a:cubicBezTo>
                <a:lnTo>
                  <a:pt x="280452" y="2151068"/>
                </a:lnTo>
                <a:cubicBezTo>
                  <a:pt x="280452" y="2367270"/>
                  <a:pt x="455719" y="2542537"/>
                  <a:pt x="671921" y="2542537"/>
                </a:cubicBezTo>
                <a:lnTo>
                  <a:pt x="3288519" y="2542537"/>
                </a:lnTo>
                <a:cubicBezTo>
                  <a:pt x="3504721" y="2542537"/>
                  <a:pt x="3679988" y="2367270"/>
                  <a:pt x="3679988" y="2151068"/>
                </a:cubicBezTo>
                <a:lnTo>
                  <a:pt x="3679988" y="585236"/>
                </a:lnTo>
                <a:cubicBezTo>
                  <a:pt x="3679988" y="369034"/>
                  <a:pt x="3504721" y="193767"/>
                  <a:pt x="3288519" y="193767"/>
                </a:cubicBezTo>
                <a:close/>
                <a:moveTo>
                  <a:pt x="456060" y="0"/>
                </a:moveTo>
                <a:lnTo>
                  <a:pt x="3504380" y="0"/>
                </a:lnTo>
                <a:cubicBezTo>
                  <a:pt x="3756255" y="0"/>
                  <a:pt x="3960440" y="204185"/>
                  <a:pt x="3960440" y="456060"/>
                </a:cubicBezTo>
                <a:lnTo>
                  <a:pt x="3960440" y="2280244"/>
                </a:lnTo>
                <a:cubicBezTo>
                  <a:pt x="3960440" y="2532119"/>
                  <a:pt x="3756255" y="2736304"/>
                  <a:pt x="3504380" y="2736304"/>
                </a:cubicBezTo>
                <a:lnTo>
                  <a:pt x="456060" y="2736304"/>
                </a:lnTo>
                <a:cubicBezTo>
                  <a:pt x="204185" y="2736304"/>
                  <a:pt x="0" y="2532119"/>
                  <a:pt x="0" y="2280244"/>
                </a:cubicBezTo>
                <a:lnTo>
                  <a:pt x="0" y="456060"/>
                </a:lnTo>
                <a:cubicBezTo>
                  <a:pt x="0" y="204185"/>
                  <a:pt x="204185" y="0"/>
                  <a:pt x="456060" y="0"/>
                </a:cubicBezTo>
                <a:close/>
              </a:path>
            </a:pathLst>
          </a:cu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7" name="Rounded Rectangle 1">
            <a:extLst>
              <a:ext uri="{FF2B5EF4-FFF2-40B4-BE49-F238E27FC236}">
                <a16:creationId xmlns:a16="http://schemas.microsoft.com/office/drawing/2014/main" id="{94AD6FAA-EEF4-4791-80FD-3D4EF9437296}"/>
              </a:ext>
            </a:extLst>
          </p:cNvPr>
          <p:cNvSpPr>
            <a:spLocks noChangeAspect="1"/>
          </p:cNvSpPr>
          <p:nvPr/>
        </p:nvSpPr>
        <p:spPr>
          <a:xfrm>
            <a:off x="9831175" y="3064860"/>
            <a:ext cx="253521" cy="253531"/>
          </a:xfrm>
          <a:custGeom>
            <a:avLst/>
            <a:gdLst/>
            <a:ahLst/>
            <a:cxnLst/>
            <a:rect l="l" t="t" r="r" b="b"/>
            <a:pathLst>
              <a:path w="3946957" h="3947095">
                <a:moveTo>
                  <a:pt x="455702" y="3587095"/>
                </a:moveTo>
                <a:lnTo>
                  <a:pt x="1175702" y="3587095"/>
                </a:lnTo>
                <a:lnTo>
                  <a:pt x="1175702" y="3799441"/>
                </a:lnTo>
                <a:cubicBezTo>
                  <a:pt x="1175702" y="3880988"/>
                  <a:pt x="1109595" y="3947095"/>
                  <a:pt x="1028048" y="3947095"/>
                </a:cubicBezTo>
                <a:lnTo>
                  <a:pt x="603356" y="3947095"/>
                </a:lnTo>
                <a:cubicBezTo>
                  <a:pt x="521809" y="3947095"/>
                  <a:pt x="455702" y="3880988"/>
                  <a:pt x="455702" y="3799441"/>
                </a:cubicBezTo>
                <a:close/>
                <a:moveTo>
                  <a:pt x="2751999" y="3587094"/>
                </a:moveTo>
                <a:lnTo>
                  <a:pt x="3471999" y="3587094"/>
                </a:lnTo>
                <a:lnTo>
                  <a:pt x="3471999" y="3799440"/>
                </a:lnTo>
                <a:cubicBezTo>
                  <a:pt x="3471999" y="3880987"/>
                  <a:pt x="3405892" y="3947094"/>
                  <a:pt x="3324345" y="3947094"/>
                </a:cubicBezTo>
                <a:lnTo>
                  <a:pt x="2899653" y="3947094"/>
                </a:lnTo>
                <a:cubicBezTo>
                  <a:pt x="2818106" y="3947094"/>
                  <a:pt x="2751999" y="3880987"/>
                  <a:pt x="2751999" y="3799440"/>
                </a:cubicBezTo>
                <a:close/>
                <a:moveTo>
                  <a:pt x="1383221" y="3134113"/>
                </a:moveTo>
                <a:cubicBezTo>
                  <a:pt x="1353398" y="3134113"/>
                  <a:pt x="1329221" y="3158290"/>
                  <a:pt x="1329221" y="3188113"/>
                </a:cubicBezTo>
                <a:cubicBezTo>
                  <a:pt x="1329221" y="3217936"/>
                  <a:pt x="1353398" y="3242113"/>
                  <a:pt x="1383221" y="3242113"/>
                </a:cubicBezTo>
                <a:lnTo>
                  <a:pt x="2535221" y="3242113"/>
                </a:lnTo>
                <a:cubicBezTo>
                  <a:pt x="2565044" y="3242113"/>
                  <a:pt x="2589221" y="3217936"/>
                  <a:pt x="2589221" y="3188113"/>
                </a:cubicBezTo>
                <a:cubicBezTo>
                  <a:pt x="2589221" y="3158290"/>
                  <a:pt x="2565044" y="3134113"/>
                  <a:pt x="2535221" y="3134113"/>
                </a:cubicBezTo>
                <a:close/>
                <a:moveTo>
                  <a:pt x="1383221" y="2844258"/>
                </a:moveTo>
                <a:cubicBezTo>
                  <a:pt x="1353398" y="2844258"/>
                  <a:pt x="1329221" y="2868435"/>
                  <a:pt x="1329221" y="2898258"/>
                </a:cubicBezTo>
                <a:cubicBezTo>
                  <a:pt x="1329221" y="2928081"/>
                  <a:pt x="1353398" y="2952258"/>
                  <a:pt x="1383221" y="2952258"/>
                </a:cubicBezTo>
                <a:lnTo>
                  <a:pt x="2535221" y="2952258"/>
                </a:lnTo>
                <a:cubicBezTo>
                  <a:pt x="2565044" y="2952258"/>
                  <a:pt x="2589221" y="2928081"/>
                  <a:pt x="2589221" y="2898258"/>
                </a:cubicBezTo>
                <a:cubicBezTo>
                  <a:pt x="2589221" y="2868435"/>
                  <a:pt x="2565044" y="2844258"/>
                  <a:pt x="2535221" y="2844258"/>
                </a:cubicBezTo>
                <a:close/>
                <a:moveTo>
                  <a:pt x="1383221" y="2554402"/>
                </a:moveTo>
                <a:cubicBezTo>
                  <a:pt x="1353398" y="2554402"/>
                  <a:pt x="1329221" y="2578579"/>
                  <a:pt x="1329221" y="2608402"/>
                </a:cubicBezTo>
                <a:cubicBezTo>
                  <a:pt x="1329221" y="2638225"/>
                  <a:pt x="1353398" y="2662402"/>
                  <a:pt x="1383221" y="2662402"/>
                </a:cubicBezTo>
                <a:lnTo>
                  <a:pt x="2535221" y="2662402"/>
                </a:lnTo>
                <a:cubicBezTo>
                  <a:pt x="2565044" y="2662402"/>
                  <a:pt x="2589221" y="2638225"/>
                  <a:pt x="2589221" y="2608402"/>
                </a:cubicBezTo>
                <a:cubicBezTo>
                  <a:pt x="2589221" y="2578579"/>
                  <a:pt x="2565044" y="2554402"/>
                  <a:pt x="2535221" y="2554402"/>
                </a:cubicBezTo>
                <a:close/>
                <a:moveTo>
                  <a:pt x="3111999" y="2270017"/>
                </a:moveTo>
                <a:cubicBezTo>
                  <a:pt x="2985747" y="2270017"/>
                  <a:pt x="2883399" y="2372365"/>
                  <a:pt x="2883399" y="2498617"/>
                </a:cubicBezTo>
                <a:cubicBezTo>
                  <a:pt x="2883399" y="2624869"/>
                  <a:pt x="2985747" y="2727217"/>
                  <a:pt x="3111999" y="2727217"/>
                </a:cubicBezTo>
                <a:cubicBezTo>
                  <a:pt x="3238251" y="2727217"/>
                  <a:pt x="3340599" y="2624869"/>
                  <a:pt x="3340599" y="2498617"/>
                </a:cubicBezTo>
                <a:cubicBezTo>
                  <a:pt x="3340599" y="2372365"/>
                  <a:pt x="3238251" y="2270017"/>
                  <a:pt x="3111999" y="2270017"/>
                </a:cubicBezTo>
                <a:close/>
                <a:moveTo>
                  <a:pt x="760887" y="2270017"/>
                </a:moveTo>
                <a:cubicBezTo>
                  <a:pt x="634635" y="2270017"/>
                  <a:pt x="532287" y="2372365"/>
                  <a:pt x="532287" y="2498617"/>
                </a:cubicBezTo>
                <a:cubicBezTo>
                  <a:pt x="532287" y="2624869"/>
                  <a:pt x="634635" y="2727217"/>
                  <a:pt x="760887" y="2727217"/>
                </a:cubicBezTo>
                <a:cubicBezTo>
                  <a:pt x="887139" y="2727217"/>
                  <a:pt x="989487" y="2624869"/>
                  <a:pt x="989487" y="2498617"/>
                </a:cubicBezTo>
                <a:cubicBezTo>
                  <a:pt x="989487" y="2372365"/>
                  <a:pt x="887139" y="2270017"/>
                  <a:pt x="760887" y="2270017"/>
                </a:cubicBezTo>
                <a:close/>
                <a:moveTo>
                  <a:pt x="1383221" y="1927984"/>
                </a:moveTo>
                <a:cubicBezTo>
                  <a:pt x="1353398" y="1927984"/>
                  <a:pt x="1329221" y="1952161"/>
                  <a:pt x="1329221" y="1981984"/>
                </a:cubicBezTo>
                <a:cubicBezTo>
                  <a:pt x="1329221" y="2011807"/>
                  <a:pt x="1353398" y="2035984"/>
                  <a:pt x="1383221" y="2035984"/>
                </a:cubicBezTo>
                <a:lnTo>
                  <a:pt x="2535221" y="2035984"/>
                </a:lnTo>
                <a:cubicBezTo>
                  <a:pt x="2565044" y="2035984"/>
                  <a:pt x="2589221" y="2011807"/>
                  <a:pt x="2589221" y="1981984"/>
                </a:cubicBezTo>
                <a:cubicBezTo>
                  <a:pt x="2589221" y="1952161"/>
                  <a:pt x="2565044" y="1927984"/>
                  <a:pt x="2535221" y="1927984"/>
                </a:cubicBezTo>
                <a:close/>
                <a:moveTo>
                  <a:pt x="79811" y="1444781"/>
                </a:moveTo>
                <a:lnTo>
                  <a:pt x="208221" y="1444781"/>
                </a:lnTo>
                <a:cubicBezTo>
                  <a:pt x="252299" y="1444781"/>
                  <a:pt x="288032" y="1480514"/>
                  <a:pt x="288032" y="1524592"/>
                </a:cubicBezTo>
                <a:lnTo>
                  <a:pt x="288032" y="1934995"/>
                </a:lnTo>
                <a:cubicBezTo>
                  <a:pt x="288032" y="1979073"/>
                  <a:pt x="252299" y="2014806"/>
                  <a:pt x="208221" y="2014806"/>
                </a:cubicBezTo>
                <a:lnTo>
                  <a:pt x="170279" y="2014806"/>
                </a:lnTo>
                <a:lnTo>
                  <a:pt x="170279" y="2106351"/>
                </a:lnTo>
                <a:cubicBezTo>
                  <a:pt x="170279" y="2141902"/>
                  <a:pt x="192068" y="2172363"/>
                  <a:pt x="223082" y="2184962"/>
                </a:cubicBezTo>
                <a:cubicBezTo>
                  <a:pt x="266016" y="2120430"/>
                  <a:pt x="339425" y="2077971"/>
                  <a:pt x="422750" y="2077971"/>
                </a:cubicBezTo>
                <a:lnTo>
                  <a:pt x="978767" y="2077971"/>
                </a:lnTo>
                <a:lnTo>
                  <a:pt x="978767" y="1921965"/>
                </a:lnTo>
                <a:cubicBezTo>
                  <a:pt x="978767" y="1796037"/>
                  <a:pt x="1080852" y="1693952"/>
                  <a:pt x="1206780" y="1693952"/>
                </a:cubicBezTo>
                <a:lnTo>
                  <a:pt x="2730974" y="1693952"/>
                </a:lnTo>
                <a:cubicBezTo>
                  <a:pt x="2856902" y="1693952"/>
                  <a:pt x="2958987" y="1796037"/>
                  <a:pt x="2958987" y="1921965"/>
                </a:cubicBezTo>
                <a:lnTo>
                  <a:pt x="2958987" y="2077971"/>
                </a:lnTo>
                <a:lnTo>
                  <a:pt x="3515005" y="2077971"/>
                </a:lnTo>
                <a:cubicBezTo>
                  <a:pt x="3599011" y="2077971"/>
                  <a:pt x="3672938" y="2121126"/>
                  <a:pt x="3715583" y="2186636"/>
                </a:cubicBezTo>
                <a:cubicBezTo>
                  <a:pt x="3751084" y="2177432"/>
                  <a:pt x="3776678" y="2144881"/>
                  <a:pt x="3776678" y="2106351"/>
                </a:cubicBezTo>
                <a:lnTo>
                  <a:pt x="3776678" y="2014806"/>
                </a:lnTo>
                <a:lnTo>
                  <a:pt x="3738736" y="2014806"/>
                </a:lnTo>
                <a:cubicBezTo>
                  <a:pt x="3694658" y="2014806"/>
                  <a:pt x="3658925" y="1979073"/>
                  <a:pt x="3658925" y="1934995"/>
                </a:cubicBezTo>
                <a:lnTo>
                  <a:pt x="3658925" y="1524592"/>
                </a:lnTo>
                <a:cubicBezTo>
                  <a:pt x="3658925" y="1480514"/>
                  <a:pt x="3694658" y="1444781"/>
                  <a:pt x="3738736" y="1444781"/>
                </a:cubicBezTo>
                <a:lnTo>
                  <a:pt x="3867146" y="1444781"/>
                </a:lnTo>
                <a:cubicBezTo>
                  <a:pt x="3911224" y="1444781"/>
                  <a:pt x="3946957" y="1480514"/>
                  <a:pt x="3946957" y="1524592"/>
                </a:cubicBezTo>
                <a:lnTo>
                  <a:pt x="3946957" y="1934995"/>
                </a:lnTo>
                <a:lnTo>
                  <a:pt x="3942009" y="1959504"/>
                </a:lnTo>
                <a:lnTo>
                  <a:pt x="3946957" y="1964452"/>
                </a:lnTo>
                <a:lnTo>
                  <a:pt x="3941010" y="1964452"/>
                </a:lnTo>
                <a:cubicBezTo>
                  <a:pt x="3932395" y="1986875"/>
                  <a:pt x="3913715" y="2004223"/>
                  <a:pt x="3890197" y="2010152"/>
                </a:cubicBezTo>
                <a:lnTo>
                  <a:pt x="3890197" y="2106351"/>
                </a:lnTo>
                <a:cubicBezTo>
                  <a:pt x="3890197" y="2194633"/>
                  <a:pt x="3832612" y="2269465"/>
                  <a:pt x="3752660" y="2294428"/>
                </a:cubicBezTo>
                <a:cubicBezTo>
                  <a:pt x="3754645" y="2302103"/>
                  <a:pt x="3755036" y="2310007"/>
                  <a:pt x="3755036" y="2318002"/>
                </a:cubicBezTo>
                <a:lnTo>
                  <a:pt x="3755036" y="3278100"/>
                </a:lnTo>
                <a:cubicBezTo>
                  <a:pt x="3755036" y="3410665"/>
                  <a:pt x="3647570" y="3518131"/>
                  <a:pt x="3515005" y="3518131"/>
                </a:cubicBezTo>
                <a:lnTo>
                  <a:pt x="422750" y="3518131"/>
                </a:lnTo>
                <a:cubicBezTo>
                  <a:pt x="290185" y="3518131"/>
                  <a:pt x="182719" y="3410665"/>
                  <a:pt x="182719" y="3278100"/>
                </a:cubicBezTo>
                <a:lnTo>
                  <a:pt x="182719" y="2318002"/>
                </a:lnTo>
                <a:lnTo>
                  <a:pt x="185375" y="2291659"/>
                </a:lnTo>
                <a:cubicBezTo>
                  <a:pt x="110118" y="2263849"/>
                  <a:pt x="56760" y="2191331"/>
                  <a:pt x="56760" y="2106351"/>
                </a:cubicBezTo>
                <a:lnTo>
                  <a:pt x="56760" y="2010152"/>
                </a:lnTo>
                <a:cubicBezTo>
                  <a:pt x="33242" y="2004223"/>
                  <a:pt x="14562" y="1986875"/>
                  <a:pt x="5947" y="1964452"/>
                </a:cubicBezTo>
                <a:lnTo>
                  <a:pt x="0" y="1964452"/>
                </a:lnTo>
                <a:lnTo>
                  <a:pt x="4948" y="1959504"/>
                </a:lnTo>
                <a:cubicBezTo>
                  <a:pt x="1383" y="1952016"/>
                  <a:pt x="0" y="1943667"/>
                  <a:pt x="0" y="1934995"/>
                </a:cubicBezTo>
                <a:lnTo>
                  <a:pt x="0" y="1524592"/>
                </a:lnTo>
                <a:cubicBezTo>
                  <a:pt x="0" y="1480514"/>
                  <a:pt x="35733" y="1444781"/>
                  <a:pt x="79811" y="1444781"/>
                </a:cubicBezTo>
                <a:close/>
                <a:moveTo>
                  <a:pt x="1304450" y="757849"/>
                </a:moveTo>
                <a:cubicBezTo>
                  <a:pt x="1096789" y="757849"/>
                  <a:pt x="928447" y="897418"/>
                  <a:pt x="928447" y="1069585"/>
                </a:cubicBezTo>
                <a:lnTo>
                  <a:pt x="928447" y="1419679"/>
                </a:lnTo>
                <a:lnTo>
                  <a:pt x="1966088" y="1419679"/>
                </a:lnTo>
                <a:lnTo>
                  <a:pt x="1978806" y="1419679"/>
                </a:lnTo>
                <a:lnTo>
                  <a:pt x="3016447" y="1419679"/>
                </a:lnTo>
                <a:lnTo>
                  <a:pt x="3016447" y="1069585"/>
                </a:lnTo>
                <a:cubicBezTo>
                  <a:pt x="3016447" y="897418"/>
                  <a:pt x="2848105" y="757849"/>
                  <a:pt x="2640444" y="757849"/>
                </a:cubicBezTo>
                <a:lnTo>
                  <a:pt x="1978806" y="757849"/>
                </a:lnTo>
                <a:lnTo>
                  <a:pt x="1966088" y="757849"/>
                </a:lnTo>
                <a:close/>
                <a:moveTo>
                  <a:pt x="1579270" y="213351"/>
                </a:moveTo>
                <a:cubicBezTo>
                  <a:pt x="1478656" y="213351"/>
                  <a:pt x="1397073" y="269766"/>
                  <a:pt x="1397073" y="339365"/>
                </a:cubicBezTo>
                <a:cubicBezTo>
                  <a:pt x="1397073" y="408964"/>
                  <a:pt x="1478656" y="465379"/>
                  <a:pt x="1579270" y="465379"/>
                </a:cubicBezTo>
                <a:lnTo>
                  <a:pt x="2347382" y="465379"/>
                </a:lnTo>
                <a:cubicBezTo>
                  <a:pt x="2447997" y="465379"/>
                  <a:pt x="2529579" y="408964"/>
                  <a:pt x="2529579" y="339365"/>
                </a:cubicBezTo>
                <a:cubicBezTo>
                  <a:pt x="2529579" y="269766"/>
                  <a:pt x="2447997" y="213351"/>
                  <a:pt x="2347382" y="213351"/>
                </a:cubicBezTo>
                <a:close/>
                <a:moveTo>
                  <a:pt x="2858274" y="182004"/>
                </a:moveTo>
                <a:cubicBezTo>
                  <a:pt x="2780022" y="182004"/>
                  <a:pt x="2716586" y="245440"/>
                  <a:pt x="2716586" y="323692"/>
                </a:cubicBezTo>
                <a:cubicBezTo>
                  <a:pt x="2716586" y="401944"/>
                  <a:pt x="2780022" y="465380"/>
                  <a:pt x="2858274" y="465380"/>
                </a:cubicBezTo>
                <a:cubicBezTo>
                  <a:pt x="2936526" y="465380"/>
                  <a:pt x="2999962" y="401944"/>
                  <a:pt x="2999962" y="323692"/>
                </a:cubicBezTo>
                <a:cubicBezTo>
                  <a:pt x="2999962" y="245440"/>
                  <a:pt x="2936526" y="182004"/>
                  <a:pt x="2858274" y="182004"/>
                </a:cubicBezTo>
                <a:close/>
                <a:moveTo>
                  <a:pt x="1053417" y="182004"/>
                </a:moveTo>
                <a:cubicBezTo>
                  <a:pt x="975165" y="182004"/>
                  <a:pt x="911729" y="245440"/>
                  <a:pt x="911729" y="323692"/>
                </a:cubicBezTo>
                <a:cubicBezTo>
                  <a:pt x="911729" y="401944"/>
                  <a:pt x="975165" y="465380"/>
                  <a:pt x="1053417" y="465380"/>
                </a:cubicBezTo>
                <a:cubicBezTo>
                  <a:pt x="1131669" y="465380"/>
                  <a:pt x="1195105" y="401944"/>
                  <a:pt x="1195105" y="323692"/>
                </a:cubicBezTo>
                <a:cubicBezTo>
                  <a:pt x="1195105" y="245440"/>
                  <a:pt x="1131669" y="182004"/>
                  <a:pt x="1053417" y="182004"/>
                </a:cubicBezTo>
                <a:close/>
                <a:moveTo>
                  <a:pt x="1184466" y="0"/>
                </a:moveTo>
                <a:lnTo>
                  <a:pt x="2753503" y="0"/>
                </a:lnTo>
                <a:cubicBezTo>
                  <a:pt x="3339728" y="0"/>
                  <a:pt x="3391691" y="517411"/>
                  <a:pt x="3403875" y="957007"/>
                </a:cubicBezTo>
                <a:cubicBezTo>
                  <a:pt x="3416058" y="1396603"/>
                  <a:pt x="3403874" y="1600312"/>
                  <a:pt x="3403874" y="1921965"/>
                </a:cubicBezTo>
                <a:lnTo>
                  <a:pt x="3115434" y="1921965"/>
                </a:lnTo>
                <a:lnTo>
                  <a:pt x="3115434" y="1849958"/>
                </a:lnTo>
                <a:cubicBezTo>
                  <a:pt x="3115434" y="1704145"/>
                  <a:pt x="2985410" y="1585941"/>
                  <a:pt x="2825015" y="1585941"/>
                </a:cubicBezTo>
                <a:lnTo>
                  <a:pt x="1112952" y="1585941"/>
                </a:lnTo>
                <a:cubicBezTo>
                  <a:pt x="952558" y="1585941"/>
                  <a:pt x="822534" y="1704145"/>
                  <a:pt x="822534" y="1849958"/>
                </a:cubicBezTo>
                <a:lnTo>
                  <a:pt x="822534" y="1921965"/>
                </a:lnTo>
                <a:lnTo>
                  <a:pt x="534094" y="1921965"/>
                </a:lnTo>
                <a:cubicBezTo>
                  <a:pt x="534094" y="1600312"/>
                  <a:pt x="516600" y="1505841"/>
                  <a:pt x="534094" y="957007"/>
                </a:cubicBezTo>
                <a:cubicBezTo>
                  <a:pt x="551587" y="408173"/>
                  <a:pt x="598240" y="0"/>
                  <a:pt x="1184466" y="0"/>
                </a:cubicBezTo>
                <a:close/>
              </a:path>
            </a:pathLst>
          </a:cu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8" name="Rounded Rectangle 2">
            <a:extLst>
              <a:ext uri="{FF2B5EF4-FFF2-40B4-BE49-F238E27FC236}">
                <a16:creationId xmlns:a16="http://schemas.microsoft.com/office/drawing/2014/main" id="{FB40B746-922F-48D8-89E7-6AC21BC37D43}"/>
              </a:ext>
            </a:extLst>
          </p:cNvPr>
          <p:cNvSpPr>
            <a:spLocks noChangeAspect="1"/>
          </p:cNvSpPr>
          <p:nvPr/>
        </p:nvSpPr>
        <p:spPr>
          <a:xfrm>
            <a:off x="10175829" y="3484612"/>
            <a:ext cx="165014" cy="253521"/>
          </a:xfrm>
          <a:custGeom>
            <a:avLst/>
            <a:gdLst/>
            <a:ahLst/>
            <a:cxnLst/>
            <a:rect l="l" t="t" r="r" b="b"/>
            <a:pathLst>
              <a:path w="2618961" h="4023704">
                <a:moveTo>
                  <a:pt x="1289133" y="2782456"/>
                </a:moveTo>
                <a:lnTo>
                  <a:pt x="1310767" y="2788252"/>
                </a:lnTo>
                <a:lnTo>
                  <a:pt x="1310767" y="2784968"/>
                </a:lnTo>
                <a:lnTo>
                  <a:pt x="1534949" y="2784968"/>
                </a:lnTo>
                <a:lnTo>
                  <a:pt x="1534948" y="3649063"/>
                </a:lnTo>
                <a:lnTo>
                  <a:pt x="1310766" y="3649064"/>
                </a:lnTo>
                <a:lnTo>
                  <a:pt x="1310767" y="3084916"/>
                </a:lnTo>
                <a:cubicBezTo>
                  <a:pt x="1240597" y="3137489"/>
                  <a:pt x="1154722" y="3168931"/>
                  <a:pt x="1062714" y="3173050"/>
                </a:cubicBezTo>
                <a:lnTo>
                  <a:pt x="1053696" y="2971627"/>
                </a:lnTo>
                <a:cubicBezTo>
                  <a:pt x="1165025" y="2966643"/>
                  <a:pt x="1260290" y="2890098"/>
                  <a:pt x="1289133" y="2782456"/>
                </a:cubicBezTo>
                <a:close/>
                <a:moveTo>
                  <a:pt x="1377155" y="2541868"/>
                </a:moveTo>
                <a:cubicBezTo>
                  <a:pt x="1016101" y="2541868"/>
                  <a:pt x="723411" y="2834559"/>
                  <a:pt x="723410" y="3195613"/>
                </a:cubicBezTo>
                <a:cubicBezTo>
                  <a:pt x="723410" y="3556665"/>
                  <a:pt x="1016101" y="3849357"/>
                  <a:pt x="1377155" y="3849356"/>
                </a:cubicBezTo>
                <a:cubicBezTo>
                  <a:pt x="1738207" y="3849356"/>
                  <a:pt x="2030899" y="3556665"/>
                  <a:pt x="2030898" y="3195613"/>
                </a:cubicBezTo>
                <a:cubicBezTo>
                  <a:pt x="2030899" y="2834559"/>
                  <a:pt x="1738207" y="2541869"/>
                  <a:pt x="1377155" y="2541868"/>
                </a:cubicBezTo>
                <a:close/>
                <a:moveTo>
                  <a:pt x="1377154" y="2367520"/>
                </a:moveTo>
                <a:cubicBezTo>
                  <a:pt x="1834497" y="2367520"/>
                  <a:pt x="2205246" y="2738268"/>
                  <a:pt x="2205246" y="3195611"/>
                </a:cubicBezTo>
                <a:cubicBezTo>
                  <a:pt x="2205247" y="3652955"/>
                  <a:pt x="1834497" y="4023704"/>
                  <a:pt x="1377154" y="4023704"/>
                </a:cubicBezTo>
                <a:cubicBezTo>
                  <a:pt x="919812" y="4023704"/>
                  <a:pt x="549062" y="3652955"/>
                  <a:pt x="549063" y="3195611"/>
                </a:cubicBezTo>
                <a:cubicBezTo>
                  <a:pt x="549062" y="2738268"/>
                  <a:pt x="919812" y="2367520"/>
                  <a:pt x="1377154" y="2367520"/>
                </a:cubicBezTo>
                <a:close/>
                <a:moveTo>
                  <a:pt x="1355808" y="2084506"/>
                </a:moveTo>
                <a:cubicBezTo>
                  <a:pt x="1467036" y="2083599"/>
                  <a:pt x="1585378" y="2090821"/>
                  <a:pt x="1799777" y="2108893"/>
                </a:cubicBezTo>
                <a:cubicBezTo>
                  <a:pt x="1847983" y="2117450"/>
                  <a:pt x="1852567" y="2125265"/>
                  <a:pt x="1852567" y="2145461"/>
                </a:cubicBezTo>
                <a:lnTo>
                  <a:pt x="1852567" y="2291727"/>
                </a:lnTo>
                <a:cubicBezTo>
                  <a:pt x="1852567" y="2311923"/>
                  <a:pt x="1828933" y="2328295"/>
                  <a:pt x="1799777" y="2328295"/>
                </a:cubicBezTo>
                <a:cubicBezTo>
                  <a:pt x="1385211" y="2265864"/>
                  <a:pt x="1354867" y="2279007"/>
                  <a:pt x="954530" y="2328295"/>
                </a:cubicBezTo>
                <a:cubicBezTo>
                  <a:pt x="925375" y="2328295"/>
                  <a:pt x="901740" y="2311923"/>
                  <a:pt x="901740" y="2291727"/>
                </a:cubicBezTo>
                <a:lnTo>
                  <a:pt x="901740" y="2145461"/>
                </a:lnTo>
                <a:cubicBezTo>
                  <a:pt x="901740" y="2125265"/>
                  <a:pt x="915850" y="2121728"/>
                  <a:pt x="954530" y="2108893"/>
                </a:cubicBezTo>
                <a:cubicBezTo>
                  <a:pt x="1140468" y="2094449"/>
                  <a:pt x="1244581" y="2085413"/>
                  <a:pt x="1355808" y="2084506"/>
                </a:cubicBezTo>
                <a:close/>
                <a:moveTo>
                  <a:pt x="1167754" y="1329034"/>
                </a:moveTo>
                <a:lnTo>
                  <a:pt x="1161129" y="1344053"/>
                </a:lnTo>
                <a:lnTo>
                  <a:pt x="1174380" y="1344053"/>
                </a:lnTo>
                <a:close/>
                <a:moveTo>
                  <a:pt x="0" y="15354"/>
                </a:moveTo>
                <a:lnTo>
                  <a:pt x="368840" y="15354"/>
                </a:lnTo>
                <a:lnTo>
                  <a:pt x="1247668" y="2007479"/>
                </a:lnTo>
                <a:lnTo>
                  <a:pt x="878829" y="2007479"/>
                </a:lnTo>
                <a:close/>
                <a:moveTo>
                  <a:pt x="496063" y="10236"/>
                </a:moveTo>
                <a:lnTo>
                  <a:pt x="864903" y="10236"/>
                </a:lnTo>
                <a:lnTo>
                  <a:pt x="1743731" y="2002361"/>
                </a:lnTo>
                <a:lnTo>
                  <a:pt x="1374892" y="2002361"/>
                </a:lnTo>
                <a:close/>
                <a:moveTo>
                  <a:pt x="2250122" y="0"/>
                </a:moveTo>
                <a:lnTo>
                  <a:pt x="2618961" y="0"/>
                </a:lnTo>
                <a:lnTo>
                  <a:pt x="1785754" y="1888712"/>
                </a:lnTo>
                <a:lnTo>
                  <a:pt x="1601334" y="1470670"/>
                </a:lnTo>
                <a:close/>
                <a:moveTo>
                  <a:pt x="1754059" y="0"/>
                </a:moveTo>
                <a:lnTo>
                  <a:pt x="2122898" y="0"/>
                </a:lnTo>
                <a:lnTo>
                  <a:pt x="1536593" y="1329035"/>
                </a:lnTo>
                <a:lnTo>
                  <a:pt x="1352174" y="910993"/>
                </a:lnTo>
                <a:close/>
              </a:path>
            </a:pathLst>
          </a:cu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9" name="Rectangle 13">
            <a:extLst>
              <a:ext uri="{FF2B5EF4-FFF2-40B4-BE49-F238E27FC236}">
                <a16:creationId xmlns:a16="http://schemas.microsoft.com/office/drawing/2014/main" id="{84EAA3FD-3F3E-4BA4-9BB3-A6A8E9532D1E}"/>
              </a:ext>
            </a:extLst>
          </p:cNvPr>
          <p:cNvSpPr>
            <a:spLocks noChangeAspect="1"/>
          </p:cNvSpPr>
          <p:nvPr/>
        </p:nvSpPr>
        <p:spPr>
          <a:xfrm rot="18900000">
            <a:off x="10263430" y="3801071"/>
            <a:ext cx="193279" cy="240079"/>
          </a:xfrm>
          <a:custGeom>
            <a:avLst/>
            <a:gdLst/>
            <a:ahLst/>
            <a:cxnLst/>
            <a:rect l="l" t="t" r="r" b="b"/>
            <a:pathLst>
              <a:path w="2968614" h="3687432">
                <a:moveTo>
                  <a:pt x="1293272" y="697934"/>
                </a:moveTo>
                <a:lnTo>
                  <a:pt x="1427525" y="1260285"/>
                </a:lnTo>
                <a:lnTo>
                  <a:pt x="1669402" y="1260285"/>
                </a:lnTo>
                <a:lnTo>
                  <a:pt x="1669402" y="1532194"/>
                </a:lnTo>
                <a:lnTo>
                  <a:pt x="1669401" y="1532194"/>
                </a:lnTo>
                <a:cubicBezTo>
                  <a:pt x="1669401" y="1708257"/>
                  <a:pt x="1669400" y="1884320"/>
                  <a:pt x="1669400" y="2060383"/>
                </a:cubicBezTo>
                <a:lnTo>
                  <a:pt x="1496378" y="1532194"/>
                </a:lnTo>
                <a:lnTo>
                  <a:pt x="1293271" y="1532194"/>
                </a:lnTo>
                <a:lnTo>
                  <a:pt x="1293271" y="1260285"/>
                </a:lnTo>
                <a:lnTo>
                  <a:pt x="1293271" y="1260285"/>
                </a:lnTo>
                <a:cubicBezTo>
                  <a:pt x="1293272" y="1072835"/>
                  <a:pt x="1293272" y="885384"/>
                  <a:pt x="1293272" y="697934"/>
                </a:cubicBezTo>
                <a:close/>
                <a:moveTo>
                  <a:pt x="714858" y="106984"/>
                </a:moveTo>
                <a:lnTo>
                  <a:pt x="729426" y="399001"/>
                </a:lnTo>
                <a:lnTo>
                  <a:pt x="14568" y="434664"/>
                </a:lnTo>
                <a:lnTo>
                  <a:pt x="0" y="142648"/>
                </a:lnTo>
                <a:close/>
                <a:moveTo>
                  <a:pt x="2883983" y="495700"/>
                </a:moveTo>
                <a:lnTo>
                  <a:pt x="2965773" y="2135120"/>
                </a:lnTo>
                <a:lnTo>
                  <a:pt x="2965774" y="2135120"/>
                </a:lnTo>
                <a:lnTo>
                  <a:pt x="2965774" y="2135136"/>
                </a:lnTo>
                <a:lnTo>
                  <a:pt x="2968614" y="2192084"/>
                </a:lnTo>
                <a:lnTo>
                  <a:pt x="2965836" y="2192223"/>
                </a:lnTo>
                <a:cubicBezTo>
                  <a:pt x="2978053" y="2984176"/>
                  <a:pt x="2381052" y="3647212"/>
                  <a:pt x="1609946" y="3685682"/>
                </a:cubicBezTo>
                <a:cubicBezTo>
                  <a:pt x="822447" y="3724970"/>
                  <a:pt x="150797" y="3098016"/>
                  <a:pt x="107153" y="2284149"/>
                </a:cubicBezTo>
                <a:lnTo>
                  <a:pt x="106839" y="2284164"/>
                </a:lnTo>
                <a:lnTo>
                  <a:pt x="24730" y="638345"/>
                </a:lnTo>
                <a:lnTo>
                  <a:pt x="739588" y="602681"/>
                </a:lnTo>
                <a:lnTo>
                  <a:pt x="821400" y="2242554"/>
                </a:lnTo>
                <a:cubicBezTo>
                  <a:pt x="842638" y="2664518"/>
                  <a:pt x="1179646" y="2990557"/>
                  <a:pt x="1574285" y="2970869"/>
                </a:cubicBezTo>
                <a:cubicBezTo>
                  <a:pt x="1968912" y="2951181"/>
                  <a:pt x="2271788" y="2593240"/>
                  <a:pt x="2250939" y="2171275"/>
                </a:cubicBezTo>
                <a:lnTo>
                  <a:pt x="2169125" y="531363"/>
                </a:lnTo>
                <a:close/>
                <a:moveTo>
                  <a:pt x="2859252" y="0"/>
                </a:moveTo>
                <a:lnTo>
                  <a:pt x="2874286" y="301359"/>
                </a:lnTo>
                <a:lnTo>
                  <a:pt x="2159429" y="337023"/>
                </a:lnTo>
                <a:lnTo>
                  <a:pt x="2144394" y="35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0" name="Trapezoid 10">
            <a:extLst>
              <a:ext uri="{FF2B5EF4-FFF2-40B4-BE49-F238E27FC236}">
                <a16:creationId xmlns:a16="http://schemas.microsoft.com/office/drawing/2014/main" id="{1399D148-2B1B-4DF0-A09B-06C5DDA12155}"/>
              </a:ext>
            </a:extLst>
          </p:cNvPr>
          <p:cNvSpPr/>
          <p:nvPr/>
        </p:nvSpPr>
        <p:spPr>
          <a:xfrm>
            <a:off x="9895116" y="4864592"/>
            <a:ext cx="234986" cy="24082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1" name="Oval 7">
            <a:extLst>
              <a:ext uri="{FF2B5EF4-FFF2-40B4-BE49-F238E27FC236}">
                <a16:creationId xmlns:a16="http://schemas.microsoft.com/office/drawing/2014/main" id="{09D63E0E-6A77-4FF3-8D16-F6D0579DD754}"/>
              </a:ext>
            </a:extLst>
          </p:cNvPr>
          <p:cNvSpPr/>
          <p:nvPr/>
        </p:nvSpPr>
        <p:spPr>
          <a:xfrm>
            <a:off x="9994361" y="2780467"/>
            <a:ext cx="181796" cy="24502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2" name="Trapezoid 22">
            <a:extLst>
              <a:ext uri="{FF2B5EF4-FFF2-40B4-BE49-F238E27FC236}">
                <a16:creationId xmlns:a16="http://schemas.microsoft.com/office/drawing/2014/main" id="{2E2D1F96-7FB0-4082-AE45-ED880CE1CB5A}"/>
              </a:ext>
            </a:extLst>
          </p:cNvPr>
          <p:cNvSpPr/>
          <p:nvPr/>
        </p:nvSpPr>
        <p:spPr>
          <a:xfrm>
            <a:off x="4241072" y="3063452"/>
            <a:ext cx="286705" cy="249398"/>
          </a:xfrm>
          <a:custGeom>
            <a:avLst/>
            <a:gdLst/>
            <a:ahLst/>
            <a:cxnLst/>
            <a:rect l="l" t="t" r="r" b="b"/>
            <a:pathLst>
              <a:path w="3929308" h="3331154">
                <a:moveTo>
                  <a:pt x="788477" y="1689434"/>
                </a:moveTo>
                <a:lnTo>
                  <a:pt x="1964654" y="2336068"/>
                </a:lnTo>
                <a:lnTo>
                  <a:pt x="3140831" y="1689434"/>
                </a:lnTo>
                <a:lnTo>
                  <a:pt x="3140831" y="2336029"/>
                </a:lnTo>
                <a:cubicBezTo>
                  <a:pt x="2912808" y="2403956"/>
                  <a:pt x="2676635" y="2511091"/>
                  <a:pt x="2447045" y="2655590"/>
                </a:cubicBezTo>
                <a:cubicBezTo>
                  <a:pt x="2264769" y="2770311"/>
                  <a:pt x="2101931" y="2898960"/>
                  <a:pt x="1962961" y="3035762"/>
                </a:cubicBezTo>
                <a:cubicBezTo>
                  <a:pt x="1829182" y="2917724"/>
                  <a:pt x="1675853" y="2808259"/>
                  <a:pt x="1507050" y="2710800"/>
                </a:cubicBezTo>
                <a:cubicBezTo>
                  <a:pt x="1267651" y="2572583"/>
                  <a:pt x="1022900" y="2473396"/>
                  <a:pt x="788477" y="2414520"/>
                </a:cubicBezTo>
                <a:close/>
                <a:moveTo>
                  <a:pt x="1964654" y="0"/>
                </a:moveTo>
                <a:lnTo>
                  <a:pt x="3929308" y="1080120"/>
                </a:lnTo>
                <a:lnTo>
                  <a:pt x="3632426" y="1243339"/>
                </a:lnTo>
                <a:lnTo>
                  <a:pt x="3632426" y="2137129"/>
                </a:lnTo>
                <a:cubicBezTo>
                  <a:pt x="3679576" y="2160844"/>
                  <a:pt x="3710722" y="2210044"/>
                  <a:pt x="3710722" y="2266518"/>
                </a:cubicBezTo>
                <a:cubicBezTo>
                  <a:pt x="3710722" y="2322438"/>
                  <a:pt x="3680185" y="2371225"/>
                  <a:pt x="3633697" y="2395050"/>
                </a:cubicBezTo>
                <a:lnTo>
                  <a:pt x="3639607" y="2395050"/>
                </a:lnTo>
                <a:lnTo>
                  <a:pt x="3737788" y="3331154"/>
                </a:lnTo>
                <a:lnTo>
                  <a:pt x="3383048" y="3331154"/>
                </a:lnTo>
                <a:lnTo>
                  <a:pt x="3481229" y="2395050"/>
                </a:lnTo>
                <a:lnTo>
                  <a:pt x="3487140" y="2395050"/>
                </a:lnTo>
                <a:cubicBezTo>
                  <a:pt x="3440652" y="2371225"/>
                  <a:pt x="3410114" y="2322438"/>
                  <a:pt x="3410114" y="2266518"/>
                </a:cubicBezTo>
                <a:cubicBezTo>
                  <a:pt x="3410114" y="2210044"/>
                  <a:pt x="3441260" y="2160844"/>
                  <a:pt x="3488410" y="2137129"/>
                </a:cubicBezTo>
                <a:lnTo>
                  <a:pt x="3488410" y="1322516"/>
                </a:lnTo>
                <a:lnTo>
                  <a:pt x="1964654" y="2160241"/>
                </a:lnTo>
                <a:lnTo>
                  <a:pt x="0" y="10801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0607A0CF-5449-4B02-9C4A-013651AB78F9}"/>
              </a:ext>
            </a:extLst>
          </p:cNvPr>
          <p:cNvGrpSpPr/>
          <p:nvPr/>
        </p:nvGrpSpPr>
        <p:grpSpPr>
          <a:xfrm>
            <a:off x="6003463" y="2773512"/>
            <a:ext cx="243310" cy="251323"/>
            <a:chOff x="2612260" y="1422267"/>
            <a:chExt cx="3975964" cy="4002557"/>
          </a:xfrm>
          <a:solidFill>
            <a:schemeClr val="accent2"/>
          </a:solidFill>
        </p:grpSpPr>
        <p:sp>
          <p:nvSpPr>
            <p:cNvPr id="134" name="Rectangle 4">
              <a:extLst>
                <a:ext uri="{FF2B5EF4-FFF2-40B4-BE49-F238E27FC236}">
                  <a16:creationId xmlns:a16="http://schemas.microsoft.com/office/drawing/2014/main" id="{6540BE96-249F-4EF2-940D-603BF64A5F02}"/>
                </a:ext>
              </a:extLst>
            </p:cNvPr>
            <p:cNvSpPr/>
            <p:nvPr/>
          </p:nvSpPr>
          <p:spPr>
            <a:xfrm>
              <a:off x="2612348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5" name="Parallelogram 6">
              <a:extLst>
                <a:ext uri="{FF2B5EF4-FFF2-40B4-BE49-F238E27FC236}">
                  <a16:creationId xmlns:a16="http://schemas.microsoft.com/office/drawing/2014/main" id="{81D1DAFB-102E-4AD1-8906-AB71AB418215}"/>
                </a:ext>
              </a:extLst>
            </p:cNvPr>
            <p:cNvSpPr/>
            <p:nvPr/>
          </p:nvSpPr>
          <p:spPr>
            <a:xfrm rot="626696">
              <a:off x="2769338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6" name="Parallelogram 6">
              <a:extLst>
                <a:ext uri="{FF2B5EF4-FFF2-40B4-BE49-F238E27FC236}">
                  <a16:creationId xmlns:a16="http://schemas.microsoft.com/office/drawing/2014/main" id="{2284ED1E-4549-4BCC-A17A-7CBF607BB57A}"/>
                </a:ext>
              </a:extLst>
            </p:cNvPr>
            <p:cNvSpPr/>
            <p:nvPr/>
          </p:nvSpPr>
          <p:spPr>
            <a:xfrm rot="556271">
              <a:off x="2952738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7" name="Parallelogram 6">
              <a:extLst>
                <a:ext uri="{FF2B5EF4-FFF2-40B4-BE49-F238E27FC236}">
                  <a16:creationId xmlns:a16="http://schemas.microsoft.com/office/drawing/2014/main" id="{F1585585-DC5F-4604-8BC1-862B2E4B75BF}"/>
                </a:ext>
              </a:extLst>
            </p:cNvPr>
            <p:cNvSpPr/>
            <p:nvPr/>
          </p:nvSpPr>
          <p:spPr>
            <a:xfrm rot="556271">
              <a:off x="3148723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8" name="Parallelogram 6">
              <a:extLst>
                <a:ext uri="{FF2B5EF4-FFF2-40B4-BE49-F238E27FC236}">
                  <a16:creationId xmlns:a16="http://schemas.microsoft.com/office/drawing/2014/main" id="{36190AC5-1133-4737-8B24-F7A7FE393C56}"/>
                </a:ext>
              </a:extLst>
            </p:cNvPr>
            <p:cNvSpPr/>
            <p:nvPr/>
          </p:nvSpPr>
          <p:spPr>
            <a:xfrm rot="556271">
              <a:off x="3377117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9" name="Rectangle 4">
              <a:extLst>
                <a:ext uri="{FF2B5EF4-FFF2-40B4-BE49-F238E27FC236}">
                  <a16:creationId xmlns:a16="http://schemas.microsoft.com/office/drawing/2014/main" id="{59A50D13-C84A-47E9-BC86-584A2CF01769}"/>
                </a:ext>
              </a:extLst>
            </p:cNvPr>
            <p:cNvSpPr/>
            <p:nvPr/>
          </p:nvSpPr>
          <p:spPr>
            <a:xfrm>
              <a:off x="3707740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0" name="Parallelogram 6">
              <a:extLst>
                <a:ext uri="{FF2B5EF4-FFF2-40B4-BE49-F238E27FC236}">
                  <a16:creationId xmlns:a16="http://schemas.microsoft.com/office/drawing/2014/main" id="{42DF423C-EC68-4DD3-BBEF-ED9749995134}"/>
                </a:ext>
              </a:extLst>
            </p:cNvPr>
            <p:cNvSpPr/>
            <p:nvPr/>
          </p:nvSpPr>
          <p:spPr>
            <a:xfrm rot="626696">
              <a:off x="3864730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1" name="Parallelogram 6">
              <a:extLst>
                <a:ext uri="{FF2B5EF4-FFF2-40B4-BE49-F238E27FC236}">
                  <a16:creationId xmlns:a16="http://schemas.microsoft.com/office/drawing/2014/main" id="{247011D9-134E-4B77-8520-027517865614}"/>
                </a:ext>
              </a:extLst>
            </p:cNvPr>
            <p:cNvSpPr/>
            <p:nvPr/>
          </p:nvSpPr>
          <p:spPr>
            <a:xfrm rot="556271">
              <a:off x="4048130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2" name="Parallelogram 6">
              <a:extLst>
                <a:ext uri="{FF2B5EF4-FFF2-40B4-BE49-F238E27FC236}">
                  <a16:creationId xmlns:a16="http://schemas.microsoft.com/office/drawing/2014/main" id="{EDB6DE26-1586-4A06-8AD2-463457AD0209}"/>
                </a:ext>
              </a:extLst>
            </p:cNvPr>
            <p:cNvSpPr/>
            <p:nvPr/>
          </p:nvSpPr>
          <p:spPr>
            <a:xfrm rot="556271">
              <a:off x="4244115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3" name="Parallelogram 6">
              <a:extLst>
                <a:ext uri="{FF2B5EF4-FFF2-40B4-BE49-F238E27FC236}">
                  <a16:creationId xmlns:a16="http://schemas.microsoft.com/office/drawing/2014/main" id="{32317C32-A28F-493F-A2AB-A65512EBBB14}"/>
                </a:ext>
              </a:extLst>
            </p:cNvPr>
            <p:cNvSpPr/>
            <p:nvPr/>
          </p:nvSpPr>
          <p:spPr>
            <a:xfrm rot="556271">
              <a:off x="4472509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4" name="Rectangle 4">
              <a:extLst>
                <a:ext uri="{FF2B5EF4-FFF2-40B4-BE49-F238E27FC236}">
                  <a16:creationId xmlns:a16="http://schemas.microsoft.com/office/drawing/2014/main" id="{5FFEDBC4-529F-43B1-9998-AF8D2C0684E2}"/>
                </a:ext>
              </a:extLst>
            </p:cNvPr>
            <p:cNvSpPr/>
            <p:nvPr/>
          </p:nvSpPr>
          <p:spPr>
            <a:xfrm>
              <a:off x="4745338" y="2808071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5" name="Parallelogram 6">
              <a:extLst>
                <a:ext uri="{FF2B5EF4-FFF2-40B4-BE49-F238E27FC236}">
                  <a16:creationId xmlns:a16="http://schemas.microsoft.com/office/drawing/2014/main" id="{4F85A81B-10D8-4397-9C8E-79D32D0A169F}"/>
                </a:ext>
              </a:extLst>
            </p:cNvPr>
            <p:cNvSpPr/>
            <p:nvPr/>
          </p:nvSpPr>
          <p:spPr>
            <a:xfrm rot="626696">
              <a:off x="4902328" y="1466748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6" name="Parallelogram 6">
              <a:extLst>
                <a:ext uri="{FF2B5EF4-FFF2-40B4-BE49-F238E27FC236}">
                  <a16:creationId xmlns:a16="http://schemas.microsoft.com/office/drawing/2014/main" id="{84846288-4F6F-429A-9DE1-098052638F8A}"/>
                </a:ext>
              </a:extLst>
            </p:cNvPr>
            <p:cNvSpPr/>
            <p:nvPr/>
          </p:nvSpPr>
          <p:spPr>
            <a:xfrm rot="556271">
              <a:off x="5085728" y="1550921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7" name="Parallelogram 6">
              <a:extLst>
                <a:ext uri="{FF2B5EF4-FFF2-40B4-BE49-F238E27FC236}">
                  <a16:creationId xmlns:a16="http://schemas.microsoft.com/office/drawing/2014/main" id="{1E9F3721-10A3-41E2-BD12-58292EF9387D}"/>
                </a:ext>
              </a:extLst>
            </p:cNvPr>
            <p:cNvSpPr/>
            <p:nvPr/>
          </p:nvSpPr>
          <p:spPr>
            <a:xfrm rot="556271">
              <a:off x="5281713" y="1545177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8" name="Parallelogram 6">
              <a:extLst>
                <a:ext uri="{FF2B5EF4-FFF2-40B4-BE49-F238E27FC236}">
                  <a16:creationId xmlns:a16="http://schemas.microsoft.com/office/drawing/2014/main" id="{302B6C8E-1163-4FC6-BC83-5735B72CD179}"/>
                </a:ext>
              </a:extLst>
            </p:cNvPr>
            <p:cNvSpPr/>
            <p:nvPr/>
          </p:nvSpPr>
          <p:spPr>
            <a:xfrm rot="556271">
              <a:off x="5510107" y="1506879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9" name="Rectangle 7">
              <a:extLst>
                <a:ext uri="{FF2B5EF4-FFF2-40B4-BE49-F238E27FC236}">
                  <a16:creationId xmlns:a16="http://schemas.microsoft.com/office/drawing/2014/main" id="{CD36889C-5A69-46AE-AFFB-E60553BCDE23}"/>
                </a:ext>
              </a:extLst>
            </p:cNvPr>
            <p:cNvSpPr/>
            <p:nvPr/>
          </p:nvSpPr>
          <p:spPr>
            <a:xfrm>
              <a:off x="5546983" y="1701466"/>
              <a:ext cx="1041241" cy="3655127"/>
            </a:xfrm>
            <a:custGeom>
              <a:avLst/>
              <a:gdLst>
                <a:gd name="connsiteX0" fmla="*/ 0 w 1468152"/>
                <a:gd name="connsiteY0" fmla="*/ 0 h 2491345"/>
                <a:gd name="connsiteX1" fmla="*/ 1468152 w 1468152"/>
                <a:gd name="connsiteY1" fmla="*/ 0 h 2491345"/>
                <a:gd name="connsiteX2" fmla="*/ 1468152 w 1468152"/>
                <a:gd name="connsiteY2" fmla="*/ 2491345 h 2491345"/>
                <a:gd name="connsiteX3" fmla="*/ 0 w 1468152"/>
                <a:gd name="connsiteY3" fmla="*/ 2491345 h 2491345"/>
                <a:gd name="connsiteX4" fmla="*/ 0 w 1468152"/>
                <a:gd name="connsiteY4" fmla="*/ 0 h 2491345"/>
                <a:gd name="connsiteX0" fmla="*/ 0 w 1468152"/>
                <a:gd name="connsiteY0" fmla="*/ 1163782 h 3655127"/>
                <a:gd name="connsiteX1" fmla="*/ 1266272 w 1468152"/>
                <a:gd name="connsiteY1" fmla="*/ 0 h 3655127"/>
                <a:gd name="connsiteX2" fmla="*/ 1468152 w 1468152"/>
                <a:gd name="connsiteY2" fmla="*/ 3655127 h 3655127"/>
                <a:gd name="connsiteX3" fmla="*/ 0 w 1468152"/>
                <a:gd name="connsiteY3" fmla="*/ 3655127 h 3655127"/>
                <a:gd name="connsiteX4" fmla="*/ 0 w 146815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18770 w 1266272"/>
                <a:gd name="connsiteY2" fmla="*/ 3073236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06895 w 1266272"/>
                <a:gd name="connsiteY2" fmla="*/ 2420093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328" h="3655127">
                  <a:moveTo>
                    <a:pt x="19056" y="1163782"/>
                  </a:moveTo>
                  <a:cubicBezTo>
                    <a:pt x="429272" y="740229"/>
                    <a:pt x="863237" y="387927"/>
                    <a:pt x="1285328" y="0"/>
                  </a:cubicBezTo>
                  <a:lnTo>
                    <a:pt x="1225951" y="2420093"/>
                  </a:lnTo>
                  <a:cubicBezTo>
                    <a:pt x="823653" y="2831771"/>
                    <a:pt x="445104" y="3279075"/>
                    <a:pt x="19056" y="3655127"/>
                  </a:cubicBezTo>
                  <a:cubicBezTo>
                    <a:pt x="20648" y="2837846"/>
                    <a:pt x="-1511" y="1973062"/>
                    <a:pt x="81" y="1155781"/>
                  </a:cubicBezTo>
                  <a:lnTo>
                    <a:pt x="19056" y="11637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0" name="Rectangle 4">
              <a:extLst>
                <a:ext uri="{FF2B5EF4-FFF2-40B4-BE49-F238E27FC236}">
                  <a16:creationId xmlns:a16="http://schemas.microsoft.com/office/drawing/2014/main" id="{38524277-B441-490C-B8A2-DADA28A3482B}"/>
                </a:ext>
              </a:extLst>
            </p:cNvPr>
            <p:cNvSpPr/>
            <p:nvPr/>
          </p:nvSpPr>
          <p:spPr>
            <a:xfrm>
              <a:off x="2612260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1" name="Rectangle 4">
              <a:extLst>
                <a:ext uri="{FF2B5EF4-FFF2-40B4-BE49-F238E27FC236}">
                  <a16:creationId xmlns:a16="http://schemas.microsoft.com/office/drawing/2014/main" id="{36A52B2F-DA07-4A9F-A9C0-CD0C1C4CE373}"/>
                </a:ext>
              </a:extLst>
            </p:cNvPr>
            <p:cNvSpPr/>
            <p:nvPr/>
          </p:nvSpPr>
          <p:spPr>
            <a:xfrm>
              <a:off x="3701334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2" name="Rectangle 4">
              <a:extLst>
                <a:ext uri="{FF2B5EF4-FFF2-40B4-BE49-F238E27FC236}">
                  <a16:creationId xmlns:a16="http://schemas.microsoft.com/office/drawing/2014/main" id="{1766DC87-6932-47F3-B32E-534CBF04A618}"/>
                </a:ext>
              </a:extLst>
            </p:cNvPr>
            <p:cNvSpPr/>
            <p:nvPr/>
          </p:nvSpPr>
          <p:spPr>
            <a:xfrm>
              <a:off x="4751848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3" name="Rectangle 4">
              <a:extLst>
                <a:ext uri="{FF2B5EF4-FFF2-40B4-BE49-F238E27FC236}">
                  <a16:creationId xmlns:a16="http://schemas.microsoft.com/office/drawing/2014/main" id="{933F8F64-D5D1-4B05-9C61-A093B0E4F4C2}"/>
                </a:ext>
              </a:extLst>
            </p:cNvPr>
            <p:cNvSpPr/>
            <p:nvPr/>
          </p:nvSpPr>
          <p:spPr>
            <a:xfrm>
              <a:off x="2612260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4" name="Rectangle 4">
              <a:extLst>
                <a:ext uri="{FF2B5EF4-FFF2-40B4-BE49-F238E27FC236}">
                  <a16:creationId xmlns:a16="http://schemas.microsoft.com/office/drawing/2014/main" id="{163DC8C9-6612-47F8-806D-26DF1DADF94F}"/>
                </a:ext>
              </a:extLst>
            </p:cNvPr>
            <p:cNvSpPr/>
            <p:nvPr/>
          </p:nvSpPr>
          <p:spPr>
            <a:xfrm>
              <a:off x="3701334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5" name="Rectangle 4">
              <a:extLst>
                <a:ext uri="{FF2B5EF4-FFF2-40B4-BE49-F238E27FC236}">
                  <a16:creationId xmlns:a16="http://schemas.microsoft.com/office/drawing/2014/main" id="{CC9F454D-A981-427F-8011-EDAF93315D9C}"/>
                </a:ext>
              </a:extLst>
            </p:cNvPr>
            <p:cNvSpPr/>
            <p:nvPr/>
          </p:nvSpPr>
          <p:spPr>
            <a:xfrm>
              <a:off x="4751848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B5F16E64-B4A8-405D-BEA8-2278EA620BE2}"/>
              </a:ext>
            </a:extLst>
          </p:cNvPr>
          <p:cNvGrpSpPr/>
          <p:nvPr/>
        </p:nvGrpSpPr>
        <p:grpSpPr>
          <a:xfrm>
            <a:off x="4565596" y="3043465"/>
            <a:ext cx="300477" cy="290169"/>
            <a:chOff x="2541126" y="1428177"/>
            <a:chExt cx="4094798" cy="3853874"/>
          </a:xfrm>
          <a:solidFill>
            <a:schemeClr val="accent1">
              <a:lumMod val="90000"/>
            </a:schemeClr>
          </a:solidFill>
        </p:grpSpPr>
        <p:sp>
          <p:nvSpPr>
            <p:cNvPr id="157" name="Oval 3">
              <a:extLst>
                <a:ext uri="{FF2B5EF4-FFF2-40B4-BE49-F238E27FC236}">
                  <a16:creationId xmlns:a16="http://schemas.microsoft.com/office/drawing/2014/main" id="{58CDD1AF-B5D5-4498-B419-5D830BD8243D}"/>
                </a:ext>
              </a:extLst>
            </p:cNvPr>
            <p:cNvSpPr/>
            <p:nvPr/>
          </p:nvSpPr>
          <p:spPr>
            <a:xfrm rot="3600000">
              <a:off x="4286965" y="2933092"/>
              <a:ext cx="1836914" cy="2861004"/>
            </a:xfrm>
            <a:custGeom>
              <a:avLst/>
              <a:gdLst/>
              <a:ahLst/>
              <a:cxnLst/>
              <a:rect l="l" t="t" r="r" b="b"/>
              <a:pathLst>
                <a:path w="1836914" h="2861004">
                  <a:moveTo>
                    <a:pt x="241839" y="2395457"/>
                  </a:moveTo>
                  <a:lnTo>
                    <a:pt x="1595075" y="2395457"/>
                  </a:lnTo>
                  <a:cubicBezTo>
                    <a:pt x="1428203" y="2681813"/>
                    <a:pt x="1186766" y="2861004"/>
                    <a:pt x="918457" y="2861004"/>
                  </a:cubicBezTo>
                  <a:cubicBezTo>
                    <a:pt x="650148" y="2861004"/>
                    <a:pt x="408711" y="2681813"/>
                    <a:pt x="241839" y="2395457"/>
                  </a:cubicBezTo>
                  <a:close/>
                  <a:moveTo>
                    <a:pt x="899051" y="854553"/>
                  </a:moveTo>
                  <a:lnTo>
                    <a:pt x="892714" y="854681"/>
                  </a:lnTo>
                  <a:cubicBezTo>
                    <a:pt x="854708" y="855445"/>
                    <a:pt x="824517" y="886876"/>
                    <a:pt x="825282" y="924882"/>
                  </a:cubicBezTo>
                  <a:lnTo>
                    <a:pt x="825382" y="929867"/>
                  </a:lnTo>
                  <a:lnTo>
                    <a:pt x="704891" y="932291"/>
                  </a:lnTo>
                  <a:cubicBezTo>
                    <a:pt x="666885" y="933055"/>
                    <a:pt x="636694" y="964486"/>
                    <a:pt x="637459" y="1002492"/>
                  </a:cubicBezTo>
                  <a:lnTo>
                    <a:pt x="637586" y="1008829"/>
                  </a:lnTo>
                  <a:cubicBezTo>
                    <a:pt x="638351" y="1046835"/>
                    <a:pt x="669782" y="1077026"/>
                    <a:pt x="707788" y="1076262"/>
                  </a:cubicBezTo>
                  <a:lnTo>
                    <a:pt x="828278" y="1073838"/>
                  </a:lnTo>
                  <a:lnTo>
                    <a:pt x="831137" y="1215980"/>
                  </a:lnTo>
                  <a:lnTo>
                    <a:pt x="704892" y="1218520"/>
                  </a:lnTo>
                  <a:cubicBezTo>
                    <a:pt x="666885" y="1219284"/>
                    <a:pt x="636694" y="1250715"/>
                    <a:pt x="637459" y="1288721"/>
                  </a:cubicBezTo>
                  <a:lnTo>
                    <a:pt x="637586" y="1295058"/>
                  </a:lnTo>
                  <a:cubicBezTo>
                    <a:pt x="638351" y="1333064"/>
                    <a:pt x="669782" y="1363255"/>
                    <a:pt x="707788" y="1362491"/>
                  </a:cubicBezTo>
                  <a:lnTo>
                    <a:pt x="834033" y="1359951"/>
                  </a:lnTo>
                  <a:lnTo>
                    <a:pt x="836893" y="1502093"/>
                  </a:lnTo>
                  <a:lnTo>
                    <a:pt x="704891" y="1504749"/>
                  </a:lnTo>
                  <a:cubicBezTo>
                    <a:pt x="666885" y="1505513"/>
                    <a:pt x="636694" y="1536944"/>
                    <a:pt x="637459" y="1574950"/>
                  </a:cubicBezTo>
                  <a:lnTo>
                    <a:pt x="637586" y="1581287"/>
                  </a:lnTo>
                  <a:cubicBezTo>
                    <a:pt x="638351" y="1619293"/>
                    <a:pt x="669781" y="1649484"/>
                    <a:pt x="707787" y="1648720"/>
                  </a:cubicBezTo>
                  <a:lnTo>
                    <a:pt x="839789" y="1646064"/>
                  </a:lnTo>
                  <a:lnTo>
                    <a:pt x="842648" y="1788208"/>
                  </a:lnTo>
                  <a:lnTo>
                    <a:pt x="704892" y="1790979"/>
                  </a:lnTo>
                  <a:cubicBezTo>
                    <a:pt x="666886" y="1791743"/>
                    <a:pt x="636695" y="1823174"/>
                    <a:pt x="637459" y="1861180"/>
                  </a:cubicBezTo>
                  <a:lnTo>
                    <a:pt x="637587" y="1867517"/>
                  </a:lnTo>
                  <a:cubicBezTo>
                    <a:pt x="638351" y="1905523"/>
                    <a:pt x="669782" y="1935714"/>
                    <a:pt x="707788" y="1934949"/>
                  </a:cubicBezTo>
                  <a:lnTo>
                    <a:pt x="845544" y="1932178"/>
                  </a:lnTo>
                  <a:lnTo>
                    <a:pt x="845682" y="1939015"/>
                  </a:lnTo>
                  <a:cubicBezTo>
                    <a:pt x="846446" y="1977021"/>
                    <a:pt x="877877" y="2007212"/>
                    <a:pt x="915883" y="2006448"/>
                  </a:cubicBezTo>
                  <a:lnTo>
                    <a:pt x="922220" y="2006320"/>
                  </a:lnTo>
                  <a:cubicBezTo>
                    <a:pt x="960226" y="2005556"/>
                    <a:pt x="990417" y="1974125"/>
                    <a:pt x="989653" y="1936119"/>
                  </a:cubicBezTo>
                  <a:lnTo>
                    <a:pt x="989515" y="1929282"/>
                  </a:lnTo>
                  <a:lnTo>
                    <a:pt x="1110045" y="1926858"/>
                  </a:lnTo>
                  <a:cubicBezTo>
                    <a:pt x="1148051" y="1926093"/>
                    <a:pt x="1178242" y="1894663"/>
                    <a:pt x="1177477" y="1856656"/>
                  </a:cubicBezTo>
                  <a:lnTo>
                    <a:pt x="1177350" y="1850320"/>
                  </a:lnTo>
                  <a:cubicBezTo>
                    <a:pt x="1176585" y="1812313"/>
                    <a:pt x="1145155" y="1782122"/>
                    <a:pt x="1107149" y="1782887"/>
                  </a:cubicBezTo>
                  <a:lnTo>
                    <a:pt x="986619" y="1785311"/>
                  </a:lnTo>
                  <a:lnTo>
                    <a:pt x="983760" y="1643168"/>
                  </a:lnTo>
                  <a:lnTo>
                    <a:pt x="1110044" y="1640628"/>
                  </a:lnTo>
                  <a:cubicBezTo>
                    <a:pt x="1148051" y="1639863"/>
                    <a:pt x="1178242" y="1608433"/>
                    <a:pt x="1177477" y="1570426"/>
                  </a:cubicBezTo>
                  <a:lnTo>
                    <a:pt x="1177350" y="1564090"/>
                  </a:lnTo>
                  <a:cubicBezTo>
                    <a:pt x="1176585" y="1526083"/>
                    <a:pt x="1145154" y="1495892"/>
                    <a:pt x="1107148" y="1496657"/>
                  </a:cubicBezTo>
                  <a:lnTo>
                    <a:pt x="980864" y="1499197"/>
                  </a:lnTo>
                  <a:lnTo>
                    <a:pt x="978004" y="1357055"/>
                  </a:lnTo>
                  <a:lnTo>
                    <a:pt x="1110045" y="1354399"/>
                  </a:lnTo>
                  <a:cubicBezTo>
                    <a:pt x="1148051" y="1353634"/>
                    <a:pt x="1178242" y="1322204"/>
                    <a:pt x="1177477" y="1284198"/>
                  </a:cubicBezTo>
                  <a:lnTo>
                    <a:pt x="1177350" y="1277861"/>
                  </a:lnTo>
                  <a:cubicBezTo>
                    <a:pt x="1176585" y="1239854"/>
                    <a:pt x="1145155" y="1209663"/>
                    <a:pt x="1107148" y="1210428"/>
                  </a:cubicBezTo>
                  <a:lnTo>
                    <a:pt x="975108" y="1213084"/>
                  </a:lnTo>
                  <a:lnTo>
                    <a:pt x="972249" y="1070942"/>
                  </a:lnTo>
                  <a:lnTo>
                    <a:pt x="1110044" y="1068170"/>
                  </a:lnTo>
                  <a:cubicBezTo>
                    <a:pt x="1148051" y="1067405"/>
                    <a:pt x="1178242" y="1035975"/>
                    <a:pt x="1177477" y="997969"/>
                  </a:cubicBezTo>
                  <a:lnTo>
                    <a:pt x="1177350" y="991632"/>
                  </a:lnTo>
                  <a:cubicBezTo>
                    <a:pt x="1176585" y="953626"/>
                    <a:pt x="1145155" y="923435"/>
                    <a:pt x="1107149" y="924199"/>
                  </a:cubicBezTo>
                  <a:lnTo>
                    <a:pt x="969353" y="926971"/>
                  </a:lnTo>
                  <a:lnTo>
                    <a:pt x="969252" y="921986"/>
                  </a:lnTo>
                  <a:cubicBezTo>
                    <a:pt x="968488" y="883980"/>
                    <a:pt x="937057" y="853789"/>
                    <a:pt x="899051" y="854553"/>
                  </a:cubicBezTo>
                  <a:close/>
                  <a:moveTo>
                    <a:pt x="129937" y="699713"/>
                  </a:moveTo>
                  <a:lnTo>
                    <a:pt x="1706977" y="699713"/>
                  </a:lnTo>
                  <a:cubicBezTo>
                    <a:pt x="1789890" y="913280"/>
                    <a:pt x="1836914" y="1163338"/>
                    <a:pt x="1836914" y="1430502"/>
                  </a:cubicBezTo>
                  <a:cubicBezTo>
                    <a:pt x="1836914" y="1684614"/>
                    <a:pt x="1794373" y="1923251"/>
                    <a:pt x="1719229" y="2129881"/>
                  </a:cubicBezTo>
                  <a:lnTo>
                    <a:pt x="117685" y="2129880"/>
                  </a:lnTo>
                  <a:cubicBezTo>
                    <a:pt x="42541" y="1923251"/>
                    <a:pt x="0" y="1684614"/>
                    <a:pt x="0" y="1430502"/>
                  </a:cubicBezTo>
                  <a:cubicBezTo>
                    <a:pt x="0" y="1163338"/>
                    <a:pt x="47023" y="913280"/>
                    <a:pt x="129937" y="699713"/>
                  </a:cubicBezTo>
                  <a:close/>
                  <a:moveTo>
                    <a:pt x="918457" y="0"/>
                  </a:moveTo>
                  <a:cubicBezTo>
                    <a:pt x="1176886" y="0"/>
                    <a:pt x="1410387" y="166238"/>
                    <a:pt x="1576745" y="434136"/>
                  </a:cubicBezTo>
                  <a:lnTo>
                    <a:pt x="260168" y="434136"/>
                  </a:lnTo>
                  <a:cubicBezTo>
                    <a:pt x="303683" y="363180"/>
                    <a:pt x="352374" y="299618"/>
                    <a:pt x="404939" y="244308"/>
                  </a:cubicBezTo>
                  <a:cubicBezTo>
                    <a:pt x="551525" y="90065"/>
                    <a:pt x="728238" y="0"/>
                    <a:pt x="9184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8" name="Oval 6">
              <a:extLst>
                <a:ext uri="{FF2B5EF4-FFF2-40B4-BE49-F238E27FC236}">
                  <a16:creationId xmlns:a16="http://schemas.microsoft.com/office/drawing/2014/main" id="{45FB67A3-31AD-48A6-9617-BC7BC9368983}"/>
                </a:ext>
              </a:extLst>
            </p:cNvPr>
            <p:cNvSpPr/>
            <p:nvPr/>
          </p:nvSpPr>
          <p:spPr>
            <a:xfrm>
              <a:off x="2541126" y="1428177"/>
              <a:ext cx="2390914" cy="2390722"/>
            </a:xfrm>
            <a:custGeom>
              <a:avLst/>
              <a:gdLst/>
              <a:ahLst/>
              <a:cxnLst/>
              <a:rect l="l" t="t" r="r" b="b"/>
              <a:pathLst>
                <a:path w="2390914" h="2390722">
                  <a:moveTo>
                    <a:pt x="498915" y="1270956"/>
                  </a:moveTo>
                  <a:cubicBezTo>
                    <a:pt x="466867" y="1631494"/>
                    <a:pt x="545499" y="1983842"/>
                    <a:pt x="712031" y="2288058"/>
                  </a:cubicBezTo>
                  <a:cubicBezTo>
                    <a:pt x="464683" y="2178998"/>
                    <a:pt x="261507" y="1988348"/>
                    <a:pt x="138595" y="1749053"/>
                  </a:cubicBezTo>
                  <a:cubicBezTo>
                    <a:pt x="277769" y="1358624"/>
                    <a:pt x="362527" y="1299202"/>
                    <a:pt x="498915" y="1270956"/>
                  </a:cubicBezTo>
                  <a:close/>
                  <a:moveTo>
                    <a:pt x="663719" y="1248057"/>
                  </a:moveTo>
                  <a:cubicBezTo>
                    <a:pt x="854605" y="1249746"/>
                    <a:pt x="1109835" y="1376281"/>
                    <a:pt x="1298578" y="1813332"/>
                  </a:cubicBezTo>
                  <a:cubicBezTo>
                    <a:pt x="1397857" y="2120821"/>
                    <a:pt x="1588764" y="2223823"/>
                    <a:pt x="1726654" y="2264196"/>
                  </a:cubicBezTo>
                  <a:cubicBezTo>
                    <a:pt x="1567365" y="2345838"/>
                    <a:pt x="1386653" y="2390722"/>
                    <a:pt x="1195457" y="2390722"/>
                  </a:cubicBezTo>
                  <a:cubicBezTo>
                    <a:pt x="1105105" y="2390722"/>
                    <a:pt x="1017093" y="2380699"/>
                    <a:pt x="932674" y="2360815"/>
                  </a:cubicBezTo>
                  <a:cubicBezTo>
                    <a:pt x="712904" y="2043420"/>
                    <a:pt x="606953" y="1651154"/>
                    <a:pt x="649805" y="1249566"/>
                  </a:cubicBezTo>
                  <a:lnTo>
                    <a:pt x="649860" y="1249198"/>
                  </a:lnTo>
                  <a:cubicBezTo>
                    <a:pt x="654424" y="1248049"/>
                    <a:pt x="659052" y="1248016"/>
                    <a:pt x="663719" y="1248057"/>
                  </a:cubicBezTo>
                  <a:close/>
                  <a:moveTo>
                    <a:pt x="625086" y="746603"/>
                  </a:moveTo>
                  <a:cubicBezTo>
                    <a:pt x="575988" y="864735"/>
                    <a:pt x="539829" y="989276"/>
                    <a:pt x="517891" y="1118420"/>
                  </a:cubicBezTo>
                  <a:cubicBezTo>
                    <a:pt x="333267" y="1155048"/>
                    <a:pt x="104158" y="1288682"/>
                    <a:pt x="51134" y="1540967"/>
                  </a:cubicBezTo>
                  <a:cubicBezTo>
                    <a:pt x="17753" y="1431609"/>
                    <a:pt x="0" y="1315510"/>
                    <a:pt x="0" y="1195265"/>
                  </a:cubicBezTo>
                  <a:cubicBezTo>
                    <a:pt x="0" y="1097761"/>
                    <a:pt x="11673" y="1002983"/>
                    <a:pt x="35026" y="912575"/>
                  </a:cubicBezTo>
                  <a:cubicBezTo>
                    <a:pt x="217565" y="821038"/>
                    <a:pt x="417517" y="763810"/>
                    <a:pt x="625086" y="746603"/>
                  </a:cubicBezTo>
                  <a:close/>
                  <a:moveTo>
                    <a:pt x="814533" y="740223"/>
                  </a:moveTo>
                  <a:cubicBezTo>
                    <a:pt x="857324" y="741439"/>
                    <a:pt x="900304" y="744323"/>
                    <a:pt x="943391" y="748921"/>
                  </a:cubicBezTo>
                  <a:cubicBezTo>
                    <a:pt x="1533041" y="811841"/>
                    <a:pt x="2035353" y="1184101"/>
                    <a:pt x="2272257" y="1711892"/>
                  </a:cubicBezTo>
                  <a:cubicBezTo>
                    <a:pt x="2187283" y="1890127"/>
                    <a:pt x="2059291" y="2043796"/>
                    <a:pt x="1900038" y="2157347"/>
                  </a:cubicBezTo>
                  <a:cubicBezTo>
                    <a:pt x="1701554" y="2156027"/>
                    <a:pt x="1460014" y="1852027"/>
                    <a:pt x="1333085" y="1537286"/>
                  </a:cubicBezTo>
                  <a:cubicBezTo>
                    <a:pt x="1100582" y="1188617"/>
                    <a:pt x="869651" y="1107095"/>
                    <a:pt x="672276" y="1104550"/>
                  </a:cubicBezTo>
                  <a:cubicBezTo>
                    <a:pt x="696894" y="977637"/>
                    <a:pt x="736528" y="855836"/>
                    <a:pt x="789292" y="741073"/>
                  </a:cubicBezTo>
                  <a:cubicBezTo>
                    <a:pt x="797710" y="739809"/>
                    <a:pt x="806118" y="739984"/>
                    <a:pt x="814533" y="740223"/>
                  </a:cubicBezTo>
                  <a:close/>
                  <a:moveTo>
                    <a:pt x="1949984" y="342891"/>
                  </a:moveTo>
                  <a:cubicBezTo>
                    <a:pt x="1980284" y="344390"/>
                    <a:pt x="2009562" y="347173"/>
                    <a:pt x="2037299" y="352632"/>
                  </a:cubicBezTo>
                  <a:cubicBezTo>
                    <a:pt x="2256924" y="565872"/>
                    <a:pt x="2390914" y="864921"/>
                    <a:pt x="2390914" y="1195265"/>
                  </a:cubicBezTo>
                  <a:cubicBezTo>
                    <a:pt x="2390914" y="1308987"/>
                    <a:pt x="2375035" y="1419000"/>
                    <a:pt x="2344329" y="1522910"/>
                  </a:cubicBezTo>
                  <a:cubicBezTo>
                    <a:pt x="2066307" y="1015476"/>
                    <a:pt x="1553437" y="663959"/>
                    <a:pt x="959223" y="600552"/>
                  </a:cubicBezTo>
                  <a:lnTo>
                    <a:pt x="864631" y="596352"/>
                  </a:lnTo>
                  <a:cubicBezTo>
                    <a:pt x="907064" y="522568"/>
                    <a:pt x="955150" y="452387"/>
                    <a:pt x="1010214" y="387898"/>
                  </a:cubicBezTo>
                  <a:cubicBezTo>
                    <a:pt x="1122148" y="420510"/>
                    <a:pt x="1261495" y="433074"/>
                    <a:pt x="1437226" y="415578"/>
                  </a:cubicBezTo>
                  <a:cubicBezTo>
                    <a:pt x="1605555" y="362253"/>
                    <a:pt x="1791720" y="335061"/>
                    <a:pt x="1949984" y="342891"/>
                  </a:cubicBezTo>
                  <a:close/>
                  <a:moveTo>
                    <a:pt x="645877" y="135832"/>
                  </a:moveTo>
                  <a:cubicBezTo>
                    <a:pt x="699247" y="208461"/>
                    <a:pt x="768689" y="278008"/>
                    <a:pt x="866491" y="329123"/>
                  </a:cubicBezTo>
                  <a:cubicBezTo>
                    <a:pt x="800430" y="410892"/>
                    <a:pt x="743691" y="499993"/>
                    <a:pt x="695084" y="593886"/>
                  </a:cubicBezTo>
                  <a:cubicBezTo>
                    <a:pt x="487669" y="600275"/>
                    <a:pt x="286081" y="644629"/>
                    <a:pt x="98288" y="720924"/>
                  </a:cubicBezTo>
                  <a:cubicBezTo>
                    <a:pt x="207511" y="467961"/>
                    <a:pt x="401699" y="260335"/>
                    <a:pt x="645877" y="135832"/>
                  </a:cubicBezTo>
                  <a:close/>
                  <a:moveTo>
                    <a:pt x="1421192" y="21777"/>
                  </a:moveTo>
                  <a:cubicBezTo>
                    <a:pt x="1556568" y="47494"/>
                    <a:pt x="1683835" y="96073"/>
                    <a:pt x="1798675" y="163618"/>
                  </a:cubicBezTo>
                  <a:cubicBezTo>
                    <a:pt x="1745123" y="171055"/>
                    <a:pt x="1687959" y="186995"/>
                    <a:pt x="1626738" y="211372"/>
                  </a:cubicBezTo>
                  <a:cubicBezTo>
                    <a:pt x="1422699" y="270506"/>
                    <a:pt x="1257466" y="279678"/>
                    <a:pt x="1126105" y="257383"/>
                  </a:cubicBezTo>
                  <a:cubicBezTo>
                    <a:pt x="1214004" y="167486"/>
                    <a:pt x="1313290" y="88650"/>
                    <a:pt x="1421192" y="21777"/>
                  </a:cubicBezTo>
                  <a:close/>
                  <a:moveTo>
                    <a:pt x="1192903" y="0"/>
                  </a:moveTo>
                  <a:cubicBezTo>
                    <a:pt x="1110779" y="62762"/>
                    <a:pt x="1034516" y="132486"/>
                    <a:pt x="966800" y="209999"/>
                  </a:cubicBezTo>
                  <a:cubicBezTo>
                    <a:pt x="885863" y="177026"/>
                    <a:pt x="825266" y="128646"/>
                    <a:pt x="781556" y="76616"/>
                  </a:cubicBezTo>
                  <a:cubicBezTo>
                    <a:pt x="909026" y="26315"/>
                    <a:pt x="1047935" y="247"/>
                    <a:pt x="119290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159" name="Rounded Rectangle 2">
            <a:extLst>
              <a:ext uri="{FF2B5EF4-FFF2-40B4-BE49-F238E27FC236}">
                <a16:creationId xmlns:a16="http://schemas.microsoft.com/office/drawing/2014/main" id="{CE64A23E-9CDF-489B-BD5A-589EBA3B8C02}"/>
              </a:ext>
            </a:extLst>
          </p:cNvPr>
          <p:cNvSpPr/>
          <p:nvPr/>
        </p:nvSpPr>
        <p:spPr>
          <a:xfrm>
            <a:off x="5774570" y="2548882"/>
            <a:ext cx="227382" cy="297844"/>
          </a:xfrm>
          <a:custGeom>
            <a:avLst/>
            <a:gdLst/>
            <a:ahLst/>
            <a:cxnLst/>
            <a:rect l="l" t="t" r="r" b="b"/>
            <a:pathLst>
              <a:path w="3098702" h="3955818">
                <a:moveTo>
                  <a:pt x="584057" y="3782388"/>
                </a:moveTo>
                <a:lnTo>
                  <a:pt x="2472989" y="3782388"/>
                </a:lnTo>
                <a:cubicBezTo>
                  <a:pt x="2499530" y="3782388"/>
                  <a:pt x="2521045" y="3803903"/>
                  <a:pt x="2521045" y="3830444"/>
                </a:cubicBezTo>
                <a:lnTo>
                  <a:pt x="2521045" y="3907762"/>
                </a:lnTo>
                <a:cubicBezTo>
                  <a:pt x="2521045" y="3934303"/>
                  <a:pt x="2499530" y="3955818"/>
                  <a:pt x="2472989" y="3955818"/>
                </a:cubicBezTo>
                <a:lnTo>
                  <a:pt x="584057" y="3955818"/>
                </a:lnTo>
                <a:cubicBezTo>
                  <a:pt x="557516" y="3955818"/>
                  <a:pt x="536001" y="3934303"/>
                  <a:pt x="536001" y="3907762"/>
                </a:cubicBezTo>
                <a:lnTo>
                  <a:pt x="536001" y="3830444"/>
                </a:lnTo>
                <a:cubicBezTo>
                  <a:pt x="536001" y="3803903"/>
                  <a:pt x="557516" y="3782388"/>
                  <a:pt x="584057" y="3782388"/>
                </a:cubicBezTo>
                <a:close/>
                <a:moveTo>
                  <a:pt x="1084610" y="2997223"/>
                </a:moveTo>
                <a:cubicBezTo>
                  <a:pt x="1045477" y="2997223"/>
                  <a:pt x="1013754" y="3028946"/>
                  <a:pt x="1013754" y="3068079"/>
                </a:cubicBezTo>
                <a:lnTo>
                  <a:pt x="1013754" y="3351492"/>
                </a:lnTo>
                <a:cubicBezTo>
                  <a:pt x="1013754" y="3390625"/>
                  <a:pt x="1045477" y="3422348"/>
                  <a:pt x="1084610" y="3422348"/>
                </a:cubicBezTo>
                <a:lnTo>
                  <a:pt x="2014092" y="3422348"/>
                </a:lnTo>
                <a:cubicBezTo>
                  <a:pt x="2053225" y="3422348"/>
                  <a:pt x="2084948" y="3390625"/>
                  <a:pt x="2084948" y="3351492"/>
                </a:cubicBezTo>
                <a:lnTo>
                  <a:pt x="2084948" y="3068079"/>
                </a:lnTo>
                <a:cubicBezTo>
                  <a:pt x="2084948" y="3028946"/>
                  <a:pt x="2053225" y="2997223"/>
                  <a:pt x="2014092" y="2997223"/>
                </a:cubicBezTo>
                <a:close/>
                <a:moveTo>
                  <a:pt x="656690" y="2906112"/>
                </a:moveTo>
                <a:lnTo>
                  <a:pt x="2442013" y="2906112"/>
                </a:lnTo>
                <a:lnTo>
                  <a:pt x="2442013" y="3712250"/>
                </a:lnTo>
                <a:lnTo>
                  <a:pt x="656690" y="3712250"/>
                </a:lnTo>
                <a:close/>
                <a:moveTo>
                  <a:pt x="575330" y="2669437"/>
                </a:moveTo>
                <a:lnTo>
                  <a:pt x="2464262" y="2669437"/>
                </a:lnTo>
                <a:cubicBezTo>
                  <a:pt x="2490803" y="2669437"/>
                  <a:pt x="2512318" y="2690952"/>
                  <a:pt x="2512318" y="2717493"/>
                </a:cubicBezTo>
                <a:lnTo>
                  <a:pt x="2512318" y="2794811"/>
                </a:lnTo>
                <a:cubicBezTo>
                  <a:pt x="2512318" y="2821352"/>
                  <a:pt x="2490803" y="2842867"/>
                  <a:pt x="2464262" y="2842867"/>
                </a:cubicBezTo>
                <a:lnTo>
                  <a:pt x="575330" y="2842867"/>
                </a:lnTo>
                <a:cubicBezTo>
                  <a:pt x="548789" y="2842867"/>
                  <a:pt x="527274" y="2821352"/>
                  <a:pt x="527274" y="2794811"/>
                </a:cubicBezTo>
                <a:lnTo>
                  <a:pt x="527274" y="2717493"/>
                </a:lnTo>
                <a:cubicBezTo>
                  <a:pt x="527274" y="2690952"/>
                  <a:pt x="548789" y="2669437"/>
                  <a:pt x="575330" y="2669437"/>
                </a:cubicBezTo>
                <a:close/>
                <a:moveTo>
                  <a:pt x="1349992" y="2168510"/>
                </a:moveTo>
                <a:lnTo>
                  <a:pt x="1707057" y="2168510"/>
                </a:lnTo>
                <a:lnTo>
                  <a:pt x="1707057" y="2370734"/>
                </a:lnTo>
                <a:cubicBezTo>
                  <a:pt x="1874747" y="2404729"/>
                  <a:pt x="1985722" y="2490502"/>
                  <a:pt x="1985722" y="2586734"/>
                </a:cubicBezTo>
                <a:lnTo>
                  <a:pt x="1071576" y="2594663"/>
                </a:lnTo>
                <a:cubicBezTo>
                  <a:pt x="1065230" y="2495535"/>
                  <a:pt x="1177348" y="2405698"/>
                  <a:pt x="1349992" y="2368429"/>
                </a:cubicBezTo>
                <a:close/>
                <a:moveTo>
                  <a:pt x="2631656" y="450715"/>
                </a:moveTo>
                <a:cubicBezTo>
                  <a:pt x="2599636" y="450919"/>
                  <a:pt x="2565613" y="455880"/>
                  <a:pt x="2530064" y="466051"/>
                </a:cubicBezTo>
                <a:cubicBezTo>
                  <a:pt x="2503375" y="834241"/>
                  <a:pt x="2405544" y="1178921"/>
                  <a:pt x="2250893" y="1444917"/>
                </a:cubicBezTo>
                <a:cubicBezTo>
                  <a:pt x="2218111" y="1501300"/>
                  <a:pt x="2183585" y="1552913"/>
                  <a:pt x="2146402" y="1598826"/>
                </a:cubicBezTo>
                <a:cubicBezTo>
                  <a:pt x="2293461" y="1638047"/>
                  <a:pt x="2493561" y="1550708"/>
                  <a:pt x="2660017" y="1363140"/>
                </a:cubicBezTo>
                <a:cubicBezTo>
                  <a:pt x="2786489" y="1220627"/>
                  <a:pt x="2874424" y="1040657"/>
                  <a:pt x="2899480" y="873043"/>
                </a:cubicBezTo>
                <a:cubicBezTo>
                  <a:pt x="2938482" y="612144"/>
                  <a:pt x="2819565" y="449517"/>
                  <a:pt x="2631656" y="450715"/>
                </a:cubicBezTo>
                <a:close/>
                <a:moveTo>
                  <a:pt x="467048" y="450715"/>
                </a:moveTo>
                <a:cubicBezTo>
                  <a:pt x="279139" y="449517"/>
                  <a:pt x="160221" y="612144"/>
                  <a:pt x="199222" y="873043"/>
                </a:cubicBezTo>
                <a:cubicBezTo>
                  <a:pt x="224279" y="1040657"/>
                  <a:pt x="312213" y="1220627"/>
                  <a:pt x="438685" y="1363140"/>
                </a:cubicBezTo>
                <a:cubicBezTo>
                  <a:pt x="605037" y="1550589"/>
                  <a:pt x="804990" y="1637937"/>
                  <a:pt x="952028" y="1598911"/>
                </a:cubicBezTo>
                <a:cubicBezTo>
                  <a:pt x="918104" y="1556765"/>
                  <a:pt x="886364" y="1509855"/>
                  <a:pt x="856054" y="1458932"/>
                </a:cubicBezTo>
                <a:cubicBezTo>
                  <a:pt x="696751" y="1191291"/>
                  <a:pt x="595828" y="840985"/>
                  <a:pt x="568527" y="466013"/>
                </a:cubicBezTo>
                <a:cubicBezTo>
                  <a:pt x="533017" y="455869"/>
                  <a:pt x="499033" y="450918"/>
                  <a:pt x="467048" y="450715"/>
                </a:cubicBezTo>
                <a:close/>
                <a:moveTo>
                  <a:pt x="2354966" y="348975"/>
                </a:moveTo>
                <a:lnTo>
                  <a:pt x="2153798" y="352632"/>
                </a:lnTo>
                <a:cubicBezTo>
                  <a:pt x="2173305" y="498936"/>
                  <a:pt x="2179729" y="531287"/>
                  <a:pt x="2185171" y="681814"/>
                </a:cubicBezTo>
                <a:cubicBezTo>
                  <a:pt x="2182853" y="813191"/>
                  <a:pt x="2159358" y="914444"/>
                  <a:pt x="2125875" y="1049479"/>
                </a:cubicBezTo>
                <a:cubicBezTo>
                  <a:pt x="2071222" y="1223496"/>
                  <a:pt x="2061228" y="1228079"/>
                  <a:pt x="2011151" y="1332869"/>
                </a:cubicBezTo>
                <a:cubicBezTo>
                  <a:pt x="1951069" y="1449268"/>
                  <a:pt x="1836673" y="1629725"/>
                  <a:pt x="1768261" y="1753641"/>
                </a:cubicBezTo>
                <a:cubicBezTo>
                  <a:pt x="1892204" y="1655451"/>
                  <a:pt x="2022124" y="1512091"/>
                  <a:pt x="2102591" y="1384075"/>
                </a:cubicBezTo>
                <a:cubicBezTo>
                  <a:pt x="2250115" y="1140235"/>
                  <a:pt x="2301557" y="994020"/>
                  <a:pt x="2350534" y="737869"/>
                </a:cubicBezTo>
                <a:cubicBezTo>
                  <a:pt x="2361833" y="563166"/>
                  <a:pt x="2370816" y="497718"/>
                  <a:pt x="2354966" y="348975"/>
                </a:cubicBezTo>
                <a:close/>
                <a:moveTo>
                  <a:pt x="2539333" y="238558"/>
                </a:moveTo>
                <a:lnTo>
                  <a:pt x="2536537" y="347892"/>
                </a:lnTo>
                <a:cubicBezTo>
                  <a:pt x="2608900" y="315742"/>
                  <a:pt x="2677562" y="299616"/>
                  <a:pt x="2740368" y="297718"/>
                </a:cubicBezTo>
                <a:cubicBezTo>
                  <a:pt x="2983613" y="290369"/>
                  <a:pt x="3139018" y="496461"/>
                  <a:pt x="3089515" y="830455"/>
                </a:cubicBezTo>
                <a:cubicBezTo>
                  <a:pt x="3058092" y="1042474"/>
                  <a:pt x="2946966" y="1270289"/>
                  <a:pt x="2786963" y="1450704"/>
                </a:cubicBezTo>
                <a:cubicBezTo>
                  <a:pt x="2540351" y="1728779"/>
                  <a:pt x="2235198" y="1832763"/>
                  <a:pt x="2047591" y="1711869"/>
                </a:cubicBezTo>
                <a:cubicBezTo>
                  <a:pt x="1960010" y="1801924"/>
                  <a:pt x="1864893" y="1865189"/>
                  <a:pt x="1766566" y="1901471"/>
                </a:cubicBezTo>
                <a:lnTo>
                  <a:pt x="1766566" y="2055268"/>
                </a:lnTo>
                <a:cubicBezTo>
                  <a:pt x="1766566" y="2085119"/>
                  <a:pt x="1742367" y="2109318"/>
                  <a:pt x="1712516" y="2109318"/>
                </a:cubicBezTo>
                <a:lnTo>
                  <a:pt x="1344530" y="2109318"/>
                </a:lnTo>
                <a:cubicBezTo>
                  <a:pt x="1314679" y="2109318"/>
                  <a:pt x="1290480" y="2085119"/>
                  <a:pt x="1290480" y="2055268"/>
                </a:cubicBezTo>
                <a:lnTo>
                  <a:pt x="1290480" y="1884230"/>
                </a:lnTo>
                <a:cubicBezTo>
                  <a:pt x="1206899" y="1846694"/>
                  <a:pt x="1126105" y="1789314"/>
                  <a:pt x="1051155" y="1711837"/>
                </a:cubicBezTo>
                <a:cubicBezTo>
                  <a:pt x="863555" y="1832780"/>
                  <a:pt x="558372" y="1728802"/>
                  <a:pt x="311739" y="1450704"/>
                </a:cubicBezTo>
                <a:cubicBezTo>
                  <a:pt x="151737" y="1270289"/>
                  <a:pt x="40611" y="1042474"/>
                  <a:pt x="9187" y="830455"/>
                </a:cubicBezTo>
                <a:cubicBezTo>
                  <a:pt x="-40316" y="496461"/>
                  <a:pt x="115089" y="290369"/>
                  <a:pt x="358334" y="297718"/>
                </a:cubicBezTo>
                <a:cubicBezTo>
                  <a:pt x="421167" y="299617"/>
                  <a:pt x="489861" y="315756"/>
                  <a:pt x="562257" y="347936"/>
                </a:cubicBezTo>
                <a:cubicBezTo>
                  <a:pt x="559920" y="314992"/>
                  <a:pt x="559351" y="281866"/>
                  <a:pt x="559351" y="248638"/>
                </a:cubicBezTo>
                <a:close/>
                <a:moveTo>
                  <a:pt x="517407" y="0"/>
                </a:moveTo>
                <a:lnTo>
                  <a:pt x="2581295" y="0"/>
                </a:lnTo>
                <a:cubicBezTo>
                  <a:pt x="2607836" y="0"/>
                  <a:pt x="2629351" y="21515"/>
                  <a:pt x="2629351" y="48056"/>
                </a:cubicBezTo>
                <a:lnTo>
                  <a:pt x="2629351" y="125374"/>
                </a:lnTo>
                <a:cubicBezTo>
                  <a:pt x="2629351" y="151915"/>
                  <a:pt x="2607836" y="173430"/>
                  <a:pt x="2581295" y="173430"/>
                </a:cubicBezTo>
                <a:lnTo>
                  <a:pt x="517407" y="173430"/>
                </a:lnTo>
                <a:cubicBezTo>
                  <a:pt x="490866" y="173430"/>
                  <a:pt x="469351" y="151915"/>
                  <a:pt x="469351" y="125374"/>
                </a:cubicBezTo>
                <a:lnTo>
                  <a:pt x="469351" y="48056"/>
                </a:lnTo>
                <a:cubicBezTo>
                  <a:pt x="469351" y="21515"/>
                  <a:pt x="490866" y="0"/>
                  <a:pt x="51740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60" name="Rounded Rectangle 2">
            <a:extLst>
              <a:ext uri="{FF2B5EF4-FFF2-40B4-BE49-F238E27FC236}">
                <a16:creationId xmlns:a16="http://schemas.microsoft.com/office/drawing/2014/main" id="{B0083EEC-0C0B-4825-AAE0-085A94B8ECF4}"/>
              </a:ext>
            </a:extLst>
          </p:cNvPr>
          <p:cNvSpPr/>
          <p:nvPr/>
        </p:nvSpPr>
        <p:spPr>
          <a:xfrm>
            <a:off x="4771906" y="2620867"/>
            <a:ext cx="200789" cy="298192"/>
          </a:xfrm>
          <a:custGeom>
            <a:avLst/>
            <a:gdLst/>
            <a:ahLst/>
            <a:cxnLst/>
            <a:rect l="l" t="t" r="r" b="b"/>
            <a:pathLst>
              <a:path w="2736304" h="3960440">
                <a:moveTo>
                  <a:pt x="1535774" y="3045693"/>
                </a:moveTo>
                <a:cubicBezTo>
                  <a:pt x="1502632" y="3045693"/>
                  <a:pt x="1475766" y="3072559"/>
                  <a:pt x="1475766" y="3105701"/>
                </a:cubicBezTo>
                <a:lnTo>
                  <a:pt x="1475766" y="3345725"/>
                </a:lnTo>
                <a:cubicBezTo>
                  <a:pt x="1475766" y="3378867"/>
                  <a:pt x="1502632" y="3405733"/>
                  <a:pt x="1535774" y="3405733"/>
                </a:cubicBezTo>
                <a:lnTo>
                  <a:pt x="1775798" y="3405733"/>
                </a:lnTo>
                <a:cubicBezTo>
                  <a:pt x="1808940" y="3405733"/>
                  <a:pt x="1835806" y="3378867"/>
                  <a:pt x="1835806" y="3345725"/>
                </a:cubicBezTo>
                <a:lnTo>
                  <a:pt x="1835806" y="3105701"/>
                </a:lnTo>
                <a:cubicBezTo>
                  <a:pt x="1835806" y="3072559"/>
                  <a:pt x="1808940" y="3045693"/>
                  <a:pt x="1775798" y="3045693"/>
                </a:cubicBezTo>
                <a:close/>
                <a:moveTo>
                  <a:pt x="973636" y="3045693"/>
                </a:moveTo>
                <a:cubicBezTo>
                  <a:pt x="940494" y="3045693"/>
                  <a:pt x="913628" y="3072559"/>
                  <a:pt x="913628" y="3105701"/>
                </a:cubicBezTo>
                <a:lnTo>
                  <a:pt x="913628" y="3345725"/>
                </a:lnTo>
                <a:cubicBezTo>
                  <a:pt x="913628" y="3378867"/>
                  <a:pt x="940494" y="3405733"/>
                  <a:pt x="973636" y="3405733"/>
                </a:cubicBezTo>
                <a:lnTo>
                  <a:pt x="1213660" y="3405733"/>
                </a:lnTo>
                <a:cubicBezTo>
                  <a:pt x="1246802" y="3405733"/>
                  <a:pt x="1273668" y="3378867"/>
                  <a:pt x="1273668" y="3345725"/>
                </a:cubicBezTo>
                <a:lnTo>
                  <a:pt x="1273668" y="3105701"/>
                </a:lnTo>
                <a:cubicBezTo>
                  <a:pt x="1273668" y="3072559"/>
                  <a:pt x="1246802" y="3045693"/>
                  <a:pt x="1213660" y="3045693"/>
                </a:cubicBezTo>
                <a:close/>
                <a:moveTo>
                  <a:pt x="411498" y="3045693"/>
                </a:moveTo>
                <a:cubicBezTo>
                  <a:pt x="378356" y="3045693"/>
                  <a:pt x="351490" y="3072559"/>
                  <a:pt x="351490" y="3105701"/>
                </a:cubicBezTo>
                <a:lnTo>
                  <a:pt x="351490" y="3345725"/>
                </a:lnTo>
                <a:cubicBezTo>
                  <a:pt x="351490" y="3378867"/>
                  <a:pt x="378356" y="3405733"/>
                  <a:pt x="411498" y="3405733"/>
                </a:cubicBezTo>
                <a:lnTo>
                  <a:pt x="651522" y="3405733"/>
                </a:lnTo>
                <a:cubicBezTo>
                  <a:pt x="684664" y="3405733"/>
                  <a:pt x="711530" y="3378867"/>
                  <a:pt x="711530" y="3345725"/>
                </a:cubicBezTo>
                <a:lnTo>
                  <a:pt x="711530" y="3105701"/>
                </a:lnTo>
                <a:cubicBezTo>
                  <a:pt x="711530" y="3072559"/>
                  <a:pt x="684664" y="3045693"/>
                  <a:pt x="651522" y="3045693"/>
                </a:cubicBezTo>
                <a:close/>
                <a:moveTo>
                  <a:pt x="2091548" y="2450508"/>
                </a:moveTo>
                <a:cubicBezTo>
                  <a:pt x="2058410" y="2450508"/>
                  <a:pt x="2031547" y="2477371"/>
                  <a:pt x="2031547" y="2510509"/>
                </a:cubicBezTo>
                <a:lnTo>
                  <a:pt x="2031547" y="3345732"/>
                </a:lnTo>
                <a:cubicBezTo>
                  <a:pt x="2031547" y="3378870"/>
                  <a:pt x="2058410" y="3405733"/>
                  <a:pt x="2091548" y="3405733"/>
                </a:cubicBezTo>
                <a:lnTo>
                  <a:pt x="2331546" y="3405733"/>
                </a:lnTo>
                <a:cubicBezTo>
                  <a:pt x="2364684" y="3405733"/>
                  <a:pt x="2391547" y="3378870"/>
                  <a:pt x="2391547" y="3345732"/>
                </a:cubicBezTo>
                <a:lnTo>
                  <a:pt x="2391547" y="2510509"/>
                </a:lnTo>
                <a:cubicBezTo>
                  <a:pt x="2391547" y="2477371"/>
                  <a:pt x="2364684" y="2450508"/>
                  <a:pt x="2331546" y="2450508"/>
                </a:cubicBezTo>
                <a:close/>
                <a:moveTo>
                  <a:pt x="1535774" y="2450508"/>
                </a:moveTo>
                <a:cubicBezTo>
                  <a:pt x="1502632" y="2450508"/>
                  <a:pt x="1475766" y="2477374"/>
                  <a:pt x="1475766" y="2510516"/>
                </a:cubicBezTo>
                <a:lnTo>
                  <a:pt x="1475766" y="2750540"/>
                </a:lnTo>
                <a:cubicBezTo>
                  <a:pt x="1475766" y="2783682"/>
                  <a:pt x="1502632" y="2810548"/>
                  <a:pt x="1535774" y="2810548"/>
                </a:cubicBezTo>
                <a:lnTo>
                  <a:pt x="1775798" y="2810548"/>
                </a:lnTo>
                <a:cubicBezTo>
                  <a:pt x="1808940" y="2810548"/>
                  <a:pt x="1835806" y="2783682"/>
                  <a:pt x="1835806" y="2750540"/>
                </a:cubicBezTo>
                <a:lnTo>
                  <a:pt x="1835806" y="2510516"/>
                </a:lnTo>
                <a:cubicBezTo>
                  <a:pt x="1835806" y="2477374"/>
                  <a:pt x="1808940" y="2450508"/>
                  <a:pt x="1775798" y="2450508"/>
                </a:cubicBezTo>
                <a:close/>
                <a:moveTo>
                  <a:pt x="973636" y="2450508"/>
                </a:moveTo>
                <a:cubicBezTo>
                  <a:pt x="940494" y="2450508"/>
                  <a:pt x="913628" y="2477374"/>
                  <a:pt x="913628" y="2510516"/>
                </a:cubicBezTo>
                <a:lnTo>
                  <a:pt x="913628" y="2750540"/>
                </a:lnTo>
                <a:cubicBezTo>
                  <a:pt x="913628" y="2783682"/>
                  <a:pt x="940494" y="2810548"/>
                  <a:pt x="973636" y="2810548"/>
                </a:cubicBezTo>
                <a:lnTo>
                  <a:pt x="1213660" y="2810548"/>
                </a:lnTo>
                <a:cubicBezTo>
                  <a:pt x="1246802" y="2810548"/>
                  <a:pt x="1273668" y="2783682"/>
                  <a:pt x="1273668" y="2750540"/>
                </a:cubicBezTo>
                <a:lnTo>
                  <a:pt x="1273668" y="2510516"/>
                </a:lnTo>
                <a:cubicBezTo>
                  <a:pt x="1273668" y="2477374"/>
                  <a:pt x="1246802" y="2450508"/>
                  <a:pt x="1213660" y="2450508"/>
                </a:cubicBezTo>
                <a:close/>
                <a:moveTo>
                  <a:pt x="411498" y="2450508"/>
                </a:moveTo>
                <a:cubicBezTo>
                  <a:pt x="378356" y="2450508"/>
                  <a:pt x="351490" y="2477374"/>
                  <a:pt x="351490" y="2510516"/>
                </a:cubicBezTo>
                <a:lnTo>
                  <a:pt x="351490" y="2750540"/>
                </a:lnTo>
                <a:cubicBezTo>
                  <a:pt x="351490" y="2783682"/>
                  <a:pt x="378356" y="2810548"/>
                  <a:pt x="411498" y="2810548"/>
                </a:cubicBezTo>
                <a:lnTo>
                  <a:pt x="651522" y="2810548"/>
                </a:lnTo>
                <a:cubicBezTo>
                  <a:pt x="684664" y="2810548"/>
                  <a:pt x="711530" y="2783682"/>
                  <a:pt x="711530" y="2750540"/>
                </a:cubicBezTo>
                <a:lnTo>
                  <a:pt x="711530" y="2510516"/>
                </a:lnTo>
                <a:cubicBezTo>
                  <a:pt x="711530" y="2477374"/>
                  <a:pt x="684664" y="2450508"/>
                  <a:pt x="651522" y="2450508"/>
                </a:cubicBezTo>
                <a:close/>
                <a:moveTo>
                  <a:pt x="2091555" y="1855324"/>
                </a:moveTo>
                <a:cubicBezTo>
                  <a:pt x="2058413" y="1855324"/>
                  <a:pt x="2031547" y="1882190"/>
                  <a:pt x="2031547" y="1915332"/>
                </a:cubicBezTo>
                <a:lnTo>
                  <a:pt x="2031547" y="2155356"/>
                </a:lnTo>
                <a:cubicBezTo>
                  <a:pt x="2031547" y="2188498"/>
                  <a:pt x="2058413" y="2215364"/>
                  <a:pt x="2091555" y="2215364"/>
                </a:cubicBezTo>
                <a:lnTo>
                  <a:pt x="2331579" y="2215364"/>
                </a:lnTo>
                <a:cubicBezTo>
                  <a:pt x="2364721" y="2215364"/>
                  <a:pt x="2391587" y="2188498"/>
                  <a:pt x="2391587" y="2155356"/>
                </a:cubicBezTo>
                <a:lnTo>
                  <a:pt x="2391587" y="1915332"/>
                </a:lnTo>
                <a:cubicBezTo>
                  <a:pt x="2391587" y="1882190"/>
                  <a:pt x="2364721" y="1855324"/>
                  <a:pt x="2331579" y="1855324"/>
                </a:cubicBezTo>
                <a:close/>
                <a:moveTo>
                  <a:pt x="1529417" y="1855324"/>
                </a:moveTo>
                <a:cubicBezTo>
                  <a:pt x="1496275" y="1855324"/>
                  <a:pt x="1469409" y="1882190"/>
                  <a:pt x="1469409" y="1915332"/>
                </a:cubicBezTo>
                <a:lnTo>
                  <a:pt x="1469409" y="2155356"/>
                </a:lnTo>
                <a:cubicBezTo>
                  <a:pt x="1469409" y="2188498"/>
                  <a:pt x="1496275" y="2215364"/>
                  <a:pt x="1529417" y="2215364"/>
                </a:cubicBezTo>
                <a:lnTo>
                  <a:pt x="1769441" y="2215364"/>
                </a:lnTo>
                <a:cubicBezTo>
                  <a:pt x="1802583" y="2215364"/>
                  <a:pt x="1829449" y="2188498"/>
                  <a:pt x="1829449" y="2155356"/>
                </a:cubicBezTo>
                <a:lnTo>
                  <a:pt x="1829449" y="1915332"/>
                </a:lnTo>
                <a:cubicBezTo>
                  <a:pt x="1829449" y="1882190"/>
                  <a:pt x="1802583" y="1855324"/>
                  <a:pt x="1769441" y="1855324"/>
                </a:cubicBezTo>
                <a:close/>
                <a:moveTo>
                  <a:pt x="967279" y="1855324"/>
                </a:moveTo>
                <a:cubicBezTo>
                  <a:pt x="934137" y="1855324"/>
                  <a:pt x="907271" y="1882190"/>
                  <a:pt x="907271" y="1915332"/>
                </a:cubicBezTo>
                <a:lnTo>
                  <a:pt x="907271" y="2155356"/>
                </a:lnTo>
                <a:cubicBezTo>
                  <a:pt x="907271" y="2188498"/>
                  <a:pt x="934137" y="2215364"/>
                  <a:pt x="967279" y="2215364"/>
                </a:cubicBezTo>
                <a:lnTo>
                  <a:pt x="1207303" y="2215364"/>
                </a:lnTo>
                <a:cubicBezTo>
                  <a:pt x="1240445" y="2215364"/>
                  <a:pt x="1267311" y="2188498"/>
                  <a:pt x="1267311" y="2155356"/>
                </a:cubicBezTo>
                <a:lnTo>
                  <a:pt x="1267311" y="1915332"/>
                </a:lnTo>
                <a:cubicBezTo>
                  <a:pt x="1267311" y="1882190"/>
                  <a:pt x="1240445" y="1855324"/>
                  <a:pt x="1207303" y="1855324"/>
                </a:cubicBezTo>
                <a:close/>
                <a:moveTo>
                  <a:pt x="405141" y="1855324"/>
                </a:moveTo>
                <a:cubicBezTo>
                  <a:pt x="371999" y="1855324"/>
                  <a:pt x="345133" y="1882190"/>
                  <a:pt x="345133" y="1915332"/>
                </a:cubicBezTo>
                <a:lnTo>
                  <a:pt x="345133" y="2155356"/>
                </a:lnTo>
                <a:cubicBezTo>
                  <a:pt x="345133" y="2188498"/>
                  <a:pt x="371999" y="2215364"/>
                  <a:pt x="405141" y="2215364"/>
                </a:cubicBezTo>
                <a:lnTo>
                  <a:pt x="645165" y="2215364"/>
                </a:lnTo>
                <a:cubicBezTo>
                  <a:pt x="678307" y="2215364"/>
                  <a:pt x="705173" y="2188498"/>
                  <a:pt x="705173" y="2155356"/>
                </a:cubicBezTo>
                <a:lnTo>
                  <a:pt x="705173" y="1915332"/>
                </a:lnTo>
                <a:cubicBezTo>
                  <a:pt x="705173" y="1882190"/>
                  <a:pt x="678307" y="1855324"/>
                  <a:pt x="645165" y="1855324"/>
                </a:cubicBezTo>
                <a:close/>
                <a:moveTo>
                  <a:pt x="2091555" y="1260140"/>
                </a:moveTo>
                <a:cubicBezTo>
                  <a:pt x="2058413" y="1260140"/>
                  <a:pt x="2031547" y="1287006"/>
                  <a:pt x="2031547" y="1320148"/>
                </a:cubicBezTo>
                <a:lnTo>
                  <a:pt x="2031547" y="1560172"/>
                </a:lnTo>
                <a:cubicBezTo>
                  <a:pt x="2031547" y="1593314"/>
                  <a:pt x="2058413" y="1620180"/>
                  <a:pt x="2091555" y="1620180"/>
                </a:cubicBezTo>
                <a:lnTo>
                  <a:pt x="2331579" y="1620180"/>
                </a:lnTo>
                <a:cubicBezTo>
                  <a:pt x="2364721" y="1620180"/>
                  <a:pt x="2391587" y="1593314"/>
                  <a:pt x="2391587" y="1560172"/>
                </a:cubicBezTo>
                <a:lnTo>
                  <a:pt x="2391587" y="1320148"/>
                </a:lnTo>
                <a:cubicBezTo>
                  <a:pt x="2391587" y="1287006"/>
                  <a:pt x="2364721" y="1260140"/>
                  <a:pt x="2331579" y="1260140"/>
                </a:cubicBezTo>
                <a:close/>
                <a:moveTo>
                  <a:pt x="1529417" y="1260140"/>
                </a:moveTo>
                <a:cubicBezTo>
                  <a:pt x="1496275" y="1260140"/>
                  <a:pt x="1469409" y="1287006"/>
                  <a:pt x="1469409" y="1320148"/>
                </a:cubicBezTo>
                <a:lnTo>
                  <a:pt x="1469409" y="1560172"/>
                </a:lnTo>
                <a:cubicBezTo>
                  <a:pt x="1469409" y="1593314"/>
                  <a:pt x="1496275" y="1620180"/>
                  <a:pt x="1529417" y="1620180"/>
                </a:cubicBezTo>
                <a:lnTo>
                  <a:pt x="1769441" y="1620180"/>
                </a:lnTo>
                <a:cubicBezTo>
                  <a:pt x="1802583" y="1620180"/>
                  <a:pt x="1829449" y="1593314"/>
                  <a:pt x="1829449" y="1560172"/>
                </a:cubicBezTo>
                <a:lnTo>
                  <a:pt x="1829449" y="1320148"/>
                </a:lnTo>
                <a:cubicBezTo>
                  <a:pt x="1829449" y="1287006"/>
                  <a:pt x="1802583" y="1260140"/>
                  <a:pt x="1769441" y="1260140"/>
                </a:cubicBezTo>
                <a:close/>
                <a:moveTo>
                  <a:pt x="967279" y="1260140"/>
                </a:moveTo>
                <a:cubicBezTo>
                  <a:pt x="934137" y="1260140"/>
                  <a:pt x="907271" y="1287006"/>
                  <a:pt x="907271" y="1320148"/>
                </a:cubicBezTo>
                <a:lnTo>
                  <a:pt x="907271" y="1560172"/>
                </a:lnTo>
                <a:cubicBezTo>
                  <a:pt x="907271" y="1593314"/>
                  <a:pt x="934137" y="1620180"/>
                  <a:pt x="967279" y="1620180"/>
                </a:cubicBezTo>
                <a:lnTo>
                  <a:pt x="1207303" y="1620180"/>
                </a:lnTo>
                <a:cubicBezTo>
                  <a:pt x="1240445" y="1620180"/>
                  <a:pt x="1267311" y="1593314"/>
                  <a:pt x="1267311" y="1560172"/>
                </a:cubicBezTo>
                <a:lnTo>
                  <a:pt x="1267311" y="1320148"/>
                </a:lnTo>
                <a:cubicBezTo>
                  <a:pt x="1267311" y="1287006"/>
                  <a:pt x="1240445" y="1260140"/>
                  <a:pt x="1207303" y="1260140"/>
                </a:cubicBezTo>
                <a:close/>
                <a:moveTo>
                  <a:pt x="405141" y="1260140"/>
                </a:moveTo>
                <a:cubicBezTo>
                  <a:pt x="371999" y="1260140"/>
                  <a:pt x="345133" y="1287006"/>
                  <a:pt x="345133" y="1320148"/>
                </a:cubicBezTo>
                <a:lnTo>
                  <a:pt x="345133" y="1560172"/>
                </a:lnTo>
                <a:cubicBezTo>
                  <a:pt x="345133" y="1593314"/>
                  <a:pt x="371999" y="1620180"/>
                  <a:pt x="405141" y="1620180"/>
                </a:cubicBezTo>
                <a:lnTo>
                  <a:pt x="645165" y="1620180"/>
                </a:lnTo>
                <a:cubicBezTo>
                  <a:pt x="678307" y="1620180"/>
                  <a:pt x="705173" y="1593314"/>
                  <a:pt x="705173" y="1560172"/>
                </a:cubicBezTo>
                <a:lnTo>
                  <a:pt x="705173" y="1320148"/>
                </a:lnTo>
                <a:cubicBezTo>
                  <a:pt x="705173" y="1287006"/>
                  <a:pt x="678307" y="1260140"/>
                  <a:pt x="645165" y="1260140"/>
                </a:cubicBezTo>
                <a:close/>
                <a:moveTo>
                  <a:pt x="444129" y="277258"/>
                </a:moveTo>
                <a:cubicBezTo>
                  <a:pt x="318150" y="277258"/>
                  <a:pt x="216024" y="379384"/>
                  <a:pt x="216024" y="505363"/>
                </a:cubicBezTo>
                <a:lnTo>
                  <a:pt x="216024" y="744003"/>
                </a:lnTo>
                <a:cubicBezTo>
                  <a:pt x="216024" y="869982"/>
                  <a:pt x="318150" y="972108"/>
                  <a:pt x="444129" y="972108"/>
                </a:cubicBezTo>
                <a:lnTo>
                  <a:pt x="2292175" y="972108"/>
                </a:lnTo>
                <a:cubicBezTo>
                  <a:pt x="2418154" y="972108"/>
                  <a:pt x="2520280" y="869982"/>
                  <a:pt x="2520280" y="744003"/>
                </a:cubicBezTo>
                <a:lnTo>
                  <a:pt x="2520280" y="505363"/>
                </a:lnTo>
                <a:cubicBezTo>
                  <a:pt x="2520280" y="379384"/>
                  <a:pt x="2418154" y="277258"/>
                  <a:pt x="2292175" y="277258"/>
                </a:cubicBezTo>
                <a:close/>
                <a:moveTo>
                  <a:pt x="456060" y="0"/>
                </a:moveTo>
                <a:lnTo>
                  <a:pt x="2280244" y="0"/>
                </a:lnTo>
                <a:cubicBezTo>
                  <a:pt x="2532119" y="0"/>
                  <a:pt x="2736304" y="204185"/>
                  <a:pt x="2736304" y="456060"/>
                </a:cubicBezTo>
                <a:lnTo>
                  <a:pt x="2736304" y="3504380"/>
                </a:lnTo>
                <a:cubicBezTo>
                  <a:pt x="2736304" y="3756255"/>
                  <a:pt x="2532119" y="3960440"/>
                  <a:pt x="2280244" y="3960440"/>
                </a:cubicBezTo>
                <a:lnTo>
                  <a:pt x="456060" y="3960440"/>
                </a:lnTo>
                <a:cubicBezTo>
                  <a:pt x="204185" y="3960440"/>
                  <a:pt x="0" y="3756255"/>
                  <a:pt x="0" y="3504380"/>
                </a:cubicBezTo>
                <a:lnTo>
                  <a:pt x="0" y="456060"/>
                </a:lnTo>
                <a:cubicBezTo>
                  <a:pt x="0" y="204185"/>
                  <a:pt x="204185" y="0"/>
                  <a:pt x="45606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61" name="Oval 6">
            <a:extLst>
              <a:ext uri="{FF2B5EF4-FFF2-40B4-BE49-F238E27FC236}">
                <a16:creationId xmlns:a16="http://schemas.microsoft.com/office/drawing/2014/main" id="{D28A1629-D825-4C5B-B691-50222188AD29}"/>
              </a:ext>
            </a:extLst>
          </p:cNvPr>
          <p:cNvSpPr>
            <a:spLocks noChangeAspect="1"/>
          </p:cNvSpPr>
          <p:nvPr/>
        </p:nvSpPr>
        <p:spPr>
          <a:xfrm rot="2700000">
            <a:off x="5580862" y="2717665"/>
            <a:ext cx="202756" cy="253520"/>
          </a:xfrm>
          <a:custGeom>
            <a:avLst/>
            <a:gdLst/>
            <a:ahLst/>
            <a:cxnLst/>
            <a:rect l="l" t="t" r="r" b="b"/>
            <a:pathLst>
              <a:path w="3478449" h="4349349">
                <a:moveTo>
                  <a:pt x="2303834" y="3332250"/>
                </a:moveTo>
                <a:lnTo>
                  <a:pt x="2335786" y="3451498"/>
                </a:lnTo>
                <a:cubicBezTo>
                  <a:pt x="2513705" y="3496366"/>
                  <a:pt x="2649193" y="3646654"/>
                  <a:pt x="2672368" y="3832213"/>
                </a:cubicBezTo>
                <a:cubicBezTo>
                  <a:pt x="3044631" y="3779681"/>
                  <a:pt x="3285029" y="3695856"/>
                  <a:pt x="3285029" y="3601502"/>
                </a:cubicBezTo>
                <a:cubicBezTo>
                  <a:pt x="3285027" y="3478779"/>
                  <a:pt x="2878330" y="3373868"/>
                  <a:pt x="2303834" y="3332250"/>
                </a:cubicBezTo>
                <a:close/>
                <a:moveTo>
                  <a:pt x="224780" y="3543083"/>
                </a:moveTo>
                <a:cubicBezTo>
                  <a:pt x="204188" y="3561953"/>
                  <a:pt x="193374" y="3581491"/>
                  <a:pt x="193374" y="3601503"/>
                </a:cubicBezTo>
                <a:cubicBezTo>
                  <a:pt x="193374" y="3761597"/>
                  <a:pt x="885464" y="3891378"/>
                  <a:pt x="1739200" y="3891378"/>
                </a:cubicBezTo>
                <a:lnTo>
                  <a:pt x="1763211" y="3890924"/>
                </a:lnTo>
                <a:cubicBezTo>
                  <a:pt x="1763475" y="3730950"/>
                  <a:pt x="1846055" y="3590294"/>
                  <a:pt x="1971184" y="3509473"/>
                </a:cubicBezTo>
                <a:lnTo>
                  <a:pt x="1919083" y="3315028"/>
                </a:lnTo>
                <a:cubicBezTo>
                  <a:pt x="1860093" y="3312287"/>
                  <a:pt x="1800058" y="3311628"/>
                  <a:pt x="1739202" y="3311628"/>
                </a:cubicBezTo>
                <a:cubicBezTo>
                  <a:pt x="992182" y="3311628"/>
                  <a:pt x="368923" y="3410992"/>
                  <a:pt x="224780" y="3543083"/>
                </a:cubicBezTo>
                <a:close/>
                <a:moveTo>
                  <a:pt x="806151" y="1092835"/>
                </a:moveTo>
                <a:cubicBezTo>
                  <a:pt x="628676" y="1265432"/>
                  <a:pt x="557357" y="1493226"/>
                  <a:pt x="543550" y="1674212"/>
                </a:cubicBezTo>
                <a:lnTo>
                  <a:pt x="441728" y="3005602"/>
                </a:lnTo>
                <a:cubicBezTo>
                  <a:pt x="438610" y="3070037"/>
                  <a:pt x="488316" y="3124800"/>
                  <a:pt x="552752" y="3127918"/>
                </a:cubicBezTo>
                <a:lnTo>
                  <a:pt x="571117" y="3128807"/>
                </a:lnTo>
                <a:cubicBezTo>
                  <a:pt x="635553" y="3131925"/>
                  <a:pt x="690316" y="3082219"/>
                  <a:pt x="693433" y="3017783"/>
                </a:cubicBezTo>
                <a:cubicBezTo>
                  <a:pt x="727374" y="2316475"/>
                  <a:pt x="701659" y="2413768"/>
                  <a:pt x="796789" y="1704301"/>
                </a:cubicBezTo>
                <a:cubicBezTo>
                  <a:pt x="820305" y="1497091"/>
                  <a:pt x="833536" y="1389927"/>
                  <a:pt x="1040726" y="1187927"/>
                </a:cubicBezTo>
                <a:cubicBezTo>
                  <a:pt x="1302172" y="951267"/>
                  <a:pt x="1160955" y="796219"/>
                  <a:pt x="888852" y="1022541"/>
                </a:cubicBezTo>
                <a:cubicBezTo>
                  <a:pt x="859024" y="1044648"/>
                  <a:pt x="831504" y="1068178"/>
                  <a:pt x="806151" y="1092835"/>
                </a:cubicBezTo>
                <a:close/>
                <a:moveTo>
                  <a:pt x="1536542" y="332502"/>
                </a:moveTo>
                <a:cubicBezTo>
                  <a:pt x="1490277" y="391748"/>
                  <a:pt x="1471485" y="469497"/>
                  <a:pt x="1489427" y="544816"/>
                </a:cubicBezTo>
                <a:cubicBezTo>
                  <a:pt x="1652710" y="513079"/>
                  <a:pt x="1822066" y="510840"/>
                  <a:pt x="1988094" y="544087"/>
                </a:cubicBezTo>
                <a:cubicBezTo>
                  <a:pt x="2011603" y="446945"/>
                  <a:pt x="1973964" y="344924"/>
                  <a:pt x="1892630" y="284450"/>
                </a:cubicBezTo>
                <a:cubicBezTo>
                  <a:pt x="1804889" y="219212"/>
                  <a:pt x="1685490" y="216590"/>
                  <a:pt x="1594972" y="277917"/>
                </a:cubicBezTo>
                <a:cubicBezTo>
                  <a:pt x="1572342" y="293249"/>
                  <a:pt x="1552755" y="311739"/>
                  <a:pt x="1536542" y="332502"/>
                </a:cubicBezTo>
                <a:close/>
                <a:moveTo>
                  <a:pt x="1403558" y="132679"/>
                </a:moveTo>
                <a:cubicBezTo>
                  <a:pt x="1422172" y="115245"/>
                  <a:pt x="1442316" y="99106"/>
                  <a:pt x="1463913" y="84474"/>
                </a:cubicBezTo>
                <a:cubicBezTo>
                  <a:pt x="1636683" y="-32580"/>
                  <a:pt x="1864582" y="-27578"/>
                  <a:pt x="2032050" y="96942"/>
                </a:cubicBezTo>
                <a:cubicBezTo>
                  <a:pt x="2191033" y="215151"/>
                  <a:pt x="2262548" y="416529"/>
                  <a:pt x="2214622" y="606677"/>
                </a:cubicBezTo>
                <a:cubicBezTo>
                  <a:pt x="2516958" y="722785"/>
                  <a:pt x="2795175" y="964284"/>
                  <a:pt x="2993719" y="1367716"/>
                </a:cubicBezTo>
                <a:cubicBezTo>
                  <a:pt x="3144703" y="1723426"/>
                  <a:pt x="3222501" y="1968311"/>
                  <a:pt x="3243962" y="2479782"/>
                </a:cubicBezTo>
                <a:cubicBezTo>
                  <a:pt x="3265423" y="2883394"/>
                  <a:pt x="3227178" y="2880525"/>
                  <a:pt x="3478449" y="3562850"/>
                </a:cubicBezTo>
                <a:lnTo>
                  <a:pt x="3471348" y="3562897"/>
                </a:lnTo>
                <a:cubicBezTo>
                  <a:pt x="3476429" y="3575355"/>
                  <a:pt x="3478257" y="3588369"/>
                  <a:pt x="3478256" y="3601503"/>
                </a:cubicBezTo>
                <a:cubicBezTo>
                  <a:pt x="3478256" y="3777378"/>
                  <a:pt x="3150470" y="3931647"/>
                  <a:pt x="2657797" y="4017694"/>
                </a:cubicBezTo>
                <a:cubicBezTo>
                  <a:pt x="2605086" y="4209442"/>
                  <a:pt x="2429009" y="4349349"/>
                  <a:pt x="2220254" y="4349349"/>
                </a:cubicBezTo>
                <a:cubicBezTo>
                  <a:pt x="2039425" y="4349349"/>
                  <a:pt x="1883116" y="4244370"/>
                  <a:pt x="1810477" y="4091287"/>
                </a:cubicBezTo>
                <a:cubicBezTo>
                  <a:pt x="1786841" y="4092167"/>
                  <a:pt x="1763078" y="4092303"/>
                  <a:pt x="1739202" y="4092303"/>
                </a:cubicBezTo>
                <a:cubicBezTo>
                  <a:pt x="778747" y="4092303"/>
                  <a:pt x="146" y="3872564"/>
                  <a:pt x="146" y="3601503"/>
                </a:cubicBezTo>
                <a:lnTo>
                  <a:pt x="2958" y="3585789"/>
                </a:lnTo>
                <a:lnTo>
                  <a:pt x="0" y="3585809"/>
                </a:lnTo>
                <a:lnTo>
                  <a:pt x="4960" y="3574599"/>
                </a:lnTo>
                <a:cubicBezTo>
                  <a:pt x="7744" y="3548733"/>
                  <a:pt x="19558" y="3523805"/>
                  <a:pt x="38043" y="3499774"/>
                </a:cubicBezTo>
                <a:cubicBezTo>
                  <a:pt x="212374" y="3085653"/>
                  <a:pt x="178399" y="2848667"/>
                  <a:pt x="180505" y="2442031"/>
                </a:cubicBezTo>
                <a:cubicBezTo>
                  <a:pt x="198934" y="1835481"/>
                  <a:pt x="351030" y="1502532"/>
                  <a:pt x="434022" y="1319862"/>
                </a:cubicBezTo>
                <a:cubicBezTo>
                  <a:pt x="482466" y="1213236"/>
                  <a:pt x="548576" y="1113252"/>
                  <a:pt x="628456" y="1022511"/>
                </a:cubicBezTo>
                <a:cubicBezTo>
                  <a:pt x="663405" y="982812"/>
                  <a:pt x="700987" y="944882"/>
                  <a:pt x="740880" y="908940"/>
                </a:cubicBezTo>
                <a:cubicBezTo>
                  <a:pt x="888526" y="775914"/>
                  <a:pt x="1067806" y="670105"/>
                  <a:pt x="1262306" y="602921"/>
                </a:cubicBezTo>
                <a:cubicBezTo>
                  <a:pt x="1220867" y="430764"/>
                  <a:pt x="1276608" y="251587"/>
                  <a:pt x="1403558" y="132679"/>
                </a:cubicBezTo>
                <a:close/>
              </a:path>
            </a:pathLst>
          </a:cu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62" name="Rectangle 9">
            <a:extLst>
              <a:ext uri="{FF2B5EF4-FFF2-40B4-BE49-F238E27FC236}">
                <a16:creationId xmlns:a16="http://schemas.microsoft.com/office/drawing/2014/main" id="{3C6E94EC-CC24-428E-90BB-77535AF09952}"/>
              </a:ext>
            </a:extLst>
          </p:cNvPr>
          <p:cNvSpPr>
            <a:spLocks noChangeAspect="1"/>
          </p:cNvSpPr>
          <p:nvPr/>
        </p:nvSpPr>
        <p:spPr>
          <a:xfrm rot="18900000">
            <a:off x="5089047" y="2638746"/>
            <a:ext cx="253523" cy="162755"/>
          </a:xfrm>
          <a:custGeom>
            <a:avLst/>
            <a:gdLst/>
            <a:ahLst/>
            <a:cxnLst/>
            <a:rect l="l" t="t" r="r" b="b"/>
            <a:pathLst>
              <a:path w="4124304" h="2647702">
                <a:moveTo>
                  <a:pt x="1686761" y="960941"/>
                </a:moveTo>
                <a:cubicBezTo>
                  <a:pt x="1753842" y="1028021"/>
                  <a:pt x="1798471" y="1109050"/>
                  <a:pt x="1818618" y="1195219"/>
                </a:cubicBezTo>
                <a:lnTo>
                  <a:pt x="1357681" y="1195218"/>
                </a:lnTo>
                <a:cubicBezTo>
                  <a:pt x="1313297" y="1181285"/>
                  <a:pt x="1263467" y="1193011"/>
                  <a:pt x="1228239" y="1228239"/>
                </a:cubicBezTo>
                <a:cubicBezTo>
                  <a:pt x="1175433" y="1281044"/>
                  <a:pt x="1175433" y="1366658"/>
                  <a:pt x="1228239" y="1419463"/>
                </a:cubicBezTo>
                <a:cubicBezTo>
                  <a:pt x="1268711" y="1459935"/>
                  <a:pt x="1328455" y="1469389"/>
                  <a:pt x="1377667" y="1447218"/>
                </a:cubicBezTo>
                <a:lnTo>
                  <a:pt x="1820178" y="1447218"/>
                </a:lnTo>
                <a:cubicBezTo>
                  <a:pt x="1800316" y="1535281"/>
                  <a:pt x="1755235" y="1618288"/>
                  <a:pt x="1686761" y="1686762"/>
                </a:cubicBezTo>
                <a:cubicBezTo>
                  <a:pt x="1486331" y="1887192"/>
                  <a:pt x="1161370" y="1887192"/>
                  <a:pt x="960940" y="1686762"/>
                </a:cubicBezTo>
                <a:cubicBezTo>
                  <a:pt x="760510" y="1486332"/>
                  <a:pt x="760510" y="1161371"/>
                  <a:pt x="960940" y="960941"/>
                </a:cubicBezTo>
                <a:cubicBezTo>
                  <a:pt x="1161370" y="760511"/>
                  <a:pt x="1486331" y="760511"/>
                  <a:pt x="1686761" y="960941"/>
                </a:cubicBezTo>
                <a:close/>
                <a:moveTo>
                  <a:pt x="1990695" y="657007"/>
                </a:moveTo>
                <a:cubicBezTo>
                  <a:pt x="2141919" y="808231"/>
                  <a:pt x="2231048" y="998036"/>
                  <a:pt x="2254582" y="1195218"/>
                </a:cubicBezTo>
                <a:lnTo>
                  <a:pt x="2033623" y="1195218"/>
                </a:lnTo>
                <a:cubicBezTo>
                  <a:pt x="2009221" y="1055209"/>
                  <a:pt x="1942559" y="921354"/>
                  <a:pt x="1834453" y="813249"/>
                </a:cubicBezTo>
                <a:cubicBezTo>
                  <a:pt x="1552456" y="531251"/>
                  <a:pt x="1095246" y="531251"/>
                  <a:pt x="813248" y="813249"/>
                </a:cubicBezTo>
                <a:cubicBezTo>
                  <a:pt x="531251" y="1095246"/>
                  <a:pt x="531251" y="1552456"/>
                  <a:pt x="813248" y="1834454"/>
                </a:cubicBezTo>
                <a:cubicBezTo>
                  <a:pt x="1095246" y="2116452"/>
                  <a:pt x="1552456" y="2116452"/>
                  <a:pt x="1834453" y="1834454"/>
                </a:cubicBezTo>
                <a:cubicBezTo>
                  <a:pt x="1943898" y="1725009"/>
                  <a:pt x="2010867" y="1589173"/>
                  <a:pt x="2034128" y="1447218"/>
                </a:cubicBezTo>
                <a:lnTo>
                  <a:pt x="2255087" y="1447218"/>
                </a:lnTo>
                <a:cubicBezTo>
                  <a:pt x="2232632" y="1646282"/>
                  <a:pt x="2143266" y="1838124"/>
                  <a:pt x="1990695" y="1990695"/>
                </a:cubicBezTo>
                <a:cubicBezTo>
                  <a:pt x="1622407" y="2358984"/>
                  <a:pt x="1025295" y="2358984"/>
                  <a:pt x="657007" y="1990695"/>
                </a:cubicBezTo>
                <a:cubicBezTo>
                  <a:pt x="288719" y="1622407"/>
                  <a:pt x="288719" y="1025295"/>
                  <a:pt x="657007" y="657007"/>
                </a:cubicBezTo>
                <a:cubicBezTo>
                  <a:pt x="1025295" y="288719"/>
                  <a:pt x="1622407" y="288719"/>
                  <a:pt x="1990695" y="657007"/>
                </a:cubicBezTo>
                <a:close/>
                <a:moveTo>
                  <a:pt x="2331989" y="315713"/>
                </a:moveTo>
                <a:cubicBezTo>
                  <a:pt x="2577620" y="561344"/>
                  <a:pt x="2714888" y="874304"/>
                  <a:pt x="2743432" y="1195218"/>
                </a:cubicBezTo>
                <a:lnTo>
                  <a:pt x="2495534" y="1195219"/>
                </a:lnTo>
                <a:cubicBezTo>
                  <a:pt x="2468062" y="937544"/>
                  <a:pt x="2355257" y="687433"/>
                  <a:pt x="2157763" y="489939"/>
                </a:cubicBezTo>
                <a:cubicBezTo>
                  <a:pt x="1697206" y="29382"/>
                  <a:pt x="950496" y="29382"/>
                  <a:pt x="489939" y="489939"/>
                </a:cubicBezTo>
                <a:cubicBezTo>
                  <a:pt x="29381" y="950496"/>
                  <a:pt x="29381" y="1697206"/>
                  <a:pt x="489939" y="2157764"/>
                </a:cubicBezTo>
                <a:cubicBezTo>
                  <a:pt x="950496" y="2618321"/>
                  <a:pt x="1697206" y="2618321"/>
                  <a:pt x="2157763" y="2157764"/>
                </a:cubicBezTo>
                <a:cubicBezTo>
                  <a:pt x="2356608" y="1958919"/>
                  <a:pt x="2469602" y="1706733"/>
                  <a:pt x="2496294" y="1447218"/>
                </a:cubicBezTo>
                <a:lnTo>
                  <a:pt x="2743684" y="1447218"/>
                </a:lnTo>
                <a:cubicBezTo>
                  <a:pt x="2716382" y="1769985"/>
                  <a:pt x="2578960" y="2085019"/>
                  <a:pt x="2331989" y="2331990"/>
                </a:cubicBezTo>
                <a:cubicBezTo>
                  <a:pt x="1775210" y="2888769"/>
                  <a:pt x="872492" y="2888769"/>
                  <a:pt x="315712" y="2331990"/>
                </a:cubicBezTo>
                <a:cubicBezTo>
                  <a:pt x="-241067" y="1775210"/>
                  <a:pt x="-241067" y="872492"/>
                  <a:pt x="315712" y="315713"/>
                </a:cubicBezTo>
                <a:cubicBezTo>
                  <a:pt x="872492" y="-241067"/>
                  <a:pt x="1775210" y="-241067"/>
                  <a:pt x="2331989" y="315713"/>
                </a:cubicBezTo>
                <a:close/>
                <a:moveTo>
                  <a:pt x="2647702" y="0"/>
                </a:moveTo>
                <a:cubicBezTo>
                  <a:pt x="2980508" y="332806"/>
                  <a:pt x="3161825" y="759734"/>
                  <a:pt x="3189918" y="1195218"/>
                </a:cubicBezTo>
                <a:lnTo>
                  <a:pt x="2940090" y="1195219"/>
                </a:lnTo>
                <a:cubicBezTo>
                  <a:pt x="2911774" y="823816"/>
                  <a:pt x="2755074" y="460681"/>
                  <a:pt x="2471047" y="176655"/>
                </a:cubicBezTo>
                <a:cubicBezTo>
                  <a:pt x="1837468" y="-456924"/>
                  <a:pt x="810233" y="-456924"/>
                  <a:pt x="176654" y="176655"/>
                </a:cubicBezTo>
                <a:cubicBezTo>
                  <a:pt x="-456925" y="810234"/>
                  <a:pt x="-456925" y="1837469"/>
                  <a:pt x="176654" y="2471048"/>
                </a:cubicBezTo>
                <a:cubicBezTo>
                  <a:pt x="810233" y="3104627"/>
                  <a:pt x="1837468" y="3104627"/>
                  <a:pt x="2471047" y="2471048"/>
                </a:cubicBezTo>
                <a:cubicBezTo>
                  <a:pt x="2756414" y="2185682"/>
                  <a:pt x="2913250" y="1820457"/>
                  <a:pt x="2940341" y="1447218"/>
                </a:cubicBezTo>
                <a:lnTo>
                  <a:pt x="3190169" y="1447219"/>
                </a:lnTo>
                <a:cubicBezTo>
                  <a:pt x="3163284" y="1884525"/>
                  <a:pt x="2981849" y="2313555"/>
                  <a:pt x="2647702" y="2647702"/>
                </a:cubicBezTo>
                <a:cubicBezTo>
                  <a:pt x="1916559" y="3378845"/>
                  <a:pt x="731143" y="3378845"/>
                  <a:pt x="0" y="2647702"/>
                </a:cubicBezTo>
                <a:cubicBezTo>
                  <a:pt x="-731143" y="1916559"/>
                  <a:pt x="-731143" y="731143"/>
                  <a:pt x="0" y="0"/>
                </a:cubicBezTo>
                <a:cubicBezTo>
                  <a:pt x="731143" y="-731142"/>
                  <a:pt x="1916559" y="-731142"/>
                  <a:pt x="2647702" y="0"/>
                </a:cubicBezTo>
                <a:close/>
                <a:moveTo>
                  <a:pt x="4124304" y="1067606"/>
                </a:moveTo>
                <a:lnTo>
                  <a:pt x="3881988" y="1309922"/>
                </a:lnTo>
                <a:lnTo>
                  <a:pt x="4124304" y="1552238"/>
                </a:lnTo>
                <a:lnTo>
                  <a:pt x="3582443" y="1552238"/>
                </a:lnTo>
                <a:lnTo>
                  <a:pt x="3423422" y="1393218"/>
                </a:lnTo>
                <a:lnTo>
                  <a:pt x="1314873" y="1393218"/>
                </a:lnTo>
                <a:cubicBezTo>
                  <a:pt x="1275517" y="1350840"/>
                  <a:pt x="1278327" y="1311274"/>
                  <a:pt x="1314873" y="1249218"/>
                </a:cubicBezTo>
                <a:lnTo>
                  <a:pt x="3400831" y="1249218"/>
                </a:lnTo>
                <a:lnTo>
                  <a:pt x="3582443" y="1067606"/>
                </a:lnTo>
                <a:close/>
              </a:path>
            </a:pathLst>
          </a:cu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63" name="Rectangle 1">
            <a:extLst>
              <a:ext uri="{FF2B5EF4-FFF2-40B4-BE49-F238E27FC236}">
                <a16:creationId xmlns:a16="http://schemas.microsoft.com/office/drawing/2014/main" id="{949C9437-B16A-4DA9-BA8C-D80F557D1621}"/>
              </a:ext>
            </a:extLst>
          </p:cNvPr>
          <p:cNvSpPr/>
          <p:nvPr/>
        </p:nvSpPr>
        <p:spPr>
          <a:xfrm>
            <a:off x="5429900" y="2462839"/>
            <a:ext cx="237995" cy="241085"/>
          </a:xfrm>
          <a:custGeom>
            <a:avLst/>
            <a:gdLst/>
            <a:ahLst/>
            <a:cxnLst/>
            <a:rect l="l" t="t" r="r" b="b"/>
            <a:pathLst>
              <a:path w="3960440" h="3909959">
                <a:moveTo>
                  <a:pt x="3295100" y="2837905"/>
                </a:moveTo>
                <a:lnTo>
                  <a:pt x="3295100" y="3909959"/>
                </a:lnTo>
                <a:lnTo>
                  <a:pt x="2850926" y="3593378"/>
                </a:lnTo>
                <a:lnTo>
                  <a:pt x="2406751" y="3909959"/>
                </a:lnTo>
                <a:lnTo>
                  <a:pt x="2406750" y="2867478"/>
                </a:lnTo>
                <a:cubicBezTo>
                  <a:pt x="2425156" y="2874741"/>
                  <a:pt x="2445217" y="2878300"/>
                  <a:pt x="2466110" y="2878300"/>
                </a:cubicBezTo>
                <a:lnTo>
                  <a:pt x="2602491" y="2878300"/>
                </a:lnTo>
                <a:lnTo>
                  <a:pt x="2698867" y="2974676"/>
                </a:lnTo>
                <a:cubicBezTo>
                  <a:pt x="2769162" y="3044972"/>
                  <a:pt x="2883135" y="3044972"/>
                  <a:pt x="2953431" y="2974676"/>
                </a:cubicBezTo>
                <a:lnTo>
                  <a:pt x="3049807" y="2878300"/>
                </a:lnTo>
                <a:lnTo>
                  <a:pt x="3186103" y="2878300"/>
                </a:lnTo>
                <a:cubicBezTo>
                  <a:pt x="3227882" y="2878300"/>
                  <a:pt x="3266337" y="2864066"/>
                  <a:pt x="3295100" y="2837905"/>
                </a:cubicBezTo>
                <a:close/>
                <a:moveTo>
                  <a:pt x="670210" y="2051110"/>
                </a:moveTo>
                <a:lnTo>
                  <a:pt x="1930210" y="2051110"/>
                </a:lnTo>
                <a:lnTo>
                  <a:pt x="1930210" y="2231110"/>
                </a:lnTo>
                <a:lnTo>
                  <a:pt x="670210" y="2231110"/>
                </a:lnTo>
                <a:close/>
                <a:moveTo>
                  <a:pt x="2814369" y="1865836"/>
                </a:moveTo>
                <a:cubicBezTo>
                  <a:pt x="2615546" y="1865836"/>
                  <a:pt x="2454370" y="2027012"/>
                  <a:pt x="2454370" y="2225835"/>
                </a:cubicBezTo>
                <a:cubicBezTo>
                  <a:pt x="2454369" y="2424659"/>
                  <a:pt x="2615546" y="2585836"/>
                  <a:pt x="2814370" y="2585835"/>
                </a:cubicBezTo>
                <a:cubicBezTo>
                  <a:pt x="3013193" y="2585835"/>
                  <a:pt x="3174369" y="2424659"/>
                  <a:pt x="3174369" y="2225836"/>
                </a:cubicBezTo>
                <a:cubicBezTo>
                  <a:pt x="3174370" y="2027012"/>
                  <a:pt x="3013193" y="1865835"/>
                  <a:pt x="2814369" y="1865836"/>
                </a:cubicBezTo>
                <a:close/>
                <a:moveTo>
                  <a:pt x="669337" y="1674311"/>
                </a:moveTo>
                <a:lnTo>
                  <a:pt x="1929337" y="1674311"/>
                </a:lnTo>
                <a:lnTo>
                  <a:pt x="1929337" y="1854311"/>
                </a:lnTo>
                <a:lnTo>
                  <a:pt x="669337" y="1854311"/>
                </a:lnTo>
                <a:close/>
                <a:moveTo>
                  <a:pt x="2814327" y="1536678"/>
                </a:moveTo>
                <a:cubicBezTo>
                  <a:pt x="2860394" y="1536678"/>
                  <a:pt x="2906461" y="1554252"/>
                  <a:pt x="2941609" y="1589400"/>
                </a:cubicBezTo>
                <a:lnTo>
                  <a:pt x="3037985" y="1685776"/>
                </a:lnTo>
                <a:lnTo>
                  <a:pt x="3174366" y="1685775"/>
                </a:lnTo>
                <a:cubicBezTo>
                  <a:pt x="3273778" y="1685776"/>
                  <a:pt x="3354369" y="1766367"/>
                  <a:pt x="3354370" y="1865780"/>
                </a:cubicBezTo>
                <a:lnTo>
                  <a:pt x="3354369" y="2002160"/>
                </a:lnTo>
                <a:lnTo>
                  <a:pt x="3450805" y="2098596"/>
                </a:lnTo>
                <a:cubicBezTo>
                  <a:pt x="3521101" y="2168892"/>
                  <a:pt x="3521101" y="2282865"/>
                  <a:pt x="3450805" y="2353160"/>
                </a:cubicBezTo>
                <a:lnTo>
                  <a:pt x="3354370" y="2449596"/>
                </a:lnTo>
                <a:lnTo>
                  <a:pt x="3354370" y="2585892"/>
                </a:lnTo>
                <a:cubicBezTo>
                  <a:pt x="3354369" y="2685305"/>
                  <a:pt x="3273778" y="2765896"/>
                  <a:pt x="3174366" y="2765896"/>
                </a:cubicBezTo>
                <a:lnTo>
                  <a:pt x="3038070" y="2765896"/>
                </a:lnTo>
                <a:lnTo>
                  <a:pt x="2941694" y="2862272"/>
                </a:lnTo>
                <a:cubicBezTo>
                  <a:pt x="2871399" y="2932567"/>
                  <a:pt x="2757426" y="2932567"/>
                  <a:pt x="2687130" y="2862272"/>
                </a:cubicBezTo>
                <a:lnTo>
                  <a:pt x="2590754" y="2765896"/>
                </a:lnTo>
                <a:lnTo>
                  <a:pt x="2454373" y="2765896"/>
                </a:lnTo>
                <a:cubicBezTo>
                  <a:pt x="2354961" y="2765896"/>
                  <a:pt x="2274370" y="2685305"/>
                  <a:pt x="2274369" y="2585892"/>
                </a:cubicBezTo>
                <a:lnTo>
                  <a:pt x="2274369" y="2449511"/>
                </a:lnTo>
                <a:lnTo>
                  <a:pt x="2177934" y="2353075"/>
                </a:lnTo>
                <a:cubicBezTo>
                  <a:pt x="2107638" y="2282780"/>
                  <a:pt x="2107638" y="2168807"/>
                  <a:pt x="2177934" y="2098511"/>
                </a:cubicBezTo>
                <a:lnTo>
                  <a:pt x="2274370" y="2002075"/>
                </a:lnTo>
                <a:lnTo>
                  <a:pt x="2274369" y="1865780"/>
                </a:lnTo>
                <a:cubicBezTo>
                  <a:pt x="2274370" y="1766367"/>
                  <a:pt x="2354961" y="1685776"/>
                  <a:pt x="2454374" y="1685775"/>
                </a:cubicBezTo>
                <a:lnTo>
                  <a:pt x="2590669" y="1685776"/>
                </a:lnTo>
                <a:lnTo>
                  <a:pt x="2687045" y="1589400"/>
                </a:lnTo>
                <a:cubicBezTo>
                  <a:pt x="2722193" y="1554252"/>
                  <a:pt x="2768261" y="1536678"/>
                  <a:pt x="2814327" y="1536678"/>
                </a:cubicBezTo>
                <a:close/>
                <a:moveTo>
                  <a:pt x="669337" y="1341911"/>
                </a:moveTo>
                <a:lnTo>
                  <a:pt x="3189337" y="1341911"/>
                </a:lnTo>
                <a:lnTo>
                  <a:pt x="3189337" y="1521911"/>
                </a:lnTo>
                <a:lnTo>
                  <a:pt x="669337" y="1521911"/>
                </a:lnTo>
                <a:close/>
                <a:moveTo>
                  <a:pt x="669337" y="1009511"/>
                </a:moveTo>
                <a:lnTo>
                  <a:pt x="3189337" y="1009511"/>
                </a:lnTo>
                <a:lnTo>
                  <a:pt x="3189337" y="1189511"/>
                </a:lnTo>
                <a:lnTo>
                  <a:pt x="669337" y="1189511"/>
                </a:lnTo>
                <a:close/>
                <a:moveTo>
                  <a:pt x="669337" y="677111"/>
                </a:moveTo>
                <a:lnTo>
                  <a:pt x="2109337" y="677111"/>
                </a:lnTo>
                <a:lnTo>
                  <a:pt x="2109337" y="857111"/>
                </a:lnTo>
                <a:lnTo>
                  <a:pt x="669337" y="857111"/>
                </a:lnTo>
                <a:close/>
                <a:moveTo>
                  <a:pt x="0" y="0"/>
                </a:moveTo>
                <a:lnTo>
                  <a:pt x="3960440" y="0"/>
                </a:lnTo>
                <a:lnTo>
                  <a:pt x="3960440" y="3096344"/>
                </a:lnTo>
                <a:lnTo>
                  <a:pt x="3344410" y="3096344"/>
                </a:lnTo>
                <a:lnTo>
                  <a:pt x="3344410" y="2779031"/>
                </a:lnTo>
                <a:cubicBezTo>
                  <a:pt x="3354240" y="2766166"/>
                  <a:pt x="3362022" y="2751735"/>
                  <a:pt x="3367569" y="2736172"/>
                </a:cubicBezTo>
                <a:lnTo>
                  <a:pt x="3600220" y="2736172"/>
                </a:lnTo>
                <a:lnTo>
                  <a:pt x="3600220" y="360172"/>
                </a:lnTo>
                <a:lnTo>
                  <a:pt x="360220" y="360172"/>
                </a:lnTo>
                <a:lnTo>
                  <a:pt x="360220" y="2736172"/>
                </a:lnTo>
                <a:lnTo>
                  <a:pt x="2227785" y="2736172"/>
                </a:lnTo>
                <a:cubicBezTo>
                  <a:pt x="2248644" y="2792911"/>
                  <a:pt x="2296020" y="2836452"/>
                  <a:pt x="2354889" y="2852679"/>
                </a:cubicBezTo>
                <a:lnTo>
                  <a:pt x="2354889" y="3096344"/>
                </a:lnTo>
                <a:lnTo>
                  <a:pt x="0" y="3096344"/>
                </a:lnTo>
                <a:close/>
              </a:path>
            </a:pathLst>
          </a:cu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64" name="Rectangle 5">
            <a:extLst>
              <a:ext uri="{FF2B5EF4-FFF2-40B4-BE49-F238E27FC236}">
                <a16:creationId xmlns:a16="http://schemas.microsoft.com/office/drawing/2014/main" id="{7FC3DC5A-9DAA-4E45-ABB0-B5DC1FA1778C}"/>
              </a:ext>
            </a:extLst>
          </p:cNvPr>
          <p:cNvSpPr/>
          <p:nvPr/>
        </p:nvSpPr>
        <p:spPr>
          <a:xfrm>
            <a:off x="6047103" y="2467909"/>
            <a:ext cx="237053" cy="243375"/>
          </a:xfrm>
          <a:custGeom>
            <a:avLst/>
            <a:gdLst/>
            <a:ahLst/>
            <a:cxnLst/>
            <a:rect l="l" t="t" r="r" b="b"/>
            <a:pathLst>
              <a:path w="3944785" h="3947111">
                <a:moveTo>
                  <a:pt x="172192" y="3407667"/>
                </a:moveTo>
                <a:lnTo>
                  <a:pt x="3772592" y="3407667"/>
                </a:lnTo>
                <a:lnTo>
                  <a:pt x="3772592" y="3947111"/>
                </a:lnTo>
                <a:lnTo>
                  <a:pt x="172192" y="3947111"/>
                </a:lnTo>
                <a:close/>
                <a:moveTo>
                  <a:pt x="48006" y="2975619"/>
                </a:moveTo>
                <a:lnTo>
                  <a:pt x="3896779" y="2975619"/>
                </a:lnTo>
                <a:cubicBezTo>
                  <a:pt x="3923292" y="2975619"/>
                  <a:pt x="3944785" y="2997112"/>
                  <a:pt x="3944785" y="3023625"/>
                </a:cubicBezTo>
                <a:lnTo>
                  <a:pt x="3944785" y="3215645"/>
                </a:lnTo>
                <a:cubicBezTo>
                  <a:pt x="3944785" y="3242158"/>
                  <a:pt x="3923292" y="3263651"/>
                  <a:pt x="3896779" y="3263651"/>
                </a:cubicBezTo>
                <a:lnTo>
                  <a:pt x="48006" y="3263651"/>
                </a:lnTo>
                <a:cubicBezTo>
                  <a:pt x="21493" y="3263651"/>
                  <a:pt x="0" y="3242158"/>
                  <a:pt x="0" y="3215645"/>
                </a:cubicBezTo>
                <a:lnTo>
                  <a:pt x="0" y="3023625"/>
                </a:lnTo>
                <a:cubicBezTo>
                  <a:pt x="0" y="2997112"/>
                  <a:pt x="21493" y="2975619"/>
                  <a:pt x="48006" y="2975619"/>
                </a:cubicBezTo>
                <a:close/>
                <a:moveTo>
                  <a:pt x="3322863" y="2173367"/>
                </a:moveTo>
                <a:cubicBezTo>
                  <a:pt x="3481939" y="2173367"/>
                  <a:pt x="3610895" y="2302323"/>
                  <a:pt x="3610895" y="2461399"/>
                </a:cubicBezTo>
                <a:cubicBezTo>
                  <a:pt x="3610895" y="2620475"/>
                  <a:pt x="3481939" y="2749431"/>
                  <a:pt x="3322863" y="2749431"/>
                </a:cubicBezTo>
                <a:cubicBezTo>
                  <a:pt x="3163787" y="2749431"/>
                  <a:pt x="3034831" y="2620475"/>
                  <a:pt x="3034831" y="2461399"/>
                </a:cubicBezTo>
                <a:cubicBezTo>
                  <a:pt x="3034831" y="2302323"/>
                  <a:pt x="3163787" y="2173367"/>
                  <a:pt x="3322863" y="2173367"/>
                </a:cubicBezTo>
                <a:close/>
                <a:moveTo>
                  <a:pt x="623915" y="2173367"/>
                </a:moveTo>
                <a:cubicBezTo>
                  <a:pt x="782991" y="2173367"/>
                  <a:pt x="911947" y="2302323"/>
                  <a:pt x="911947" y="2461399"/>
                </a:cubicBezTo>
                <a:cubicBezTo>
                  <a:pt x="911947" y="2620475"/>
                  <a:pt x="782991" y="2749431"/>
                  <a:pt x="623915" y="2749431"/>
                </a:cubicBezTo>
                <a:cubicBezTo>
                  <a:pt x="464839" y="2749431"/>
                  <a:pt x="335883" y="2620475"/>
                  <a:pt x="335883" y="2461399"/>
                </a:cubicBezTo>
                <a:cubicBezTo>
                  <a:pt x="335883" y="2302323"/>
                  <a:pt x="464839" y="2173367"/>
                  <a:pt x="623915" y="2173367"/>
                </a:cubicBezTo>
                <a:close/>
                <a:moveTo>
                  <a:pt x="955861" y="1460181"/>
                </a:moveTo>
                <a:lnTo>
                  <a:pt x="962165" y="2349615"/>
                </a:lnTo>
                <a:cubicBezTo>
                  <a:pt x="913419" y="2214511"/>
                  <a:pt x="789164" y="2116019"/>
                  <a:pt x="640244" y="2104834"/>
                </a:cubicBezTo>
                <a:lnTo>
                  <a:pt x="640244" y="1976798"/>
                </a:lnTo>
                <a:cubicBezTo>
                  <a:pt x="640244" y="1751294"/>
                  <a:pt x="767760" y="1555572"/>
                  <a:pt x="955861" y="1460181"/>
                </a:cubicBezTo>
                <a:close/>
                <a:moveTo>
                  <a:pt x="2977564" y="1454015"/>
                </a:moveTo>
                <a:cubicBezTo>
                  <a:pt x="3171744" y="1547562"/>
                  <a:pt x="3304540" y="1746672"/>
                  <a:pt x="3304540" y="1976798"/>
                </a:cubicBezTo>
                <a:lnTo>
                  <a:pt x="3304540" y="2105213"/>
                </a:lnTo>
                <a:cubicBezTo>
                  <a:pt x="3156261" y="2117799"/>
                  <a:pt x="3033007" y="2217024"/>
                  <a:pt x="2985487" y="2352440"/>
                </a:cubicBezTo>
                <a:close/>
                <a:moveTo>
                  <a:pt x="1028327" y="1428070"/>
                </a:moveTo>
                <a:lnTo>
                  <a:pt x="1028109" y="1441018"/>
                </a:lnTo>
                <a:lnTo>
                  <a:pt x="1005636" y="1434996"/>
                </a:lnTo>
                <a:close/>
                <a:moveTo>
                  <a:pt x="1225599" y="1391443"/>
                </a:moveTo>
                <a:lnTo>
                  <a:pt x="1434414" y="1391443"/>
                </a:lnTo>
                <a:cubicBezTo>
                  <a:pt x="1568079" y="1475410"/>
                  <a:pt x="1724362" y="1526267"/>
                  <a:pt x="1892034" y="1531748"/>
                </a:cubicBezTo>
                <a:cubicBezTo>
                  <a:pt x="1925778" y="1536167"/>
                  <a:pt x="1960158" y="1538169"/>
                  <a:pt x="1995006" y="1538169"/>
                </a:cubicBezTo>
                <a:cubicBezTo>
                  <a:pt x="2175704" y="1538169"/>
                  <a:pt x="2343825" y="1484324"/>
                  <a:pt x="2483963" y="1391443"/>
                </a:cubicBezTo>
                <a:lnTo>
                  <a:pt x="2719185" y="1391443"/>
                </a:lnTo>
                <a:cubicBezTo>
                  <a:pt x="2802423" y="1391443"/>
                  <a:pt x="2881603" y="1408817"/>
                  <a:pt x="2953046" y="1440708"/>
                </a:cubicBezTo>
                <a:lnTo>
                  <a:pt x="2064785" y="1678717"/>
                </a:lnTo>
                <a:lnTo>
                  <a:pt x="2074621" y="2794179"/>
                </a:lnTo>
                <a:lnTo>
                  <a:pt x="2970778" y="2554055"/>
                </a:lnTo>
                <a:cubicBezTo>
                  <a:pt x="2992440" y="2666528"/>
                  <a:pt x="3064862" y="2760650"/>
                  <a:pt x="3163644" y="2811725"/>
                </a:cubicBezTo>
                <a:lnTo>
                  <a:pt x="784901" y="2811725"/>
                </a:lnTo>
                <a:cubicBezTo>
                  <a:pt x="886027" y="2759438"/>
                  <a:pt x="959528" y="2662037"/>
                  <a:pt x="979462" y="2546081"/>
                </a:cubicBezTo>
                <a:lnTo>
                  <a:pt x="1858357" y="2781580"/>
                </a:lnTo>
                <a:lnTo>
                  <a:pt x="1858232" y="2763890"/>
                </a:lnTo>
                <a:lnTo>
                  <a:pt x="1931174" y="2783434"/>
                </a:lnTo>
                <a:lnTo>
                  <a:pt x="1949898" y="1670353"/>
                </a:lnTo>
                <a:lnTo>
                  <a:pt x="1036442" y="1425593"/>
                </a:lnTo>
                <a:cubicBezTo>
                  <a:pt x="1095109" y="1402546"/>
                  <a:pt x="1159058" y="1391443"/>
                  <a:pt x="1225599" y="1391443"/>
                </a:cubicBezTo>
                <a:close/>
                <a:moveTo>
                  <a:pt x="1972392" y="0"/>
                </a:moveTo>
                <a:cubicBezTo>
                  <a:pt x="2330312" y="0"/>
                  <a:pt x="2620464" y="290152"/>
                  <a:pt x="2620464" y="648072"/>
                </a:cubicBezTo>
                <a:cubicBezTo>
                  <a:pt x="2620464" y="1005992"/>
                  <a:pt x="2330312" y="1296144"/>
                  <a:pt x="1972392" y="1296144"/>
                </a:cubicBezTo>
                <a:cubicBezTo>
                  <a:pt x="1614472" y="1296144"/>
                  <a:pt x="1324320" y="1005992"/>
                  <a:pt x="1324320" y="648072"/>
                </a:cubicBezTo>
                <a:cubicBezTo>
                  <a:pt x="1324320" y="290152"/>
                  <a:pt x="1614472" y="0"/>
                  <a:pt x="1972392" y="0"/>
                </a:cubicBezTo>
                <a:close/>
              </a:path>
            </a:pathLst>
          </a:cu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65" name="Rectangle 1">
            <a:extLst>
              <a:ext uri="{FF2B5EF4-FFF2-40B4-BE49-F238E27FC236}">
                <a16:creationId xmlns:a16="http://schemas.microsoft.com/office/drawing/2014/main" id="{A879F802-5460-4996-8589-D3BEF24CA300}"/>
              </a:ext>
            </a:extLst>
          </p:cNvPr>
          <p:cNvSpPr/>
          <p:nvPr/>
        </p:nvSpPr>
        <p:spPr>
          <a:xfrm>
            <a:off x="4425373" y="2731578"/>
            <a:ext cx="241470" cy="242643"/>
          </a:xfrm>
          <a:custGeom>
            <a:avLst/>
            <a:gdLst/>
            <a:ahLst/>
            <a:cxnLst/>
            <a:rect l="l" t="t" r="r" b="b"/>
            <a:pathLst>
              <a:path w="4018294" h="3935229">
                <a:moveTo>
                  <a:pt x="1686498" y="3459340"/>
                </a:moveTo>
                <a:cubicBezTo>
                  <a:pt x="1659539" y="3459340"/>
                  <a:pt x="1637685" y="3481194"/>
                  <a:pt x="1637685" y="3508153"/>
                </a:cubicBezTo>
                <a:lnTo>
                  <a:pt x="1637685" y="3703399"/>
                </a:lnTo>
                <a:cubicBezTo>
                  <a:pt x="1637685" y="3730358"/>
                  <a:pt x="1659539" y="3752212"/>
                  <a:pt x="1686498" y="3752212"/>
                </a:cubicBezTo>
                <a:lnTo>
                  <a:pt x="2782130" y="3752212"/>
                </a:lnTo>
                <a:cubicBezTo>
                  <a:pt x="2809089" y="3752212"/>
                  <a:pt x="2830943" y="3730358"/>
                  <a:pt x="2830943" y="3703399"/>
                </a:cubicBezTo>
                <a:lnTo>
                  <a:pt x="2830943" y="3508153"/>
                </a:lnTo>
                <a:cubicBezTo>
                  <a:pt x="2830943" y="3481194"/>
                  <a:pt x="2809089" y="3459340"/>
                  <a:pt x="2782130" y="3459340"/>
                </a:cubicBezTo>
                <a:close/>
                <a:moveTo>
                  <a:pt x="1249864" y="3459340"/>
                </a:moveTo>
                <a:cubicBezTo>
                  <a:pt x="1222905" y="3459340"/>
                  <a:pt x="1201051" y="3481194"/>
                  <a:pt x="1201051" y="3508153"/>
                </a:cubicBezTo>
                <a:lnTo>
                  <a:pt x="1201051" y="3703399"/>
                </a:lnTo>
                <a:cubicBezTo>
                  <a:pt x="1201051" y="3730358"/>
                  <a:pt x="1222905" y="3752212"/>
                  <a:pt x="1249864" y="3752212"/>
                </a:cubicBezTo>
                <a:lnTo>
                  <a:pt x="1445110" y="3752212"/>
                </a:lnTo>
                <a:cubicBezTo>
                  <a:pt x="1472069" y="3752212"/>
                  <a:pt x="1493923" y="3730358"/>
                  <a:pt x="1493923" y="3703399"/>
                </a:cubicBezTo>
                <a:lnTo>
                  <a:pt x="1493923" y="3508153"/>
                </a:lnTo>
                <a:cubicBezTo>
                  <a:pt x="1493923" y="3481194"/>
                  <a:pt x="1472069" y="3459340"/>
                  <a:pt x="1445110" y="3459340"/>
                </a:cubicBezTo>
                <a:close/>
                <a:moveTo>
                  <a:pt x="818798" y="3459340"/>
                </a:moveTo>
                <a:cubicBezTo>
                  <a:pt x="791839" y="3459340"/>
                  <a:pt x="769985" y="3481194"/>
                  <a:pt x="769985" y="3508153"/>
                </a:cubicBezTo>
                <a:lnTo>
                  <a:pt x="769985" y="3703399"/>
                </a:lnTo>
                <a:cubicBezTo>
                  <a:pt x="769985" y="3730358"/>
                  <a:pt x="791839" y="3752212"/>
                  <a:pt x="818798" y="3752212"/>
                </a:cubicBezTo>
                <a:lnTo>
                  <a:pt x="1014044" y="3752212"/>
                </a:lnTo>
                <a:cubicBezTo>
                  <a:pt x="1041003" y="3752212"/>
                  <a:pt x="1062857" y="3730358"/>
                  <a:pt x="1062857" y="3703399"/>
                </a:cubicBezTo>
                <a:lnTo>
                  <a:pt x="1062857" y="3508153"/>
                </a:lnTo>
                <a:cubicBezTo>
                  <a:pt x="1062857" y="3481194"/>
                  <a:pt x="1041003" y="3459340"/>
                  <a:pt x="1014044" y="3459340"/>
                </a:cubicBezTo>
                <a:close/>
                <a:moveTo>
                  <a:pt x="370964" y="3459340"/>
                </a:moveTo>
                <a:cubicBezTo>
                  <a:pt x="344005" y="3459340"/>
                  <a:pt x="322151" y="3481194"/>
                  <a:pt x="322151" y="3508153"/>
                </a:cubicBezTo>
                <a:lnTo>
                  <a:pt x="322151" y="3703399"/>
                </a:lnTo>
                <a:cubicBezTo>
                  <a:pt x="322151" y="3730358"/>
                  <a:pt x="344005" y="3752212"/>
                  <a:pt x="370964" y="3752212"/>
                </a:cubicBezTo>
                <a:lnTo>
                  <a:pt x="566210" y="3752212"/>
                </a:lnTo>
                <a:cubicBezTo>
                  <a:pt x="593169" y="3752212"/>
                  <a:pt x="615023" y="3730358"/>
                  <a:pt x="615023" y="3703399"/>
                </a:cubicBezTo>
                <a:lnTo>
                  <a:pt x="615023" y="3508153"/>
                </a:lnTo>
                <a:cubicBezTo>
                  <a:pt x="615023" y="3481194"/>
                  <a:pt x="593169" y="3459340"/>
                  <a:pt x="566210" y="3459340"/>
                </a:cubicBezTo>
                <a:close/>
                <a:moveTo>
                  <a:pt x="3457259" y="3005009"/>
                </a:moveTo>
                <a:cubicBezTo>
                  <a:pt x="3430300" y="3005009"/>
                  <a:pt x="3408446" y="3026863"/>
                  <a:pt x="3408446" y="3053822"/>
                </a:cubicBezTo>
                <a:lnTo>
                  <a:pt x="3408446" y="3459340"/>
                </a:lnTo>
                <a:lnTo>
                  <a:pt x="3034791" y="3459340"/>
                </a:lnTo>
                <a:cubicBezTo>
                  <a:pt x="3007832" y="3459340"/>
                  <a:pt x="2985978" y="3481194"/>
                  <a:pt x="2985978" y="3508153"/>
                </a:cubicBezTo>
                <a:lnTo>
                  <a:pt x="2985978" y="3703399"/>
                </a:lnTo>
                <a:cubicBezTo>
                  <a:pt x="2985978" y="3730358"/>
                  <a:pt x="3007832" y="3752212"/>
                  <a:pt x="3034791" y="3752212"/>
                </a:cubicBezTo>
                <a:lnTo>
                  <a:pt x="3457259" y="3752212"/>
                </a:lnTo>
                <a:lnTo>
                  <a:pt x="3514594" y="3752212"/>
                </a:lnTo>
                <a:lnTo>
                  <a:pt x="3652505" y="3752212"/>
                </a:lnTo>
                <a:cubicBezTo>
                  <a:pt x="3679464" y="3752212"/>
                  <a:pt x="3701318" y="3730358"/>
                  <a:pt x="3701318" y="3703399"/>
                </a:cubicBezTo>
                <a:lnTo>
                  <a:pt x="3701318" y="3556963"/>
                </a:lnTo>
                <a:lnTo>
                  <a:pt x="3701318" y="3508153"/>
                </a:lnTo>
                <a:lnTo>
                  <a:pt x="3701318" y="3053822"/>
                </a:lnTo>
                <a:cubicBezTo>
                  <a:pt x="3701318" y="3026863"/>
                  <a:pt x="3679464" y="3005009"/>
                  <a:pt x="3652505" y="3005009"/>
                </a:cubicBezTo>
                <a:close/>
                <a:moveTo>
                  <a:pt x="3009426" y="3005009"/>
                </a:moveTo>
                <a:cubicBezTo>
                  <a:pt x="2982467" y="3005009"/>
                  <a:pt x="2960613" y="3026863"/>
                  <a:pt x="2960613" y="3053822"/>
                </a:cubicBezTo>
                <a:lnTo>
                  <a:pt x="2960613" y="3249068"/>
                </a:lnTo>
                <a:cubicBezTo>
                  <a:pt x="2960613" y="3276027"/>
                  <a:pt x="2982467" y="3297881"/>
                  <a:pt x="3009426" y="3297881"/>
                </a:cubicBezTo>
                <a:lnTo>
                  <a:pt x="3204672" y="3297881"/>
                </a:lnTo>
                <a:cubicBezTo>
                  <a:pt x="3231631" y="3297881"/>
                  <a:pt x="3253485" y="3276027"/>
                  <a:pt x="3253485" y="3249068"/>
                </a:cubicBezTo>
                <a:lnTo>
                  <a:pt x="3253485" y="3053822"/>
                </a:lnTo>
                <a:cubicBezTo>
                  <a:pt x="3253485" y="3026863"/>
                  <a:pt x="3231631" y="3005009"/>
                  <a:pt x="3204672" y="3005009"/>
                </a:cubicBezTo>
                <a:close/>
                <a:moveTo>
                  <a:pt x="2578359" y="3005009"/>
                </a:moveTo>
                <a:cubicBezTo>
                  <a:pt x="2551400" y="3005009"/>
                  <a:pt x="2529546" y="3026863"/>
                  <a:pt x="2529546" y="3053822"/>
                </a:cubicBezTo>
                <a:lnTo>
                  <a:pt x="2529546" y="3249068"/>
                </a:lnTo>
                <a:cubicBezTo>
                  <a:pt x="2529546" y="3276027"/>
                  <a:pt x="2551400" y="3297881"/>
                  <a:pt x="2578359" y="3297881"/>
                </a:cubicBezTo>
                <a:lnTo>
                  <a:pt x="2773605" y="3297881"/>
                </a:lnTo>
                <a:cubicBezTo>
                  <a:pt x="2800564" y="3297881"/>
                  <a:pt x="2822418" y="3276027"/>
                  <a:pt x="2822418" y="3249068"/>
                </a:cubicBezTo>
                <a:lnTo>
                  <a:pt x="2822418" y="3053822"/>
                </a:lnTo>
                <a:cubicBezTo>
                  <a:pt x="2822418" y="3026863"/>
                  <a:pt x="2800564" y="3005009"/>
                  <a:pt x="2773605" y="3005009"/>
                </a:cubicBezTo>
                <a:close/>
                <a:moveTo>
                  <a:pt x="2130526" y="3005009"/>
                </a:moveTo>
                <a:cubicBezTo>
                  <a:pt x="2103567" y="3005009"/>
                  <a:pt x="2081713" y="3026863"/>
                  <a:pt x="2081713" y="3053822"/>
                </a:cubicBezTo>
                <a:lnTo>
                  <a:pt x="2081713" y="3249068"/>
                </a:lnTo>
                <a:cubicBezTo>
                  <a:pt x="2081713" y="3276027"/>
                  <a:pt x="2103567" y="3297881"/>
                  <a:pt x="2130526" y="3297881"/>
                </a:cubicBezTo>
                <a:lnTo>
                  <a:pt x="2325772" y="3297881"/>
                </a:lnTo>
                <a:cubicBezTo>
                  <a:pt x="2352731" y="3297881"/>
                  <a:pt x="2374585" y="3276027"/>
                  <a:pt x="2374585" y="3249068"/>
                </a:cubicBezTo>
                <a:lnTo>
                  <a:pt x="2374585" y="3053822"/>
                </a:lnTo>
                <a:cubicBezTo>
                  <a:pt x="2374585" y="3026863"/>
                  <a:pt x="2352731" y="3005009"/>
                  <a:pt x="2325772" y="3005009"/>
                </a:cubicBezTo>
                <a:close/>
                <a:moveTo>
                  <a:pt x="1697697" y="3005009"/>
                </a:moveTo>
                <a:cubicBezTo>
                  <a:pt x="1670738" y="3005009"/>
                  <a:pt x="1648884" y="3026863"/>
                  <a:pt x="1648884" y="3053822"/>
                </a:cubicBezTo>
                <a:lnTo>
                  <a:pt x="1648884" y="3249068"/>
                </a:lnTo>
                <a:cubicBezTo>
                  <a:pt x="1648884" y="3276027"/>
                  <a:pt x="1670738" y="3297881"/>
                  <a:pt x="1697697" y="3297881"/>
                </a:cubicBezTo>
                <a:lnTo>
                  <a:pt x="1892943" y="3297881"/>
                </a:lnTo>
                <a:cubicBezTo>
                  <a:pt x="1919902" y="3297881"/>
                  <a:pt x="1941756" y="3276027"/>
                  <a:pt x="1941756" y="3249068"/>
                </a:cubicBezTo>
                <a:lnTo>
                  <a:pt x="1941756" y="3053822"/>
                </a:lnTo>
                <a:cubicBezTo>
                  <a:pt x="1941756" y="3026863"/>
                  <a:pt x="1919902" y="3005009"/>
                  <a:pt x="1892943" y="3005009"/>
                </a:cubicBezTo>
                <a:close/>
                <a:moveTo>
                  <a:pt x="1249864" y="3005009"/>
                </a:moveTo>
                <a:cubicBezTo>
                  <a:pt x="1222905" y="3005009"/>
                  <a:pt x="1201051" y="3026863"/>
                  <a:pt x="1201051" y="3053822"/>
                </a:cubicBezTo>
                <a:lnTo>
                  <a:pt x="1201051" y="3249068"/>
                </a:lnTo>
                <a:cubicBezTo>
                  <a:pt x="1201051" y="3276027"/>
                  <a:pt x="1222905" y="3297881"/>
                  <a:pt x="1249864" y="3297881"/>
                </a:cubicBezTo>
                <a:lnTo>
                  <a:pt x="1445110" y="3297881"/>
                </a:lnTo>
                <a:cubicBezTo>
                  <a:pt x="1472069" y="3297881"/>
                  <a:pt x="1493923" y="3276027"/>
                  <a:pt x="1493923" y="3249068"/>
                </a:cubicBezTo>
                <a:lnTo>
                  <a:pt x="1493923" y="3053822"/>
                </a:lnTo>
                <a:cubicBezTo>
                  <a:pt x="1493923" y="3026863"/>
                  <a:pt x="1472069" y="3005009"/>
                  <a:pt x="1445110" y="3005009"/>
                </a:cubicBezTo>
                <a:close/>
                <a:moveTo>
                  <a:pt x="818798" y="3005009"/>
                </a:moveTo>
                <a:cubicBezTo>
                  <a:pt x="791839" y="3005009"/>
                  <a:pt x="769985" y="3026863"/>
                  <a:pt x="769985" y="3053822"/>
                </a:cubicBezTo>
                <a:lnTo>
                  <a:pt x="769985" y="3249068"/>
                </a:lnTo>
                <a:cubicBezTo>
                  <a:pt x="769985" y="3276027"/>
                  <a:pt x="791839" y="3297881"/>
                  <a:pt x="818798" y="3297881"/>
                </a:cubicBezTo>
                <a:lnTo>
                  <a:pt x="1014044" y="3297881"/>
                </a:lnTo>
                <a:cubicBezTo>
                  <a:pt x="1041003" y="3297881"/>
                  <a:pt x="1062857" y="3276027"/>
                  <a:pt x="1062857" y="3249068"/>
                </a:cubicBezTo>
                <a:lnTo>
                  <a:pt x="1062857" y="3053822"/>
                </a:lnTo>
                <a:cubicBezTo>
                  <a:pt x="1062857" y="3026863"/>
                  <a:pt x="1041003" y="3005009"/>
                  <a:pt x="1014044" y="3005009"/>
                </a:cubicBezTo>
                <a:close/>
                <a:moveTo>
                  <a:pt x="370964" y="3005009"/>
                </a:moveTo>
                <a:cubicBezTo>
                  <a:pt x="344005" y="3005009"/>
                  <a:pt x="322151" y="3026863"/>
                  <a:pt x="322151" y="3053822"/>
                </a:cubicBezTo>
                <a:lnTo>
                  <a:pt x="322151" y="3249068"/>
                </a:lnTo>
                <a:cubicBezTo>
                  <a:pt x="322151" y="3276027"/>
                  <a:pt x="344005" y="3297881"/>
                  <a:pt x="370964" y="3297881"/>
                </a:cubicBezTo>
                <a:lnTo>
                  <a:pt x="566210" y="3297881"/>
                </a:lnTo>
                <a:cubicBezTo>
                  <a:pt x="593169" y="3297881"/>
                  <a:pt x="615023" y="3276027"/>
                  <a:pt x="615023" y="3249068"/>
                </a:cubicBezTo>
                <a:lnTo>
                  <a:pt x="615023" y="3053822"/>
                </a:lnTo>
                <a:cubicBezTo>
                  <a:pt x="615023" y="3026863"/>
                  <a:pt x="593169" y="3005009"/>
                  <a:pt x="566210" y="3005009"/>
                </a:cubicBezTo>
                <a:close/>
                <a:moveTo>
                  <a:pt x="3465784" y="2504205"/>
                </a:moveTo>
                <a:cubicBezTo>
                  <a:pt x="3438825" y="2504205"/>
                  <a:pt x="3416971" y="2526059"/>
                  <a:pt x="3416971" y="2553018"/>
                </a:cubicBezTo>
                <a:lnTo>
                  <a:pt x="3416971" y="2748264"/>
                </a:lnTo>
                <a:cubicBezTo>
                  <a:pt x="3416971" y="2775223"/>
                  <a:pt x="3438825" y="2797077"/>
                  <a:pt x="3465784" y="2797077"/>
                </a:cubicBezTo>
                <a:lnTo>
                  <a:pt x="3661030" y="2797077"/>
                </a:lnTo>
                <a:cubicBezTo>
                  <a:pt x="3687989" y="2797077"/>
                  <a:pt x="3709843" y="2775223"/>
                  <a:pt x="3709843" y="2748264"/>
                </a:cubicBezTo>
                <a:lnTo>
                  <a:pt x="3709843" y="2553018"/>
                </a:lnTo>
                <a:cubicBezTo>
                  <a:pt x="3709843" y="2526059"/>
                  <a:pt x="3687989" y="2504205"/>
                  <a:pt x="3661030" y="2504205"/>
                </a:cubicBezTo>
                <a:close/>
                <a:moveTo>
                  <a:pt x="3017950" y="2504205"/>
                </a:moveTo>
                <a:cubicBezTo>
                  <a:pt x="2990991" y="2504205"/>
                  <a:pt x="2969137" y="2526059"/>
                  <a:pt x="2969137" y="2553018"/>
                </a:cubicBezTo>
                <a:lnTo>
                  <a:pt x="2969137" y="2748264"/>
                </a:lnTo>
                <a:cubicBezTo>
                  <a:pt x="2969137" y="2775223"/>
                  <a:pt x="2990991" y="2797077"/>
                  <a:pt x="3017950" y="2797077"/>
                </a:cubicBezTo>
                <a:lnTo>
                  <a:pt x="3213196" y="2797077"/>
                </a:lnTo>
                <a:cubicBezTo>
                  <a:pt x="3240155" y="2797077"/>
                  <a:pt x="3262009" y="2775223"/>
                  <a:pt x="3262009" y="2748264"/>
                </a:cubicBezTo>
                <a:lnTo>
                  <a:pt x="3262009" y="2553018"/>
                </a:lnTo>
                <a:cubicBezTo>
                  <a:pt x="3262009" y="2526059"/>
                  <a:pt x="3240155" y="2504205"/>
                  <a:pt x="3213196" y="2504205"/>
                </a:cubicBezTo>
                <a:close/>
                <a:moveTo>
                  <a:pt x="2586884" y="2504205"/>
                </a:moveTo>
                <a:cubicBezTo>
                  <a:pt x="2559925" y="2504205"/>
                  <a:pt x="2538071" y="2526059"/>
                  <a:pt x="2538071" y="2553018"/>
                </a:cubicBezTo>
                <a:lnTo>
                  <a:pt x="2538071" y="2748264"/>
                </a:lnTo>
                <a:cubicBezTo>
                  <a:pt x="2538071" y="2775223"/>
                  <a:pt x="2559925" y="2797077"/>
                  <a:pt x="2586884" y="2797077"/>
                </a:cubicBezTo>
                <a:lnTo>
                  <a:pt x="2782130" y="2797077"/>
                </a:lnTo>
                <a:cubicBezTo>
                  <a:pt x="2809089" y="2797077"/>
                  <a:pt x="2830943" y="2775223"/>
                  <a:pt x="2830943" y="2748264"/>
                </a:cubicBezTo>
                <a:lnTo>
                  <a:pt x="2830943" y="2553018"/>
                </a:lnTo>
                <a:cubicBezTo>
                  <a:pt x="2830943" y="2526059"/>
                  <a:pt x="2809089" y="2504205"/>
                  <a:pt x="2782130" y="2504205"/>
                </a:cubicBezTo>
                <a:close/>
                <a:moveTo>
                  <a:pt x="2139051" y="2504205"/>
                </a:moveTo>
                <a:cubicBezTo>
                  <a:pt x="2112092" y="2504205"/>
                  <a:pt x="2090238" y="2526059"/>
                  <a:pt x="2090238" y="2553018"/>
                </a:cubicBezTo>
                <a:lnTo>
                  <a:pt x="2090238" y="2748264"/>
                </a:lnTo>
                <a:cubicBezTo>
                  <a:pt x="2090238" y="2775223"/>
                  <a:pt x="2112092" y="2797077"/>
                  <a:pt x="2139051" y="2797077"/>
                </a:cubicBezTo>
                <a:lnTo>
                  <a:pt x="2334297" y="2797077"/>
                </a:lnTo>
                <a:cubicBezTo>
                  <a:pt x="2361256" y="2797077"/>
                  <a:pt x="2383110" y="2775223"/>
                  <a:pt x="2383110" y="2748264"/>
                </a:cubicBezTo>
                <a:lnTo>
                  <a:pt x="2383110" y="2553018"/>
                </a:lnTo>
                <a:cubicBezTo>
                  <a:pt x="2383110" y="2526059"/>
                  <a:pt x="2361256" y="2504205"/>
                  <a:pt x="2334297" y="2504205"/>
                </a:cubicBezTo>
                <a:close/>
                <a:moveTo>
                  <a:pt x="1706222" y="2504205"/>
                </a:moveTo>
                <a:cubicBezTo>
                  <a:pt x="1679263" y="2504205"/>
                  <a:pt x="1657409" y="2526059"/>
                  <a:pt x="1657409" y="2553018"/>
                </a:cubicBezTo>
                <a:lnTo>
                  <a:pt x="1657409" y="2748264"/>
                </a:lnTo>
                <a:cubicBezTo>
                  <a:pt x="1657409" y="2775223"/>
                  <a:pt x="1679263" y="2797077"/>
                  <a:pt x="1706222" y="2797077"/>
                </a:cubicBezTo>
                <a:lnTo>
                  <a:pt x="1901468" y="2797077"/>
                </a:lnTo>
                <a:cubicBezTo>
                  <a:pt x="1928427" y="2797077"/>
                  <a:pt x="1950281" y="2775223"/>
                  <a:pt x="1950281" y="2748264"/>
                </a:cubicBezTo>
                <a:lnTo>
                  <a:pt x="1950281" y="2553018"/>
                </a:lnTo>
                <a:cubicBezTo>
                  <a:pt x="1950281" y="2526059"/>
                  <a:pt x="1928427" y="2504205"/>
                  <a:pt x="1901468" y="2504205"/>
                </a:cubicBezTo>
                <a:close/>
                <a:moveTo>
                  <a:pt x="1258389" y="2504205"/>
                </a:moveTo>
                <a:cubicBezTo>
                  <a:pt x="1231430" y="2504205"/>
                  <a:pt x="1209576" y="2526059"/>
                  <a:pt x="1209576" y="2553018"/>
                </a:cubicBezTo>
                <a:lnTo>
                  <a:pt x="1209576" y="2748264"/>
                </a:lnTo>
                <a:cubicBezTo>
                  <a:pt x="1209576" y="2775223"/>
                  <a:pt x="1231430" y="2797077"/>
                  <a:pt x="1258389" y="2797077"/>
                </a:cubicBezTo>
                <a:lnTo>
                  <a:pt x="1453635" y="2797077"/>
                </a:lnTo>
                <a:cubicBezTo>
                  <a:pt x="1480594" y="2797077"/>
                  <a:pt x="1502448" y="2775223"/>
                  <a:pt x="1502448" y="2748264"/>
                </a:cubicBezTo>
                <a:lnTo>
                  <a:pt x="1502448" y="2553018"/>
                </a:lnTo>
                <a:cubicBezTo>
                  <a:pt x="1502448" y="2526059"/>
                  <a:pt x="1480594" y="2504205"/>
                  <a:pt x="1453635" y="2504205"/>
                </a:cubicBezTo>
                <a:close/>
                <a:moveTo>
                  <a:pt x="827323" y="2504205"/>
                </a:moveTo>
                <a:cubicBezTo>
                  <a:pt x="800364" y="2504205"/>
                  <a:pt x="778510" y="2526059"/>
                  <a:pt x="778510" y="2553018"/>
                </a:cubicBezTo>
                <a:lnTo>
                  <a:pt x="778510" y="2748264"/>
                </a:lnTo>
                <a:cubicBezTo>
                  <a:pt x="778510" y="2775223"/>
                  <a:pt x="800364" y="2797077"/>
                  <a:pt x="827323" y="2797077"/>
                </a:cubicBezTo>
                <a:lnTo>
                  <a:pt x="1022569" y="2797077"/>
                </a:lnTo>
                <a:cubicBezTo>
                  <a:pt x="1049528" y="2797077"/>
                  <a:pt x="1071382" y="2775223"/>
                  <a:pt x="1071382" y="2748264"/>
                </a:cubicBezTo>
                <a:lnTo>
                  <a:pt x="1071382" y="2553018"/>
                </a:lnTo>
                <a:cubicBezTo>
                  <a:pt x="1071382" y="2526059"/>
                  <a:pt x="1049528" y="2504205"/>
                  <a:pt x="1022569" y="2504205"/>
                </a:cubicBezTo>
                <a:close/>
                <a:moveTo>
                  <a:pt x="379489" y="2504205"/>
                </a:moveTo>
                <a:cubicBezTo>
                  <a:pt x="352530" y="2504205"/>
                  <a:pt x="330676" y="2526059"/>
                  <a:pt x="330676" y="2553018"/>
                </a:cubicBezTo>
                <a:lnTo>
                  <a:pt x="330676" y="2748264"/>
                </a:lnTo>
                <a:cubicBezTo>
                  <a:pt x="330676" y="2775223"/>
                  <a:pt x="352530" y="2797077"/>
                  <a:pt x="379489" y="2797077"/>
                </a:cubicBezTo>
                <a:lnTo>
                  <a:pt x="574735" y="2797077"/>
                </a:lnTo>
                <a:cubicBezTo>
                  <a:pt x="601694" y="2797077"/>
                  <a:pt x="623548" y="2775223"/>
                  <a:pt x="623548" y="2748264"/>
                </a:cubicBezTo>
                <a:lnTo>
                  <a:pt x="623548" y="2553018"/>
                </a:lnTo>
                <a:cubicBezTo>
                  <a:pt x="623548" y="2526059"/>
                  <a:pt x="601694" y="2504205"/>
                  <a:pt x="574735" y="2504205"/>
                </a:cubicBezTo>
                <a:close/>
                <a:moveTo>
                  <a:pt x="3457259" y="2006115"/>
                </a:moveTo>
                <a:cubicBezTo>
                  <a:pt x="3430300" y="2006115"/>
                  <a:pt x="3408446" y="2027969"/>
                  <a:pt x="3408446" y="2054928"/>
                </a:cubicBezTo>
                <a:lnTo>
                  <a:pt x="3408446" y="2250174"/>
                </a:lnTo>
                <a:cubicBezTo>
                  <a:pt x="3408446" y="2277133"/>
                  <a:pt x="3430300" y="2298987"/>
                  <a:pt x="3457259" y="2298987"/>
                </a:cubicBezTo>
                <a:lnTo>
                  <a:pt x="3652505" y="2298987"/>
                </a:lnTo>
                <a:cubicBezTo>
                  <a:pt x="3679464" y="2298987"/>
                  <a:pt x="3701318" y="2277133"/>
                  <a:pt x="3701318" y="2250174"/>
                </a:cubicBezTo>
                <a:lnTo>
                  <a:pt x="3701318" y="2054928"/>
                </a:lnTo>
                <a:cubicBezTo>
                  <a:pt x="3701318" y="2027969"/>
                  <a:pt x="3679464" y="2006115"/>
                  <a:pt x="3652505" y="2006115"/>
                </a:cubicBezTo>
                <a:close/>
                <a:moveTo>
                  <a:pt x="3009426" y="2006115"/>
                </a:moveTo>
                <a:cubicBezTo>
                  <a:pt x="2982467" y="2006115"/>
                  <a:pt x="2960613" y="2027969"/>
                  <a:pt x="2960613" y="2054928"/>
                </a:cubicBezTo>
                <a:lnTo>
                  <a:pt x="2960613" y="2250174"/>
                </a:lnTo>
                <a:cubicBezTo>
                  <a:pt x="2960613" y="2277133"/>
                  <a:pt x="2982467" y="2298987"/>
                  <a:pt x="3009426" y="2298987"/>
                </a:cubicBezTo>
                <a:lnTo>
                  <a:pt x="3204672" y="2298987"/>
                </a:lnTo>
                <a:cubicBezTo>
                  <a:pt x="3231631" y="2298987"/>
                  <a:pt x="3253485" y="2277133"/>
                  <a:pt x="3253485" y="2250174"/>
                </a:cubicBezTo>
                <a:lnTo>
                  <a:pt x="3253485" y="2054928"/>
                </a:lnTo>
                <a:cubicBezTo>
                  <a:pt x="3253485" y="2027969"/>
                  <a:pt x="3231631" y="2006115"/>
                  <a:pt x="3204672" y="2006115"/>
                </a:cubicBezTo>
                <a:close/>
                <a:moveTo>
                  <a:pt x="2578359" y="2006115"/>
                </a:moveTo>
                <a:cubicBezTo>
                  <a:pt x="2551400" y="2006115"/>
                  <a:pt x="2529546" y="2027969"/>
                  <a:pt x="2529546" y="2054928"/>
                </a:cubicBezTo>
                <a:lnTo>
                  <a:pt x="2529546" y="2250174"/>
                </a:lnTo>
                <a:cubicBezTo>
                  <a:pt x="2529546" y="2277133"/>
                  <a:pt x="2551400" y="2298987"/>
                  <a:pt x="2578359" y="2298987"/>
                </a:cubicBezTo>
                <a:lnTo>
                  <a:pt x="2773605" y="2298987"/>
                </a:lnTo>
                <a:cubicBezTo>
                  <a:pt x="2800564" y="2298987"/>
                  <a:pt x="2822418" y="2277133"/>
                  <a:pt x="2822418" y="2250174"/>
                </a:cubicBezTo>
                <a:lnTo>
                  <a:pt x="2822418" y="2054928"/>
                </a:lnTo>
                <a:cubicBezTo>
                  <a:pt x="2822418" y="2027969"/>
                  <a:pt x="2800564" y="2006115"/>
                  <a:pt x="2773605" y="2006115"/>
                </a:cubicBezTo>
                <a:close/>
                <a:moveTo>
                  <a:pt x="2130526" y="2006115"/>
                </a:moveTo>
                <a:cubicBezTo>
                  <a:pt x="2103567" y="2006115"/>
                  <a:pt x="2081713" y="2027969"/>
                  <a:pt x="2081713" y="2054928"/>
                </a:cubicBezTo>
                <a:lnTo>
                  <a:pt x="2081713" y="2250174"/>
                </a:lnTo>
                <a:cubicBezTo>
                  <a:pt x="2081713" y="2277133"/>
                  <a:pt x="2103567" y="2298987"/>
                  <a:pt x="2130526" y="2298987"/>
                </a:cubicBezTo>
                <a:lnTo>
                  <a:pt x="2325772" y="2298987"/>
                </a:lnTo>
                <a:cubicBezTo>
                  <a:pt x="2352731" y="2298987"/>
                  <a:pt x="2374585" y="2277133"/>
                  <a:pt x="2374585" y="2250174"/>
                </a:cubicBezTo>
                <a:lnTo>
                  <a:pt x="2374585" y="2054928"/>
                </a:lnTo>
                <a:cubicBezTo>
                  <a:pt x="2374585" y="2027969"/>
                  <a:pt x="2352731" y="2006115"/>
                  <a:pt x="2325772" y="2006115"/>
                </a:cubicBezTo>
                <a:close/>
                <a:moveTo>
                  <a:pt x="1697697" y="2006115"/>
                </a:moveTo>
                <a:cubicBezTo>
                  <a:pt x="1670738" y="2006115"/>
                  <a:pt x="1648884" y="2027969"/>
                  <a:pt x="1648884" y="2054928"/>
                </a:cubicBezTo>
                <a:lnTo>
                  <a:pt x="1648884" y="2250174"/>
                </a:lnTo>
                <a:cubicBezTo>
                  <a:pt x="1648884" y="2277133"/>
                  <a:pt x="1670738" y="2298987"/>
                  <a:pt x="1697697" y="2298987"/>
                </a:cubicBezTo>
                <a:lnTo>
                  <a:pt x="1892943" y="2298987"/>
                </a:lnTo>
                <a:cubicBezTo>
                  <a:pt x="1919902" y="2298987"/>
                  <a:pt x="1941756" y="2277133"/>
                  <a:pt x="1941756" y="2250174"/>
                </a:cubicBezTo>
                <a:lnTo>
                  <a:pt x="1941756" y="2054928"/>
                </a:lnTo>
                <a:cubicBezTo>
                  <a:pt x="1941756" y="2027969"/>
                  <a:pt x="1919902" y="2006115"/>
                  <a:pt x="1892943" y="2006115"/>
                </a:cubicBezTo>
                <a:close/>
                <a:moveTo>
                  <a:pt x="1249864" y="2006115"/>
                </a:moveTo>
                <a:cubicBezTo>
                  <a:pt x="1222905" y="2006115"/>
                  <a:pt x="1201051" y="2027969"/>
                  <a:pt x="1201051" y="2054928"/>
                </a:cubicBezTo>
                <a:lnTo>
                  <a:pt x="1201051" y="2250174"/>
                </a:lnTo>
                <a:cubicBezTo>
                  <a:pt x="1201051" y="2277133"/>
                  <a:pt x="1222905" y="2298987"/>
                  <a:pt x="1249864" y="2298987"/>
                </a:cubicBezTo>
                <a:lnTo>
                  <a:pt x="1445110" y="2298987"/>
                </a:lnTo>
                <a:cubicBezTo>
                  <a:pt x="1472069" y="2298987"/>
                  <a:pt x="1493923" y="2277133"/>
                  <a:pt x="1493923" y="2250174"/>
                </a:cubicBezTo>
                <a:lnTo>
                  <a:pt x="1493923" y="2054928"/>
                </a:lnTo>
                <a:cubicBezTo>
                  <a:pt x="1493923" y="2027969"/>
                  <a:pt x="1472069" y="2006115"/>
                  <a:pt x="1445110" y="2006115"/>
                </a:cubicBezTo>
                <a:close/>
                <a:moveTo>
                  <a:pt x="818798" y="2006115"/>
                </a:moveTo>
                <a:cubicBezTo>
                  <a:pt x="791839" y="2006115"/>
                  <a:pt x="769985" y="2027969"/>
                  <a:pt x="769985" y="2054928"/>
                </a:cubicBezTo>
                <a:lnTo>
                  <a:pt x="769985" y="2250174"/>
                </a:lnTo>
                <a:cubicBezTo>
                  <a:pt x="769985" y="2277133"/>
                  <a:pt x="791839" y="2298987"/>
                  <a:pt x="818798" y="2298987"/>
                </a:cubicBezTo>
                <a:lnTo>
                  <a:pt x="1014044" y="2298987"/>
                </a:lnTo>
                <a:cubicBezTo>
                  <a:pt x="1041003" y="2298987"/>
                  <a:pt x="1062857" y="2277133"/>
                  <a:pt x="1062857" y="2250174"/>
                </a:cubicBezTo>
                <a:lnTo>
                  <a:pt x="1062857" y="2054928"/>
                </a:lnTo>
                <a:cubicBezTo>
                  <a:pt x="1062857" y="2027969"/>
                  <a:pt x="1041003" y="2006115"/>
                  <a:pt x="1014044" y="2006115"/>
                </a:cubicBezTo>
                <a:close/>
                <a:moveTo>
                  <a:pt x="370964" y="2006115"/>
                </a:moveTo>
                <a:cubicBezTo>
                  <a:pt x="344005" y="2006115"/>
                  <a:pt x="322151" y="2027969"/>
                  <a:pt x="322151" y="2054928"/>
                </a:cubicBezTo>
                <a:lnTo>
                  <a:pt x="322151" y="2250174"/>
                </a:lnTo>
                <a:cubicBezTo>
                  <a:pt x="322151" y="2277133"/>
                  <a:pt x="344005" y="2298987"/>
                  <a:pt x="370964" y="2298987"/>
                </a:cubicBezTo>
                <a:lnTo>
                  <a:pt x="566210" y="2298987"/>
                </a:lnTo>
                <a:cubicBezTo>
                  <a:pt x="593169" y="2298987"/>
                  <a:pt x="615023" y="2277133"/>
                  <a:pt x="615023" y="2250174"/>
                </a:cubicBezTo>
                <a:lnTo>
                  <a:pt x="615023" y="2054928"/>
                </a:lnTo>
                <a:cubicBezTo>
                  <a:pt x="615023" y="2027969"/>
                  <a:pt x="593169" y="2006115"/>
                  <a:pt x="566210" y="2006115"/>
                </a:cubicBezTo>
                <a:close/>
                <a:moveTo>
                  <a:pt x="661014" y="956103"/>
                </a:moveTo>
                <a:lnTo>
                  <a:pt x="1309087" y="956103"/>
                </a:lnTo>
                <a:lnTo>
                  <a:pt x="1309087" y="1251488"/>
                </a:lnTo>
                <a:lnTo>
                  <a:pt x="1308807" y="1251488"/>
                </a:lnTo>
                <a:cubicBezTo>
                  <a:pt x="1309091" y="1366682"/>
                  <a:pt x="1247916" y="1473290"/>
                  <a:pt x="1148320" y="1531386"/>
                </a:cubicBezTo>
                <a:cubicBezTo>
                  <a:pt x="1048099" y="1589847"/>
                  <a:pt x="924270" y="1590261"/>
                  <a:pt x="823660" y="1532473"/>
                </a:cubicBezTo>
                <a:cubicBezTo>
                  <a:pt x="723050" y="1474685"/>
                  <a:pt x="661015" y="1367514"/>
                  <a:pt x="661015" y="1251489"/>
                </a:cubicBezTo>
                <a:lnTo>
                  <a:pt x="661315" y="1251488"/>
                </a:lnTo>
                <a:lnTo>
                  <a:pt x="661014" y="1251488"/>
                </a:lnTo>
                <a:close/>
                <a:moveTo>
                  <a:pt x="2203871" y="14577"/>
                </a:moveTo>
                <a:lnTo>
                  <a:pt x="2361705" y="14577"/>
                </a:lnTo>
                <a:lnTo>
                  <a:pt x="2361705" y="227644"/>
                </a:lnTo>
                <a:lnTo>
                  <a:pt x="2362254" y="227644"/>
                </a:lnTo>
                <a:lnTo>
                  <a:pt x="2362254" y="759406"/>
                </a:lnTo>
                <a:cubicBezTo>
                  <a:pt x="2362254" y="858375"/>
                  <a:pt x="2442485" y="938606"/>
                  <a:pt x="2541454" y="938606"/>
                </a:cubicBezTo>
                <a:lnTo>
                  <a:pt x="3187508" y="938606"/>
                </a:lnTo>
                <a:lnTo>
                  <a:pt x="3187508" y="939163"/>
                </a:lnTo>
                <a:lnTo>
                  <a:pt x="3342076" y="939163"/>
                </a:lnTo>
                <a:cubicBezTo>
                  <a:pt x="3528151" y="939163"/>
                  <a:pt x="3678994" y="1090006"/>
                  <a:pt x="3678994" y="1276081"/>
                </a:cubicBezTo>
                <a:lnTo>
                  <a:pt x="3678994" y="1774989"/>
                </a:lnTo>
                <a:lnTo>
                  <a:pt x="4018294" y="1774989"/>
                </a:lnTo>
                <a:lnTo>
                  <a:pt x="4018294" y="3935229"/>
                </a:lnTo>
                <a:lnTo>
                  <a:pt x="0" y="3935229"/>
                </a:lnTo>
                <a:lnTo>
                  <a:pt x="0" y="1774989"/>
                </a:lnTo>
                <a:lnTo>
                  <a:pt x="3521276" y="1774989"/>
                </a:lnTo>
                <a:lnTo>
                  <a:pt x="3521276" y="1276081"/>
                </a:lnTo>
                <a:cubicBezTo>
                  <a:pt x="3521276" y="1177112"/>
                  <a:pt x="3441045" y="1096881"/>
                  <a:pt x="3342076" y="1096881"/>
                </a:cubicBezTo>
                <a:lnTo>
                  <a:pt x="2696022" y="1096881"/>
                </a:lnTo>
                <a:lnTo>
                  <a:pt x="2696022" y="1096324"/>
                </a:lnTo>
                <a:lnTo>
                  <a:pt x="2541454" y="1096324"/>
                </a:lnTo>
                <a:cubicBezTo>
                  <a:pt x="2355379" y="1096324"/>
                  <a:pt x="2204536" y="945481"/>
                  <a:pt x="2204536" y="759406"/>
                </a:cubicBezTo>
                <a:lnTo>
                  <a:pt x="2204536" y="227645"/>
                </a:lnTo>
                <a:lnTo>
                  <a:pt x="2203871" y="227645"/>
                </a:lnTo>
                <a:close/>
                <a:moveTo>
                  <a:pt x="913050" y="0"/>
                </a:moveTo>
                <a:lnTo>
                  <a:pt x="1057050" y="0"/>
                </a:lnTo>
                <a:lnTo>
                  <a:pt x="1057050" y="569505"/>
                </a:lnTo>
                <a:cubicBezTo>
                  <a:pt x="1088315" y="573585"/>
                  <a:pt x="1118287" y="585198"/>
                  <a:pt x="1146441" y="601369"/>
                </a:cubicBezTo>
                <a:cubicBezTo>
                  <a:pt x="1247051" y="659157"/>
                  <a:pt x="1309086" y="766328"/>
                  <a:pt x="1309086" y="882353"/>
                </a:cubicBezTo>
                <a:lnTo>
                  <a:pt x="1021050" y="883318"/>
                </a:lnTo>
                <a:lnTo>
                  <a:pt x="1021050" y="612000"/>
                </a:lnTo>
                <a:lnTo>
                  <a:pt x="949050" y="612000"/>
                </a:lnTo>
                <a:lnTo>
                  <a:pt x="949050" y="883559"/>
                </a:lnTo>
                <a:cubicBezTo>
                  <a:pt x="853040" y="883880"/>
                  <a:pt x="757031" y="884202"/>
                  <a:pt x="661021" y="884523"/>
                </a:cubicBezTo>
                <a:cubicBezTo>
                  <a:pt x="660244" y="768500"/>
                  <a:pt x="721560" y="660917"/>
                  <a:pt x="821781" y="602456"/>
                </a:cubicBezTo>
                <a:cubicBezTo>
                  <a:pt x="850465" y="585724"/>
                  <a:pt x="881083" y="573747"/>
                  <a:pt x="913050" y="5695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66" name="Chord 3">
            <a:extLst>
              <a:ext uri="{FF2B5EF4-FFF2-40B4-BE49-F238E27FC236}">
                <a16:creationId xmlns:a16="http://schemas.microsoft.com/office/drawing/2014/main" id="{744A171D-A82E-409A-BFB7-3FCFE8497D85}"/>
              </a:ext>
            </a:extLst>
          </p:cNvPr>
          <p:cNvSpPr/>
          <p:nvPr/>
        </p:nvSpPr>
        <p:spPr>
          <a:xfrm rot="5400000">
            <a:off x="5305587" y="2784474"/>
            <a:ext cx="246639" cy="155858"/>
          </a:xfrm>
          <a:custGeom>
            <a:avLst/>
            <a:gdLst/>
            <a:ahLst/>
            <a:cxnLst/>
            <a:rect l="l" t="t" r="r" b="b"/>
            <a:pathLst>
              <a:path w="3999999" h="2593618">
                <a:moveTo>
                  <a:pt x="3279918" y="2029859"/>
                </a:moveTo>
                <a:lnTo>
                  <a:pt x="3483715" y="2099665"/>
                </a:lnTo>
                <a:lnTo>
                  <a:pt x="3483715" y="490311"/>
                </a:lnTo>
                <a:lnTo>
                  <a:pt x="3279918" y="560117"/>
                </a:lnTo>
                <a:close/>
                <a:moveTo>
                  <a:pt x="2847870" y="1881871"/>
                </a:moveTo>
                <a:lnTo>
                  <a:pt x="3051666" y="1951677"/>
                </a:lnTo>
                <a:lnTo>
                  <a:pt x="3051666" y="638300"/>
                </a:lnTo>
                <a:lnTo>
                  <a:pt x="2847870" y="708105"/>
                </a:lnTo>
                <a:close/>
                <a:moveTo>
                  <a:pt x="2009947" y="529967"/>
                </a:moveTo>
                <a:cubicBezTo>
                  <a:pt x="2009947" y="430556"/>
                  <a:pt x="2090536" y="349967"/>
                  <a:pt x="2189947" y="349967"/>
                </a:cubicBezTo>
                <a:cubicBezTo>
                  <a:pt x="2289358" y="349967"/>
                  <a:pt x="2369947" y="430556"/>
                  <a:pt x="2369947" y="529967"/>
                </a:cubicBezTo>
                <a:cubicBezTo>
                  <a:pt x="2369947" y="629378"/>
                  <a:pt x="2289358" y="709967"/>
                  <a:pt x="2189947" y="709967"/>
                </a:cubicBezTo>
                <a:cubicBezTo>
                  <a:pt x="2090536" y="709967"/>
                  <a:pt x="2009947" y="629378"/>
                  <a:pt x="2009947" y="529967"/>
                </a:cubicBezTo>
                <a:close/>
                <a:moveTo>
                  <a:pt x="2009947" y="2011890"/>
                </a:moveTo>
                <a:cubicBezTo>
                  <a:pt x="2009947" y="1912479"/>
                  <a:pt x="2090536" y="1831890"/>
                  <a:pt x="2189947" y="1831890"/>
                </a:cubicBezTo>
                <a:cubicBezTo>
                  <a:pt x="2289358" y="1831890"/>
                  <a:pt x="2369947" y="1912479"/>
                  <a:pt x="2369947" y="2011890"/>
                </a:cubicBezTo>
                <a:cubicBezTo>
                  <a:pt x="2369947" y="2111301"/>
                  <a:pt x="2289358" y="2191890"/>
                  <a:pt x="2189947" y="2191890"/>
                </a:cubicBezTo>
                <a:cubicBezTo>
                  <a:pt x="2090536" y="2191890"/>
                  <a:pt x="2009947" y="2111301"/>
                  <a:pt x="2009947" y="2011890"/>
                </a:cubicBezTo>
                <a:close/>
                <a:moveTo>
                  <a:pt x="1033248" y="1043959"/>
                </a:moveTo>
                <a:cubicBezTo>
                  <a:pt x="1033248" y="1112826"/>
                  <a:pt x="1089075" y="1168653"/>
                  <a:pt x="1157942" y="1168653"/>
                </a:cubicBezTo>
                <a:lnTo>
                  <a:pt x="1427033" y="1168653"/>
                </a:lnTo>
                <a:cubicBezTo>
                  <a:pt x="1495900" y="1168653"/>
                  <a:pt x="1551727" y="1112826"/>
                  <a:pt x="1551727" y="1043959"/>
                </a:cubicBezTo>
                <a:lnTo>
                  <a:pt x="1551727" y="561796"/>
                </a:lnTo>
                <a:cubicBezTo>
                  <a:pt x="1551727" y="492929"/>
                  <a:pt x="1495900" y="437102"/>
                  <a:pt x="1427033" y="437102"/>
                </a:cubicBezTo>
                <a:lnTo>
                  <a:pt x="1157942" y="437102"/>
                </a:lnTo>
                <a:cubicBezTo>
                  <a:pt x="1089075" y="437102"/>
                  <a:pt x="1033248" y="492929"/>
                  <a:pt x="1033248" y="561796"/>
                </a:cubicBezTo>
                <a:close/>
                <a:moveTo>
                  <a:pt x="1033248" y="1997750"/>
                </a:moveTo>
                <a:cubicBezTo>
                  <a:pt x="1033248" y="2066617"/>
                  <a:pt x="1089075" y="2122444"/>
                  <a:pt x="1157942" y="2122444"/>
                </a:cubicBezTo>
                <a:lnTo>
                  <a:pt x="1427033" y="2122444"/>
                </a:lnTo>
                <a:cubicBezTo>
                  <a:pt x="1495900" y="2122444"/>
                  <a:pt x="1551727" y="2066617"/>
                  <a:pt x="1551727" y="1997750"/>
                </a:cubicBezTo>
                <a:lnTo>
                  <a:pt x="1551727" y="1515587"/>
                </a:lnTo>
                <a:cubicBezTo>
                  <a:pt x="1551727" y="1446720"/>
                  <a:pt x="1495900" y="1390893"/>
                  <a:pt x="1427033" y="1390893"/>
                </a:cubicBezTo>
                <a:lnTo>
                  <a:pt x="1157942" y="1390893"/>
                </a:lnTo>
                <a:cubicBezTo>
                  <a:pt x="1089075" y="1390893"/>
                  <a:pt x="1033248" y="1446720"/>
                  <a:pt x="1033248" y="1515587"/>
                </a:cubicBezTo>
                <a:close/>
                <a:moveTo>
                  <a:pt x="802798" y="2354227"/>
                </a:moveTo>
                <a:lnTo>
                  <a:pt x="802798" y="190929"/>
                </a:lnTo>
                <a:lnTo>
                  <a:pt x="1912338" y="190929"/>
                </a:lnTo>
                <a:lnTo>
                  <a:pt x="1912338" y="2350929"/>
                </a:lnTo>
                <a:lnTo>
                  <a:pt x="2467556" y="2350929"/>
                </a:lnTo>
                <a:lnTo>
                  <a:pt x="2467556" y="190929"/>
                </a:lnTo>
                <a:lnTo>
                  <a:pt x="2507018" y="190929"/>
                </a:lnTo>
                <a:cubicBezTo>
                  <a:pt x="2648558" y="190929"/>
                  <a:pt x="2769948" y="277201"/>
                  <a:pt x="2821382" y="400067"/>
                </a:cubicBezTo>
                <a:lnTo>
                  <a:pt x="3989366" y="0"/>
                </a:lnTo>
                <a:lnTo>
                  <a:pt x="3989366" y="317112"/>
                </a:lnTo>
                <a:lnTo>
                  <a:pt x="3711967" y="412129"/>
                </a:lnTo>
                <a:lnTo>
                  <a:pt x="3711967" y="2177848"/>
                </a:lnTo>
                <a:lnTo>
                  <a:pt x="3999999" y="2276507"/>
                </a:lnTo>
                <a:lnTo>
                  <a:pt x="3999999" y="2593618"/>
                </a:lnTo>
                <a:lnTo>
                  <a:pt x="2801056" y="2182947"/>
                </a:lnTo>
                <a:cubicBezTo>
                  <a:pt x="2743417" y="2285630"/>
                  <a:pt x="2633228" y="2354227"/>
                  <a:pt x="2507018" y="2354227"/>
                </a:cubicBezTo>
                <a:close/>
                <a:moveTo>
                  <a:pt x="215475" y="1738980"/>
                </a:moveTo>
                <a:lnTo>
                  <a:pt x="431499" y="1738980"/>
                </a:lnTo>
                <a:lnTo>
                  <a:pt x="431499" y="802876"/>
                </a:lnTo>
                <a:lnTo>
                  <a:pt x="215475" y="802876"/>
                </a:lnTo>
                <a:close/>
                <a:moveTo>
                  <a:pt x="35" y="1282390"/>
                </a:moveTo>
                <a:cubicBezTo>
                  <a:pt x="-694" y="1164677"/>
                  <a:pt x="9802" y="1046760"/>
                  <a:pt x="31552" y="933422"/>
                </a:cubicBezTo>
                <a:cubicBezTo>
                  <a:pt x="116579" y="490359"/>
                  <a:pt x="357918" y="190928"/>
                  <a:pt x="629999" y="190928"/>
                </a:cubicBezTo>
                <a:lnTo>
                  <a:pt x="662668" y="2349475"/>
                </a:lnTo>
                <a:cubicBezTo>
                  <a:pt x="383833" y="2374295"/>
                  <a:pt x="128731" y="2081530"/>
                  <a:pt x="35866" y="1630133"/>
                </a:cubicBezTo>
                <a:cubicBezTo>
                  <a:pt x="12718" y="1517612"/>
                  <a:pt x="764" y="1400103"/>
                  <a:pt x="35" y="128239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67" name="Rounded Rectangle 1">
            <a:extLst>
              <a:ext uri="{FF2B5EF4-FFF2-40B4-BE49-F238E27FC236}">
                <a16:creationId xmlns:a16="http://schemas.microsoft.com/office/drawing/2014/main" id="{5B32DC2B-D722-4717-BA11-C2FC38550AD1}"/>
              </a:ext>
            </a:extLst>
          </p:cNvPr>
          <p:cNvSpPr/>
          <p:nvPr/>
        </p:nvSpPr>
        <p:spPr>
          <a:xfrm>
            <a:off x="4955993" y="2895895"/>
            <a:ext cx="233667" cy="240638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68" name="Trapezoid 24">
            <a:extLst>
              <a:ext uri="{FF2B5EF4-FFF2-40B4-BE49-F238E27FC236}">
                <a16:creationId xmlns:a16="http://schemas.microsoft.com/office/drawing/2014/main" id="{2702B0C7-4E10-4B1B-A88A-158D7AABD643}"/>
              </a:ext>
            </a:extLst>
          </p:cNvPr>
          <p:cNvSpPr>
            <a:spLocks noChangeAspect="1"/>
          </p:cNvSpPr>
          <p:nvPr/>
        </p:nvSpPr>
        <p:spPr>
          <a:xfrm rot="8369018">
            <a:off x="4282282" y="3919137"/>
            <a:ext cx="251129" cy="253521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69" name="Rounded Rectangle 12">
            <a:extLst>
              <a:ext uri="{FF2B5EF4-FFF2-40B4-BE49-F238E27FC236}">
                <a16:creationId xmlns:a16="http://schemas.microsoft.com/office/drawing/2014/main" id="{4E3585B1-17E3-4D07-80FB-8AC16E5F8B46}"/>
              </a:ext>
            </a:extLst>
          </p:cNvPr>
          <p:cNvSpPr/>
          <p:nvPr/>
        </p:nvSpPr>
        <p:spPr>
          <a:xfrm>
            <a:off x="4441957" y="3691833"/>
            <a:ext cx="199049" cy="243385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0" name="Oval 1">
            <a:extLst>
              <a:ext uri="{FF2B5EF4-FFF2-40B4-BE49-F238E27FC236}">
                <a16:creationId xmlns:a16="http://schemas.microsoft.com/office/drawing/2014/main" id="{7501D4EE-97AD-4F82-8E9D-8F7F5451B8B7}"/>
              </a:ext>
            </a:extLst>
          </p:cNvPr>
          <p:cNvSpPr/>
          <p:nvPr/>
        </p:nvSpPr>
        <p:spPr>
          <a:xfrm>
            <a:off x="3631829" y="4488500"/>
            <a:ext cx="226713" cy="297294"/>
          </a:xfrm>
          <a:custGeom>
            <a:avLst/>
            <a:gdLst/>
            <a:ahLst/>
            <a:cxnLst/>
            <a:rect l="l" t="t" r="r" b="b"/>
            <a:pathLst>
              <a:path w="3089578" h="3948524">
                <a:moveTo>
                  <a:pt x="1577191" y="2534631"/>
                </a:moveTo>
                <a:cubicBezTo>
                  <a:pt x="1600260" y="2580258"/>
                  <a:pt x="1620550" y="2627771"/>
                  <a:pt x="1638571" y="2676770"/>
                </a:cubicBezTo>
                <a:cubicBezTo>
                  <a:pt x="1665604" y="2750272"/>
                  <a:pt x="1686580" y="2824535"/>
                  <a:pt x="1699962" y="2899355"/>
                </a:cubicBezTo>
                <a:cubicBezTo>
                  <a:pt x="1599246" y="2923383"/>
                  <a:pt x="1494142" y="2935731"/>
                  <a:pt x="1386154" y="2935731"/>
                </a:cubicBezTo>
                <a:cubicBezTo>
                  <a:pt x="1152606" y="2935731"/>
                  <a:pt x="932548" y="2877973"/>
                  <a:pt x="741468" y="2772376"/>
                </a:cubicBezTo>
                <a:cubicBezTo>
                  <a:pt x="1011030" y="2775448"/>
                  <a:pt x="1283962" y="2707404"/>
                  <a:pt x="1533669" y="2563236"/>
                </a:cubicBezTo>
                <a:close/>
                <a:moveTo>
                  <a:pt x="2052587" y="2076290"/>
                </a:moveTo>
                <a:lnTo>
                  <a:pt x="2486460" y="2390270"/>
                </a:lnTo>
                <a:cubicBezTo>
                  <a:pt x="2306935" y="2626648"/>
                  <a:pt x="2052846" y="2802967"/>
                  <a:pt x="1758751" y="2882997"/>
                </a:cubicBezTo>
                <a:cubicBezTo>
                  <a:pt x="1743929" y="2806841"/>
                  <a:pt x="1722412" y="2731080"/>
                  <a:pt x="1694828" y="2656080"/>
                </a:cubicBezTo>
                <a:cubicBezTo>
                  <a:pt x="1675201" y="2602712"/>
                  <a:pt x="1652984" y="2551041"/>
                  <a:pt x="1627394" y="2501634"/>
                </a:cubicBezTo>
                <a:cubicBezTo>
                  <a:pt x="1801061" y="2387414"/>
                  <a:pt x="1943549" y="2241665"/>
                  <a:pt x="2052587" y="2076290"/>
                </a:cubicBezTo>
                <a:close/>
                <a:moveTo>
                  <a:pt x="1139582" y="1999555"/>
                </a:moveTo>
                <a:cubicBezTo>
                  <a:pt x="1306309" y="2126071"/>
                  <a:pt x="1447225" y="2288761"/>
                  <a:pt x="1549205" y="2481403"/>
                </a:cubicBezTo>
                <a:cubicBezTo>
                  <a:pt x="1535041" y="2492857"/>
                  <a:pt x="1519482" y="2502212"/>
                  <a:pt x="1503698" y="2511325"/>
                </a:cubicBezTo>
                <a:cubicBezTo>
                  <a:pt x="1259400" y="2652371"/>
                  <a:pt x="991982" y="2717667"/>
                  <a:pt x="728342" y="2711842"/>
                </a:cubicBezTo>
                <a:close/>
                <a:moveTo>
                  <a:pt x="452452" y="1701750"/>
                </a:moveTo>
                <a:cubicBezTo>
                  <a:pt x="679412" y="1737820"/>
                  <a:pt x="894637" y="1825426"/>
                  <a:pt x="1081528" y="1956108"/>
                </a:cubicBezTo>
                <a:lnTo>
                  <a:pt x="659218" y="2687569"/>
                </a:lnTo>
                <a:cubicBezTo>
                  <a:pt x="518459" y="2459121"/>
                  <a:pt x="438479" y="2190549"/>
                  <a:pt x="438479" y="1903491"/>
                </a:cubicBezTo>
                <a:cubicBezTo>
                  <a:pt x="438479" y="1835071"/>
                  <a:pt x="443023" y="1767700"/>
                  <a:pt x="452452" y="1701750"/>
                </a:cubicBezTo>
                <a:close/>
                <a:moveTo>
                  <a:pt x="261512" y="1681084"/>
                </a:moveTo>
                <a:cubicBezTo>
                  <a:pt x="305712" y="1682782"/>
                  <a:pt x="349660" y="1686381"/>
                  <a:pt x="393224" y="1691972"/>
                </a:cubicBezTo>
                <a:cubicBezTo>
                  <a:pt x="383285" y="1761107"/>
                  <a:pt x="378479" y="1831743"/>
                  <a:pt x="378479" y="1903491"/>
                </a:cubicBezTo>
                <a:cubicBezTo>
                  <a:pt x="378479" y="2187947"/>
                  <a:pt x="454018" y="2454935"/>
                  <a:pt x="590367" y="2683463"/>
                </a:cubicBezTo>
                <a:cubicBezTo>
                  <a:pt x="269884" y="2459223"/>
                  <a:pt x="49324" y="2102418"/>
                  <a:pt x="8843" y="1692509"/>
                </a:cubicBezTo>
                <a:cubicBezTo>
                  <a:pt x="93426" y="1681463"/>
                  <a:pt x="177920" y="1677872"/>
                  <a:pt x="261512" y="1681084"/>
                </a:cubicBezTo>
                <a:close/>
                <a:moveTo>
                  <a:pt x="1377385" y="1587667"/>
                </a:moveTo>
                <a:lnTo>
                  <a:pt x="2004039" y="2041157"/>
                </a:lnTo>
                <a:cubicBezTo>
                  <a:pt x="1900325" y="2198920"/>
                  <a:pt x="1765025" y="2338183"/>
                  <a:pt x="1600256" y="2447836"/>
                </a:cubicBezTo>
                <a:cubicBezTo>
                  <a:pt x="1492338" y="2247701"/>
                  <a:pt x="1344592" y="2078527"/>
                  <a:pt x="1169099" y="1948429"/>
                </a:cubicBezTo>
                <a:close/>
                <a:moveTo>
                  <a:pt x="2732654" y="1228760"/>
                </a:moveTo>
                <a:cubicBezTo>
                  <a:pt x="2759348" y="1331346"/>
                  <a:pt x="2772308" y="1438948"/>
                  <a:pt x="2772308" y="1549577"/>
                </a:cubicBezTo>
                <a:cubicBezTo>
                  <a:pt x="2772308" y="1840243"/>
                  <a:pt x="2682844" y="2110013"/>
                  <a:pt x="2529583" y="2332602"/>
                </a:cubicBezTo>
                <a:lnTo>
                  <a:pt x="2092890" y="2016581"/>
                </a:lnTo>
                <a:cubicBezTo>
                  <a:pt x="2230825" y="1789240"/>
                  <a:pt x="2309592" y="1530003"/>
                  <a:pt x="2320039" y="1264175"/>
                </a:cubicBezTo>
                <a:lnTo>
                  <a:pt x="2389537" y="1266895"/>
                </a:lnTo>
                <a:cubicBezTo>
                  <a:pt x="2507402" y="1266895"/>
                  <a:pt x="2622268" y="1253926"/>
                  <a:pt x="2732654" y="1228760"/>
                </a:cubicBezTo>
                <a:close/>
                <a:moveTo>
                  <a:pt x="1664916" y="1089650"/>
                </a:moveTo>
                <a:cubicBezTo>
                  <a:pt x="1845595" y="1184363"/>
                  <a:pt x="2046890" y="1244270"/>
                  <a:pt x="2260099" y="1261471"/>
                </a:cubicBezTo>
                <a:cubicBezTo>
                  <a:pt x="2250158" y="1515636"/>
                  <a:pt x="2175203" y="1763501"/>
                  <a:pt x="2043969" y="1981178"/>
                </a:cubicBezTo>
                <a:lnTo>
                  <a:pt x="1413577" y="1524982"/>
                </a:lnTo>
                <a:close/>
                <a:moveTo>
                  <a:pt x="680960" y="1083685"/>
                </a:moveTo>
                <a:lnTo>
                  <a:pt x="1318747" y="1545232"/>
                </a:lnTo>
                <a:lnTo>
                  <a:pt x="1111155" y="1904792"/>
                </a:lnTo>
                <a:cubicBezTo>
                  <a:pt x="918428" y="1769631"/>
                  <a:pt x="696224" y="1679424"/>
                  <a:pt x="462059" y="1641518"/>
                </a:cubicBezTo>
                <a:cubicBezTo>
                  <a:pt x="496612" y="1438804"/>
                  <a:pt x="572568" y="1250029"/>
                  <a:pt x="680960" y="1083685"/>
                </a:cubicBezTo>
                <a:close/>
                <a:moveTo>
                  <a:pt x="242727" y="766549"/>
                </a:moveTo>
                <a:lnTo>
                  <a:pt x="632258" y="1048441"/>
                </a:lnTo>
                <a:cubicBezTo>
                  <a:pt x="518469" y="1222389"/>
                  <a:pt x="438796" y="1420030"/>
                  <a:pt x="402762" y="1632349"/>
                </a:cubicBezTo>
                <a:cubicBezTo>
                  <a:pt x="359225" y="1626292"/>
                  <a:pt x="315271" y="1622499"/>
                  <a:pt x="271067" y="1620532"/>
                </a:cubicBezTo>
                <a:cubicBezTo>
                  <a:pt x="225427" y="1618500"/>
                  <a:pt x="179520" y="1618416"/>
                  <a:pt x="133488" y="1620508"/>
                </a:cubicBezTo>
                <a:lnTo>
                  <a:pt x="5137" y="1632614"/>
                </a:lnTo>
                <a:cubicBezTo>
                  <a:pt x="826" y="1605249"/>
                  <a:pt x="0" y="1577510"/>
                  <a:pt x="0" y="1549577"/>
                </a:cubicBezTo>
                <a:cubicBezTo>
                  <a:pt x="0" y="1258910"/>
                  <a:pt x="89466" y="989139"/>
                  <a:pt x="242727" y="766549"/>
                </a:cubicBezTo>
                <a:close/>
                <a:moveTo>
                  <a:pt x="1127746" y="632595"/>
                </a:moveTo>
                <a:cubicBezTo>
                  <a:pt x="1254584" y="804561"/>
                  <a:pt x="1416250" y="948423"/>
                  <a:pt x="1601732" y="1055087"/>
                </a:cubicBezTo>
                <a:lnTo>
                  <a:pt x="1354938" y="1482547"/>
                </a:lnTo>
                <a:lnTo>
                  <a:pt x="721206" y="1023934"/>
                </a:lnTo>
                <a:cubicBezTo>
                  <a:pt x="830725" y="869583"/>
                  <a:pt x="968470" y="736352"/>
                  <a:pt x="1127746" y="632595"/>
                </a:cubicBezTo>
                <a:close/>
                <a:moveTo>
                  <a:pt x="2056151" y="412010"/>
                </a:moveTo>
                <a:cubicBezTo>
                  <a:pt x="2199973" y="661365"/>
                  <a:pt x="2266926" y="933808"/>
                  <a:pt x="2263622" y="1201511"/>
                </a:cubicBezTo>
                <a:cubicBezTo>
                  <a:pt x="2060023" y="1184945"/>
                  <a:pt x="1867741" y="1127838"/>
                  <a:pt x="1695314" y="1036999"/>
                </a:cubicBezTo>
                <a:close/>
                <a:moveTo>
                  <a:pt x="1982657" y="375337"/>
                </a:moveTo>
                <a:lnTo>
                  <a:pt x="1993863" y="375897"/>
                </a:lnTo>
                <a:lnTo>
                  <a:pt x="1633466" y="1000123"/>
                </a:lnTo>
                <a:cubicBezTo>
                  <a:pt x="1455017" y="901534"/>
                  <a:pt x="1300774" y="764825"/>
                  <a:pt x="1179049" y="601671"/>
                </a:cubicBezTo>
                <a:cubicBezTo>
                  <a:pt x="1411929" y="457216"/>
                  <a:pt x="1687631" y="375337"/>
                  <a:pt x="1982657" y="375337"/>
                </a:cubicBezTo>
                <a:close/>
                <a:moveTo>
                  <a:pt x="2095987" y="363057"/>
                </a:moveTo>
                <a:cubicBezTo>
                  <a:pt x="2395304" y="539294"/>
                  <a:pt x="2620948" y="826020"/>
                  <a:pt x="2717783" y="1167380"/>
                </a:cubicBezTo>
                <a:cubicBezTo>
                  <a:pt x="2612640" y="1194505"/>
                  <a:pt x="2502521" y="1206895"/>
                  <a:pt x="2389537" y="1206895"/>
                </a:cubicBezTo>
                <a:cubicBezTo>
                  <a:pt x="2367426" y="1206895"/>
                  <a:pt x="2345424" y="1206421"/>
                  <a:pt x="2323592" y="1204315"/>
                </a:cubicBezTo>
                <a:cubicBezTo>
                  <a:pt x="2327421" y="925237"/>
                  <a:pt x="2257794" y="641150"/>
                  <a:pt x="2107741" y="381251"/>
                </a:cubicBezTo>
                <a:close/>
                <a:moveTo>
                  <a:pt x="2029789" y="322492"/>
                </a:moveTo>
                <a:lnTo>
                  <a:pt x="2054623" y="337710"/>
                </a:lnTo>
                <a:lnTo>
                  <a:pt x="2029408" y="323152"/>
                </a:lnTo>
                <a:close/>
                <a:moveTo>
                  <a:pt x="912141" y="248224"/>
                </a:moveTo>
                <a:cubicBezTo>
                  <a:pt x="958447" y="368281"/>
                  <a:pt x="1018736" y="481253"/>
                  <a:pt x="1094337" y="582792"/>
                </a:cubicBezTo>
                <a:cubicBezTo>
                  <a:pt x="929178" y="690492"/>
                  <a:pt x="786304" y="828699"/>
                  <a:pt x="672648" y="988795"/>
                </a:cubicBezTo>
                <a:lnTo>
                  <a:pt x="285851" y="708881"/>
                </a:lnTo>
                <a:cubicBezTo>
                  <a:pt x="444368" y="500166"/>
                  <a:pt x="661017" y="338275"/>
                  <a:pt x="912141" y="248224"/>
                </a:cubicBezTo>
                <a:close/>
                <a:moveTo>
                  <a:pt x="921424" y="244149"/>
                </a:moveTo>
                <a:cubicBezTo>
                  <a:pt x="918244" y="245273"/>
                  <a:pt x="915069" y="246407"/>
                  <a:pt x="912141" y="248224"/>
                </a:cubicBezTo>
                <a:lnTo>
                  <a:pt x="911892" y="247682"/>
                </a:lnTo>
                <a:close/>
                <a:moveTo>
                  <a:pt x="1386154" y="163423"/>
                </a:moveTo>
                <a:cubicBezTo>
                  <a:pt x="1614231" y="163423"/>
                  <a:pt x="1829441" y="218507"/>
                  <a:pt x="2018673" y="317138"/>
                </a:cubicBezTo>
                <a:lnTo>
                  <a:pt x="1982657" y="315337"/>
                </a:lnTo>
                <a:cubicBezTo>
                  <a:pt x="1675242" y="315337"/>
                  <a:pt x="1388023" y="400945"/>
                  <a:pt x="1145621" y="551885"/>
                </a:cubicBezTo>
                <a:cubicBezTo>
                  <a:pt x="1072517" y="454117"/>
                  <a:pt x="1014123" y="345308"/>
                  <a:pt x="969283" y="229609"/>
                </a:cubicBezTo>
                <a:cubicBezTo>
                  <a:pt x="1100345" y="185848"/>
                  <a:pt x="1240631" y="163423"/>
                  <a:pt x="1386154" y="163423"/>
                </a:cubicBezTo>
                <a:close/>
                <a:moveTo>
                  <a:pt x="2202811" y="0"/>
                </a:moveTo>
                <a:cubicBezTo>
                  <a:pt x="2296878" y="0"/>
                  <a:pt x="2373135" y="76257"/>
                  <a:pt x="2373135" y="170324"/>
                </a:cubicBezTo>
                <a:lnTo>
                  <a:pt x="2371793" y="176970"/>
                </a:lnTo>
                <a:cubicBezTo>
                  <a:pt x="2815625" y="490103"/>
                  <a:pt x="3086467" y="1002141"/>
                  <a:pt x="3089552" y="1556712"/>
                </a:cubicBezTo>
                <a:cubicBezTo>
                  <a:pt x="3093041" y="2183714"/>
                  <a:pt x="2753654" y="2763878"/>
                  <a:pt x="2205423" y="3068085"/>
                </a:cubicBezTo>
                <a:cubicBezTo>
                  <a:pt x="1971426" y="3197927"/>
                  <a:pt x="1715508" y="3268558"/>
                  <a:pt x="1458156" y="3280032"/>
                </a:cubicBezTo>
                <a:lnTo>
                  <a:pt x="1458156" y="3717573"/>
                </a:lnTo>
                <a:cubicBezTo>
                  <a:pt x="1465957" y="3717019"/>
                  <a:pt x="1473725" y="3717281"/>
                  <a:pt x="1481481" y="3717568"/>
                </a:cubicBezTo>
                <a:cubicBezTo>
                  <a:pt x="1923607" y="3733970"/>
                  <a:pt x="2251415" y="3830277"/>
                  <a:pt x="2251415" y="3943768"/>
                </a:cubicBezTo>
                <a:cubicBezTo>
                  <a:pt x="1651480" y="3945353"/>
                  <a:pt x="1051545" y="3946939"/>
                  <a:pt x="451610" y="3948524"/>
                </a:cubicBezTo>
                <a:cubicBezTo>
                  <a:pt x="442274" y="3834573"/>
                  <a:pt x="764658" y="3736482"/>
                  <a:pt x="1206140" y="3718471"/>
                </a:cubicBezTo>
                <a:lnTo>
                  <a:pt x="1206140" y="3273841"/>
                </a:lnTo>
                <a:cubicBezTo>
                  <a:pt x="998502" y="3252747"/>
                  <a:pt x="794352" y="3193323"/>
                  <a:pt x="605303" y="3094648"/>
                </a:cubicBezTo>
                <a:cubicBezTo>
                  <a:pt x="588033" y="3102602"/>
                  <a:pt x="568822" y="3106055"/>
                  <a:pt x="548803" y="3106055"/>
                </a:cubicBezTo>
                <a:cubicBezTo>
                  <a:pt x="454736" y="3106055"/>
                  <a:pt x="378479" y="3029798"/>
                  <a:pt x="378479" y="2935731"/>
                </a:cubicBezTo>
                <a:cubicBezTo>
                  <a:pt x="378479" y="2841664"/>
                  <a:pt x="454736" y="2765407"/>
                  <a:pt x="548803" y="2765407"/>
                </a:cubicBezTo>
                <a:cubicBezTo>
                  <a:pt x="631450" y="2765407"/>
                  <a:pt x="700349" y="2824273"/>
                  <a:pt x="712524" y="2903026"/>
                </a:cubicBezTo>
                <a:cubicBezTo>
                  <a:pt x="1146122" y="3125175"/>
                  <a:pt x="1666433" y="3117589"/>
                  <a:pt x="2100302" y="2876433"/>
                </a:cubicBezTo>
                <a:cubicBezTo>
                  <a:pt x="2577849" y="2611000"/>
                  <a:pt x="2873628" y="2105370"/>
                  <a:pt x="2870976" y="1558985"/>
                </a:cubicBezTo>
                <a:cubicBezTo>
                  <a:pt x="2868571" y="1063676"/>
                  <a:pt x="2621309" y="607288"/>
                  <a:pt x="2216854" y="337813"/>
                </a:cubicBezTo>
                <a:cubicBezTo>
                  <a:pt x="2212348" y="340450"/>
                  <a:pt x="2207603" y="340648"/>
                  <a:pt x="2202811" y="340648"/>
                </a:cubicBezTo>
                <a:cubicBezTo>
                  <a:pt x="2108744" y="340648"/>
                  <a:pt x="2032487" y="264391"/>
                  <a:pt x="2032487" y="170324"/>
                </a:cubicBezTo>
                <a:cubicBezTo>
                  <a:pt x="2032487" y="76257"/>
                  <a:pt x="2108744" y="0"/>
                  <a:pt x="22028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1" name="Isosceles Triangle 4">
            <a:extLst>
              <a:ext uri="{FF2B5EF4-FFF2-40B4-BE49-F238E27FC236}">
                <a16:creationId xmlns:a16="http://schemas.microsoft.com/office/drawing/2014/main" id="{D66B3BB4-5593-4E49-AEDC-17DE07778B8D}"/>
              </a:ext>
            </a:extLst>
          </p:cNvPr>
          <p:cNvSpPr/>
          <p:nvPr/>
        </p:nvSpPr>
        <p:spPr>
          <a:xfrm>
            <a:off x="4261563" y="4756654"/>
            <a:ext cx="292619" cy="297738"/>
          </a:xfrm>
          <a:custGeom>
            <a:avLst/>
            <a:gdLst/>
            <a:ahLst/>
            <a:cxnLst/>
            <a:rect l="l" t="t" r="r" b="b"/>
            <a:pathLst>
              <a:path w="3987707" h="3954396">
                <a:moveTo>
                  <a:pt x="0" y="3714088"/>
                </a:moveTo>
                <a:lnTo>
                  <a:pt x="3972024" y="3714088"/>
                </a:lnTo>
                <a:lnTo>
                  <a:pt x="3972024" y="3954396"/>
                </a:lnTo>
                <a:lnTo>
                  <a:pt x="0" y="3954396"/>
                </a:lnTo>
                <a:close/>
                <a:moveTo>
                  <a:pt x="3443318" y="3230893"/>
                </a:moveTo>
                <a:lnTo>
                  <a:pt x="3443318" y="3518925"/>
                </a:lnTo>
                <a:lnTo>
                  <a:pt x="3731350" y="3518925"/>
                </a:lnTo>
                <a:lnTo>
                  <a:pt x="3731350" y="3230893"/>
                </a:lnTo>
                <a:close/>
                <a:moveTo>
                  <a:pt x="2956963" y="3230893"/>
                </a:moveTo>
                <a:lnTo>
                  <a:pt x="2956963" y="3518925"/>
                </a:lnTo>
                <a:lnTo>
                  <a:pt x="3244995" y="3518925"/>
                </a:lnTo>
                <a:lnTo>
                  <a:pt x="3244995" y="3230893"/>
                </a:lnTo>
                <a:close/>
                <a:moveTo>
                  <a:pt x="764148" y="3208865"/>
                </a:moveTo>
                <a:lnTo>
                  <a:pt x="764148" y="3496897"/>
                </a:lnTo>
                <a:lnTo>
                  <a:pt x="1052180" y="3496897"/>
                </a:lnTo>
                <a:lnTo>
                  <a:pt x="1052180" y="3208865"/>
                </a:lnTo>
                <a:close/>
                <a:moveTo>
                  <a:pt x="277793" y="3208865"/>
                </a:moveTo>
                <a:lnTo>
                  <a:pt x="277793" y="3496897"/>
                </a:lnTo>
                <a:lnTo>
                  <a:pt x="565825" y="3496897"/>
                </a:lnTo>
                <a:lnTo>
                  <a:pt x="565825" y="3208865"/>
                </a:lnTo>
                <a:close/>
                <a:moveTo>
                  <a:pt x="3434934" y="2803592"/>
                </a:moveTo>
                <a:lnTo>
                  <a:pt x="3434934" y="3091624"/>
                </a:lnTo>
                <a:lnTo>
                  <a:pt x="3722966" y="3091624"/>
                </a:lnTo>
                <a:lnTo>
                  <a:pt x="3722966" y="2803592"/>
                </a:lnTo>
                <a:close/>
                <a:moveTo>
                  <a:pt x="2948579" y="2803592"/>
                </a:moveTo>
                <a:lnTo>
                  <a:pt x="2948579" y="3091624"/>
                </a:lnTo>
                <a:lnTo>
                  <a:pt x="3236611" y="3091624"/>
                </a:lnTo>
                <a:lnTo>
                  <a:pt x="3236611" y="2803592"/>
                </a:lnTo>
                <a:close/>
                <a:moveTo>
                  <a:pt x="755764" y="2781564"/>
                </a:moveTo>
                <a:lnTo>
                  <a:pt x="755764" y="3069596"/>
                </a:lnTo>
                <a:lnTo>
                  <a:pt x="1043796" y="3069596"/>
                </a:lnTo>
                <a:lnTo>
                  <a:pt x="1043796" y="2781564"/>
                </a:lnTo>
                <a:close/>
                <a:moveTo>
                  <a:pt x="269409" y="2781564"/>
                </a:moveTo>
                <a:lnTo>
                  <a:pt x="269409" y="3069596"/>
                </a:lnTo>
                <a:lnTo>
                  <a:pt x="557441" y="3069596"/>
                </a:lnTo>
                <a:lnTo>
                  <a:pt x="557441" y="2781564"/>
                </a:lnTo>
                <a:close/>
                <a:moveTo>
                  <a:pt x="1967773" y="2776576"/>
                </a:moveTo>
                <a:cubicBezTo>
                  <a:pt x="1895109" y="2776576"/>
                  <a:pt x="1836204" y="2835481"/>
                  <a:pt x="1836204" y="2908145"/>
                </a:cubicBezTo>
                <a:lnTo>
                  <a:pt x="1836204" y="3521808"/>
                </a:lnTo>
                <a:lnTo>
                  <a:pt x="2196244" y="3521808"/>
                </a:lnTo>
                <a:lnTo>
                  <a:pt x="2196244" y="2908145"/>
                </a:lnTo>
                <a:cubicBezTo>
                  <a:pt x="2196244" y="2835481"/>
                  <a:pt x="2137339" y="2776576"/>
                  <a:pt x="2064675" y="2776576"/>
                </a:cubicBezTo>
                <a:close/>
                <a:moveTo>
                  <a:pt x="3425319" y="2363160"/>
                </a:moveTo>
                <a:lnTo>
                  <a:pt x="3425319" y="2651192"/>
                </a:lnTo>
                <a:lnTo>
                  <a:pt x="3713351" y="2651192"/>
                </a:lnTo>
                <a:lnTo>
                  <a:pt x="3713351" y="2363160"/>
                </a:lnTo>
                <a:close/>
                <a:moveTo>
                  <a:pt x="2938964" y="2363160"/>
                </a:moveTo>
                <a:lnTo>
                  <a:pt x="2938964" y="2651192"/>
                </a:lnTo>
                <a:lnTo>
                  <a:pt x="3226996" y="2651192"/>
                </a:lnTo>
                <a:lnTo>
                  <a:pt x="3226996" y="2363160"/>
                </a:lnTo>
                <a:close/>
                <a:moveTo>
                  <a:pt x="746149" y="2341132"/>
                </a:moveTo>
                <a:lnTo>
                  <a:pt x="746149" y="2629164"/>
                </a:lnTo>
                <a:lnTo>
                  <a:pt x="1034181" y="2629164"/>
                </a:lnTo>
                <a:lnTo>
                  <a:pt x="1034181" y="2341132"/>
                </a:lnTo>
                <a:close/>
                <a:moveTo>
                  <a:pt x="259794" y="2341132"/>
                </a:moveTo>
                <a:lnTo>
                  <a:pt x="259794" y="2629164"/>
                </a:lnTo>
                <a:lnTo>
                  <a:pt x="547826" y="2629164"/>
                </a:lnTo>
                <a:lnTo>
                  <a:pt x="547826" y="2341132"/>
                </a:lnTo>
                <a:close/>
                <a:moveTo>
                  <a:pt x="2120268" y="2332748"/>
                </a:moveTo>
                <a:lnTo>
                  <a:pt x="2120268" y="2620780"/>
                </a:lnTo>
                <a:lnTo>
                  <a:pt x="2408300" y="2620780"/>
                </a:lnTo>
                <a:lnTo>
                  <a:pt x="2408300" y="2332748"/>
                </a:lnTo>
                <a:close/>
                <a:moveTo>
                  <a:pt x="1633913" y="2332748"/>
                </a:moveTo>
                <a:lnTo>
                  <a:pt x="1633913" y="2620780"/>
                </a:lnTo>
                <a:lnTo>
                  <a:pt x="1921945" y="2620780"/>
                </a:lnTo>
                <a:lnTo>
                  <a:pt x="1921945" y="2332748"/>
                </a:lnTo>
                <a:close/>
                <a:moveTo>
                  <a:pt x="0" y="2180348"/>
                </a:moveTo>
                <a:lnTo>
                  <a:pt x="1368152" y="2180348"/>
                </a:lnTo>
                <a:lnTo>
                  <a:pt x="1368152" y="3644362"/>
                </a:lnTo>
                <a:lnTo>
                  <a:pt x="0" y="3644362"/>
                </a:lnTo>
                <a:close/>
                <a:moveTo>
                  <a:pt x="2630373" y="2177473"/>
                </a:moveTo>
                <a:lnTo>
                  <a:pt x="3987707" y="2177473"/>
                </a:lnTo>
                <a:lnTo>
                  <a:pt x="3987707" y="3641487"/>
                </a:lnTo>
                <a:lnTo>
                  <a:pt x="2630373" y="3641487"/>
                </a:lnTo>
                <a:close/>
                <a:moveTo>
                  <a:pt x="2110653" y="1892316"/>
                </a:moveTo>
                <a:lnTo>
                  <a:pt x="2110653" y="2180348"/>
                </a:lnTo>
                <a:lnTo>
                  <a:pt x="2398685" y="2180348"/>
                </a:lnTo>
                <a:lnTo>
                  <a:pt x="2398685" y="1892316"/>
                </a:lnTo>
                <a:close/>
                <a:moveTo>
                  <a:pt x="1624298" y="1892316"/>
                </a:moveTo>
                <a:lnTo>
                  <a:pt x="1624298" y="2180348"/>
                </a:lnTo>
                <a:lnTo>
                  <a:pt x="1912330" y="2180348"/>
                </a:lnTo>
                <a:lnTo>
                  <a:pt x="1912330" y="1892316"/>
                </a:lnTo>
                <a:close/>
                <a:moveTo>
                  <a:pt x="1485872" y="1700146"/>
                </a:moveTo>
                <a:lnTo>
                  <a:pt x="2546576" y="1700146"/>
                </a:lnTo>
                <a:lnTo>
                  <a:pt x="2546576" y="3644362"/>
                </a:lnTo>
                <a:lnTo>
                  <a:pt x="1485872" y="3644362"/>
                </a:lnTo>
                <a:close/>
                <a:moveTo>
                  <a:pt x="2630373" y="1700145"/>
                </a:moveTo>
                <a:lnTo>
                  <a:pt x="3987707" y="1700145"/>
                </a:lnTo>
                <a:lnTo>
                  <a:pt x="3987707" y="2106166"/>
                </a:lnTo>
                <a:lnTo>
                  <a:pt x="2630373" y="2106166"/>
                </a:lnTo>
                <a:close/>
                <a:moveTo>
                  <a:pt x="0" y="1700145"/>
                </a:moveTo>
                <a:lnTo>
                  <a:pt x="1368152" y="1700145"/>
                </a:lnTo>
                <a:lnTo>
                  <a:pt x="1368152" y="2106166"/>
                </a:lnTo>
                <a:lnTo>
                  <a:pt x="0" y="2106166"/>
                </a:lnTo>
                <a:close/>
                <a:moveTo>
                  <a:pt x="1980063" y="1146448"/>
                </a:moveTo>
                <a:lnTo>
                  <a:pt x="2036694" y="1146448"/>
                </a:lnTo>
                <a:lnTo>
                  <a:pt x="2036694" y="1344772"/>
                </a:lnTo>
                <a:lnTo>
                  <a:pt x="1838370" y="1344772"/>
                </a:lnTo>
                <a:lnTo>
                  <a:pt x="1838370" y="1286838"/>
                </a:lnTo>
                <a:lnTo>
                  <a:pt x="1980063" y="1286838"/>
                </a:lnTo>
                <a:close/>
                <a:moveTo>
                  <a:pt x="2016223" y="1083949"/>
                </a:moveTo>
                <a:cubicBezTo>
                  <a:pt x="1889971" y="1083949"/>
                  <a:pt x="1787623" y="1186297"/>
                  <a:pt x="1787623" y="1312549"/>
                </a:cubicBezTo>
                <a:cubicBezTo>
                  <a:pt x="1787623" y="1438801"/>
                  <a:pt x="1889971" y="1541149"/>
                  <a:pt x="2016223" y="1541149"/>
                </a:cubicBezTo>
                <a:cubicBezTo>
                  <a:pt x="2142475" y="1541149"/>
                  <a:pt x="2244823" y="1438801"/>
                  <a:pt x="2244823" y="1312549"/>
                </a:cubicBezTo>
                <a:cubicBezTo>
                  <a:pt x="2244823" y="1186297"/>
                  <a:pt x="2142475" y="1083949"/>
                  <a:pt x="2016223" y="1083949"/>
                </a:cubicBezTo>
                <a:close/>
                <a:moveTo>
                  <a:pt x="2016222" y="697169"/>
                </a:moveTo>
                <a:lnTo>
                  <a:pt x="2722296" y="1611569"/>
                </a:lnTo>
                <a:lnTo>
                  <a:pt x="1310147" y="1611569"/>
                </a:lnTo>
                <a:close/>
                <a:moveTo>
                  <a:pt x="2120268" y="0"/>
                </a:moveTo>
                <a:lnTo>
                  <a:pt x="2722296" y="0"/>
                </a:lnTo>
                <a:lnTo>
                  <a:pt x="2722296" y="328314"/>
                </a:lnTo>
                <a:lnTo>
                  <a:pt x="2120268" y="328314"/>
                </a:lnTo>
                <a:close/>
                <a:moveTo>
                  <a:pt x="1966643" y="0"/>
                </a:moveTo>
                <a:lnTo>
                  <a:pt x="2065805" y="0"/>
                </a:lnTo>
                <a:lnTo>
                  <a:pt x="2065805" y="656629"/>
                </a:lnTo>
                <a:lnTo>
                  <a:pt x="1966643" y="656629"/>
                </a:lnTo>
                <a:close/>
              </a:path>
            </a:pathLst>
          </a:cu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2" name="Round Same Side Corner Rectangle 7">
            <a:extLst>
              <a:ext uri="{FF2B5EF4-FFF2-40B4-BE49-F238E27FC236}">
                <a16:creationId xmlns:a16="http://schemas.microsoft.com/office/drawing/2014/main" id="{DDF2F1DB-5378-4E96-BF0C-772D4A49028C}"/>
              </a:ext>
            </a:extLst>
          </p:cNvPr>
          <p:cNvSpPr>
            <a:spLocks noChangeAspect="1"/>
          </p:cNvSpPr>
          <p:nvPr/>
        </p:nvSpPr>
        <p:spPr>
          <a:xfrm rot="10800000">
            <a:off x="7738388" y="3918146"/>
            <a:ext cx="241149" cy="253521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3" name="Frame 1">
            <a:extLst>
              <a:ext uri="{FF2B5EF4-FFF2-40B4-BE49-F238E27FC236}">
                <a16:creationId xmlns:a16="http://schemas.microsoft.com/office/drawing/2014/main" id="{BEB1F5CC-74EE-43BE-A98B-CFAB5EA0499F}"/>
              </a:ext>
            </a:extLst>
          </p:cNvPr>
          <p:cNvSpPr/>
          <p:nvPr/>
        </p:nvSpPr>
        <p:spPr>
          <a:xfrm>
            <a:off x="4198395" y="4510175"/>
            <a:ext cx="169677" cy="244321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4" name="Oval 1">
            <a:extLst>
              <a:ext uri="{FF2B5EF4-FFF2-40B4-BE49-F238E27FC236}">
                <a16:creationId xmlns:a16="http://schemas.microsoft.com/office/drawing/2014/main" id="{9BCF5134-E030-4CAD-96C5-BCC9916C4BE4}"/>
              </a:ext>
            </a:extLst>
          </p:cNvPr>
          <p:cNvSpPr/>
          <p:nvPr/>
        </p:nvSpPr>
        <p:spPr>
          <a:xfrm>
            <a:off x="6971523" y="4699056"/>
            <a:ext cx="226713" cy="297294"/>
          </a:xfrm>
          <a:custGeom>
            <a:avLst/>
            <a:gdLst/>
            <a:ahLst/>
            <a:cxnLst/>
            <a:rect l="l" t="t" r="r" b="b"/>
            <a:pathLst>
              <a:path w="3089578" h="3948524">
                <a:moveTo>
                  <a:pt x="1577191" y="2534631"/>
                </a:moveTo>
                <a:cubicBezTo>
                  <a:pt x="1600260" y="2580258"/>
                  <a:pt x="1620550" y="2627771"/>
                  <a:pt x="1638571" y="2676770"/>
                </a:cubicBezTo>
                <a:cubicBezTo>
                  <a:pt x="1665604" y="2750272"/>
                  <a:pt x="1686580" y="2824535"/>
                  <a:pt x="1699962" y="2899355"/>
                </a:cubicBezTo>
                <a:cubicBezTo>
                  <a:pt x="1599246" y="2923383"/>
                  <a:pt x="1494142" y="2935731"/>
                  <a:pt x="1386154" y="2935731"/>
                </a:cubicBezTo>
                <a:cubicBezTo>
                  <a:pt x="1152606" y="2935731"/>
                  <a:pt x="932548" y="2877973"/>
                  <a:pt x="741468" y="2772376"/>
                </a:cubicBezTo>
                <a:cubicBezTo>
                  <a:pt x="1011030" y="2775448"/>
                  <a:pt x="1283962" y="2707404"/>
                  <a:pt x="1533669" y="2563236"/>
                </a:cubicBezTo>
                <a:close/>
                <a:moveTo>
                  <a:pt x="2052587" y="2076290"/>
                </a:moveTo>
                <a:lnTo>
                  <a:pt x="2486460" y="2390270"/>
                </a:lnTo>
                <a:cubicBezTo>
                  <a:pt x="2306935" y="2626648"/>
                  <a:pt x="2052846" y="2802967"/>
                  <a:pt x="1758751" y="2882997"/>
                </a:cubicBezTo>
                <a:cubicBezTo>
                  <a:pt x="1743929" y="2806841"/>
                  <a:pt x="1722412" y="2731080"/>
                  <a:pt x="1694828" y="2656080"/>
                </a:cubicBezTo>
                <a:cubicBezTo>
                  <a:pt x="1675201" y="2602712"/>
                  <a:pt x="1652984" y="2551041"/>
                  <a:pt x="1627394" y="2501634"/>
                </a:cubicBezTo>
                <a:cubicBezTo>
                  <a:pt x="1801061" y="2387414"/>
                  <a:pt x="1943549" y="2241665"/>
                  <a:pt x="2052587" y="2076290"/>
                </a:cubicBezTo>
                <a:close/>
                <a:moveTo>
                  <a:pt x="1139582" y="1999555"/>
                </a:moveTo>
                <a:cubicBezTo>
                  <a:pt x="1306309" y="2126071"/>
                  <a:pt x="1447225" y="2288761"/>
                  <a:pt x="1549205" y="2481403"/>
                </a:cubicBezTo>
                <a:cubicBezTo>
                  <a:pt x="1535041" y="2492857"/>
                  <a:pt x="1519482" y="2502212"/>
                  <a:pt x="1503698" y="2511325"/>
                </a:cubicBezTo>
                <a:cubicBezTo>
                  <a:pt x="1259400" y="2652371"/>
                  <a:pt x="991982" y="2717667"/>
                  <a:pt x="728342" y="2711842"/>
                </a:cubicBezTo>
                <a:close/>
                <a:moveTo>
                  <a:pt x="452452" y="1701750"/>
                </a:moveTo>
                <a:cubicBezTo>
                  <a:pt x="679412" y="1737820"/>
                  <a:pt x="894637" y="1825426"/>
                  <a:pt x="1081528" y="1956108"/>
                </a:cubicBezTo>
                <a:lnTo>
                  <a:pt x="659218" y="2687569"/>
                </a:lnTo>
                <a:cubicBezTo>
                  <a:pt x="518459" y="2459121"/>
                  <a:pt x="438479" y="2190549"/>
                  <a:pt x="438479" y="1903491"/>
                </a:cubicBezTo>
                <a:cubicBezTo>
                  <a:pt x="438479" y="1835071"/>
                  <a:pt x="443023" y="1767700"/>
                  <a:pt x="452452" y="1701750"/>
                </a:cubicBezTo>
                <a:close/>
                <a:moveTo>
                  <a:pt x="261512" y="1681084"/>
                </a:moveTo>
                <a:cubicBezTo>
                  <a:pt x="305712" y="1682782"/>
                  <a:pt x="349660" y="1686381"/>
                  <a:pt x="393224" y="1691972"/>
                </a:cubicBezTo>
                <a:cubicBezTo>
                  <a:pt x="383285" y="1761107"/>
                  <a:pt x="378479" y="1831743"/>
                  <a:pt x="378479" y="1903491"/>
                </a:cubicBezTo>
                <a:cubicBezTo>
                  <a:pt x="378479" y="2187947"/>
                  <a:pt x="454018" y="2454935"/>
                  <a:pt x="590367" y="2683463"/>
                </a:cubicBezTo>
                <a:cubicBezTo>
                  <a:pt x="269884" y="2459223"/>
                  <a:pt x="49324" y="2102418"/>
                  <a:pt x="8843" y="1692509"/>
                </a:cubicBezTo>
                <a:cubicBezTo>
                  <a:pt x="93426" y="1681463"/>
                  <a:pt x="177920" y="1677872"/>
                  <a:pt x="261512" y="1681084"/>
                </a:cubicBezTo>
                <a:close/>
                <a:moveTo>
                  <a:pt x="1377385" y="1587667"/>
                </a:moveTo>
                <a:lnTo>
                  <a:pt x="2004039" y="2041157"/>
                </a:lnTo>
                <a:cubicBezTo>
                  <a:pt x="1900325" y="2198920"/>
                  <a:pt x="1765025" y="2338183"/>
                  <a:pt x="1600256" y="2447836"/>
                </a:cubicBezTo>
                <a:cubicBezTo>
                  <a:pt x="1492338" y="2247701"/>
                  <a:pt x="1344592" y="2078527"/>
                  <a:pt x="1169099" y="1948429"/>
                </a:cubicBezTo>
                <a:close/>
                <a:moveTo>
                  <a:pt x="2732654" y="1228760"/>
                </a:moveTo>
                <a:cubicBezTo>
                  <a:pt x="2759348" y="1331346"/>
                  <a:pt x="2772308" y="1438948"/>
                  <a:pt x="2772308" y="1549577"/>
                </a:cubicBezTo>
                <a:cubicBezTo>
                  <a:pt x="2772308" y="1840243"/>
                  <a:pt x="2682844" y="2110013"/>
                  <a:pt x="2529583" y="2332602"/>
                </a:cubicBezTo>
                <a:lnTo>
                  <a:pt x="2092890" y="2016581"/>
                </a:lnTo>
                <a:cubicBezTo>
                  <a:pt x="2230825" y="1789240"/>
                  <a:pt x="2309592" y="1530003"/>
                  <a:pt x="2320039" y="1264175"/>
                </a:cubicBezTo>
                <a:lnTo>
                  <a:pt x="2389537" y="1266895"/>
                </a:lnTo>
                <a:cubicBezTo>
                  <a:pt x="2507402" y="1266895"/>
                  <a:pt x="2622268" y="1253926"/>
                  <a:pt x="2732654" y="1228760"/>
                </a:cubicBezTo>
                <a:close/>
                <a:moveTo>
                  <a:pt x="1664916" y="1089650"/>
                </a:moveTo>
                <a:cubicBezTo>
                  <a:pt x="1845595" y="1184363"/>
                  <a:pt x="2046890" y="1244270"/>
                  <a:pt x="2260099" y="1261471"/>
                </a:cubicBezTo>
                <a:cubicBezTo>
                  <a:pt x="2250158" y="1515636"/>
                  <a:pt x="2175203" y="1763501"/>
                  <a:pt x="2043969" y="1981178"/>
                </a:cubicBezTo>
                <a:lnTo>
                  <a:pt x="1413577" y="1524982"/>
                </a:lnTo>
                <a:close/>
                <a:moveTo>
                  <a:pt x="680960" y="1083685"/>
                </a:moveTo>
                <a:lnTo>
                  <a:pt x="1318747" y="1545232"/>
                </a:lnTo>
                <a:lnTo>
                  <a:pt x="1111155" y="1904792"/>
                </a:lnTo>
                <a:cubicBezTo>
                  <a:pt x="918428" y="1769631"/>
                  <a:pt x="696224" y="1679424"/>
                  <a:pt x="462059" y="1641518"/>
                </a:cubicBezTo>
                <a:cubicBezTo>
                  <a:pt x="496612" y="1438804"/>
                  <a:pt x="572568" y="1250029"/>
                  <a:pt x="680960" y="1083685"/>
                </a:cubicBezTo>
                <a:close/>
                <a:moveTo>
                  <a:pt x="242727" y="766549"/>
                </a:moveTo>
                <a:lnTo>
                  <a:pt x="632258" y="1048441"/>
                </a:lnTo>
                <a:cubicBezTo>
                  <a:pt x="518469" y="1222389"/>
                  <a:pt x="438796" y="1420030"/>
                  <a:pt x="402762" y="1632349"/>
                </a:cubicBezTo>
                <a:cubicBezTo>
                  <a:pt x="359225" y="1626292"/>
                  <a:pt x="315271" y="1622499"/>
                  <a:pt x="271067" y="1620532"/>
                </a:cubicBezTo>
                <a:cubicBezTo>
                  <a:pt x="225427" y="1618500"/>
                  <a:pt x="179520" y="1618416"/>
                  <a:pt x="133488" y="1620508"/>
                </a:cubicBezTo>
                <a:lnTo>
                  <a:pt x="5137" y="1632614"/>
                </a:lnTo>
                <a:cubicBezTo>
                  <a:pt x="826" y="1605249"/>
                  <a:pt x="0" y="1577510"/>
                  <a:pt x="0" y="1549577"/>
                </a:cubicBezTo>
                <a:cubicBezTo>
                  <a:pt x="0" y="1258910"/>
                  <a:pt x="89466" y="989139"/>
                  <a:pt x="242727" y="766549"/>
                </a:cubicBezTo>
                <a:close/>
                <a:moveTo>
                  <a:pt x="1127746" y="632595"/>
                </a:moveTo>
                <a:cubicBezTo>
                  <a:pt x="1254584" y="804561"/>
                  <a:pt x="1416250" y="948423"/>
                  <a:pt x="1601732" y="1055087"/>
                </a:cubicBezTo>
                <a:lnTo>
                  <a:pt x="1354938" y="1482547"/>
                </a:lnTo>
                <a:lnTo>
                  <a:pt x="721206" y="1023934"/>
                </a:lnTo>
                <a:cubicBezTo>
                  <a:pt x="830725" y="869583"/>
                  <a:pt x="968470" y="736352"/>
                  <a:pt x="1127746" y="632595"/>
                </a:cubicBezTo>
                <a:close/>
                <a:moveTo>
                  <a:pt x="2056151" y="412010"/>
                </a:moveTo>
                <a:cubicBezTo>
                  <a:pt x="2199973" y="661365"/>
                  <a:pt x="2266926" y="933808"/>
                  <a:pt x="2263622" y="1201511"/>
                </a:cubicBezTo>
                <a:cubicBezTo>
                  <a:pt x="2060023" y="1184945"/>
                  <a:pt x="1867741" y="1127838"/>
                  <a:pt x="1695314" y="1036999"/>
                </a:cubicBezTo>
                <a:close/>
                <a:moveTo>
                  <a:pt x="1982657" y="375337"/>
                </a:moveTo>
                <a:lnTo>
                  <a:pt x="1993863" y="375897"/>
                </a:lnTo>
                <a:lnTo>
                  <a:pt x="1633466" y="1000123"/>
                </a:lnTo>
                <a:cubicBezTo>
                  <a:pt x="1455017" y="901534"/>
                  <a:pt x="1300774" y="764825"/>
                  <a:pt x="1179049" y="601671"/>
                </a:cubicBezTo>
                <a:cubicBezTo>
                  <a:pt x="1411929" y="457216"/>
                  <a:pt x="1687631" y="375337"/>
                  <a:pt x="1982657" y="375337"/>
                </a:cubicBezTo>
                <a:close/>
                <a:moveTo>
                  <a:pt x="2095987" y="363057"/>
                </a:moveTo>
                <a:cubicBezTo>
                  <a:pt x="2395304" y="539294"/>
                  <a:pt x="2620948" y="826020"/>
                  <a:pt x="2717783" y="1167380"/>
                </a:cubicBezTo>
                <a:cubicBezTo>
                  <a:pt x="2612640" y="1194505"/>
                  <a:pt x="2502521" y="1206895"/>
                  <a:pt x="2389537" y="1206895"/>
                </a:cubicBezTo>
                <a:cubicBezTo>
                  <a:pt x="2367426" y="1206895"/>
                  <a:pt x="2345424" y="1206421"/>
                  <a:pt x="2323592" y="1204315"/>
                </a:cubicBezTo>
                <a:cubicBezTo>
                  <a:pt x="2327421" y="925237"/>
                  <a:pt x="2257794" y="641150"/>
                  <a:pt x="2107741" y="381251"/>
                </a:cubicBezTo>
                <a:close/>
                <a:moveTo>
                  <a:pt x="2029789" y="322492"/>
                </a:moveTo>
                <a:lnTo>
                  <a:pt x="2054623" y="337710"/>
                </a:lnTo>
                <a:lnTo>
                  <a:pt x="2029408" y="323152"/>
                </a:lnTo>
                <a:close/>
                <a:moveTo>
                  <a:pt x="912141" y="248224"/>
                </a:moveTo>
                <a:cubicBezTo>
                  <a:pt x="958447" y="368281"/>
                  <a:pt x="1018736" y="481253"/>
                  <a:pt x="1094337" y="582792"/>
                </a:cubicBezTo>
                <a:cubicBezTo>
                  <a:pt x="929178" y="690492"/>
                  <a:pt x="786304" y="828699"/>
                  <a:pt x="672648" y="988795"/>
                </a:cubicBezTo>
                <a:lnTo>
                  <a:pt x="285851" y="708881"/>
                </a:lnTo>
                <a:cubicBezTo>
                  <a:pt x="444368" y="500166"/>
                  <a:pt x="661017" y="338275"/>
                  <a:pt x="912141" y="248224"/>
                </a:cubicBezTo>
                <a:close/>
                <a:moveTo>
                  <a:pt x="921424" y="244149"/>
                </a:moveTo>
                <a:cubicBezTo>
                  <a:pt x="918244" y="245273"/>
                  <a:pt x="915069" y="246407"/>
                  <a:pt x="912141" y="248224"/>
                </a:cubicBezTo>
                <a:lnTo>
                  <a:pt x="911892" y="247682"/>
                </a:lnTo>
                <a:close/>
                <a:moveTo>
                  <a:pt x="1386154" y="163423"/>
                </a:moveTo>
                <a:cubicBezTo>
                  <a:pt x="1614231" y="163423"/>
                  <a:pt x="1829441" y="218507"/>
                  <a:pt x="2018673" y="317138"/>
                </a:cubicBezTo>
                <a:lnTo>
                  <a:pt x="1982657" y="315337"/>
                </a:lnTo>
                <a:cubicBezTo>
                  <a:pt x="1675242" y="315337"/>
                  <a:pt x="1388023" y="400945"/>
                  <a:pt x="1145621" y="551885"/>
                </a:cubicBezTo>
                <a:cubicBezTo>
                  <a:pt x="1072517" y="454117"/>
                  <a:pt x="1014123" y="345308"/>
                  <a:pt x="969283" y="229609"/>
                </a:cubicBezTo>
                <a:cubicBezTo>
                  <a:pt x="1100345" y="185848"/>
                  <a:pt x="1240631" y="163423"/>
                  <a:pt x="1386154" y="163423"/>
                </a:cubicBezTo>
                <a:close/>
                <a:moveTo>
                  <a:pt x="2202811" y="0"/>
                </a:moveTo>
                <a:cubicBezTo>
                  <a:pt x="2296878" y="0"/>
                  <a:pt x="2373135" y="76257"/>
                  <a:pt x="2373135" y="170324"/>
                </a:cubicBezTo>
                <a:lnTo>
                  <a:pt x="2371793" y="176970"/>
                </a:lnTo>
                <a:cubicBezTo>
                  <a:pt x="2815625" y="490103"/>
                  <a:pt x="3086467" y="1002141"/>
                  <a:pt x="3089552" y="1556712"/>
                </a:cubicBezTo>
                <a:cubicBezTo>
                  <a:pt x="3093041" y="2183714"/>
                  <a:pt x="2753654" y="2763878"/>
                  <a:pt x="2205423" y="3068085"/>
                </a:cubicBezTo>
                <a:cubicBezTo>
                  <a:pt x="1971426" y="3197927"/>
                  <a:pt x="1715508" y="3268558"/>
                  <a:pt x="1458156" y="3280032"/>
                </a:cubicBezTo>
                <a:lnTo>
                  <a:pt x="1458156" y="3717573"/>
                </a:lnTo>
                <a:cubicBezTo>
                  <a:pt x="1465957" y="3717019"/>
                  <a:pt x="1473725" y="3717281"/>
                  <a:pt x="1481481" y="3717568"/>
                </a:cubicBezTo>
                <a:cubicBezTo>
                  <a:pt x="1923607" y="3733970"/>
                  <a:pt x="2251415" y="3830277"/>
                  <a:pt x="2251415" y="3943768"/>
                </a:cubicBezTo>
                <a:cubicBezTo>
                  <a:pt x="1651480" y="3945353"/>
                  <a:pt x="1051545" y="3946939"/>
                  <a:pt x="451610" y="3948524"/>
                </a:cubicBezTo>
                <a:cubicBezTo>
                  <a:pt x="442274" y="3834573"/>
                  <a:pt x="764658" y="3736482"/>
                  <a:pt x="1206140" y="3718471"/>
                </a:cubicBezTo>
                <a:lnTo>
                  <a:pt x="1206140" y="3273841"/>
                </a:lnTo>
                <a:cubicBezTo>
                  <a:pt x="998502" y="3252747"/>
                  <a:pt x="794352" y="3193323"/>
                  <a:pt x="605303" y="3094648"/>
                </a:cubicBezTo>
                <a:cubicBezTo>
                  <a:pt x="588033" y="3102602"/>
                  <a:pt x="568822" y="3106055"/>
                  <a:pt x="548803" y="3106055"/>
                </a:cubicBezTo>
                <a:cubicBezTo>
                  <a:pt x="454736" y="3106055"/>
                  <a:pt x="378479" y="3029798"/>
                  <a:pt x="378479" y="2935731"/>
                </a:cubicBezTo>
                <a:cubicBezTo>
                  <a:pt x="378479" y="2841664"/>
                  <a:pt x="454736" y="2765407"/>
                  <a:pt x="548803" y="2765407"/>
                </a:cubicBezTo>
                <a:cubicBezTo>
                  <a:pt x="631450" y="2765407"/>
                  <a:pt x="700349" y="2824273"/>
                  <a:pt x="712524" y="2903026"/>
                </a:cubicBezTo>
                <a:cubicBezTo>
                  <a:pt x="1146122" y="3125175"/>
                  <a:pt x="1666433" y="3117589"/>
                  <a:pt x="2100302" y="2876433"/>
                </a:cubicBezTo>
                <a:cubicBezTo>
                  <a:pt x="2577849" y="2611000"/>
                  <a:pt x="2873628" y="2105370"/>
                  <a:pt x="2870976" y="1558985"/>
                </a:cubicBezTo>
                <a:cubicBezTo>
                  <a:pt x="2868571" y="1063676"/>
                  <a:pt x="2621309" y="607288"/>
                  <a:pt x="2216854" y="337813"/>
                </a:cubicBezTo>
                <a:cubicBezTo>
                  <a:pt x="2212348" y="340450"/>
                  <a:pt x="2207603" y="340648"/>
                  <a:pt x="2202811" y="340648"/>
                </a:cubicBezTo>
                <a:cubicBezTo>
                  <a:pt x="2108744" y="340648"/>
                  <a:pt x="2032487" y="264391"/>
                  <a:pt x="2032487" y="170324"/>
                </a:cubicBezTo>
                <a:cubicBezTo>
                  <a:pt x="2032487" y="76257"/>
                  <a:pt x="2108744" y="0"/>
                  <a:pt x="22028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5" name="Isosceles Triangle 4">
            <a:extLst>
              <a:ext uri="{FF2B5EF4-FFF2-40B4-BE49-F238E27FC236}">
                <a16:creationId xmlns:a16="http://schemas.microsoft.com/office/drawing/2014/main" id="{1C5F4642-7EEC-4071-886E-E02E113C9644}"/>
              </a:ext>
            </a:extLst>
          </p:cNvPr>
          <p:cNvSpPr/>
          <p:nvPr/>
        </p:nvSpPr>
        <p:spPr>
          <a:xfrm>
            <a:off x="7618503" y="4836690"/>
            <a:ext cx="292619" cy="297738"/>
          </a:xfrm>
          <a:custGeom>
            <a:avLst/>
            <a:gdLst/>
            <a:ahLst/>
            <a:cxnLst/>
            <a:rect l="l" t="t" r="r" b="b"/>
            <a:pathLst>
              <a:path w="3987707" h="3954396">
                <a:moveTo>
                  <a:pt x="0" y="3714088"/>
                </a:moveTo>
                <a:lnTo>
                  <a:pt x="3972024" y="3714088"/>
                </a:lnTo>
                <a:lnTo>
                  <a:pt x="3972024" y="3954396"/>
                </a:lnTo>
                <a:lnTo>
                  <a:pt x="0" y="3954396"/>
                </a:lnTo>
                <a:close/>
                <a:moveTo>
                  <a:pt x="3443318" y="3230893"/>
                </a:moveTo>
                <a:lnTo>
                  <a:pt x="3443318" y="3518925"/>
                </a:lnTo>
                <a:lnTo>
                  <a:pt x="3731350" y="3518925"/>
                </a:lnTo>
                <a:lnTo>
                  <a:pt x="3731350" y="3230893"/>
                </a:lnTo>
                <a:close/>
                <a:moveTo>
                  <a:pt x="2956963" y="3230893"/>
                </a:moveTo>
                <a:lnTo>
                  <a:pt x="2956963" y="3518925"/>
                </a:lnTo>
                <a:lnTo>
                  <a:pt x="3244995" y="3518925"/>
                </a:lnTo>
                <a:lnTo>
                  <a:pt x="3244995" y="3230893"/>
                </a:lnTo>
                <a:close/>
                <a:moveTo>
                  <a:pt x="764148" y="3208865"/>
                </a:moveTo>
                <a:lnTo>
                  <a:pt x="764148" y="3496897"/>
                </a:lnTo>
                <a:lnTo>
                  <a:pt x="1052180" y="3496897"/>
                </a:lnTo>
                <a:lnTo>
                  <a:pt x="1052180" y="3208865"/>
                </a:lnTo>
                <a:close/>
                <a:moveTo>
                  <a:pt x="277793" y="3208865"/>
                </a:moveTo>
                <a:lnTo>
                  <a:pt x="277793" y="3496897"/>
                </a:lnTo>
                <a:lnTo>
                  <a:pt x="565825" y="3496897"/>
                </a:lnTo>
                <a:lnTo>
                  <a:pt x="565825" y="3208865"/>
                </a:lnTo>
                <a:close/>
                <a:moveTo>
                  <a:pt x="3434934" y="2803592"/>
                </a:moveTo>
                <a:lnTo>
                  <a:pt x="3434934" y="3091624"/>
                </a:lnTo>
                <a:lnTo>
                  <a:pt x="3722966" y="3091624"/>
                </a:lnTo>
                <a:lnTo>
                  <a:pt x="3722966" y="2803592"/>
                </a:lnTo>
                <a:close/>
                <a:moveTo>
                  <a:pt x="2948579" y="2803592"/>
                </a:moveTo>
                <a:lnTo>
                  <a:pt x="2948579" y="3091624"/>
                </a:lnTo>
                <a:lnTo>
                  <a:pt x="3236611" y="3091624"/>
                </a:lnTo>
                <a:lnTo>
                  <a:pt x="3236611" y="2803592"/>
                </a:lnTo>
                <a:close/>
                <a:moveTo>
                  <a:pt x="755764" y="2781564"/>
                </a:moveTo>
                <a:lnTo>
                  <a:pt x="755764" y="3069596"/>
                </a:lnTo>
                <a:lnTo>
                  <a:pt x="1043796" y="3069596"/>
                </a:lnTo>
                <a:lnTo>
                  <a:pt x="1043796" y="2781564"/>
                </a:lnTo>
                <a:close/>
                <a:moveTo>
                  <a:pt x="269409" y="2781564"/>
                </a:moveTo>
                <a:lnTo>
                  <a:pt x="269409" y="3069596"/>
                </a:lnTo>
                <a:lnTo>
                  <a:pt x="557441" y="3069596"/>
                </a:lnTo>
                <a:lnTo>
                  <a:pt x="557441" y="2781564"/>
                </a:lnTo>
                <a:close/>
                <a:moveTo>
                  <a:pt x="1967773" y="2776576"/>
                </a:moveTo>
                <a:cubicBezTo>
                  <a:pt x="1895109" y="2776576"/>
                  <a:pt x="1836204" y="2835481"/>
                  <a:pt x="1836204" y="2908145"/>
                </a:cubicBezTo>
                <a:lnTo>
                  <a:pt x="1836204" y="3521808"/>
                </a:lnTo>
                <a:lnTo>
                  <a:pt x="2196244" y="3521808"/>
                </a:lnTo>
                <a:lnTo>
                  <a:pt x="2196244" y="2908145"/>
                </a:lnTo>
                <a:cubicBezTo>
                  <a:pt x="2196244" y="2835481"/>
                  <a:pt x="2137339" y="2776576"/>
                  <a:pt x="2064675" y="2776576"/>
                </a:cubicBezTo>
                <a:close/>
                <a:moveTo>
                  <a:pt x="3425319" y="2363160"/>
                </a:moveTo>
                <a:lnTo>
                  <a:pt x="3425319" y="2651192"/>
                </a:lnTo>
                <a:lnTo>
                  <a:pt x="3713351" y="2651192"/>
                </a:lnTo>
                <a:lnTo>
                  <a:pt x="3713351" y="2363160"/>
                </a:lnTo>
                <a:close/>
                <a:moveTo>
                  <a:pt x="2938964" y="2363160"/>
                </a:moveTo>
                <a:lnTo>
                  <a:pt x="2938964" y="2651192"/>
                </a:lnTo>
                <a:lnTo>
                  <a:pt x="3226996" y="2651192"/>
                </a:lnTo>
                <a:lnTo>
                  <a:pt x="3226996" y="2363160"/>
                </a:lnTo>
                <a:close/>
                <a:moveTo>
                  <a:pt x="746149" y="2341132"/>
                </a:moveTo>
                <a:lnTo>
                  <a:pt x="746149" y="2629164"/>
                </a:lnTo>
                <a:lnTo>
                  <a:pt x="1034181" y="2629164"/>
                </a:lnTo>
                <a:lnTo>
                  <a:pt x="1034181" y="2341132"/>
                </a:lnTo>
                <a:close/>
                <a:moveTo>
                  <a:pt x="259794" y="2341132"/>
                </a:moveTo>
                <a:lnTo>
                  <a:pt x="259794" y="2629164"/>
                </a:lnTo>
                <a:lnTo>
                  <a:pt x="547826" y="2629164"/>
                </a:lnTo>
                <a:lnTo>
                  <a:pt x="547826" y="2341132"/>
                </a:lnTo>
                <a:close/>
                <a:moveTo>
                  <a:pt x="2120268" y="2332748"/>
                </a:moveTo>
                <a:lnTo>
                  <a:pt x="2120268" y="2620780"/>
                </a:lnTo>
                <a:lnTo>
                  <a:pt x="2408300" y="2620780"/>
                </a:lnTo>
                <a:lnTo>
                  <a:pt x="2408300" y="2332748"/>
                </a:lnTo>
                <a:close/>
                <a:moveTo>
                  <a:pt x="1633913" y="2332748"/>
                </a:moveTo>
                <a:lnTo>
                  <a:pt x="1633913" y="2620780"/>
                </a:lnTo>
                <a:lnTo>
                  <a:pt x="1921945" y="2620780"/>
                </a:lnTo>
                <a:lnTo>
                  <a:pt x="1921945" y="2332748"/>
                </a:lnTo>
                <a:close/>
                <a:moveTo>
                  <a:pt x="0" y="2180348"/>
                </a:moveTo>
                <a:lnTo>
                  <a:pt x="1368152" y="2180348"/>
                </a:lnTo>
                <a:lnTo>
                  <a:pt x="1368152" y="3644362"/>
                </a:lnTo>
                <a:lnTo>
                  <a:pt x="0" y="3644362"/>
                </a:lnTo>
                <a:close/>
                <a:moveTo>
                  <a:pt x="2630373" y="2177473"/>
                </a:moveTo>
                <a:lnTo>
                  <a:pt x="3987707" y="2177473"/>
                </a:lnTo>
                <a:lnTo>
                  <a:pt x="3987707" y="3641487"/>
                </a:lnTo>
                <a:lnTo>
                  <a:pt x="2630373" y="3641487"/>
                </a:lnTo>
                <a:close/>
                <a:moveTo>
                  <a:pt x="2110653" y="1892316"/>
                </a:moveTo>
                <a:lnTo>
                  <a:pt x="2110653" y="2180348"/>
                </a:lnTo>
                <a:lnTo>
                  <a:pt x="2398685" y="2180348"/>
                </a:lnTo>
                <a:lnTo>
                  <a:pt x="2398685" y="1892316"/>
                </a:lnTo>
                <a:close/>
                <a:moveTo>
                  <a:pt x="1624298" y="1892316"/>
                </a:moveTo>
                <a:lnTo>
                  <a:pt x="1624298" y="2180348"/>
                </a:lnTo>
                <a:lnTo>
                  <a:pt x="1912330" y="2180348"/>
                </a:lnTo>
                <a:lnTo>
                  <a:pt x="1912330" y="1892316"/>
                </a:lnTo>
                <a:close/>
                <a:moveTo>
                  <a:pt x="1485872" y="1700146"/>
                </a:moveTo>
                <a:lnTo>
                  <a:pt x="2546576" y="1700146"/>
                </a:lnTo>
                <a:lnTo>
                  <a:pt x="2546576" y="3644362"/>
                </a:lnTo>
                <a:lnTo>
                  <a:pt x="1485872" y="3644362"/>
                </a:lnTo>
                <a:close/>
                <a:moveTo>
                  <a:pt x="2630373" y="1700145"/>
                </a:moveTo>
                <a:lnTo>
                  <a:pt x="3987707" y="1700145"/>
                </a:lnTo>
                <a:lnTo>
                  <a:pt x="3987707" y="2106166"/>
                </a:lnTo>
                <a:lnTo>
                  <a:pt x="2630373" y="2106166"/>
                </a:lnTo>
                <a:close/>
                <a:moveTo>
                  <a:pt x="0" y="1700145"/>
                </a:moveTo>
                <a:lnTo>
                  <a:pt x="1368152" y="1700145"/>
                </a:lnTo>
                <a:lnTo>
                  <a:pt x="1368152" y="2106166"/>
                </a:lnTo>
                <a:lnTo>
                  <a:pt x="0" y="2106166"/>
                </a:lnTo>
                <a:close/>
                <a:moveTo>
                  <a:pt x="1980063" y="1146448"/>
                </a:moveTo>
                <a:lnTo>
                  <a:pt x="2036694" y="1146448"/>
                </a:lnTo>
                <a:lnTo>
                  <a:pt x="2036694" y="1344772"/>
                </a:lnTo>
                <a:lnTo>
                  <a:pt x="1838370" y="1344772"/>
                </a:lnTo>
                <a:lnTo>
                  <a:pt x="1838370" y="1286838"/>
                </a:lnTo>
                <a:lnTo>
                  <a:pt x="1980063" y="1286838"/>
                </a:lnTo>
                <a:close/>
                <a:moveTo>
                  <a:pt x="2016223" y="1083949"/>
                </a:moveTo>
                <a:cubicBezTo>
                  <a:pt x="1889971" y="1083949"/>
                  <a:pt x="1787623" y="1186297"/>
                  <a:pt x="1787623" y="1312549"/>
                </a:cubicBezTo>
                <a:cubicBezTo>
                  <a:pt x="1787623" y="1438801"/>
                  <a:pt x="1889971" y="1541149"/>
                  <a:pt x="2016223" y="1541149"/>
                </a:cubicBezTo>
                <a:cubicBezTo>
                  <a:pt x="2142475" y="1541149"/>
                  <a:pt x="2244823" y="1438801"/>
                  <a:pt x="2244823" y="1312549"/>
                </a:cubicBezTo>
                <a:cubicBezTo>
                  <a:pt x="2244823" y="1186297"/>
                  <a:pt x="2142475" y="1083949"/>
                  <a:pt x="2016223" y="1083949"/>
                </a:cubicBezTo>
                <a:close/>
                <a:moveTo>
                  <a:pt x="2016222" y="697169"/>
                </a:moveTo>
                <a:lnTo>
                  <a:pt x="2722296" y="1611569"/>
                </a:lnTo>
                <a:lnTo>
                  <a:pt x="1310147" y="1611569"/>
                </a:lnTo>
                <a:close/>
                <a:moveTo>
                  <a:pt x="2120268" y="0"/>
                </a:moveTo>
                <a:lnTo>
                  <a:pt x="2722296" y="0"/>
                </a:lnTo>
                <a:lnTo>
                  <a:pt x="2722296" y="328314"/>
                </a:lnTo>
                <a:lnTo>
                  <a:pt x="2120268" y="328314"/>
                </a:lnTo>
                <a:close/>
                <a:moveTo>
                  <a:pt x="1966643" y="0"/>
                </a:moveTo>
                <a:lnTo>
                  <a:pt x="2065805" y="0"/>
                </a:lnTo>
                <a:lnTo>
                  <a:pt x="2065805" y="656629"/>
                </a:lnTo>
                <a:lnTo>
                  <a:pt x="1966643" y="656629"/>
                </a:lnTo>
                <a:close/>
              </a:path>
            </a:pathLst>
          </a:cu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6" name="Frame 1">
            <a:extLst>
              <a:ext uri="{FF2B5EF4-FFF2-40B4-BE49-F238E27FC236}">
                <a16:creationId xmlns:a16="http://schemas.microsoft.com/office/drawing/2014/main" id="{5EE081A5-BC5F-408A-8A35-FD17A4D0B73B}"/>
              </a:ext>
            </a:extLst>
          </p:cNvPr>
          <p:cNvSpPr/>
          <p:nvPr/>
        </p:nvSpPr>
        <p:spPr>
          <a:xfrm>
            <a:off x="6819884" y="4935121"/>
            <a:ext cx="169677" cy="244321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CDD1BEC8-E3D0-4F13-A7DF-0D909C1FD995}"/>
              </a:ext>
            </a:extLst>
          </p:cNvPr>
          <p:cNvGrpSpPr/>
          <p:nvPr/>
        </p:nvGrpSpPr>
        <p:grpSpPr>
          <a:xfrm>
            <a:off x="9342704" y="2763716"/>
            <a:ext cx="243310" cy="251323"/>
            <a:chOff x="2612260" y="1422267"/>
            <a:chExt cx="3975964" cy="4002557"/>
          </a:xfrm>
          <a:solidFill>
            <a:schemeClr val="accent1">
              <a:lumMod val="90000"/>
            </a:schemeClr>
          </a:solidFill>
        </p:grpSpPr>
        <p:sp>
          <p:nvSpPr>
            <p:cNvPr id="178" name="Rectangle 4">
              <a:extLst>
                <a:ext uri="{FF2B5EF4-FFF2-40B4-BE49-F238E27FC236}">
                  <a16:creationId xmlns:a16="http://schemas.microsoft.com/office/drawing/2014/main" id="{B4694B09-0203-4A76-AE4B-A3F6CA92A55F}"/>
                </a:ext>
              </a:extLst>
            </p:cNvPr>
            <p:cNvSpPr/>
            <p:nvPr/>
          </p:nvSpPr>
          <p:spPr>
            <a:xfrm>
              <a:off x="2612348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9" name="Parallelogram 6">
              <a:extLst>
                <a:ext uri="{FF2B5EF4-FFF2-40B4-BE49-F238E27FC236}">
                  <a16:creationId xmlns:a16="http://schemas.microsoft.com/office/drawing/2014/main" id="{E2B78588-108B-49BD-B38B-2776D77B46A5}"/>
                </a:ext>
              </a:extLst>
            </p:cNvPr>
            <p:cNvSpPr/>
            <p:nvPr/>
          </p:nvSpPr>
          <p:spPr>
            <a:xfrm rot="626696">
              <a:off x="2769338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80" name="Parallelogram 6">
              <a:extLst>
                <a:ext uri="{FF2B5EF4-FFF2-40B4-BE49-F238E27FC236}">
                  <a16:creationId xmlns:a16="http://schemas.microsoft.com/office/drawing/2014/main" id="{ADBBD923-C4F3-4837-9D00-633394F1FA33}"/>
                </a:ext>
              </a:extLst>
            </p:cNvPr>
            <p:cNvSpPr/>
            <p:nvPr/>
          </p:nvSpPr>
          <p:spPr>
            <a:xfrm rot="556271">
              <a:off x="2952738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81" name="Parallelogram 6">
              <a:extLst>
                <a:ext uri="{FF2B5EF4-FFF2-40B4-BE49-F238E27FC236}">
                  <a16:creationId xmlns:a16="http://schemas.microsoft.com/office/drawing/2014/main" id="{F1F0989C-9F73-475D-8A2E-DF13E97DFD82}"/>
                </a:ext>
              </a:extLst>
            </p:cNvPr>
            <p:cNvSpPr/>
            <p:nvPr/>
          </p:nvSpPr>
          <p:spPr>
            <a:xfrm rot="556271">
              <a:off x="3148723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82" name="Parallelogram 6">
              <a:extLst>
                <a:ext uri="{FF2B5EF4-FFF2-40B4-BE49-F238E27FC236}">
                  <a16:creationId xmlns:a16="http://schemas.microsoft.com/office/drawing/2014/main" id="{1124BF85-CBB4-4F34-A9F2-291B0BE1B7A2}"/>
                </a:ext>
              </a:extLst>
            </p:cNvPr>
            <p:cNvSpPr/>
            <p:nvPr/>
          </p:nvSpPr>
          <p:spPr>
            <a:xfrm rot="556271">
              <a:off x="3377117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83" name="Rectangle 4">
              <a:extLst>
                <a:ext uri="{FF2B5EF4-FFF2-40B4-BE49-F238E27FC236}">
                  <a16:creationId xmlns:a16="http://schemas.microsoft.com/office/drawing/2014/main" id="{CDD7CBEA-F2E8-4213-A0DD-F73B33DFED87}"/>
                </a:ext>
              </a:extLst>
            </p:cNvPr>
            <p:cNvSpPr/>
            <p:nvPr/>
          </p:nvSpPr>
          <p:spPr>
            <a:xfrm>
              <a:off x="3707740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84" name="Parallelogram 6">
              <a:extLst>
                <a:ext uri="{FF2B5EF4-FFF2-40B4-BE49-F238E27FC236}">
                  <a16:creationId xmlns:a16="http://schemas.microsoft.com/office/drawing/2014/main" id="{B374DD8F-8D36-4DCC-9655-5D42B343AEF7}"/>
                </a:ext>
              </a:extLst>
            </p:cNvPr>
            <p:cNvSpPr/>
            <p:nvPr/>
          </p:nvSpPr>
          <p:spPr>
            <a:xfrm rot="626696">
              <a:off x="3864730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85" name="Parallelogram 6">
              <a:extLst>
                <a:ext uri="{FF2B5EF4-FFF2-40B4-BE49-F238E27FC236}">
                  <a16:creationId xmlns:a16="http://schemas.microsoft.com/office/drawing/2014/main" id="{D939AF55-1DD0-4295-90F4-1FDA2D727234}"/>
                </a:ext>
              </a:extLst>
            </p:cNvPr>
            <p:cNvSpPr/>
            <p:nvPr/>
          </p:nvSpPr>
          <p:spPr>
            <a:xfrm rot="556271">
              <a:off x="4048130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86" name="Parallelogram 6">
              <a:extLst>
                <a:ext uri="{FF2B5EF4-FFF2-40B4-BE49-F238E27FC236}">
                  <a16:creationId xmlns:a16="http://schemas.microsoft.com/office/drawing/2014/main" id="{77DCBB2D-A001-4A11-8B14-6CFF90E03581}"/>
                </a:ext>
              </a:extLst>
            </p:cNvPr>
            <p:cNvSpPr/>
            <p:nvPr/>
          </p:nvSpPr>
          <p:spPr>
            <a:xfrm rot="556271">
              <a:off x="4244115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87" name="Parallelogram 6">
              <a:extLst>
                <a:ext uri="{FF2B5EF4-FFF2-40B4-BE49-F238E27FC236}">
                  <a16:creationId xmlns:a16="http://schemas.microsoft.com/office/drawing/2014/main" id="{93CB1633-3B0B-4C4D-81CA-034F1BDA734E}"/>
                </a:ext>
              </a:extLst>
            </p:cNvPr>
            <p:cNvSpPr/>
            <p:nvPr/>
          </p:nvSpPr>
          <p:spPr>
            <a:xfrm rot="556271">
              <a:off x="4472509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88" name="Rectangle 4">
              <a:extLst>
                <a:ext uri="{FF2B5EF4-FFF2-40B4-BE49-F238E27FC236}">
                  <a16:creationId xmlns:a16="http://schemas.microsoft.com/office/drawing/2014/main" id="{D6059034-FD7D-4124-8922-8974B5C31E9E}"/>
                </a:ext>
              </a:extLst>
            </p:cNvPr>
            <p:cNvSpPr/>
            <p:nvPr/>
          </p:nvSpPr>
          <p:spPr>
            <a:xfrm>
              <a:off x="4745338" y="2808071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89" name="Parallelogram 6">
              <a:extLst>
                <a:ext uri="{FF2B5EF4-FFF2-40B4-BE49-F238E27FC236}">
                  <a16:creationId xmlns:a16="http://schemas.microsoft.com/office/drawing/2014/main" id="{72A79140-9ED3-404B-9B62-4AAA16BE9055}"/>
                </a:ext>
              </a:extLst>
            </p:cNvPr>
            <p:cNvSpPr/>
            <p:nvPr/>
          </p:nvSpPr>
          <p:spPr>
            <a:xfrm rot="626696">
              <a:off x="4902328" y="1466748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0" name="Parallelogram 6">
              <a:extLst>
                <a:ext uri="{FF2B5EF4-FFF2-40B4-BE49-F238E27FC236}">
                  <a16:creationId xmlns:a16="http://schemas.microsoft.com/office/drawing/2014/main" id="{D33EFEB6-8DCD-44B9-978E-F459130BA1D5}"/>
                </a:ext>
              </a:extLst>
            </p:cNvPr>
            <p:cNvSpPr/>
            <p:nvPr/>
          </p:nvSpPr>
          <p:spPr>
            <a:xfrm rot="556271">
              <a:off x="5085728" y="1550921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1" name="Parallelogram 6">
              <a:extLst>
                <a:ext uri="{FF2B5EF4-FFF2-40B4-BE49-F238E27FC236}">
                  <a16:creationId xmlns:a16="http://schemas.microsoft.com/office/drawing/2014/main" id="{CFD868B4-57E5-4716-8B63-448DC397A9F3}"/>
                </a:ext>
              </a:extLst>
            </p:cNvPr>
            <p:cNvSpPr/>
            <p:nvPr/>
          </p:nvSpPr>
          <p:spPr>
            <a:xfrm rot="556271">
              <a:off x="5281713" y="1545177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2" name="Parallelogram 6">
              <a:extLst>
                <a:ext uri="{FF2B5EF4-FFF2-40B4-BE49-F238E27FC236}">
                  <a16:creationId xmlns:a16="http://schemas.microsoft.com/office/drawing/2014/main" id="{7EC8F86D-32B2-4F60-B121-94F189C36110}"/>
                </a:ext>
              </a:extLst>
            </p:cNvPr>
            <p:cNvSpPr/>
            <p:nvPr/>
          </p:nvSpPr>
          <p:spPr>
            <a:xfrm rot="556271">
              <a:off x="5510107" y="1506879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3" name="Rectangle 7">
              <a:extLst>
                <a:ext uri="{FF2B5EF4-FFF2-40B4-BE49-F238E27FC236}">
                  <a16:creationId xmlns:a16="http://schemas.microsoft.com/office/drawing/2014/main" id="{FA8AFBCF-8356-438A-A8DD-25B51279A417}"/>
                </a:ext>
              </a:extLst>
            </p:cNvPr>
            <p:cNvSpPr/>
            <p:nvPr/>
          </p:nvSpPr>
          <p:spPr>
            <a:xfrm>
              <a:off x="5546983" y="1701466"/>
              <a:ext cx="1041241" cy="3655127"/>
            </a:xfrm>
            <a:custGeom>
              <a:avLst/>
              <a:gdLst>
                <a:gd name="connsiteX0" fmla="*/ 0 w 1468152"/>
                <a:gd name="connsiteY0" fmla="*/ 0 h 2491345"/>
                <a:gd name="connsiteX1" fmla="*/ 1468152 w 1468152"/>
                <a:gd name="connsiteY1" fmla="*/ 0 h 2491345"/>
                <a:gd name="connsiteX2" fmla="*/ 1468152 w 1468152"/>
                <a:gd name="connsiteY2" fmla="*/ 2491345 h 2491345"/>
                <a:gd name="connsiteX3" fmla="*/ 0 w 1468152"/>
                <a:gd name="connsiteY3" fmla="*/ 2491345 h 2491345"/>
                <a:gd name="connsiteX4" fmla="*/ 0 w 1468152"/>
                <a:gd name="connsiteY4" fmla="*/ 0 h 2491345"/>
                <a:gd name="connsiteX0" fmla="*/ 0 w 1468152"/>
                <a:gd name="connsiteY0" fmla="*/ 1163782 h 3655127"/>
                <a:gd name="connsiteX1" fmla="*/ 1266272 w 1468152"/>
                <a:gd name="connsiteY1" fmla="*/ 0 h 3655127"/>
                <a:gd name="connsiteX2" fmla="*/ 1468152 w 1468152"/>
                <a:gd name="connsiteY2" fmla="*/ 3655127 h 3655127"/>
                <a:gd name="connsiteX3" fmla="*/ 0 w 1468152"/>
                <a:gd name="connsiteY3" fmla="*/ 3655127 h 3655127"/>
                <a:gd name="connsiteX4" fmla="*/ 0 w 146815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18770 w 1266272"/>
                <a:gd name="connsiteY2" fmla="*/ 3073236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06895 w 1266272"/>
                <a:gd name="connsiteY2" fmla="*/ 2420093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328" h="3655127">
                  <a:moveTo>
                    <a:pt x="19056" y="1163782"/>
                  </a:moveTo>
                  <a:cubicBezTo>
                    <a:pt x="429272" y="740229"/>
                    <a:pt x="863237" y="387927"/>
                    <a:pt x="1285328" y="0"/>
                  </a:cubicBezTo>
                  <a:lnTo>
                    <a:pt x="1225951" y="2420093"/>
                  </a:lnTo>
                  <a:cubicBezTo>
                    <a:pt x="823653" y="2831771"/>
                    <a:pt x="445104" y="3279075"/>
                    <a:pt x="19056" y="3655127"/>
                  </a:cubicBezTo>
                  <a:cubicBezTo>
                    <a:pt x="20648" y="2837846"/>
                    <a:pt x="-1511" y="1973062"/>
                    <a:pt x="81" y="1155781"/>
                  </a:cubicBezTo>
                  <a:lnTo>
                    <a:pt x="19056" y="11637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4" name="Rectangle 4">
              <a:extLst>
                <a:ext uri="{FF2B5EF4-FFF2-40B4-BE49-F238E27FC236}">
                  <a16:creationId xmlns:a16="http://schemas.microsoft.com/office/drawing/2014/main" id="{F6F9350C-4376-4A3F-99AA-EB343DCD7566}"/>
                </a:ext>
              </a:extLst>
            </p:cNvPr>
            <p:cNvSpPr/>
            <p:nvPr/>
          </p:nvSpPr>
          <p:spPr>
            <a:xfrm>
              <a:off x="2612260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5" name="Rectangle 4">
              <a:extLst>
                <a:ext uri="{FF2B5EF4-FFF2-40B4-BE49-F238E27FC236}">
                  <a16:creationId xmlns:a16="http://schemas.microsoft.com/office/drawing/2014/main" id="{C3B47E72-5BD2-4FEF-8528-6F4B093B7D5B}"/>
                </a:ext>
              </a:extLst>
            </p:cNvPr>
            <p:cNvSpPr/>
            <p:nvPr/>
          </p:nvSpPr>
          <p:spPr>
            <a:xfrm>
              <a:off x="3701334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6" name="Rectangle 4">
              <a:extLst>
                <a:ext uri="{FF2B5EF4-FFF2-40B4-BE49-F238E27FC236}">
                  <a16:creationId xmlns:a16="http://schemas.microsoft.com/office/drawing/2014/main" id="{724AA3C0-2611-485F-A2D3-E79DE7895B1F}"/>
                </a:ext>
              </a:extLst>
            </p:cNvPr>
            <p:cNvSpPr/>
            <p:nvPr/>
          </p:nvSpPr>
          <p:spPr>
            <a:xfrm>
              <a:off x="4751848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7" name="Rectangle 4">
              <a:extLst>
                <a:ext uri="{FF2B5EF4-FFF2-40B4-BE49-F238E27FC236}">
                  <a16:creationId xmlns:a16="http://schemas.microsoft.com/office/drawing/2014/main" id="{13727616-2E0C-48AD-89DC-2C414ECC5EE4}"/>
                </a:ext>
              </a:extLst>
            </p:cNvPr>
            <p:cNvSpPr/>
            <p:nvPr/>
          </p:nvSpPr>
          <p:spPr>
            <a:xfrm>
              <a:off x="2612260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8" name="Rectangle 4">
              <a:extLst>
                <a:ext uri="{FF2B5EF4-FFF2-40B4-BE49-F238E27FC236}">
                  <a16:creationId xmlns:a16="http://schemas.microsoft.com/office/drawing/2014/main" id="{A22BC2E2-4650-4CAC-9AE9-2E108D430CD1}"/>
                </a:ext>
              </a:extLst>
            </p:cNvPr>
            <p:cNvSpPr/>
            <p:nvPr/>
          </p:nvSpPr>
          <p:spPr>
            <a:xfrm>
              <a:off x="3701334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9" name="Rectangle 4">
              <a:extLst>
                <a:ext uri="{FF2B5EF4-FFF2-40B4-BE49-F238E27FC236}">
                  <a16:creationId xmlns:a16="http://schemas.microsoft.com/office/drawing/2014/main" id="{156519E3-9AE6-416F-975A-0F0C8E3B0045}"/>
                </a:ext>
              </a:extLst>
            </p:cNvPr>
            <p:cNvSpPr/>
            <p:nvPr/>
          </p:nvSpPr>
          <p:spPr>
            <a:xfrm>
              <a:off x="4751848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200" name="Rounded Rectangle 2">
            <a:extLst>
              <a:ext uri="{FF2B5EF4-FFF2-40B4-BE49-F238E27FC236}">
                <a16:creationId xmlns:a16="http://schemas.microsoft.com/office/drawing/2014/main" id="{95B7AACE-4C2B-4E55-8EFA-85568216274E}"/>
              </a:ext>
            </a:extLst>
          </p:cNvPr>
          <p:cNvSpPr/>
          <p:nvPr/>
        </p:nvSpPr>
        <p:spPr>
          <a:xfrm>
            <a:off x="9113812" y="2539088"/>
            <a:ext cx="227382" cy="297844"/>
          </a:xfrm>
          <a:custGeom>
            <a:avLst/>
            <a:gdLst/>
            <a:ahLst/>
            <a:cxnLst/>
            <a:rect l="l" t="t" r="r" b="b"/>
            <a:pathLst>
              <a:path w="3098702" h="3955818">
                <a:moveTo>
                  <a:pt x="584057" y="3782388"/>
                </a:moveTo>
                <a:lnTo>
                  <a:pt x="2472989" y="3782388"/>
                </a:lnTo>
                <a:cubicBezTo>
                  <a:pt x="2499530" y="3782388"/>
                  <a:pt x="2521045" y="3803903"/>
                  <a:pt x="2521045" y="3830444"/>
                </a:cubicBezTo>
                <a:lnTo>
                  <a:pt x="2521045" y="3907762"/>
                </a:lnTo>
                <a:cubicBezTo>
                  <a:pt x="2521045" y="3934303"/>
                  <a:pt x="2499530" y="3955818"/>
                  <a:pt x="2472989" y="3955818"/>
                </a:cubicBezTo>
                <a:lnTo>
                  <a:pt x="584057" y="3955818"/>
                </a:lnTo>
                <a:cubicBezTo>
                  <a:pt x="557516" y="3955818"/>
                  <a:pt x="536001" y="3934303"/>
                  <a:pt x="536001" y="3907762"/>
                </a:cubicBezTo>
                <a:lnTo>
                  <a:pt x="536001" y="3830444"/>
                </a:lnTo>
                <a:cubicBezTo>
                  <a:pt x="536001" y="3803903"/>
                  <a:pt x="557516" y="3782388"/>
                  <a:pt x="584057" y="3782388"/>
                </a:cubicBezTo>
                <a:close/>
                <a:moveTo>
                  <a:pt x="1084610" y="2997223"/>
                </a:moveTo>
                <a:cubicBezTo>
                  <a:pt x="1045477" y="2997223"/>
                  <a:pt x="1013754" y="3028946"/>
                  <a:pt x="1013754" y="3068079"/>
                </a:cubicBezTo>
                <a:lnTo>
                  <a:pt x="1013754" y="3351492"/>
                </a:lnTo>
                <a:cubicBezTo>
                  <a:pt x="1013754" y="3390625"/>
                  <a:pt x="1045477" y="3422348"/>
                  <a:pt x="1084610" y="3422348"/>
                </a:cubicBezTo>
                <a:lnTo>
                  <a:pt x="2014092" y="3422348"/>
                </a:lnTo>
                <a:cubicBezTo>
                  <a:pt x="2053225" y="3422348"/>
                  <a:pt x="2084948" y="3390625"/>
                  <a:pt x="2084948" y="3351492"/>
                </a:cubicBezTo>
                <a:lnTo>
                  <a:pt x="2084948" y="3068079"/>
                </a:lnTo>
                <a:cubicBezTo>
                  <a:pt x="2084948" y="3028946"/>
                  <a:pt x="2053225" y="2997223"/>
                  <a:pt x="2014092" y="2997223"/>
                </a:cubicBezTo>
                <a:close/>
                <a:moveTo>
                  <a:pt x="656690" y="2906112"/>
                </a:moveTo>
                <a:lnTo>
                  <a:pt x="2442013" y="2906112"/>
                </a:lnTo>
                <a:lnTo>
                  <a:pt x="2442013" y="3712250"/>
                </a:lnTo>
                <a:lnTo>
                  <a:pt x="656690" y="3712250"/>
                </a:lnTo>
                <a:close/>
                <a:moveTo>
                  <a:pt x="575330" y="2669437"/>
                </a:moveTo>
                <a:lnTo>
                  <a:pt x="2464262" y="2669437"/>
                </a:lnTo>
                <a:cubicBezTo>
                  <a:pt x="2490803" y="2669437"/>
                  <a:pt x="2512318" y="2690952"/>
                  <a:pt x="2512318" y="2717493"/>
                </a:cubicBezTo>
                <a:lnTo>
                  <a:pt x="2512318" y="2794811"/>
                </a:lnTo>
                <a:cubicBezTo>
                  <a:pt x="2512318" y="2821352"/>
                  <a:pt x="2490803" y="2842867"/>
                  <a:pt x="2464262" y="2842867"/>
                </a:cubicBezTo>
                <a:lnTo>
                  <a:pt x="575330" y="2842867"/>
                </a:lnTo>
                <a:cubicBezTo>
                  <a:pt x="548789" y="2842867"/>
                  <a:pt x="527274" y="2821352"/>
                  <a:pt x="527274" y="2794811"/>
                </a:cubicBezTo>
                <a:lnTo>
                  <a:pt x="527274" y="2717493"/>
                </a:lnTo>
                <a:cubicBezTo>
                  <a:pt x="527274" y="2690952"/>
                  <a:pt x="548789" y="2669437"/>
                  <a:pt x="575330" y="2669437"/>
                </a:cubicBezTo>
                <a:close/>
                <a:moveTo>
                  <a:pt x="1349992" y="2168510"/>
                </a:moveTo>
                <a:lnTo>
                  <a:pt x="1707057" y="2168510"/>
                </a:lnTo>
                <a:lnTo>
                  <a:pt x="1707057" y="2370734"/>
                </a:lnTo>
                <a:cubicBezTo>
                  <a:pt x="1874747" y="2404729"/>
                  <a:pt x="1985722" y="2490502"/>
                  <a:pt x="1985722" y="2586734"/>
                </a:cubicBezTo>
                <a:lnTo>
                  <a:pt x="1071576" y="2594663"/>
                </a:lnTo>
                <a:cubicBezTo>
                  <a:pt x="1065230" y="2495535"/>
                  <a:pt x="1177348" y="2405698"/>
                  <a:pt x="1349992" y="2368429"/>
                </a:cubicBezTo>
                <a:close/>
                <a:moveTo>
                  <a:pt x="2631656" y="450715"/>
                </a:moveTo>
                <a:cubicBezTo>
                  <a:pt x="2599636" y="450919"/>
                  <a:pt x="2565613" y="455880"/>
                  <a:pt x="2530064" y="466051"/>
                </a:cubicBezTo>
                <a:cubicBezTo>
                  <a:pt x="2503375" y="834241"/>
                  <a:pt x="2405544" y="1178921"/>
                  <a:pt x="2250893" y="1444917"/>
                </a:cubicBezTo>
                <a:cubicBezTo>
                  <a:pt x="2218111" y="1501300"/>
                  <a:pt x="2183585" y="1552913"/>
                  <a:pt x="2146402" y="1598826"/>
                </a:cubicBezTo>
                <a:cubicBezTo>
                  <a:pt x="2293461" y="1638047"/>
                  <a:pt x="2493561" y="1550708"/>
                  <a:pt x="2660017" y="1363140"/>
                </a:cubicBezTo>
                <a:cubicBezTo>
                  <a:pt x="2786489" y="1220627"/>
                  <a:pt x="2874424" y="1040657"/>
                  <a:pt x="2899480" y="873043"/>
                </a:cubicBezTo>
                <a:cubicBezTo>
                  <a:pt x="2938482" y="612144"/>
                  <a:pt x="2819565" y="449517"/>
                  <a:pt x="2631656" y="450715"/>
                </a:cubicBezTo>
                <a:close/>
                <a:moveTo>
                  <a:pt x="467048" y="450715"/>
                </a:moveTo>
                <a:cubicBezTo>
                  <a:pt x="279139" y="449517"/>
                  <a:pt x="160221" y="612144"/>
                  <a:pt x="199222" y="873043"/>
                </a:cubicBezTo>
                <a:cubicBezTo>
                  <a:pt x="224279" y="1040657"/>
                  <a:pt x="312213" y="1220627"/>
                  <a:pt x="438685" y="1363140"/>
                </a:cubicBezTo>
                <a:cubicBezTo>
                  <a:pt x="605037" y="1550589"/>
                  <a:pt x="804990" y="1637937"/>
                  <a:pt x="952028" y="1598911"/>
                </a:cubicBezTo>
                <a:cubicBezTo>
                  <a:pt x="918104" y="1556765"/>
                  <a:pt x="886364" y="1509855"/>
                  <a:pt x="856054" y="1458932"/>
                </a:cubicBezTo>
                <a:cubicBezTo>
                  <a:pt x="696751" y="1191291"/>
                  <a:pt x="595828" y="840985"/>
                  <a:pt x="568527" y="466013"/>
                </a:cubicBezTo>
                <a:cubicBezTo>
                  <a:pt x="533017" y="455869"/>
                  <a:pt x="499033" y="450918"/>
                  <a:pt x="467048" y="450715"/>
                </a:cubicBezTo>
                <a:close/>
                <a:moveTo>
                  <a:pt x="2354966" y="348975"/>
                </a:moveTo>
                <a:lnTo>
                  <a:pt x="2153798" y="352632"/>
                </a:lnTo>
                <a:cubicBezTo>
                  <a:pt x="2173305" y="498936"/>
                  <a:pt x="2179729" y="531287"/>
                  <a:pt x="2185171" y="681814"/>
                </a:cubicBezTo>
                <a:cubicBezTo>
                  <a:pt x="2182853" y="813191"/>
                  <a:pt x="2159358" y="914444"/>
                  <a:pt x="2125875" y="1049479"/>
                </a:cubicBezTo>
                <a:cubicBezTo>
                  <a:pt x="2071222" y="1223496"/>
                  <a:pt x="2061228" y="1228079"/>
                  <a:pt x="2011151" y="1332869"/>
                </a:cubicBezTo>
                <a:cubicBezTo>
                  <a:pt x="1951069" y="1449268"/>
                  <a:pt x="1836673" y="1629725"/>
                  <a:pt x="1768261" y="1753641"/>
                </a:cubicBezTo>
                <a:cubicBezTo>
                  <a:pt x="1892204" y="1655451"/>
                  <a:pt x="2022124" y="1512091"/>
                  <a:pt x="2102591" y="1384075"/>
                </a:cubicBezTo>
                <a:cubicBezTo>
                  <a:pt x="2250115" y="1140235"/>
                  <a:pt x="2301557" y="994020"/>
                  <a:pt x="2350534" y="737869"/>
                </a:cubicBezTo>
                <a:cubicBezTo>
                  <a:pt x="2361833" y="563166"/>
                  <a:pt x="2370816" y="497718"/>
                  <a:pt x="2354966" y="348975"/>
                </a:cubicBezTo>
                <a:close/>
                <a:moveTo>
                  <a:pt x="2539333" y="238558"/>
                </a:moveTo>
                <a:lnTo>
                  <a:pt x="2536537" y="347892"/>
                </a:lnTo>
                <a:cubicBezTo>
                  <a:pt x="2608900" y="315742"/>
                  <a:pt x="2677562" y="299616"/>
                  <a:pt x="2740368" y="297718"/>
                </a:cubicBezTo>
                <a:cubicBezTo>
                  <a:pt x="2983613" y="290369"/>
                  <a:pt x="3139018" y="496461"/>
                  <a:pt x="3089515" y="830455"/>
                </a:cubicBezTo>
                <a:cubicBezTo>
                  <a:pt x="3058092" y="1042474"/>
                  <a:pt x="2946966" y="1270289"/>
                  <a:pt x="2786963" y="1450704"/>
                </a:cubicBezTo>
                <a:cubicBezTo>
                  <a:pt x="2540351" y="1728779"/>
                  <a:pt x="2235198" y="1832763"/>
                  <a:pt x="2047591" y="1711869"/>
                </a:cubicBezTo>
                <a:cubicBezTo>
                  <a:pt x="1960010" y="1801924"/>
                  <a:pt x="1864893" y="1865189"/>
                  <a:pt x="1766566" y="1901471"/>
                </a:cubicBezTo>
                <a:lnTo>
                  <a:pt x="1766566" y="2055268"/>
                </a:lnTo>
                <a:cubicBezTo>
                  <a:pt x="1766566" y="2085119"/>
                  <a:pt x="1742367" y="2109318"/>
                  <a:pt x="1712516" y="2109318"/>
                </a:cubicBezTo>
                <a:lnTo>
                  <a:pt x="1344530" y="2109318"/>
                </a:lnTo>
                <a:cubicBezTo>
                  <a:pt x="1314679" y="2109318"/>
                  <a:pt x="1290480" y="2085119"/>
                  <a:pt x="1290480" y="2055268"/>
                </a:cubicBezTo>
                <a:lnTo>
                  <a:pt x="1290480" y="1884230"/>
                </a:lnTo>
                <a:cubicBezTo>
                  <a:pt x="1206899" y="1846694"/>
                  <a:pt x="1126105" y="1789314"/>
                  <a:pt x="1051155" y="1711837"/>
                </a:cubicBezTo>
                <a:cubicBezTo>
                  <a:pt x="863555" y="1832780"/>
                  <a:pt x="558372" y="1728802"/>
                  <a:pt x="311739" y="1450704"/>
                </a:cubicBezTo>
                <a:cubicBezTo>
                  <a:pt x="151737" y="1270289"/>
                  <a:pt x="40611" y="1042474"/>
                  <a:pt x="9187" y="830455"/>
                </a:cubicBezTo>
                <a:cubicBezTo>
                  <a:pt x="-40316" y="496461"/>
                  <a:pt x="115089" y="290369"/>
                  <a:pt x="358334" y="297718"/>
                </a:cubicBezTo>
                <a:cubicBezTo>
                  <a:pt x="421167" y="299617"/>
                  <a:pt x="489861" y="315756"/>
                  <a:pt x="562257" y="347936"/>
                </a:cubicBezTo>
                <a:cubicBezTo>
                  <a:pt x="559920" y="314992"/>
                  <a:pt x="559351" y="281866"/>
                  <a:pt x="559351" y="248638"/>
                </a:cubicBezTo>
                <a:close/>
                <a:moveTo>
                  <a:pt x="517407" y="0"/>
                </a:moveTo>
                <a:lnTo>
                  <a:pt x="2581295" y="0"/>
                </a:lnTo>
                <a:cubicBezTo>
                  <a:pt x="2607836" y="0"/>
                  <a:pt x="2629351" y="21515"/>
                  <a:pt x="2629351" y="48056"/>
                </a:cubicBezTo>
                <a:lnTo>
                  <a:pt x="2629351" y="125374"/>
                </a:lnTo>
                <a:cubicBezTo>
                  <a:pt x="2629351" y="151915"/>
                  <a:pt x="2607836" y="173430"/>
                  <a:pt x="2581295" y="173430"/>
                </a:cubicBezTo>
                <a:lnTo>
                  <a:pt x="517407" y="173430"/>
                </a:lnTo>
                <a:cubicBezTo>
                  <a:pt x="490866" y="173430"/>
                  <a:pt x="469351" y="151915"/>
                  <a:pt x="469351" y="125374"/>
                </a:cubicBezTo>
                <a:lnTo>
                  <a:pt x="469351" y="48056"/>
                </a:lnTo>
                <a:cubicBezTo>
                  <a:pt x="469351" y="21515"/>
                  <a:pt x="490866" y="0"/>
                  <a:pt x="51740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01" name="Rounded Rectangle 2">
            <a:extLst>
              <a:ext uri="{FF2B5EF4-FFF2-40B4-BE49-F238E27FC236}">
                <a16:creationId xmlns:a16="http://schemas.microsoft.com/office/drawing/2014/main" id="{038DE921-60C5-481E-B0F2-8975ACEA71BA}"/>
              </a:ext>
            </a:extLst>
          </p:cNvPr>
          <p:cNvSpPr/>
          <p:nvPr/>
        </p:nvSpPr>
        <p:spPr>
          <a:xfrm>
            <a:off x="8111148" y="2611072"/>
            <a:ext cx="200789" cy="298192"/>
          </a:xfrm>
          <a:custGeom>
            <a:avLst/>
            <a:gdLst/>
            <a:ahLst/>
            <a:cxnLst/>
            <a:rect l="l" t="t" r="r" b="b"/>
            <a:pathLst>
              <a:path w="2736304" h="3960440">
                <a:moveTo>
                  <a:pt x="1535774" y="3045693"/>
                </a:moveTo>
                <a:cubicBezTo>
                  <a:pt x="1502632" y="3045693"/>
                  <a:pt x="1475766" y="3072559"/>
                  <a:pt x="1475766" y="3105701"/>
                </a:cubicBezTo>
                <a:lnTo>
                  <a:pt x="1475766" y="3345725"/>
                </a:lnTo>
                <a:cubicBezTo>
                  <a:pt x="1475766" y="3378867"/>
                  <a:pt x="1502632" y="3405733"/>
                  <a:pt x="1535774" y="3405733"/>
                </a:cubicBezTo>
                <a:lnTo>
                  <a:pt x="1775798" y="3405733"/>
                </a:lnTo>
                <a:cubicBezTo>
                  <a:pt x="1808940" y="3405733"/>
                  <a:pt x="1835806" y="3378867"/>
                  <a:pt x="1835806" y="3345725"/>
                </a:cubicBezTo>
                <a:lnTo>
                  <a:pt x="1835806" y="3105701"/>
                </a:lnTo>
                <a:cubicBezTo>
                  <a:pt x="1835806" y="3072559"/>
                  <a:pt x="1808940" y="3045693"/>
                  <a:pt x="1775798" y="3045693"/>
                </a:cubicBezTo>
                <a:close/>
                <a:moveTo>
                  <a:pt x="973636" y="3045693"/>
                </a:moveTo>
                <a:cubicBezTo>
                  <a:pt x="940494" y="3045693"/>
                  <a:pt x="913628" y="3072559"/>
                  <a:pt x="913628" y="3105701"/>
                </a:cubicBezTo>
                <a:lnTo>
                  <a:pt x="913628" y="3345725"/>
                </a:lnTo>
                <a:cubicBezTo>
                  <a:pt x="913628" y="3378867"/>
                  <a:pt x="940494" y="3405733"/>
                  <a:pt x="973636" y="3405733"/>
                </a:cubicBezTo>
                <a:lnTo>
                  <a:pt x="1213660" y="3405733"/>
                </a:lnTo>
                <a:cubicBezTo>
                  <a:pt x="1246802" y="3405733"/>
                  <a:pt x="1273668" y="3378867"/>
                  <a:pt x="1273668" y="3345725"/>
                </a:cubicBezTo>
                <a:lnTo>
                  <a:pt x="1273668" y="3105701"/>
                </a:lnTo>
                <a:cubicBezTo>
                  <a:pt x="1273668" y="3072559"/>
                  <a:pt x="1246802" y="3045693"/>
                  <a:pt x="1213660" y="3045693"/>
                </a:cubicBezTo>
                <a:close/>
                <a:moveTo>
                  <a:pt x="411498" y="3045693"/>
                </a:moveTo>
                <a:cubicBezTo>
                  <a:pt x="378356" y="3045693"/>
                  <a:pt x="351490" y="3072559"/>
                  <a:pt x="351490" y="3105701"/>
                </a:cubicBezTo>
                <a:lnTo>
                  <a:pt x="351490" y="3345725"/>
                </a:lnTo>
                <a:cubicBezTo>
                  <a:pt x="351490" y="3378867"/>
                  <a:pt x="378356" y="3405733"/>
                  <a:pt x="411498" y="3405733"/>
                </a:cubicBezTo>
                <a:lnTo>
                  <a:pt x="651522" y="3405733"/>
                </a:lnTo>
                <a:cubicBezTo>
                  <a:pt x="684664" y="3405733"/>
                  <a:pt x="711530" y="3378867"/>
                  <a:pt x="711530" y="3345725"/>
                </a:cubicBezTo>
                <a:lnTo>
                  <a:pt x="711530" y="3105701"/>
                </a:lnTo>
                <a:cubicBezTo>
                  <a:pt x="711530" y="3072559"/>
                  <a:pt x="684664" y="3045693"/>
                  <a:pt x="651522" y="3045693"/>
                </a:cubicBezTo>
                <a:close/>
                <a:moveTo>
                  <a:pt x="2091548" y="2450508"/>
                </a:moveTo>
                <a:cubicBezTo>
                  <a:pt x="2058410" y="2450508"/>
                  <a:pt x="2031547" y="2477371"/>
                  <a:pt x="2031547" y="2510509"/>
                </a:cubicBezTo>
                <a:lnTo>
                  <a:pt x="2031547" y="3345732"/>
                </a:lnTo>
                <a:cubicBezTo>
                  <a:pt x="2031547" y="3378870"/>
                  <a:pt x="2058410" y="3405733"/>
                  <a:pt x="2091548" y="3405733"/>
                </a:cubicBezTo>
                <a:lnTo>
                  <a:pt x="2331546" y="3405733"/>
                </a:lnTo>
                <a:cubicBezTo>
                  <a:pt x="2364684" y="3405733"/>
                  <a:pt x="2391547" y="3378870"/>
                  <a:pt x="2391547" y="3345732"/>
                </a:cubicBezTo>
                <a:lnTo>
                  <a:pt x="2391547" y="2510509"/>
                </a:lnTo>
                <a:cubicBezTo>
                  <a:pt x="2391547" y="2477371"/>
                  <a:pt x="2364684" y="2450508"/>
                  <a:pt x="2331546" y="2450508"/>
                </a:cubicBezTo>
                <a:close/>
                <a:moveTo>
                  <a:pt x="1535774" y="2450508"/>
                </a:moveTo>
                <a:cubicBezTo>
                  <a:pt x="1502632" y="2450508"/>
                  <a:pt x="1475766" y="2477374"/>
                  <a:pt x="1475766" y="2510516"/>
                </a:cubicBezTo>
                <a:lnTo>
                  <a:pt x="1475766" y="2750540"/>
                </a:lnTo>
                <a:cubicBezTo>
                  <a:pt x="1475766" y="2783682"/>
                  <a:pt x="1502632" y="2810548"/>
                  <a:pt x="1535774" y="2810548"/>
                </a:cubicBezTo>
                <a:lnTo>
                  <a:pt x="1775798" y="2810548"/>
                </a:lnTo>
                <a:cubicBezTo>
                  <a:pt x="1808940" y="2810548"/>
                  <a:pt x="1835806" y="2783682"/>
                  <a:pt x="1835806" y="2750540"/>
                </a:cubicBezTo>
                <a:lnTo>
                  <a:pt x="1835806" y="2510516"/>
                </a:lnTo>
                <a:cubicBezTo>
                  <a:pt x="1835806" y="2477374"/>
                  <a:pt x="1808940" y="2450508"/>
                  <a:pt x="1775798" y="2450508"/>
                </a:cubicBezTo>
                <a:close/>
                <a:moveTo>
                  <a:pt x="973636" y="2450508"/>
                </a:moveTo>
                <a:cubicBezTo>
                  <a:pt x="940494" y="2450508"/>
                  <a:pt x="913628" y="2477374"/>
                  <a:pt x="913628" y="2510516"/>
                </a:cubicBezTo>
                <a:lnTo>
                  <a:pt x="913628" y="2750540"/>
                </a:lnTo>
                <a:cubicBezTo>
                  <a:pt x="913628" y="2783682"/>
                  <a:pt x="940494" y="2810548"/>
                  <a:pt x="973636" y="2810548"/>
                </a:cubicBezTo>
                <a:lnTo>
                  <a:pt x="1213660" y="2810548"/>
                </a:lnTo>
                <a:cubicBezTo>
                  <a:pt x="1246802" y="2810548"/>
                  <a:pt x="1273668" y="2783682"/>
                  <a:pt x="1273668" y="2750540"/>
                </a:cubicBezTo>
                <a:lnTo>
                  <a:pt x="1273668" y="2510516"/>
                </a:lnTo>
                <a:cubicBezTo>
                  <a:pt x="1273668" y="2477374"/>
                  <a:pt x="1246802" y="2450508"/>
                  <a:pt x="1213660" y="2450508"/>
                </a:cubicBezTo>
                <a:close/>
                <a:moveTo>
                  <a:pt x="411498" y="2450508"/>
                </a:moveTo>
                <a:cubicBezTo>
                  <a:pt x="378356" y="2450508"/>
                  <a:pt x="351490" y="2477374"/>
                  <a:pt x="351490" y="2510516"/>
                </a:cubicBezTo>
                <a:lnTo>
                  <a:pt x="351490" y="2750540"/>
                </a:lnTo>
                <a:cubicBezTo>
                  <a:pt x="351490" y="2783682"/>
                  <a:pt x="378356" y="2810548"/>
                  <a:pt x="411498" y="2810548"/>
                </a:cubicBezTo>
                <a:lnTo>
                  <a:pt x="651522" y="2810548"/>
                </a:lnTo>
                <a:cubicBezTo>
                  <a:pt x="684664" y="2810548"/>
                  <a:pt x="711530" y="2783682"/>
                  <a:pt x="711530" y="2750540"/>
                </a:cubicBezTo>
                <a:lnTo>
                  <a:pt x="711530" y="2510516"/>
                </a:lnTo>
                <a:cubicBezTo>
                  <a:pt x="711530" y="2477374"/>
                  <a:pt x="684664" y="2450508"/>
                  <a:pt x="651522" y="2450508"/>
                </a:cubicBezTo>
                <a:close/>
                <a:moveTo>
                  <a:pt x="2091555" y="1855324"/>
                </a:moveTo>
                <a:cubicBezTo>
                  <a:pt x="2058413" y="1855324"/>
                  <a:pt x="2031547" y="1882190"/>
                  <a:pt x="2031547" y="1915332"/>
                </a:cubicBezTo>
                <a:lnTo>
                  <a:pt x="2031547" y="2155356"/>
                </a:lnTo>
                <a:cubicBezTo>
                  <a:pt x="2031547" y="2188498"/>
                  <a:pt x="2058413" y="2215364"/>
                  <a:pt x="2091555" y="2215364"/>
                </a:cubicBezTo>
                <a:lnTo>
                  <a:pt x="2331579" y="2215364"/>
                </a:lnTo>
                <a:cubicBezTo>
                  <a:pt x="2364721" y="2215364"/>
                  <a:pt x="2391587" y="2188498"/>
                  <a:pt x="2391587" y="2155356"/>
                </a:cubicBezTo>
                <a:lnTo>
                  <a:pt x="2391587" y="1915332"/>
                </a:lnTo>
                <a:cubicBezTo>
                  <a:pt x="2391587" y="1882190"/>
                  <a:pt x="2364721" y="1855324"/>
                  <a:pt x="2331579" y="1855324"/>
                </a:cubicBezTo>
                <a:close/>
                <a:moveTo>
                  <a:pt x="1529417" y="1855324"/>
                </a:moveTo>
                <a:cubicBezTo>
                  <a:pt x="1496275" y="1855324"/>
                  <a:pt x="1469409" y="1882190"/>
                  <a:pt x="1469409" y="1915332"/>
                </a:cubicBezTo>
                <a:lnTo>
                  <a:pt x="1469409" y="2155356"/>
                </a:lnTo>
                <a:cubicBezTo>
                  <a:pt x="1469409" y="2188498"/>
                  <a:pt x="1496275" y="2215364"/>
                  <a:pt x="1529417" y="2215364"/>
                </a:cubicBezTo>
                <a:lnTo>
                  <a:pt x="1769441" y="2215364"/>
                </a:lnTo>
                <a:cubicBezTo>
                  <a:pt x="1802583" y="2215364"/>
                  <a:pt x="1829449" y="2188498"/>
                  <a:pt x="1829449" y="2155356"/>
                </a:cubicBezTo>
                <a:lnTo>
                  <a:pt x="1829449" y="1915332"/>
                </a:lnTo>
                <a:cubicBezTo>
                  <a:pt x="1829449" y="1882190"/>
                  <a:pt x="1802583" y="1855324"/>
                  <a:pt x="1769441" y="1855324"/>
                </a:cubicBezTo>
                <a:close/>
                <a:moveTo>
                  <a:pt x="967279" y="1855324"/>
                </a:moveTo>
                <a:cubicBezTo>
                  <a:pt x="934137" y="1855324"/>
                  <a:pt x="907271" y="1882190"/>
                  <a:pt x="907271" y="1915332"/>
                </a:cubicBezTo>
                <a:lnTo>
                  <a:pt x="907271" y="2155356"/>
                </a:lnTo>
                <a:cubicBezTo>
                  <a:pt x="907271" y="2188498"/>
                  <a:pt x="934137" y="2215364"/>
                  <a:pt x="967279" y="2215364"/>
                </a:cubicBezTo>
                <a:lnTo>
                  <a:pt x="1207303" y="2215364"/>
                </a:lnTo>
                <a:cubicBezTo>
                  <a:pt x="1240445" y="2215364"/>
                  <a:pt x="1267311" y="2188498"/>
                  <a:pt x="1267311" y="2155356"/>
                </a:cubicBezTo>
                <a:lnTo>
                  <a:pt x="1267311" y="1915332"/>
                </a:lnTo>
                <a:cubicBezTo>
                  <a:pt x="1267311" y="1882190"/>
                  <a:pt x="1240445" y="1855324"/>
                  <a:pt x="1207303" y="1855324"/>
                </a:cubicBezTo>
                <a:close/>
                <a:moveTo>
                  <a:pt x="405141" y="1855324"/>
                </a:moveTo>
                <a:cubicBezTo>
                  <a:pt x="371999" y="1855324"/>
                  <a:pt x="345133" y="1882190"/>
                  <a:pt x="345133" y="1915332"/>
                </a:cubicBezTo>
                <a:lnTo>
                  <a:pt x="345133" y="2155356"/>
                </a:lnTo>
                <a:cubicBezTo>
                  <a:pt x="345133" y="2188498"/>
                  <a:pt x="371999" y="2215364"/>
                  <a:pt x="405141" y="2215364"/>
                </a:cubicBezTo>
                <a:lnTo>
                  <a:pt x="645165" y="2215364"/>
                </a:lnTo>
                <a:cubicBezTo>
                  <a:pt x="678307" y="2215364"/>
                  <a:pt x="705173" y="2188498"/>
                  <a:pt x="705173" y="2155356"/>
                </a:cubicBezTo>
                <a:lnTo>
                  <a:pt x="705173" y="1915332"/>
                </a:lnTo>
                <a:cubicBezTo>
                  <a:pt x="705173" y="1882190"/>
                  <a:pt x="678307" y="1855324"/>
                  <a:pt x="645165" y="1855324"/>
                </a:cubicBezTo>
                <a:close/>
                <a:moveTo>
                  <a:pt x="2091555" y="1260140"/>
                </a:moveTo>
                <a:cubicBezTo>
                  <a:pt x="2058413" y="1260140"/>
                  <a:pt x="2031547" y="1287006"/>
                  <a:pt x="2031547" y="1320148"/>
                </a:cubicBezTo>
                <a:lnTo>
                  <a:pt x="2031547" y="1560172"/>
                </a:lnTo>
                <a:cubicBezTo>
                  <a:pt x="2031547" y="1593314"/>
                  <a:pt x="2058413" y="1620180"/>
                  <a:pt x="2091555" y="1620180"/>
                </a:cubicBezTo>
                <a:lnTo>
                  <a:pt x="2331579" y="1620180"/>
                </a:lnTo>
                <a:cubicBezTo>
                  <a:pt x="2364721" y="1620180"/>
                  <a:pt x="2391587" y="1593314"/>
                  <a:pt x="2391587" y="1560172"/>
                </a:cubicBezTo>
                <a:lnTo>
                  <a:pt x="2391587" y="1320148"/>
                </a:lnTo>
                <a:cubicBezTo>
                  <a:pt x="2391587" y="1287006"/>
                  <a:pt x="2364721" y="1260140"/>
                  <a:pt x="2331579" y="1260140"/>
                </a:cubicBezTo>
                <a:close/>
                <a:moveTo>
                  <a:pt x="1529417" y="1260140"/>
                </a:moveTo>
                <a:cubicBezTo>
                  <a:pt x="1496275" y="1260140"/>
                  <a:pt x="1469409" y="1287006"/>
                  <a:pt x="1469409" y="1320148"/>
                </a:cubicBezTo>
                <a:lnTo>
                  <a:pt x="1469409" y="1560172"/>
                </a:lnTo>
                <a:cubicBezTo>
                  <a:pt x="1469409" y="1593314"/>
                  <a:pt x="1496275" y="1620180"/>
                  <a:pt x="1529417" y="1620180"/>
                </a:cubicBezTo>
                <a:lnTo>
                  <a:pt x="1769441" y="1620180"/>
                </a:lnTo>
                <a:cubicBezTo>
                  <a:pt x="1802583" y="1620180"/>
                  <a:pt x="1829449" y="1593314"/>
                  <a:pt x="1829449" y="1560172"/>
                </a:cubicBezTo>
                <a:lnTo>
                  <a:pt x="1829449" y="1320148"/>
                </a:lnTo>
                <a:cubicBezTo>
                  <a:pt x="1829449" y="1287006"/>
                  <a:pt x="1802583" y="1260140"/>
                  <a:pt x="1769441" y="1260140"/>
                </a:cubicBezTo>
                <a:close/>
                <a:moveTo>
                  <a:pt x="967279" y="1260140"/>
                </a:moveTo>
                <a:cubicBezTo>
                  <a:pt x="934137" y="1260140"/>
                  <a:pt x="907271" y="1287006"/>
                  <a:pt x="907271" y="1320148"/>
                </a:cubicBezTo>
                <a:lnTo>
                  <a:pt x="907271" y="1560172"/>
                </a:lnTo>
                <a:cubicBezTo>
                  <a:pt x="907271" y="1593314"/>
                  <a:pt x="934137" y="1620180"/>
                  <a:pt x="967279" y="1620180"/>
                </a:cubicBezTo>
                <a:lnTo>
                  <a:pt x="1207303" y="1620180"/>
                </a:lnTo>
                <a:cubicBezTo>
                  <a:pt x="1240445" y="1620180"/>
                  <a:pt x="1267311" y="1593314"/>
                  <a:pt x="1267311" y="1560172"/>
                </a:cubicBezTo>
                <a:lnTo>
                  <a:pt x="1267311" y="1320148"/>
                </a:lnTo>
                <a:cubicBezTo>
                  <a:pt x="1267311" y="1287006"/>
                  <a:pt x="1240445" y="1260140"/>
                  <a:pt x="1207303" y="1260140"/>
                </a:cubicBezTo>
                <a:close/>
                <a:moveTo>
                  <a:pt x="405141" y="1260140"/>
                </a:moveTo>
                <a:cubicBezTo>
                  <a:pt x="371999" y="1260140"/>
                  <a:pt x="345133" y="1287006"/>
                  <a:pt x="345133" y="1320148"/>
                </a:cubicBezTo>
                <a:lnTo>
                  <a:pt x="345133" y="1560172"/>
                </a:lnTo>
                <a:cubicBezTo>
                  <a:pt x="345133" y="1593314"/>
                  <a:pt x="371999" y="1620180"/>
                  <a:pt x="405141" y="1620180"/>
                </a:cubicBezTo>
                <a:lnTo>
                  <a:pt x="645165" y="1620180"/>
                </a:lnTo>
                <a:cubicBezTo>
                  <a:pt x="678307" y="1620180"/>
                  <a:pt x="705173" y="1593314"/>
                  <a:pt x="705173" y="1560172"/>
                </a:cubicBezTo>
                <a:lnTo>
                  <a:pt x="705173" y="1320148"/>
                </a:lnTo>
                <a:cubicBezTo>
                  <a:pt x="705173" y="1287006"/>
                  <a:pt x="678307" y="1260140"/>
                  <a:pt x="645165" y="1260140"/>
                </a:cubicBezTo>
                <a:close/>
                <a:moveTo>
                  <a:pt x="444129" y="277258"/>
                </a:moveTo>
                <a:cubicBezTo>
                  <a:pt x="318150" y="277258"/>
                  <a:pt x="216024" y="379384"/>
                  <a:pt x="216024" y="505363"/>
                </a:cubicBezTo>
                <a:lnTo>
                  <a:pt x="216024" y="744003"/>
                </a:lnTo>
                <a:cubicBezTo>
                  <a:pt x="216024" y="869982"/>
                  <a:pt x="318150" y="972108"/>
                  <a:pt x="444129" y="972108"/>
                </a:cubicBezTo>
                <a:lnTo>
                  <a:pt x="2292175" y="972108"/>
                </a:lnTo>
                <a:cubicBezTo>
                  <a:pt x="2418154" y="972108"/>
                  <a:pt x="2520280" y="869982"/>
                  <a:pt x="2520280" y="744003"/>
                </a:cubicBezTo>
                <a:lnTo>
                  <a:pt x="2520280" y="505363"/>
                </a:lnTo>
                <a:cubicBezTo>
                  <a:pt x="2520280" y="379384"/>
                  <a:pt x="2418154" y="277258"/>
                  <a:pt x="2292175" y="277258"/>
                </a:cubicBezTo>
                <a:close/>
                <a:moveTo>
                  <a:pt x="456060" y="0"/>
                </a:moveTo>
                <a:lnTo>
                  <a:pt x="2280244" y="0"/>
                </a:lnTo>
                <a:cubicBezTo>
                  <a:pt x="2532119" y="0"/>
                  <a:pt x="2736304" y="204185"/>
                  <a:pt x="2736304" y="456060"/>
                </a:cubicBezTo>
                <a:lnTo>
                  <a:pt x="2736304" y="3504380"/>
                </a:lnTo>
                <a:cubicBezTo>
                  <a:pt x="2736304" y="3756255"/>
                  <a:pt x="2532119" y="3960440"/>
                  <a:pt x="2280244" y="3960440"/>
                </a:cubicBezTo>
                <a:lnTo>
                  <a:pt x="456060" y="3960440"/>
                </a:lnTo>
                <a:cubicBezTo>
                  <a:pt x="204185" y="3960440"/>
                  <a:pt x="0" y="3756255"/>
                  <a:pt x="0" y="3504380"/>
                </a:cubicBezTo>
                <a:lnTo>
                  <a:pt x="0" y="456060"/>
                </a:lnTo>
                <a:cubicBezTo>
                  <a:pt x="0" y="204185"/>
                  <a:pt x="204185" y="0"/>
                  <a:pt x="456060" y="0"/>
                </a:cubicBezTo>
                <a:close/>
              </a:path>
            </a:pathLst>
          </a:cu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02" name="Oval 6">
            <a:extLst>
              <a:ext uri="{FF2B5EF4-FFF2-40B4-BE49-F238E27FC236}">
                <a16:creationId xmlns:a16="http://schemas.microsoft.com/office/drawing/2014/main" id="{ABB3FCE2-90AE-491D-B84D-A31E6B674ED9}"/>
              </a:ext>
            </a:extLst>
          </p:cNvPr>
          <p:cNvSpPr>
            <a:spLocks noChangeAspect="1"/>
          </p:cNvSpPr>
          <p:nvPr/>
        </p:nvSpPr>
        <p:spPr>
          <a:xfrm rot="2700000">
            <a:off x="8920104" y="2707870"/>
            <a:ext cx="202756" cy="253520"/>
          </a:xfrm>
          <a:custGeom>
            <a:avLst/>
            <a:gdLst/>
            <a:ahLst/>
            <a:cxnLst/>
            <a:rect l="l" t="t" r="r" b="b"/>
            <a:pathLst>
              <a:path w="3478449" h="4349349">
                <a:moveTo>
                  <a:pt x="2303834" y="3332250"/>
                </a:moveTo>
                <a:lnTo>
                  <a:pt x="2335786" y="3451498"/>
                </a:lnTo>
                <a:cubicBezTo>
                  <a:pt x="2513705" y="3496366"/>
                  <a:pt x="2649193" y="3646654"/>
                  <a:pt x="2672368" y="3832213"/>
                </a:cubicBezTo>
                <a:cubicBezTo>
                  <a:pt x="3044631" y="3779681"/>
                  <a:pt x="3285029" y="3695856"/>
                  <a:pt x="3285029" y="3601502"/>
                </a:cubicBezTo>
                <a:cubicBezTo>
                  <a:pt x="3285027" y="3478779"/>
                  <a:pt x="2878330" y="3373868"/>
                  <a:pt x="2303834" y="3332250"/>
                </a:cubicBezTo>
                <a:close/>
                <a:moveTo>
                  <a:pt x="224780" y="3543083"/>
                </a:moveTo>
                <a:cubicBezTo>
                  <a:pt x="204188" y="3561953"/>
                  <a:pt x="193374" y="3581491"/>
                  <a:pt x="193374" y="3601503"/>
                </a:cubicBezTo>
                <a:cubicBezTo>
                  <a:pt x="193374" y="3761597"/>
                  <a:pt x="885464" y="3891378"/>
                  <a:pt x="1739200" y="3891378"/>
                </a:cubicBezTo>
                <a:lnTo>
                  <a:pt x="1763211" y="3890924"/>
                </a:lnTo>
                <a:cubicBezTo>
                  <a:pt x="1763475" y="3730950"/>
                  <a:pt x="1846055" y="3590294"/>
                  <a:pt x="1971184" y="3509473"/>
                </a:cubicBezTo>
                <a:lnTo>
                  <a:pt x="1919083" y="3315028"/>
                </a:lnTo>
                <a:cubicBezTo>
                  <a:pt x="1860093" y="3312287"/>
                  <a:pt x="1800058" y="3311628"/>
                  <a:pt x="1739202" y="3311628"/>
                </a:cubicBezTo>
                <a:cubicBezTo>
                  <a:pt x="992182" y="3311628"/>
                  <a:pt x="368923" y="3410992"/>
                  <a:pt x="224780" y="3543083"/>
                </a:cubicBezTo>
                <a:close/>
                <a:moveTo>
                  <a:pt x="806151" y="1092835"/>
                </a:moveTo>
                <a:cubicBezTo>
                  <a:pt x="628676" y="1265432"/>
                  <a:pt x="557357" y="1493226"/>
                  <a:pt x="543550" y="1674212"/>
                </a:cubicBezTo>
                <a:lnTo>
                  <a:pt x="441728" y="3005602"/>
                </a:lnTo>
                <a:cubicBezTo>
                  <a:pt x="438610" y="3070037"/>
                  <a:pt x="488316" y="3124800"/>
                  <a:pt x="552752" y="3127918"/>
                </a:cubicBezTo>
                <a:lnTo>
                  <a:pt x="571117" y="3128807"/>
                </a:lnTo>
                <a:cubicBezTo>
                  <a:pt x="635553" y="3131925"/>
                  <a:pt x="690316" y="3082219"/>
                  <a:pt x="693433" y="3017783"/>
                </a:cubicBezTo>
                <a:cubicBezTo>
                  <a:pt x="727374" y="2316475"/>
                  <a:pt x="701659" y="2413768"/>
                  <a:pt x="796789" y="1704301"/>
                </a:cubicBezTo>
                <a:cubicBezTo>
                  <a:pt x="820305" y="1497091"/>
                  <a:pt x="833536" y="1389927"/>
                  <a:pt x="1040726" y="1187927"/>
                </a:cubicBezTo>
                <a:cubicBezTo>
                  <a:pt x="1302172" y="951267"/>
                  <a:pt x="1160955" y="796219"/>
                  <a:pt x="888852" y="1022541"/>
                </a:cubicBezTo>
                <a:cubicBezTo>
                  <a:pt x="859024" y="1044648"/>
                  <a:pt x="831504" y="1068178"/>
                  <a:pt x="806151" y="1092835"/>
                </a:cubicBezTo>
                <a:close/>
                <a:moveTo>
                  <a:pt x="1536542" y="332502"/>
                </a:moveTo>
                <a:cubicBezTo>
                  <a:pt x="1490277" y="391748"/>
                  <a:pt x="1471485" y="469497"/>
                  <a:pt x="1489427" y="544816"/>
                </a:cubicBezTo>
                <a:cubicBezTo>
                  <a:pt x="1652710" y="513079"/>
                  <a:pt x="1822066" y="510840"/>
                  <a:pt x="1988094" y="544087"/>
                </a:cubicBezTo>
                <a:cubicBezTo>
                  <a:pt x="2011603" y="446945"/>
                  <a:pt x="1973964" y="344924"/>
                  <a:pt x="1892630" y="284450"/>
                </a:cubicBezTo>
                <a:cubicBezTo>
                  <a:pt x="1804889" y="219212"/>
                  <a:pt x="1685490" y="216590"/>
                  <a:pt x="1594972" y="277917"/>
                </a:cubicBezTo>
                <a:cubicBezTo>
                  <a:pt x="1572342" y="293249"/>
                  <a:pt x="1552755" y="311739"/>
                  <a:pt x="1536542" y="332502"/>
                </a:cubicBezTo>
                <a:close/>
                <a:moveTo>
                  <a:pt x="1403558" y="132679"/>
                </a:moveTo>
                <a:cubicBezTo>
                  <a:pt x="1422172" y="115245"/>
                  <a:pt x="1442316" y="99106"/>
                  <a:pt x="1463913" y="84474"/>
                </a:cubicBezTo>
                <a:cubicBezTo>
                  <a:pt x="1636683" y="-32580"/>
                  <a:pt x="1864582" y="-27578"/>
                  <a:pt x="2032050" y="96942"/>
                </a:cubicBezTo>
                <a:cubicBezTo>
                  <a:pt x="2191033" y="215151"/>
                  <a:pt x="2262548" y="416529"/>
                  <a:pt x="2214622" y="606677"/>
                </a:cubicBezTo>
                <a:cubicBezTo>
                  <a:pt x="2516958" y="722785"/>
                  <a:pt x="2795175" y="964284"/>
                  <a:pt x="2993719" y="1367716"/>
                </a:cubicBezTo>
                <a:cubicBezTo>
                  <a:pt x="3144703" y="1723426"/>
                  <a:pt x="3222501" y="1968311"/>
                  <a:pt x="3243962" y="2479782"/>
                </a:cubicBezTo>
                <a:cubicBezTo>
                  <a:pt x="3265423" y="2883394"/>
                  <a:pt x="3227178" y="2880525"/>
                  <a:pt x="3478449" y="3562850"/>
                </a:cubicBezTo>
                <a:lnTo>
                  <a:pt x="3471348" y="3562897"/>
                </a:lnTo>
                <a:cubicBezTo>
                  <a:pt x="3476429" y="3575355"/>
                  <a:pt x="3478257" y="3588369"/>
                  <a:pt x="3478256" y="3601503"/>
                </a:cubicBezTo>
                <a:cubicBezTo>
                  <a:pt x="3478256" y="3777378"/>
                  <a:pt x="3150470" y="3931647"/>
                  <a:pt x="2657797" y="4017694"/>
                </a:cubicBezTo>
                <a:cubicBezTo>
                  <a:pt x="2605086" y="4209442"/>
                  <a:pt x="2429009" y="4349349"/>
                  <a:pt x="2220254" y="4349349"/>
                </a:cubicBezTo>
                <a:cubicBezTo>
                  <a:pt x="2039425" y="4349349"/>
                  <a:pt x="1883116" y="4244370"/>
                  <a:pt x="1810477" y="4091287"/>
                </a:cubicBezTo>
                <a:cubicBezTo>
                  <a:pt x="1786841" y="4092167"/>
                  <a:pt x="1763078" y="4092303"/>
                  <a:pt x="1739202" y="4092303"/>
                </a:cubicBezTo>
                <a:cubicBezTo>
                  <a:pt x="778747" y="4092303"/>
                  <a:pt x="146" y="3872564"/>
                  <a:pt x="146" y="3601503"/>
                </a:cubicBezTo>
                <a:lnTo>
                  <a:pt x="2958" y="3585789"/>
                </a:lnTo>
                <a:lnTo>
                  <a:pt x="0" y="3585809"/>
                </a:lnTo>
                <a:lnTo>
                  <a:pt x="4960" y="3574599"/>
                </a:lnTo>
                <a:cubicBezTo>
                  <a:pt x="7744" y="3548733"/>
                  <a:pt x="19558" y="3523805"/>
                  <a:pt x="38043" y="3499774"/>
                </a:cubicBezTo>
                <a:cubicBezTo>
                  <a:pt x="212374" y="3085653"/>
                  <a:pt x="178399" y="2848667"/>
                  <a:pt x="180505" y="2442031"/>
                </a:cubicBezTo>
                <a:cubicBezTo>
                  <a:pt x="198934" y="1835481"/>
                  <a:pt x="351030" y="1502532"/>
                  <a:pt x="434022" y="1319862"/>
                </a:cubicBezTo>
                <a:cubicBezTo>
                  <a:pt x="482466" y="1213236"/>
                  <a:pt x="548576" y="1113252"/>
                  <a:pt x="628456" y="1022511"/>
                </a:cubicBezTo>
                <a:cubicBezTo>
                  <a:pt x="663405" y="982812"/>
                  <a:pt x="700987" y="944882"/>
                  <a:pt x="740880" y="908940"/>
                </a:cubicBezTo>
                <a:cubicBezTo>
                  <a:pt x="888526" y="775914"/>
                  <a:pt x="1067806" y="670105"/>
                  <a:pt x="1262306" y="602921"/>
                </a:cubicBezTo>
                <a:cubicBezTo>
                  <a:pt x="1220867" y="430764"/>
                  <a:pt x="1276608" y="251587"/>
                  <a:pt x="1403558" y="132679"/>
                </a:cubicBezTo>
                <a:close/>
              </a:path>
            </a:pathLst>
          </a:cu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03" name="Rectangle 9">
            <a:extLst>
              <a:ext uri="{FF2B5EF4-FFF2-40B4-BE49-F238E27FC236}">
                <a16:creationId xmlns:a16="http://schemas.microsoft.com/office/drawing/2014/main" id="{CB6B915D-BD94-498A-BED8-5F3CCF93E4D8}"/>
              </a:ext>
            </a:extLst>
          </p:cNvPr>
          <p:cNvSpPr>
            <a:spLocks noChangeAspect="1"/>
          </p:cNvSpPr>
          <p:nvPr/>
        </p:nvSpPr>
        <p:spPr>
          <a:xfrm rot="18900000">
            <a:off x="8428289" y="2628951"/>
            <a:ext cx="253523" cy="162755"/>
          </a:xfrm>
          <a:custGeom>
            <a:avLst/>
            <a:gdLst/>
            <a:ahLst/>
            <a:cxnLst/>
            <a:rect l="l" t="t" r="r" b="b"/>
            <a:pathLst>
              <a:path w="4124304" h="2647702">
                <a:moveTo>
                  <a:pt x="1686761" y="960941"/>
                </a:moveTo>
                <a:cubicBezTo>
                  <a:pt x="1753842" y="1028021"/>
                  <a:pt x="1798471" y="1109050"/>
                  <a:pt x="1818618" y="1195219"/>
                </a:cubicBezTo>
                <a:lnTo>
                  <a:pt x="1357681" y="1195218"/>
                </a:lnTo>
                <a:cubicBezTo>
                  <a:pt x="1313297" y="1181285"/>
                  <a:pt x="1263467" y="1193011"/>
                  <a:pt x="1228239" y="1228239"/>
                </a:cubicBezTo>
                <a:cubicBezTo>
                  <a:pt x="1175433" y="1281044"/>
                  <a:pt x="1175433" y="1366658"/>
                  <a:pt x="1228239" y="1419463"/>
                </a:cubicBezTo>
                <a:cubicBezTo>
                  <a:pt x="1268711" y="1459935"/>
                  <a:pt x="1328455" y="1469389"/>
                  <a:pt x="1377667" y="1447218"/>
                </a:cubicBezTo>
                <a:lnTo>
                  <a:pt x="1820178" y="1447218"/>
                </a:lnTo>
                <a:cubicBezTo>
                  <a:pt x="1800316" y="1535281"/>
                  <a:pt x="1755235" y="1618288"/>
                  <a:pt x="1686761" y="1686762"/>
                </a:cubicBezTo>
                <a:cubicBezTo>
                  <a:pt x="1486331" y="1887192"/>
                  <a:pt x="1161370" y="1887192"/>
                  <a:pt x="960940" y="1686762"/>
                </a:cubicBezTo>
                <a:cubicBezTo>
                  <a:pt x="760510" y="1486332"/>
                  <a:pt x="760510" y="1161371"/>
                  <a:pt x="960940" y="960941"/>
                </a:cubicBezTo>
                <a:cubicBezTo>
                  <a:pt x="1161370" y="760511"/>
                  <a:pt x="1486331" y="760511"/>
                  <a:pt x="1686761" y="960941"/>
                </a:cubicBezTo>
                <a:close/>
                <a:moveTo>
                  <a:pt x="1990695" y="657007"/>
                </a:moveTo>
                <a:cubicBezTo>
                  <a:pt x="2141919" y="808231"/>
                  <a:pt x="2231048" y="998036"/>
                  <a:pt x="2254582" y="1195218"/>
                </a:cubicBezTo>
                <a:lnTo>
                  <a:pt x="2033623" y="1195218"/>
                </a:lnTo>
                <a:cubicBezTo>
                  <a:pt x="2009221" y="1055209"/>
                  <a:pt x="1942559" y="921354"/>
                  <a:pt x="1834453" y="813249"/>
                </a:cubicBezTo>
                <a:cubicBezTo>
                  <a:pt x="1552456" y="531251"/>
                  <a:pt x="1095246" y="531251"/>
                  <a:pt x="813248" y="813249"/>
                </a:cubicBezTo>
                <a:cubicBezTo>
                  <a:pt x="531251" y="1095246"/>
                  <a:pt x="531251" y="1552456"/>
                  <a:pt x="813248" y="1834454"/>
                </a:cubicBezTo>
                <a:cubicBezTo>
                  <a:pt x="1095246" y="2116452"/>
                  <a:pt x="1552456" y="2116452"/>
                  <a:pt x="1834453" y="1834454"/>
                </a:cubicBezTo>
                <a:cubicBezTo>
                  <a:pt x="1943898" y="1725009"/>
                  <a:pt x="2010867" y="1589173"/>
                  <a:pt x="2034128" y="1447218"/>
                </a:cubicBezTo>
                <a:lnTo>
                  <a:pt x="2255087" y="1447218"/>
                </a:lnTo>
                <a:cubicBezTo>
                  <a:pt x="2232632" y="1646282"/>
                  <a:pt x="2143266" y="1838124"/>
                  <a:pt x="1990695" y="1990695"/>
                </a:cubicBezTo>
                <a:cubicBezTo>
                  <a:pt x="1622407" y="2358984"/>
                  <a:pt x="1025295" y="2358984"/>
                  <a:pt x="657007" y="1990695"/>
                </a:cubicBezTo>
                <a:cubicBezTo>
                  <a:pt x="288719" y="1622407"/>
                  <a:pt x="288719" y="1025295"/>
                  <a:pt x="657007" y="657007"/>
                </a:cubicBezTo>
                <a:cubicBezTo>
                  <a:pt x="1025295" y="288719"/>
                  <a:pt x="1622407" y="288719"/>
                  <a:pt x="1990695" y="657007"/>
                </a:cubicBezTo>
                <a:close/>
                <a:moveTo>
                  <a:pt x="2331989" y="315713"/>
                </a:moveTo>
                <a:cubicBezTo>
                  <a:pt x="2577620" y="561344"/>
                  <a:pt x="2714888" y="874304"/>
                  <a:pt x="2743432" y="1195218"/>
                </a:cubicBezTo>
                <a:lnTo>
                  <a:pt x="2495534" y="1195219"/>
                </a:lnTo>
                <a:cubicBezTo>
                  <a:pt x="2468062" y="937544"/>
                  <a:pt x="2355257" y="687433"/>
                  <a:pt x="2157763" y="489939"/>
                </a:cubicBezTo>
                <a:cubicBezTo>
                  <a:pt x="1697206" y="29382"/>
                  <a:pt x="950496" y="29382"/>
                  <a:pt x="489939" y="489939"/>
                </a:cubicBezTo>
                <a:cubicBezTo>
                  <a:pt x="29381" y="950496"/>
                  <a:pt x="29381" y="1697206"/>
                  <a:pt x="489939" y="2157764"/>
                </a:cubicBezTo>
                <a:cubicBezTo>
                  <a:pt x="950496" y="2618321"/>
                  <a:pt x="1697206" y="2618321"/>
                  <a:pt x="2157763" y="2157764"/>
                </a:cubicBezTo>
                <a:cubicBezTo>
                  <a:pt x="2356608" y="1958919"/>
                  <a:pt x="2469602" y="1706733"/>
                  <a:pt x="2496294" y="1447218"/>
                </a:cubicBezTo>
                <a:lnTo>
                  <a:pt x="2743684" y="1447218"/>
                </a:lnTo>
                <a:cubicBezTo>
                  <a:pt x="2716382" y="1769985"/>
                  <a:pt x="2578960" y="2085019"/>
                  <a:pt x="2331989" y="2331990"/>
                </a:cubicBezTo>
                <a:cubicBezTo>
                  <a:pt x="1775210" y="2888769"/>
                  <a:pt x="872492" y="2888769"/>
                  <a:pt x="315712" y="2331990"/>
                </a:cubicBezTo>
                <a:cubicBezTo>
                  <a:pt x="-241067" y="1775210"/>
                  <a:pt x="-241067" y="872492"/>
                  <a:pt x="315712" y="315713"/>
                </a:cubicBezTo>
                <a:cubicBezTo>
                  <a:pt x="872492" y="-241067"/>
                  <a:pt x="1775210" y="-241067"/>
                  <a:pt x="2331989" y="315713"/>
                </a:cubicBezTo>
                <a:close/>
                <a:moveTo>
                  <a:pt x="2647702" y="0"/>
                </a:moveTo>
                <a:cubicBezTo>
                  <a:pt x="2980508" y="332806"/>
                  <a:pt x="3161825" y="759734"/>
                  <a:pt x="3189918" y="1195218"/>
                </a:cubicBezTo>
                <a:lnTo>
                  <a:pt x="2940090" y="1195219"/>
                </a:lnTo>
                <a:cubicBezTo>
                  <a:pt x="2911774" y="823816"/>
                  <a:pt x="2755074" y="460681"/>
                  <a:pt x="2471047" y="176655"/>
                </a:cubicBezTo>
                <a:cubicBezTo>
                  <a:pt x="1837468" y="-456924"/>
                  <a:pt x="810233" y="-456924"/>
                  <a:pt x="176654" y="176655"/>
                </a:cubicBezTo>
                <a:cubicBezTo>
                  <a:pt x="-456925" y="810234"/>
                  <a:pt x="-456925" y="1837469"/>
                  <a:pt x="176654" y="2471048"/>
                </a:cubicBezTo>
                <a:cubicBezTo>
                  <a:pt x="810233" y="3104627"/>
                  <a:pt x="1837468" y="3104627"/>
                  <a:pt x="2471047" y="2471048"/>
                </a:cubicBezTo>
                <a:cubicBezTo>
                  <a:pt x="2756414" y="2185682"/>
                  <a:pt x="2913250" y="1820457"/>
                  <a:pt x="2940341" y="1447218"/>
                </a:cubicBezTo>
                <a:lnTo>
                  <a:pt x="3190169" y="1447219"/>
                </a:lnTo>
                <a:cubicBezTo>
                  <a:pt x="3163284" y="1884525"/>
                  <a:pt x="2981849" y="2313555"/>
                  <a:pt x="2647702" y="2647702"/>
                </a:cubicBezTo>
                <a:cubicBezTo>
                  <a:pt x="1916559" y="3378845"/>
                  <a:pt x="731143" y="3378845"/>
                  <a:pt x="0" y="2647702"/>
                </a:cubicBezTo>
                <a:cubicBezTo>
                  <a:pt x="-731143" y="1916559"/>
                  <a:pt x="-731143" y="731143"/>
                  <a:pt x="0" y="0"/>
                </a:cubicBezTo>
                <a:cubicBezTo>
                  <a:pt x="731143" y="-731142"/>
                  <a:pt x="1916559" y="-731142"/>
                  <a:pt x="2647702" y="0"/>
                </a:cubicBezTo>
                <a:close/>
                <a:moveTo>
                  <a:pt x="4124304" y="1067606"/>
                </a:moveTo>
                <a:lnTo>
                  <a:pt x="3881988" y="1309922"/>
                </a:lnTo>
                <a:lnTo>
                  <a:pt x="4124304" y="1552238"/>
                </a:lnTo>
                <a:lnTo>
                  <a:pt x="3582443" y="1552238"/>
                </a:lnTo>
                <a:lnTo>
                  <a:pt x="3423422" y="1393218"/>
                </a:lnTo>
                <a:lnTo>
                  <a:pt x="1314873" y="1393218"/>
                </a:lnTo>
                <a:cubicBezTo>
                  <a:pt x="1275517" y="1350840"/>
                  <a:pt x="1278327" y="1311274"/>
                  <a:pt x="1314873" y="1249218"/>
                </a:cubicBezTo>
                <a:lnTo>
                  <a:pt x="3400831" y="1249218"/>
                </a:lnTo>
                <a:lnTo>
                  <a:pt x="3582443" y="1067606"/>
                </a:lnTo>
                <a:close/>
              </a:path>
            </a:pathLst>
          </a:cu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04" name="Rectangle 1">
            <a:extLst>
              <a:ext uri="{FF2B5EF4-FFF2-40B4-BE49-F238E27FC236}">
                <a16:creationId xmlns:a16="http://schemas.microsoft.com/office/drawing/2014/main" id="{1CCDB488-4DD7-4B38-8DBE-DC524C769691}"/>
              </a:ext>
            </a:extLst>
          </p:cNvPr>
          <p:cNvSpPr/>
          <p:nvPr/>
        </p:nvSpPr>
        <p:spPr>
          <a:xfrm>
            <a:off x="7764615" y="2721782"/>
            <a:ext cx="241470" cy="242643"/>
          </a:xfrm>
          <a:custGeom>
            <a:avLst/>
            <a:gdLst/>
            <a:ahLst/>
            <a:cxnLst/>
            <a:rect l="l" t="t" r="r" b="b"/>
            <a:pathLst>
              <a:path w="4018294" h="3935229">
                <a:moveTo>
                  <a:pt x="1686498" y="3459340"/>
                </a:moveTo>
                <a:cubicBezTo>
                  <a:pt x="1659539" y="3459340"/>
                  <a:pt x="1637685" y="3481194"/>
                  <a:pt x="1637685" y="3508153"/>
                </a:cubicBezTo>
                <a:lnTo>
                  <a:pt x="1637685" y="3703399"/>
                </a:lnTo>
                <a:cubicBezTo>
                  <a:pt x="1637685" y="3730358"/>
                  <a:pt x="1659539" y="3752212"/>
                  <a:pt x="1686498" y="3752212"/>
                </a:cubicBezTo>
                <a:lnTo>
                  <a:pt x="2782130" y="3752212"/>
                </a:lnTo>
                <a:cubicBezTo>
                  <a:pt x="2809089" y="3752212"/>
                  <a:pt x="2830943" y="3730358"/>
                  <a:pt x="2830943" y="3703399"/>
                </a:cubicBezTo>
                <a:lnTo>
                  <a:pt x="2830943" y="3508153"/>
                </a:lnTo>
                <a:cubicBezTo>
                  <a:pt x="2830943" y="3481194"/>
                  <a:pt x="2809089" y="3459340"/>
                  <a:pt x="2782130" y="3459340"/>
                </a:cubicBezTo>
                <a:close/>
                <a:moveTo>
                  <a:pt x="1249864" y="3459340"/>
                </a:moveTo>
                <a:cubicBezTo>
                  <a:pt x="1222905" y="3459340"/>
                  <a:pt x="1201051" y="3481194"/>
                  <a:pt x="1201051" y="3508153"/>
                </a:cubicBezTo>
                <a:lnTo>
                  <a:pt x="1201051" y="3703399"/>
                </a:lnTo>
                <a:cubicBezTo>
                  <a:pt x="1201051" y="3730358"/>
                  <a:pt x="1222905" y="3752212"/>
                  <a:pt x="1249864" y="3752212"/>
                </a:cubicBezTo>
                <a:lnTo>
                  <a:pt x="1445110" y="3752212"/>
                </a:lnTo>
                <a:cubicBezTo>
                  <a:pt x="1472069" y="3752212"/>
                  <a:pt x="1493923" y="3730358"/>
                  <a:pt x="1493923" y="3703399"/>
                </a:cubicBezTo>
                <a:lnTo>
                  <a:pt x="1493923" y="3508153"/>
                </a:lnTo>
                <a:cubicBezTo>
                  <a:pt x="1493923" y="3481194"/>
                  <a:pt x="1472069" y="3459340"/>
                  <a:pt x="1445110" y="3459340"/>
                </a:cubicBezTo>
                <a:close/>
                <a:moveTo>
                  <a:pt x="818798" y="3459340"/>
                </a:moveTo>
                <a:cubicBezTo>
                  <a:pt x="791839" y="3459340"/>
                  <a:pt x="769985" y="3481194"/>
                  <a:pt x="769985" y="3508153"/>
                </a:cubicBezTo>
                <a:lnTo>
                  <a:pt x="769985" y="3703399"/>
                </a:lnTo>
                <a:cubicBezTo>
                  <a:pt x="769985" y="3730358"/>
                  <a:pt x="791839" y="3752212"/>
                  <a:pt x="818798" y="3752212"/>
                </a:cubicBezTo>
                <a:lnTo>
                  <a:pt x="1014044" y="3752212"/>
                </a:lnTo>
                <a:cubicBezTo>
                  <a:pt x="1041003" y="3752212"/>
                  <a:pt x="1062857" y="3730358"/>
                  <a:pt x="1062857" y="3703399"/>
                </a:cubicBezTo>
                <a:lnTo>
                  <a:pt x="1062857" y="3508153"/>
                </a:lnTo>
                <a:cubicBezTo>
                  <a:pt x="1062857" y="3481194"/>
                  <a:pt x="1041003" y="3459340"/>
                  <a:pt x="1014044" y="3459340"/>
                </a:cubicBezTo>
                <a:close/>
                <a:moveTo>
                  <a:pt x="370964" y="3459340"/>
                </a:moveTo>
                <a:cubicBezTo>
                  <a:pt x="344005" y="3459340"/>
                  <a:pt x="322151" y="3481194"/>
                  <a:pt x="322151" y="3508153"/>
                </a:cubicBezTo>
                <a:lnTo>
                  <a:pt x="322151" y="3703399"/>
                </a:lnTo>
                <a:cubicBezTo>
                  <a:pt x="322151" y="3730358"/>
                  <a:pt x="344005" y="3752212"/>
                  <a:pt x="370964" y="3752212"/>
                </a:cubicBezTo>
                <a:lnTo>
                  <a:pt x="566210" y="3752212"/>
                </a:lnTo>
                <a:cubicBezTo>
                  <a:pt x="593169" y="3752212"/>
                  <a:pt x="615023" y="3730358"/>
                  <a:pt x="615023" y="3703399"/>
                </a:cubicBezTo>
                <a:lnTo>
                  <a:pt x="615023" y="3508153"/>
                </a:lnTo>
                <a:cubicBezTo>
                  <a:pt x="615023" y="3481194"/>
                  <a:pt x="593169" y="3459340"/>
                  <a:pt x="566210" y="3459340"/>
                </a:cubicBezTo>
                <a:close/>
                <a:moveTo>
                  <a:pt x="3457259" y="3005009"/>
                </a:moveTo>
                <a:cubicBezTo>
                  <a:pt x="3430300" y="3005009"/>
                  <a:pt x="3408446" y="3026863"/>
                  <a:pt x="3408446" y="3053822"/>
                </a:cubicBezTo>
                <a:lnTo>
                  <a:pt x="3408446" y="3459340"/>
                </a:lnTo>
                <a:lnTo>
                  <a:pt x="3034791" y="3459340"/>
                </a:lnTo>
                <a:cubicBezTo>
                  <a:pt x="3007832" y="3459340"/>
                  <a:pt x="2985978" y="3481194"/>
                  <a:pt x="2985978" y="3508153"/>
                </a:cubicBezTo>
                <a:lnTo>
                  <a:pt x="2985978" y="3703399"/>
                </a:lnTo>
                <a:cubicBezTo>
                  <a:pt x="2985978" y="3730358"/>
                  <a:pt x="3007832" y="3752212"/>
                  <a:pt x="3034791" y="3752212"/>
                </a:cubicBezTo>
                <a:lnTo>
                  <a:pt x="3457259" y="3752212"/>
                </a:lnTo>
                <a:lnTo>
                  <a:pt x="3514594" y="3752212"/>
                </a:lnTo>
                <a:lnTo>
                  <a:pt x="3652505" y="3752212"/>
                </a:lnTo>
                <a:cubicBezTo>
                  <a:pt x="3679464" y="3752212"/>
                  <a:pt x="3701318" y="3730358"/>
                  <a:pt x="3701318" y="3703399"/>
                </a:cubicBezTo>
                <a:lnTo>
                  <a:pt x="3701318" y="3556963"/>
                </a:lnTo>
                <a:lnTo>
                  <a:pt x="3701318" y="3508153"/>
                </a:lnTo>
                <a:lnTo>
                  <a:pt x="3701318" y="3053822"/>
                </a:lnTo>
                <a:cubicBezTo>
                  <a:pt x="3701318" y="3026863"/>
                  <a:pt x="3679464" y="3005009"/>
                  <a:pt x="3652505" y="3005009"/>
                </a:cubicBezTo>
                <a:close/>
                <a:moveTo>
                  <a:pt x="3009426" y="3005009"/>
                </a:moveTo>
                <a:cubicBezTo>
                  <a:pt x="2982467" y="3005009"/>
                  <a:pt x="2960613" y="3026863"/>
                  <a:pt x="2960613" y="3053822"/>
                </a:cubicBezTo>
                <a:lnTo>
                  <a:pt x="2960613" y="3249068"/>
                </a:lnTo>
                <a:cubicBezTo>
                  <a:pt x="2960613" y="3276027"/>
                  <a:pt x="2982467" y="3297881"/>
                  <a:pt x="3009426" y="3297881"/>
                </a:cubicBezTo>
                <a:lnTo>
                  <a:pt x="3204672" y="3297881"/>
                </a:lnTo>
                <a:cubicBezTo>
                  <a:pt x="3231631" y="3297881"/>
                  <a:pt x="3253485" y="3276027"/>
                  <a:pt x="3253485" y="3249068"/>
                </a:cubicBezTo>
                <a:lnTo>
                  <a:pt x="3253485" y="3053822"/>
                </a:lnTo>
                <a:cubicBezTo>
                  <a:pt x="3253485" y="3026863"/>
                  <a:pt x="3231631" y="3005009"/>
                  <a:pt x="3204672" y="3005009"/>
                </a:cubicBezTo>
                <a:close/>
                <a:moveTo>
                  <a:pt x="2578359" y="3005009"/>
                </a:moveTo>
                <a:cubicBezTo>
                  <a:pt x="2551400" y="3005009"/>
                  <a:pt x="2529546" y="3026863"/>
                  <a:pt x="2529546" y="3053822"/>
                </a:cubicBezTo>
                <a:lnTo>
                  <a:pt x="2529546" y="3249068"/>
                </a:lnTo>
                <a:cubicBezTo>
                  <a:pt x="2529546" y="3276027"/>
                  <a:pt x="2551400" y="3297881"/>
                  <a:pt x="2578359" y="3297881"/>
                </a:cubicBezTo>
                <a:lnTo>
                  <a:pt x="2773605" y="3297881"/>
                </a:lnTo>
                <a:cubicBezTo>
                  <a:pt x="2800564" y="3297881"/>
                  <a:pt x="2822418" y="3276027"/>
                  <a:pt x="2822418" y="3249068"/>
                </a:cubicBezTo>
                <a:lnTo>
                  <a:pt x="2822418" y="3053822"/>
                </a:lnTo>
                <a:cubicBezTo>
                  <a:pt x="2822418" y="3026863"/>
                  <a:pt x="2800564" y="3005009"/>
                  <a:pt x="2773605" y="3005009"/>
                </a:cubicBezTo>
                <a:close/>
                <a:moveTo>
                  <a:pt x="2130526" y="3005009"/>
                </a:moveTo>
                <a:cubicBezTo>
                  <a:pt x="2103567" y="3005009"/>
                  <a:pt x="2081713" y="3026863"/>
                  <a:pt x="2081713" y="3053822"/>
                </a:cubicBezTo>
                <a:lnTo>
                  <a:pt x="2081713" y="3249068"/>
                </a:lnTo>
                <a:cubicBezTo>
                  <a:pt x="2081713" y="3276027"/>
                  <a:pt x="2103567" y="3297881"/>
                  <a:pt x="2130526" y="3297881"/>
                </a:cubicBezTo>
                <a:lnTo>
                  <a:pt x="2325772" y="3297881"/>
                </a:lnTo>
                <a:cubicBezTo>
                  <a:pt x="2352731" y="3297881"/>
                  <a:pt x="2374585" y="3276027"/>
                  <a:pt x="2374585" y="3249068"/>
                </a:cubicBezTo>
                <a:lnTo>
                  <a:pt x="2374585" y="3053822"/>
                </a:lnTo>
                <a:cubicBezTo>
                  <a:pt x="2374585" y="3026863"/>
                  <a:pt x="2352731" y="3005009"/>
                  <a:pt x="2325772" y="3005009"/>
                </a:cubicBezTo>
                <a:close/>
                <a:moveTo>
                  <a:pt x="1697697" y="3005009"/>
                </a:moveTo>
                <a:cubicBezTo>
                  <a:pt x="1670738" y="3005009"/>
                  <a:pt x="1648884" y="3026863"/>
                  <a:pt x="1648884" y="3053822"/>
                </a:cubicBezTo>
                <a:lnTo>
                  <a:pt x="1648884" y="3249068"/>
                </a:lnTo>
                <a:cubicBezTo>
                  <a:pt x="1648884" y="3276027"/>
                  <a:pt x="1670738" y="3297881"/>
                  <a:pt x="1697697" y="3297881"/>
                </a:cubicBezTo>
                <a:lnTo>
                  <a:pt x="1892943" y="3297881"/>
                </a:lnTo>
                <a:cubicBezTo>
                  <a:pt x="1919902" y="3297881"/>
                  <a:pt x="1941756" y="3276027"/>
                  <a:pt x="1941756" y="3249068"/>
                </a:cubicBezTo>
                <a:lnTo>
                  <a:pt x="1941756" y="3053822"/>
                </a:lnTo>
                <a:cubicBezTo>
                  <a:pt x="1941756" y="3026863"/>
                  <a:pt x="1919902" y="3005009"/>
                  <a:pt x="1892943" y="3005009"/>
                </a:cubicBezTo>
                <a:close/>
                <a:moveTo>
                  <a:pt x="1249864" y="3005009"/>
                </a:moveTo>
                <a:cubicBezTo>
                  <a:pt x="1222905" y="3005009"/>
                  <a:pt x="1201051" y="3026863"/>
                  <a:pt x="1201051" y="3053822"/>
                </a:cubicBezTo>
                <a:lnTo>
                  <a:pt x="1201051" y="3249068"/>
                </a:lnTo>
                <a:cubicBezTo>
                  <a:pt x="1201051" y="3276027"/>
                  <a:pt x="1222905" y="3297881"/>
                  <a:pt x="1249864" y="3297881"/>
                </a:cubicBezTo>
                <a:lnTo>
                  <a:pt x="1445110" y="3297881"/>
                </a:lnTo>
                <a:cubicBezTo>
                  <a:pt x="1472069" y="3297881"/>
                  <a:pt x="1493923" y="3276027"/>
                  <a:pt x="1493923" y="3249068"/>
                </a:cubicBezTo>
                <a:lnTo>
                  <a:pt x="1493923" y="3053822"/>
                </a:lnTo>
                <a:cubicBezTo>
                  <a:pt x="1493923" y="3026863"/>
                  <a:pt x="1472069" y="3005009"/>
                  <a:pt x="1445110" y="3005009"/>
                </a:cubicBezTo>
                <a:close/>
                <a:moveTo>
                  <a:pt x="818798" y="3005009"/>
                </a:moveTo>
                <a:cubicBezTo>
                  <a:pt x="791839" y="3005009"/>
                  <a:pt x="769985" y="3026863"/>
                  <a:pt x="769985" y="3053822"/>
                </a:cubicBezTo>
                <a:lnTo>
                  <a:pt x="769985" y="3249068"/>
                </a:lnTo>
                <a:cubicBezTo>
                  <a:pt x="769985" y="3276027"/>
                  <a:pt x="791839" y="3297881"/>
                  <a:pt x="818798" y="3297881"/>
                </a:cubicBezTo>
                <a:lnTo>
                  <a:pt x="1014044" y="3297881"/>
                </a:lnTo>
                <a:cubicBezTo>
                  <a:pt x="1041003" y="3297881"/>
                  <a:pt x="1062857" y="3276027"/>
                  <a:pt x="1062857" y="3249068"/>
                </a:cubicBezTo>
                <a:lnTo>
                  <a:pt x="1062857" y="3053822"/>
                </a:lnTo>
                <a:cubicBezTo>
                  <a:pt x="1062857" y="3026863"/>
                  <a:pt x="1041003" y="3005009"/>
                  <a:pt x="1014044" y="3005009"/>
                </a:cubicBezTo>
                <a:close/>
                <a:moveTo>
                  <a:pt x="370964" y="3005009"/>
                </a:moveTo>
                <a:cubicBezTo>
                  <a:pt x="344005" y="3005009"/>
                  <a:pt x="322151" y="3026863"/>
                  <a:pt x="322151" y="3053822"/>
                </a:cubicBezTo>
                <a:lnTo>
                  <a:pt x="322151" y="3249068"/>
                </a:lnTo>
                <a:cubicBezTo>
                  <a:pt x="322151" y="3276027"/>
                  <a:pt x="344005" y="3297881"/>
                  <a:pt x="370964" y="3297881"/>
                </a:cubicBezTo>
                <a:lnTo>
                  <a:pt x="566210" y="3297881"/>
                </a:lnTo>
                <a:cubicBezTo>
                  <a:pt x="593169" y="3297881"/>
                  <a:pt x="615023" y="3276027"/>
                  <a:pt x="615023" y="3249068"/>
                </a:cubicBezTo>
                <a:lnTo>
                  <a:pt x="615023" y="3053822"/>
                </a:lnTo>
                <a:cubicBezTo>
                  <a:pt x="615023" y="3026863"/>
                  <a:pt x="593169" y="3005009"/>
                  <a:pt x="566210" y="3005009"/>
                </a:cubicBezTo>
                <a:close/>
                <a:moveTo>
                  <a:pt x="3465784" y="2504205"/>
                </a:moveTo>
                <a:cubicBezTo>
                  <a:pt x="3438825" y="2504205"/>
                  <a:pt x="3416971" y="2526059"/>
                  <a:pt x="3416971" y="2553018"/>
                </a:cubicBezTo>
                <a:lnTo>
                  <a:pt x="3416971" y="2748264"/>
                </a:lnTo>
                <a:cubicBezTo>
                  <a:pt x="3416971" y="2775223"/>
                  <a:pt x="3438825" y="2797077"/>
                  <a:pt x="3465784" y="2797077"/>
                </a:cubicBezTo>
                <a:lnTo>
                  <a:pt x="3661030" y="2797077"/>
                </a:lnTo>
                <a:cubicBezTo>
                  <a:pt x="3687989" y="2797077"/>
                  <a:pt x="3709843" y="2775223"/>
                  <a:pt x="3709843" y="2748264"/>
                </a:cubicBezTo>
                <a:lnTo>
                  <a:pt x="3709843" y="2553018"/>
                </a:lnTo>
                <a:cubicBezTo>
                  <a:pt x="3709843" y="2526059"/>
                  <a:pt x="3687989" y="2504205"/>
                  <a:pt x="3661030" y="2504205"/>
                </a:cubicBezTo>
                <a:close/>
                <a:moveTo>
                  <a:pt x="3017950" y="2504205"/>
                </a:moveTo>
                <a:cubicBezTo>
                  <a:pt x="2990991" y="2504205"/>
                  <a:pt x="2969137" y="2526059"/>
                  <a:pt x="2969137" y="2553018"/>
                </a:cubicBezTo>
                <a:lnTo>
                  <a:pt x="2969137" y="2748264"/>
                </a:lnTo>
                <a:cubicBezTo>
                  <a:pt x="2969137" y="2775223"/>
                  <a:pt x="2990991" y="2797077"/>
                  <a:pt x="3017950" y="2797077"/>
                </a:cubicBezTo>
                <a:lnTo>
                  <a:pt x="3213196" y="2797077"/>
                </a:lnTo>
                <a:cubicBezTo>
                  <a:pt x="3240155" y="2797077"/>
                  <a:pt x="3262009" y="2775223"/>
                  <a:pt x="3262009" y="2748264"/>
                </a:cubicBezTo>
                <a:lnTo>
                  <a:pt x="3262009" y="2553018"/>
                </a:lnTo>
                <a:cubicBezTo>
                  <a:pt x="3262009" y="2526059"/>
                  <a:pt x="3240155" y="2504205"/>
                  <a:pt x="3213196" y="2504205"/>
                </a:cubicBezTo>
                <a:close/>
                <a:moveTo>
                  <a:pt x="2586884" y="2504205"/>
                </a:moveTo>
                <a:cubicBezTo>
                  <a:pt x="2559925" y="2504205"/>
                  <a:pt x="2538071" y="2526059"/>
                  <a:pt x="2538071" y="2553018"/>
                </a:cubicBezTo>
                <a:lnTo>
                  <a:pt x="2538071" y="2748264"/>
                </a:lnTo>
                <a:cubicBezTo>
                  <a:pt x="2538071" y="2775223"/>
                  <a:pt x="2559925" y="2797077"/>
                  <a:pt x="2586884" y="2797077"/>
                </a:cubicBezTo>
                <a:lnTo>
                  <a:pt x="2782130" y="2797077"/>
                </a:lnTo>
                <a:cubicBezTo>
                  <a:pt x="2809089" y="2797077"/>
                  <a:pt x="2830943" y="2775223"/>
                  <a:pt x="2830943" y="2748264"/>
                </a:cubicBezTo>
                <a:lnTo>
                  <a:pt x="2830943" y="2553018"/>
                </a:lnTo>
                <a:cubicBezTo>
                  <a:pt x="2830943" y="2526059"/>
                  <a:pt x="2809089" y="2504205"/>
                  <a:pt x="2782130" y="2504205"/>
                </a:cubicBezTo>
                <a:close/>
                <a:moveTo>
                  <a:pt x="2139051" y="2504205"/>
                </a:moveTo>
                <a:cubicBezTo>
                  <a:pt x="2112092" y="2504205"/>
                  <a:pt x="2090238" y="2526059"/>
                  <a:pt x="2090238" y="2553018"/>
                </a:cubicBezTo>
                <a:lnTo>
                  <a:pt x="2090238" y="2748264"/>
                </a:lnTo>
                <a:cubicBezTo>
                  <a:pt x="2090238" y="2775223"/>
                  <a:pt x="2112092" y="2797077"/>
                  <a:pt x="2139051" y="2797077"/>
                </a:cubicBezTo>
                <a:lnTo>
                  <a:pt x="2334297" y="2797077"/>
                </a:lnTo>
                <a:cubicBezTo>
                  <a:pt x="2361256" y="2797077"/>
                  <a:pt x="2383110" y="2775223"/>
                  <a:pt x="2383110" y="2748264"/>
                </a:cubicBezTo>
                <a:lnTo>
                  <a:pt x="2383110" y="2553018"/>
                </a:lnTo>
                <a:cubicBezTo>
                  <a:pt x="2383110" y="2526059"/>
                  <a:pt x="2361256" y="2504205"/>
                  <a:pt x="2334297" y="2504205"/>
                </a:cubicBezTo>
                <a:close/>
                <a:moveTo>
                  <a:pt x="1706222" y="2504205"/>
                </a:moveTo>
                <a:cubicBezTo>
                  <a:pt x="1679263" y="2504205"/>
                  <a:pt x="1657409" y="2526059"/>
                  <a:pt x="1657409" y="2553018"/>
                </a:cubicBezTo>
                <a:lnTo>
                  <a:pt x="1657409" y="2748264"/>
                </a:lnTo>
                <a:cubicBezTo>
                  <a:pt x="1657409" y="2775223"/>
                  <a:pt x="1679263" y="2797077"/>
                  <a:pt x="1706222" y="2797077"/>
                </a:cubicBezTo>
                <a:lnTo>
                  <a:pt x="1901468" y="2797077"/>
                </a:lnTo>
                <a:cubicBezTo>
                  <a:pt x="1928427" y="2797077"/>
                  <a:pt x="1950281" y="2775223"/>
                  <a:pt x="1950281" y="2748264"/>
                </a:cubicBezTo>
                <a:lnTo>
                  <a:pt x="1950281" y="2553018"/>
                </a:lnTo>
                <a:cubicBezTo>
                  <a:pt x="1950281" y="2526059"/>
                  <a:pt x="1928427" y="2504205"/>
                  <a:pt x="1901468" y="2504205"/>
                </a:cubicBezTo>
                <a:close/>
                <a:moveTo>
                  <a:pt x="1258389" y="2504205"/>
                </a:moveTo>
                <a:cubicBezTo>
                  <a:pt x="1231430" y="2504205"/>
                  <a:pt x="1209576" y="2526059"/>
                  <a:pt x="1209576" y="2553018"/>
                </a:cubicBezTo>
                <a:lnTo>
                  <a:pt x="1209576" y="2748264"/>
                </a:lnTo>
                <a:cubicBezTo>
                  <a:pt x="1209576" y="2775223"/>
                  <a:pt x="1231430" y="2797077"/>
                  <a:pt x="1258389" y="2797077"/>
                </a:cubicBezTo>
                <a:lnTo>
                  <a:pt x="1453635" y="2797077"/>
                </a:lnTo>
                <a:cubicBezTo>
                  <a:pt x="1480594" y="2797077"/>
                  <a:pt x="1502448" y="2775223"/>
                  <a:pt x="1502448" y="2748264"/>
                </a:cubicBezTo>
                <a:lnTo>
                  <a:pt x="1502448" y="2553018"/>
                </a:lnTo>
                <a:cubicBezTo>
                  <a:pt x="1502448" y="2526059"/>
                  <a:pt x="1480594" y="2504205"/>
                  <a:pt x="1453635" y="2504205"/>
                </a:cubicBezTo>
                <a:close/>
                <a:moveTo>
                  <a:pt x="827323" y="2504205"/>
                </a:moveTo>
                <a:cubicBezTo>
                  <a:pt x="800364" y="2504205"/>
                  <a:pt x="778510" y="2526059"/>
                  <a:pt x="778510" y="2553018"/>
                </a:cubicBezTo>
                <a:lnTo>
                  <a:pt x="778510" y="2748264"/>
                </a:lnTo>
                <a:cubicBezTo>
                  <a:pt x="778510" y="2775223"/>
                  <a:pt x="800364" y="2797077"/>
                  <a:pt x="827323" y="2797077"/>
                </a:cubicBezTo>
                <a:lnTo>
                  <a:pt x="1022569" y="2797077"/>
                </a:lnTo>
                <a:cubicBezTo>
                  <a:pt x="1049528" y="2797077"/>
                  <a:pt x="1071382" y="2775223"/>
                  <a:pt x="1071382" y="2748264"/>
                </a:cubicBezTo>
                <a:lnTo>
                  <a:pt x="1071382" y="2553018"/>
                </a:lnTo>
                <a:cubicBezTo>
                  <a:pt x="1071382" y="2526059"/>
                  <a:pt x="1049528" y="2504205"/>
                  <a:pt x="1022569" y="2504205"/>
                </a:cubicBezTo>
                <a:close/>
                <a:moveTo>
                  <a:pt x="379489" y="2504205"/>
                </a:moveTo>
                <a:cubicBezTo>
                  <a:pt x="352530" y="2504205"/>
                  <a:pt x="330676" y="2526059"/>
                  <a:pt x="330676" y="2553018"/>
                </a:cubicBezTo>
                <a:lnTo>
                  <a:pt x="330676" y="2748264"/>
                </a:lnTo>
                <a:cubicBezTo>
                  <a:pt x="330676" y="2775223"/>
                  <a:pt x="352530" y="2797077"/>
                  <a:pt x="379489" y="2797077"/>
                </a:cubicBezTo>
                <a:lnTo>
                  <a:pt x="574735" y="2797077"/>
                </a:lnTo>
                <a:cubicBezTo>
                  <a:pt x="601694" y="2797077"/>
                  <a:pt x="623548" y="2775223"/>
                  <a:pt x="623548" y="2748264"/>
                </a:cubicBezTo>
                <a:lnTo>
                  <a:pt x="623548" y="2553018"/>
                </a:lnTo>
                <a:cubicBezTo>
                  <a:pt x="623548" y="2526059"/>
                  <a:pt x="601694" y="2504205"/>
                  <a:pt x="574735" y="2504205"/>
                </a:cubicBezTo>
                <a:close/>
                <a:moveTo>
                  <a:pt x="3457259" y="2006115"/>
                </a:moveTo>
                <a:cubicBezTo>
                  <a:pt x="3430300" y="2006115"/>
                  <a:pt x="3408446" y="2027969"/>
                  <a:pt x="3408446" y="2054928"/>
                </a:cubicBezTo>
                <a:lnTo>
                  <a:pt x="3408446" y="2250174"/>
                </a:lnTo>
                <a:cubicBezTo>
                  <a:pt x="3408446" y="2277133"/>
                  <a:pt x="3430300" y="2298987"/>
                  <a:pt x="3457259" y="2298987"/>
                </a:cubicBezTo>
                <a:lnTo>
                  <a:pt x="3652505" y="2298987"/>
                </a:lnTo>
                <a:cubicBezTo>
                  <a:pt x="3679464" y="2298987"/>
                  <a:pt x="3701318" y="2277133"/>
                  <a:pt x="3701318" y="2250174"/>
                </a:cubicBezTo>
                <a:lnTo>
                  <a:pt x="3701318" y="2054928"/>
                </a:lnTo>
                <a:cubicBezTo>
                  <a:pt x="3701318" y="2027969"/>
                  <a:pt x="3679464" y="2006115"/>
                  <a:pt x="3652505" y="2006115"/>
                </a:cubicBezTo>
                <a:close/>
                <a:moveTo>
                  <a:pt x="3009426" y="2006115"/>
                </a:moveTo>
                <a:cubicBezTo>
                  <a:pt x="2982467" y="2006115"/>
                  <a:pt x="2960613" y="2027969"/>
                  <a:pt x="2960613" y="2054928"/>
                </a:cubicBezTo>
                <a:lnTo>
                  <a:pt x="2960613" y="2250174"/>
                </a:lnTo>
                <a:cubicBezTo>
                  <a:pt x="2960613" y="2277133"/>
                  <a:pt x="2982467" y="2298987"/>
                  <a:pt x="3009426" y="2298987"/>
                </a:cubicBezTo>
                <a:lnTo>
                  <a:pt x="3204672" y="2298987"/>
                </a:lnTo>
                <a:cubicBezTo>
                  <a:pt x="3231631" y="2298987"/>
                  <a:pt x="3253485" y="2277133"/>
                  <a:pt x="3253485" y="2250174"/>
                </a:cubicBezTo>
                <a:lnTo>
                  <a:pt x="3253485" y="2054928"/>
                </a:lnTo>
                <a:cubicBezTo>
                  <a:pt x="3253485" y="2027969"/>
                  <a:pt x="3231631" y="2006115"/>
                  <a:pt x="3204672" y="2006115"/>
                </a:cubicBezTo>
                <a:close/>
                <a:moveTo>
                  <a:pt x="2578359" y="2006115"/>
                </a:moveTo>
                <a:cubicBezTo>
                  <a:pt x="2551400" y="2006115"/>
                  <a:pt x="2529546" y="2027969"/>
                  <a:pt x="2529546" y="2054928"/>
                </a:cubicBezTo>
                <a:lnTo>
                  <a:pt x="2529546" y="2250174"/>
                </a:lnTo>
                <a:cubicBezTo>
                  <a:pt x="2529546" y="2277133"/>
                  <a:pt x="2551400" y="2298987"/>
                  <a:pt x="2578359" y="2298987"/>
                </a:cubicBezTo>
                <a:lnTo>
                  <a:pt x="2773605" y="2298987"/>
                </a:lnTo>
                <a:cubicBezTo>
                  <a:pt x="2800564" y="2298987"/>
                  <a:pt x="2822418" y="2277133"/>
                  <a:pt x="2822418" y="2250174"/>
                </a:cubicBezTo>
                <a:lnTo>
                  <a:pt x="2822418" y="2054928"/>
                </a:lnTo>
                <a:cubicBezTo>
                  <a:pt x="2822418" y="2027969"/>
                  <a:pt x="2800564" y="2006115"/>
                  <a:pt x="2773605" y="2006115"/>
                </a:cubicBezTo>
                <a:close/>
                <a:moveTo>
                  <a:pt x="2130526" y="2006115"/>
                </a:moveTo>
                <a:cubicBezTo>
                  <a:pt x="2103567" y="2006115"/>
                  <a:pt x="2081713" y="2027969"/>
                  <a:pt x="2081713" y="2054928"/>
                </a:cubicBezTo>
                <a:lnTo>
                  <a:pt x="2081713" y="2250174"/>
                </a:lnTo>
                <a:cubicBezTo>
                  <a:pt x="2081713" y="2277133"/>
                  <a:pt x="2103567" y="2298987"/>
                  <a:pt x="2130526" y="2298987"/>
                </a:cubicBezTo>
                <a:lnTo>
                  <a:pt x="2325772" y="2298987"/>
                </a:lnTo>
                <a:cubicBezTo>
                  <a:pt x="2352731" y="2298987"/>
                  <a:pt x="2374585" y="2277133"/>
                  <a:pt x="2374585" y="2250174"/>
                </a:cubicBezTo>
                <a:lnTo>
                  <a:pt x="2374585" y="2054928"/>
                </a:lnTo>
                <a:cubicBezTo>
                  <a:pt x="2374585" y="2027969"/>
                  <a:pt x="2352731" y="2006115"/>
                  <a:pt x="2325772" y="2006115"/>
                </a:cubicBezTo>
                <a:close/>
                <a:moveTo>
                  <a:pt x="1697697" y="2006115"/>
                </a:moveTo>
                <a:cubicBezTo>
                  <a:pt x="1670738" y="2006115"/>
                  <a:pt x="1648884" y="2027969"/>
                  <a:pt x="1648884" y="2054928"/>
                </a:cubicBezTo>
                <a:lnTo>
                  <a:pt x="1648884" y="2250174"/>
                </a:lnTo>
                <a:cubicBezTo>
                  <a:pt x="1648884" y="2277133"/>
                  <a:pt x="1670738" y="2298987"/>
                  <a:pt x="1697697" y="2298987"/>
                </a:cubicBezTo>
                <a:lnTo>
                  <a:pt x="1892943" y="2298987"/>
                </a:lnTo>
                <a:cubicBezTo>
                  <a:pt x="1919902" y="2298987"/>
                  <a:pt x="1941756" y="2277133"/>
                  <a:pt x="1941756" y="2250174"/>
                </a:cubicBezTo>
                <a:lnTo>
                  <a:pt x="1941756" y="2054928"/>
                </a:lnTo>
                <a:cubicBezTo>
                  <a:pt x="1941756" y="2027969"/>
                  <a:pt x="1919902" y="2006115"/>
                  <a:pt x="1892943" y="2006115"/>
                </a:cubicBezTo>
                <a:close/>
                <a:moveTo>
                  <a:pt x="1249864" y="2006115"/>
                </a:moveTo>
                <a:cubicBezTo>
                  <a:pt x="1222905" y="2006115"/>
                  <a:pt x="1201051" y="2027969"/>
                  <a:pt x="1201051" y="2054928"/>
                </a:cubicBezTo>
                <a:lnTo>
                  <a:pt x="1201051" y="2250174"/>
                </a:lnTo>
                <a:cubicBezTo>
                  <a:pt x="1201051" y="2277133"/>
                  <a:pt x="1222905" y="2298987"/>
                  <a:pt x="1249864" y="2298987"/>
                </a:cubicBezTo>
                <a:lnTo>
                  <a:pt x="1445110" y="2298987"/>
                </a:lnTo>
                <a:cubicBezTo>
                  <a:pt x="1472069" y="2298987"/>
                  <a:pt x="1493923" y="2277133"/>
                  <a:pt x="1493923" y="2250174"/>
                </a:cubicBezTo>
                <a:lnTo>
                  <a:pt x="1493923" y="2054928"/>
                </a:lnTo>
                <a:cubicBezTo>
                  <a:pt x="1493923" y="2027969"/>
                  <a:pt x="1472069" y="2006115"/>
                  <a:pt x="1445110" y="2006115"/>
                </a:cubicBezTo>
                <a:close/>
                <a:moveTo>
                  <a:pt x="818798" y="2006115"/>
                </a:moveTo>
                <a:cubicBezTo>
                  <a:pt x="791839" y="2006115"/>
                  <a:pt x="769985" y="2027969"/>
                  <a:pt x="769985" y="2054928"/>
                </a:cubicBezTo>
                <a:lnTo>
                  <a:pt x="769985" y="2250174"/>
                </a:lnTo>
                <a:cubicBezTo>
                  <a:pt x="769985" y="2277133"/>
                  <a:pt x="791839" y="2298987"/>
                  <a:pt x="818798" y="2298987"/>
                </a:cubicBezTo>
                <a:lnTo>
                  <a:pt x="1014044" y="2298987"/>
                </a:lnTo>
                <a:cubicBezTo>
                  <a:pt x="1041003" y="2298987"/>
                  <a:pt x="1062857" y="2277133"/>
                  <a:pt x="1062857" y="2250174"/>
                </a:cubicBezTo>
                <a:lnTo>
                  <a:pt x="1062857" y="2054928"/>
                </a:lnTo>
                <a:cubicBezTo>
                  <a:pt x="1062857" y="2027969"/>
                  <a:pt x="1041003" y="2006115"/>
                  <a:pt x="1014044" y="2006115"/>
                </a:cubicBezTo>
                <a:close/>
                <a:moveTo>
                  <a:pt x="370964" y="2006115"/>
                </a:moveTo>
                <a:cubicBezTo>
                  <a:pt x="344005" y="2006115"/>
                  <a:pt x="322151" y="2027969"/>
                  <a:pt x="322151" y="2054928"/>
                </a:cubicBezTo>
                <a:lnTo>
                  <a:pt x="322151" y="2250174"/>
                </a:lnTo>
                <a:cubicBezTo>
                  <a:pt x="322151" y="2277133"/>
                  <a:pt x="344005" y="2298987"/>
                  <a:pt x="370964" y="2298987"/>
                </a:cubicBezTo>
                <a:lnTo>
                  <a:pt x="566210" y="2298987"/>
                </a:lnTo>
                <a:cubicBezTo>
                  <a:pt x="593169" y="2298987"/>
                  <a:pt x="615023" y="2277133"/>
                  <a:pt x="615023" y="2250174"/>
                </a:cubicBezTo>
                <a:lnTo>
                  <a:pt x="615023" y="2054928"/>
                </a:lnTo>
                <a:cubicBezTo>
                  <a:pt x="615023" y="2027969"/>
                  <a:pt x="593169" y="2006115"/>
                  <a:pt x="566210" y="2006115"/>
                </a:cubicBezTo>
                <a:close/>
                <a:moveTo>
                  <a:pt x="661014" y="956103"/>
                </a:moveTo>
                <a:lnTo>
                  <a:pt x="1309087" y="956103"/>
                </a:lnTo>
                <a:lnTo>
                  <a:pt x="1309087" y="1251488"/>
                </a:lnTo>
                <a:lnTo>
                  <a:pt x="1308807" y="1251488"/>
                </a:lnTo>
                <a:cubicBezTo>
                  <a:pt x="1309091" y="1366682"/>
                  <a:pt x="1247916" y="1473290"/>
                  <a:pt x="1148320" y="1531386"/>
                </a:cubicBezTo>
                <a:cubicBezTo>
                  <a:pt x="1048099" y="1589847"/>
                  <a:pt x="924270" y="1590261"/>
                  <a:pt x="823660" y="1532473"/>
                </a:cubicBezTo>
                <a:cubicBezTo>
                  <a:pt x="723050" y="1474685"/>
                  <a:pt x="661015" y="1367514"/>
                  <a:pt x="661015" y="1251489"/>
                </a:cubicBezTo>
                <a:lnTo>
                  <a:pt x="661315" y="1251488"/>
                </a:lnTo>
                <a:lnTo>
                  <a:pt x="661014" y="1251488"/>
                </a:lnTo>
                <a:close/>
                <a:moveTo>
                  <a:pt x="2203871" y="14577"/>
                </a:moveTo>
                <a:lnTo>
                  <a:pt x="2361705" y="14577"/>
                </a:lnTo>
                <a:lnTo>
                  <a:pt x="2361705" y="227644"/>
                </a:lnTo>
                <a:lnTo>
                  <a:pt x="2362254" y="227644"/>
                </a:lnTo>
                <a:lnTo>
                  <a:pt x="2362254" y="759406"/>
                </a:lnTo>
                <a:cubicBezTo>
                  <a:pt x="2362254" y="858375"/>
                  <a:pt x="2442485" y="938606"/>
                  <a:pt x="2541454" y="938606"/>
                </a:cubicBezTo>
                <a:lnTo>
                  <a:pt x="3187508" y="938606"/>
                </a:lnTo>
                <a:lnTo>
                  <a:pt x="3187508" y="939163"/>
                </a:lnTo>
                <a:lnTo>
                  <a:pt x="3342076" y="939163"/>
                </a:lnTo>
                <a:cubicBezTo>
                  <a:pt x="3528151" y="939163"/>
                  <a:pt x="3678994" y="1090006"/>
                  <a:pt x="3678994" y="1276081"/>
                </a:cubicBezTo>
                <a:lnTo>
                  <a:pt x="3678994" y="1774989"/>
                </a:lnTo>
                <a:lnTo>
                  <a:pt x="4018294" y="1774989"/>
                </a:lnTo>
                <a:lnTo>
                  <a:pt x="4018294" y="3935229"/>
                </a:lnTo>
                <a:lnTo>
                  <a:pt x="0" y="3935229"/>
                </a:lnTo>
                <a:lnTo>
                  <a:pt x="0" y="1774989"/>
                </a:lnTo>
                <a:lnTo>
                  <a:pt x="3521276" y="1774989"/>
                </a:lnTo>
                <a:lnTo>
                  <a:pt x="3521276" y="1276081"/>
                </a:lnTo>
                <a:cubicBezTo>
                  <a:pt x="3521276" y="1177112"/>
                  <a:pt x="3441045" y="1096881"/>
                  <a:pt x="3342076" y="1096881"/>
                </a:cubicBezTo>
                <a:lnTo>
                  <a:pt x="2696022" y="1096881"/>
                </a:lnTo>
                <a:lnTo>
                  <a:pt x="2696022" y="1096324"/>
                </a:lnTo>
                <a:lnTo>
                  <a:pt x="2541454" y="1096324"/>
                </a:lnTo>
                <a:cubicBezTo>
                  <a:pt x="2355379" y="1096324"/>
                  <a:pt x="2204536" y="945481"/>
                  <a:pt x="2204536" y="759406"/>
                </a:cubicBezTo>
                <a:lnTo>
                  <a:pt x="2204536" y="227645"/>
                </a:lnTo>
                <a:lnTo>
                  <a:pt x="2203871" y="227645"/>
                </a:lnTo>
                <a:close/>
                <a:moveTo>
                  <a:pt x="913050" y="0"/>
                </a:moveTo>
                <a:lnTo>
                  <a:pt x="1057050" y="0"/>
                </a:lnTo>
                <a:lnTo>
                  <a:pt x="1057050" y="569505"/>
                </a:lnTo>
                <a:cubicBezTo>
                  <a:pt x="1088315" y="573585"/>
                  <a:pt x="1118287" y="585198"/>
                  <a:pt x="1146441" y="601369"/>
                </a:cubicBezTo>
                <a:cubicBezTo>
                  <a:pt x="1247051" y="659157"/>
                  <a:pt x="1309086" y="766328"/>
                  <a:pt x="1309086" y="882353"/>
                </a:cubicBezTo>
                <a:lnTo>
                  <a:pt x="1021050" y="883318"/>
                </a:lnTo>
                <a:lnTo>
                  <a:pt x="1021050" y="612000"/>
                </a:lnTo>
                <a:lnTo>
                  <a:pt x="949050" y="612000"/>
                </a:lnTo>
                <a:lnTo>
                  <a:pt x="949050" y="883559"/>
                </a:lnTo>
                <a:cubicBezTo>
                  <a:pt x="853040" y="883880"/>
                  <a:pt x="757031" y="884202"/>
                  <a:pt x="661021" y="884523"/>
                </a:cubicBezTo>
                <a:cubicBezTo>
                  <a:pt x="660244" y="768500"/>
                  <a:pt x="721560" y="660917"/>
                  <a:pt x="821781" y="602456"/>
                </a:cubicBezTo>
                <a:cubicBezTo>
                  <a:pt x="850465" y="585724"/>
                  <a:pt x="881083" y="573747"/>
                  <a:pt x="913050" y="5695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05" name="Chord 3">
            <a:extLst>
              <a:ext uri="{FF2B5EF4-FFF2-40B4-BE49-F238E27FC236}">
                <a16:creationId xmlns:a16="http://schemas.microsoft.com/office/drawing/2014/main" id="{B5ACF4C7-86B2-41F9-ADC1-6659D1BD11B3}"/>
              </a:ext>
            </a:extLst>
          </p:cNvPr>
          <p:cNvSpPr/>
          <p:nvPr/>
        </p:nvSpPr>
        <p:spPr>
          <a:xfrm rot="5400000">
            <a:off x="8644830" y="2774679"/>
            <a:ext cx="246639" cy="155858"/>
          </a:xfrm>
          <a:custGeom>
            <a:avLst/>
            <a:gdLst/>
            <a:ahLst/>
            <a:cxnLst/>
            <a:rect l="l" t="t" r="r" b="b"/>
            <a:pathLst>
              <a:path w="3999999" h="2593618">
                <a:moveTo>
                  <a:pt x="3279918" y="2029859"/>
                </a:moveTo>
                <a:lnTo>
                  <a:pt x="3483715" y="2099665"/>
                </a:lnTo>
                <a:lnTo>
                  <a:pt x="3483715" y="490311"/>
                </a:lnTo>
                <a:lnTo>
                  <a:pt x="3279918" y="560117"/>
                </a:lnTo>
                <a:close/>
                <a:moveTo>
                  <a:pt x="2847870" y="1881871"/>
                </a:moveTo>
                <a:lnTo>
                  <a:pt x="3051666" y="1951677"/>
                </a:lnTo>
                <a:lnTo>
                  <a:pt x="3051666" y="638300"/>
                </a:lnTo>
                <a:lnTo>
                  <a:pt x="2847870" y="708105"/>
                </a:lnTo>
                <a:close/>
                <a:moveTo>
                  <a:pt x="2009947" y="529967"/>
                </a:moveTo>
                <a:cubicBezTo>
                  <a:pt x="2009947" y="430556"/>
                  <a:pt x="2090536" y="349967"/>
                  <a:pt x="2189947" y="349967"/>
                </a:cubicBezTo>
                <a:cubicBezTo>
                  <a:pt x="2289358" y="349967"/>
                  <a:pt x="2369947" y="430556"/>
                  <a:pt x="2369947" y="529967"/>
                </a:cubicBezTo>
                <a:cubicBezTo>
                  <a:pt x="2369947" y="629378"/>
                  <a:pt x="2289358" y="709967"/>
                  <a:pt x="2189947" y="709967"/>
                </a:cubicBezTo>
                <a:cubicBezTo>
                  <a:pt x="2090536" y="709967"/>
                  <a:pt x="2009947" y="629378"/>
                  <a:pt x="2009947" y="529967"/>
                </a:cubicBezTo>
                <a:close/>
                <a:moveTo>
                  <a:pt x="2009947" y="2011890"/>
                </a:moveTo>
                <a:cubicBezTo>
                  <a:pt x="2009947" y="1912479"/>
                  <a:pt x="2090536" y="1831890"/>
                  <a:pt x="2189947" y="1831890"/>
                </a:cubicBezTo>
                <a:cubicBezTo>
                  <a:pt x="2289358" y="1831890"/>
                  <a:pt x="2369947" y="1912479"/>
                  <a:pt x="2369947" y="2011890"/>
                </a:cubicBezTo>
                <a:cubicBezTo>
                  <a:pt x="2369947" y="2111301"/>
                  <a:pt x="2289358" y="2191890"/>
                  <a:pt x="2189947" y="2191890"/>
                </a:cubicBezTo>
                <a:cubicBezTo>
                  <a:pt x="2090536" y="2191890"/>
                  <a:pt x="2009947" y="2111301"/>
                  <a:pt x="2009947" y="2011890"/>
                </a:cubicBezTo>
                <a:close/>
                <a:moveTo>
                  <a:pt x="1033248" y="1043959"/>
                </a:moveTo>
                <a:cubicBezTo>
                  <a:pt x="1033248" y="1112826"/>
                  <a:pt x="1089075" y="1168653"/>
                  <a:pt x="1157942" y="1168653"/>
                </a:cubicBezTo>
                <a:lnTo>
                  <a:pt x="1427033" y="1168653"/>
                </a:lnTo>
                <a:cubicBezTo>
                  <a:pt x="1495900" y="1168653"/>
                  <a:pt x="1551727" y="1112826"/>
                  <a:pt x="1551727" y="1043959"/>
                </a:cubicBezTo>
                <a:lnTo>
                  <a:pt x="1551727" y="561796"/>
                </a:lnTo>
                <a:cubicBezTo>
                  <a:pt x="1551727" y="492929"/>
                  <a:pt x="1495900" y="437102"/>
                  <a:pt x="1427033" y="437102"/>
                </a:cubicBezTo>
                <a:lnTo>
                  <a:pt x="1157942" y="437102"/>
                </a:lnTo>
                <a:cubicBezTo>
                  <a:pt x="1089075" y="437102"/>
                  <a:pt x="1033248" y="492929"/>
                  <a:pt x="1033248" y="561796"/>
                </a:cubicBezTo>
                <a:close/>
                <a:moveTo>
                  <a:pt x="1033248" y="1997750"/>
                </a:moveTo>
                <a:cubicBezTo>
                  <a:pt x="1033248" y="2066617"/>
                  <a:pt x="1089075" y="2122444"/>
                  <a:pt x="1157942" y="2122444"/>
                </a:cubicBezTo>
                <a:lnTo>
                  <a:pt x="1427033" y="2122444"/>
                </a:lnTo>
                <a:cubicBezTo>
                  <a:pt x="1495900" y="2122444"/>
                  <a:pt x="1551727" y="2066617"/>
                  <a:pt x="1551727" y="1997750"/>
                </a:cubicBezTo>
                <a:lnTo>
                  <a:pt x="1551727" y="1515587"/>
                </a:lnTo>
                <a:cubicBezTo>
                  <a:pt x="1551727" y="1446720"/>
                  <a:pt x="1495900" y="1390893"/>
                  <a:pt x="1427033" y="1390893"/>
                </a:cubicBezTo>
                <a:lnTo>
                  <a:pt x="1157942" y="1390893"/>
                </a:lnTo>
                <a:cubicBezTo>
                  <a:pt x="1089075" y="1390893"/>
                  <a:pt x="1033248" y="1446720"/>
                  <a:pt x="1033248" y="1515587"/>
                </a:cubicBezTo>
                <a:close/>
                <a:moveTo>
                  <a:pt x="802798" y="2354227"/>
                </a:moveTo>
                <a:lnTo>
                  <a:pt x="802798" y="190929"/>
                </a:lnTo>
                <a:lnTo>
                  <a:pt x="1912338" y="190929"/>
                </a:lnTo>
                <a:lnTo>
                  <a:pt x="1912338" y="2350929"/>
                </a:lnTo>
                <a:lnTo>
                  <a:pt x="2467556" y="2350929"/>
                </a:lnTo>
                <a:lnTo>
                  <a:pt x="2467556" y="190929"/>
                </a:lnTo>
                <a:lnTo>
                  <a:pt x="2507018" y="190929"/>
                </a:lnTo>
                <a:cubicBezTo>
                  <a:pt x="2648558" y="190929"/>
                  <a:pt x="2769948" y="277201"/>
                  <a:pt x="2821382" y="400067"/>
                </a:cubicBezTo>
                <a:lnTo>
                  <a:pt x="3989366" y="0"/>
                </a:lnTo>
                <a:lnTo>
                  <a:pt x="3989366" y="317112"/>
                </a:lnTo>
                <a:lnTo>
                  <a:pt x="3711967" y="412129"/>
                </a:lnTo>
                <a:lnTo>
                  <a:pt x="3711967" y="2177848"/>
                </a:lnTo>
                <a:lnTo>
                  <a:pt x="3999999" y="2276507"/>
                </a:lnTo>
                <a:lnTo>
                  <a:pt x="3999999" y="2593618"/>
                </a:lnTo>
                <a:lnTo>
                  <a:pt x="2801056" y="2182947"/>
                </a:lnTo>
                <a:cubicBezTo>
                  <a:pt x="2743417" y="2285630"/>
                  <a:pt x="2633228" y="2354227"/>
                  <a:pt x="2507018" y="2354227"/>
                </a:cubicBezTo>
                <a:close/>
                <a:moveTo>
                  <a:pt x="215475" y="1738980"/>
                </a:moveTo>
                <a:lnTo>
                  <a:pt x="431499" y="1738980"/>
                </a:lnTo>
                <a:lnTo>
                  <a:pt x="431499" y="802876"/>
                </a:lnTo>
                <a:lnTo>
                  <a:pt x="215475" y="802876"/>
                </a:lnTo>
                <a:close/>
                <a:moveTo>
                  <a:pt x="35" y="1282390"/>
                </a:moveTo>
                <a:cubicBezTo>
                  <a:pt x="-694" y="1164677"/>
                  <a:pt x="9802" y="1046760"/>
                  <a:pt x="31552" y="933422"/>
                </a:cubicBezTo>
                <a:cubicBezTo>
                  <a:pt x="116579" y="490359"/>
                  <a:pt x="357918" y="190928"/>
                  <a:pt x="629999" y="190928"/>
                </a:cubicBezTo>
                <a:lnTo>
                  <a:pt x="662668" y="2349475"/>
                </a:lnTo>
                <a:cubicBezTo>
                  <a:pt x="383833" y="2374295"/>
                  <a:pt x="128731" y="2081530"/>
                  <a:pt x="35866" y="1630133"/>
                </a:cubicBezTo>
                <a:cubicBezTo>
                  <a:pt x="12718" y="1517612"/>
                  <a:pt x="764" y="1400103"/>
                  <a:pt x="35" y="128239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06" name="Rounded Rectangle 1">
            <a:extLst>
              <a:ext uri="{FF2B5EF4-FFF2-40B4-BE49-F238E27FC236}">
                <a16:creationId xmlns:a16="http://schemas.microsoft.com/office/drawing/2014/main" id="{8F3D735E-0911-4299-95F8-744144D25913}"/>
              </a:ext>
            </a:extLst>
          </p:cNvPr>
          <p:cNvSpPr/>
          <p:nvPr/>
        </p:nvSpPr>
        <p:spPr>
          <a:xfrm>
            <a:off x="8295236" y="2886100"/>
            <a:ext cx="233667" cy="240638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DBA2D3B5-8965-4134-9863-F47F1D60C292}"/>
              </a:ext>
            </a:extLst>
          </p:cNvPr>
          <p:cNvGrpSpPr/>
          <p:nvPr/>
        </p:nvGrpSpPr>
        <p:grpSpPr>
          <a:xfrm>
            <a:off x="7111582" y="3227808"/>
            <a:ext cx="230983" cy="236655"/>
            <a:chOff x="2611714" y="1452659"/>
            <a:chExt cx="3963104" cy="3957283"/>
          </a:xfrm>
          <a:solidFill>
            <a:schemeClr val="accent4"/>
          </a:solidFill>
        </p:grpSpPr>
        <p:sp>
          <p:nvSpPr>
            <p:cNvPr id="208" name="Round Same Side Corner Rectangle 4">
              <a:extLst>
                <a:ext uri="{FF2B5EF4-FFF2-40B4-BE49-F238E27FC236}">
                  <a16:creationId xmlns:a16="http://schemas.microsoft.com/office/drawing/2014/main" id="{D20F5C0E-0DA8-47E3-B1A8-A1419AE44F74}"/>
                </a:ext>
              </a:extLst>
            </p:cNvPr>
            <p:cNvSpPr/>
            <p:nvPr/>
          </p:nvSpPr>
          <p:spPr>
            <a:xfrm rot="5400000">
              <a:off x="3996576" y="67797"/>
              <a:ext cx="1193379" cy="3963104"/>
            </a:xfrm>
            <a:custGeom>
              <a:avLst/>
              <a:gdLst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0 w 792088"/>
                <a:gd name="connsiteY5" fmla="*/ 4005634 h 4005634"/>
                <a:gd name="connsiteX6" fmla="*/ 0 w 792088"/>
                <a:gd name="connsiteY6" fmla="*/ 4005634 h 4005634"/>
                <a:gd name="connsiteX7" fmla="*/ 0 w 792088"/>
                <a:gd name="connsiteY7" fmla="*/ 259607 h 4005634"/>
                <a:gd name="connsiteX8" fmla="*/ 259607 w 792088"/>
                <a:gd name="connsiteY8" fmla="*/ 0 h 4005634"/>
                <a:gd name="connsiteX0" fmla="*/ 270239 w 802720"/>
                <a:gd name="connsiteY0" fmla="*/ 0 h 4005634"/>
                <a:gd name="connsiteX1" fmla="*/ 543113 w 802720"/>
                <a:gd name="connsiteY1" fmla="*/ 0 h 4005634"/>
                <a:gd name="connsiteX2" fmla="*/ 802720 w 802720"/>
                <a:gd name="connsiteY2" fmla="*/ 259607 h 4005634"/>
                <a:gd name="connsiteX3" fmla="*/ 802720 w 802720"/>
                <a:gd name="connsiteY3" fmla="*/ 4005634 h 4005634"/>
                <a:gd name="connsiteX4" fmla="*/ 802720 w 802720"/>
                <a:gd name="connsiteY4" fmla="*/ 4005634 h 4005634"/>
                <a:gd name="connsiteX5" fmla="*/ 10632 w 802720"/>
                <a:gd name="connsiteY5" fmla="*/ 4005634 h 4005634"/>
                <a:gd name="connsiteX6" fmla="*/ 0 w 802720"/>
                <a:gd name="connsiteY6" fmla="*/ 3590965 h 4005634"/>
                <a:gd name="connsiteX7" fmla="*/ 10632 w 802720"/>
                <a:gd name="connsiteY7" fmla="*/ 259607 h 4005634"/>
                <a:gd name="connsiteX8" fmla="*/ 270239 w 802720"/>
                <a:gd name="connsiteY8" fmla="*/ 0 h 4005634"/>
                <a:gd name="connsiteX0" fmla="*/ 280872 w 813353"/>
                <a:gd name="connsiteY0" fmla="*/ 0 h 4005634"/>
                <a:gd name="connsiteX1" fmla="*/ 553746 w 813353"/>
                <a:gd name="connsiteY1" fmla="*/ 0 h 4005634"/>
                <a:gd name="connsiteX2" fmla="*/ 813353 w 813353"/>
                <a:gd name="connsiteY2" fmla="*/ 259607 h 4005634"/>
                <a:gd name="connsiteX3" fmla="*/ 813353 w 813353"/>
                <a:gd name="connsiteY3" fmla="*/ 4005634 h 4005634"/>
                <a:gd name="connsiteX4" fmla="*/ 813353 w 813353"/>
                <a:gd name="connsiteY4" fmla="*/ 4005634 h 4005634"/>
                <a:gd name="connsiteX5" fmla="*/ 21265 w 813353"/>
                <a:gd name="connsiteY5" fmla="*/ 4005634 h 4005634"/>
                <a:gd name="connsiteX6" fmla="*/ 0 w 813353"/>
                <a:gd name="connsiteY6" fmla="*/ 3590965 h 4005634"/>
                <a:gd name="connsiteX7" fmla="*/ 21265 w 813353"/>
                <a:gd name="connsiteY7" fmla="*/ 259607 h 4005634"/>
                <a:gd name="connsiteX8" fmla="*/ 280872 w 813353"/>
                <a:gd name="connsiteY8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0 w 792088"/>
                <a:gd name="connsiteY5" fmla="*/ 4005634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10633 w 792088"/>
                <a:gd name="connsiteY5" fmla="*/ 3101867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10633 w 792088"/>
                <a:gd name="connsiteY5" fmla="*/ 3101867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1004739"/>
                <a:gd name="connsiteY0" fmla="*/ 0 h 4005634"/>
                <a:gd name="connsiteX1" fmla="*/ 532481 w 1004739"/>
                <a:gd name="connsiteY1" fmla="*/ 0 h 4005634"/>
                <a:gd name="connsiteX2" fmla="*/ 792088 w 1004739"/>
                <a:gd name="connsiteY2" fmla="*/ 259607 h 4005634"/>
                <a:gd name="connsiteX3" fmla="*/ 792088 w 1004739"/>
                <a:gd name="connsiteY3" fmla="*/ 4005634 h 4005634"/>
                <a:gd name="connsiteX4" fmla="*/ 1004739 w 1004739"/>
                <a:gd name="connsiteY4" fmla="*/ 3941839 h 4005634"/>
                <a:gd name="connsiteX5" fmla="*/ 10633 w 1004739"/>
                <a:gd name="connsiteY5" fmla="*/ 3101867 h 4005634"/>
                <a:gd name="connsiteX6" fmla="*/ 0 w 1004739"/>
                <a:gd name="connsiteY6" fmla="*/ 259607 h 4005634"/>
                <a:gd name="connsiteX7" fmla="*/ 259607 w 1004739"/>
                <a:gd name="connsiteY7" fmla="*/ 0 h 4005634"/>
                <a:gd name="connsiteX0" fmla="*/ 259607 w 1004739"/>
                <a:gd name="connsiteY0" fmla="*/ 0 h 4005634"/>
                <a:gd name="connsiteX1" fmla="*/ 532481 w 1004739"/>
                <a:gd name="connsiteY1" fmla="*/ 0 h 4005634"/>
                <a:gd name="connsiteX2" fmla="*/ 792088 w 1004739"/>
                <a:gd name="connsiteY2" fmla="*/ 259607 h 4005634"/>
                <a:gd name="connsiteX3" fmla="*/ 792090 w 1004739"/>
                <a:gd name="connsiteY3" fmla="*/ 4005634 h 4005634"/>
                <a:gd name="connsiteX4" fmla="*/ 1004739 w 1004739"/>
                <a:gd name="connsiteY4" fmla="*/ 3941839 h 4005634"/>
                <a:gd name="connsiteX5" fmla="*/ 10633 w 1004739"/>
                <a:gd name="connsiteY5" fmla="*/ 3101867 h 4005634"/>
                <a:gd name="connsiteX6" fmla="*/ 0 w 1004739"/>
                <a:gd name="connsiteY6" fmla="*/ 259607 h 4005634"/>
                <a:gd name="connsiteX7" fmla="*/ 259607 w 1004739"/>
                <a:gd name="connsiteY7" fmla="*/ 0 h 4005634"/>
                <a:gd name="connsiteX0" fmla="*/ 259607 w 1004739"/>
                <a:gd name="connsiteY0" fmla="*/ 0 h 4016266"/>
                <a:gd name="connsiteX1" fmla="*/ 532481 w 1004739"/>
                <a:gd name="connsiteY1" fmla="*/ 0 h 4016266"/>
                <a:gd name="connsiteX2" fmla="*/ 792088 w 1004739"/>
                <a:gd name="connsiteY2" fmla="*/ 259607 h 4016266"/>
                <a:gd name="connsiteX3" fmla="*/ 802725 w 1004739"/>
                <a:gd name="connsiteY3" fmla="*/ 4016266 h 4016266"/>
                <a:gd name="connsiteX4" fmla="*/ 1004739 w 1004739"/>
                <a:gd name="connsiteY4" fmla="*/ 3941839 h 4016266"/>
                <a:gd name="connsiteX5" fmla="*/ 10633 w 1004739"/>
                <a:gd name="connsiteY5" fmla="*/ 3101867 h 4016266"/>
                <a:gd name="connsiteX6" fmla="*/ 0 w 1004739"/>
                <a:gd name="connsiteY6" fmla="*/ 259607 h 4016266"/>
                <a:gd name="connsiteX7" fmla="*/ 259607 w 1004739"/>
                <a:gd name="connsiteY7" fmla="*/ 0 h 4016266"/>
                <a:gd name="connsiteX0" fmla="*/ 259607 w 1040242"/>
                <a:gd name="connsiteY0" fmla="*/ 0 h 3941839"/>
                <a:gd name="connsiteX1" fmla="*/ 532481 w 1040242"/>
                <a:gd name="connsiteY1" fmla="*/ 0 h 3941839"/>
                <a:gd name="connsiteX2" fmla="*/ 792088 w 1040242"/>
                <a:gd name="connsiteY2" fmla="*/ 259607 h 3941839"/>
                <a:gd name="connsiteX3" fmla="*/ 1004739 w 1040242"/>
                <a:gd name="connsiteY3" fmla="*/ 3941839 h 3941839"/>
                <a:gd name="connsiteX4" fmla="*/ 10633 w 1040242"/>
                <a:gd name="connsiteY4" fmla="*/ 3101867 h 3941839"/>
                <a:gd name="connsiteX5" fmla="*/ 0 w 1040242"/>
                <a:gd name="connsiteY5" fmla="*/ 259607 h 3941839"/>
                <a:gd name="connsiteX6" fmla="*/ 259607 w 1040242"/>
                <a:gd name="connsiteY6" fmla="*/ 0 h 3941839"/>
                <a:gd name="connsiteX0" fmla="*/ 259607 w 1384020"/>
                <a:gd name="connsiteY0" fmla="*/ 0 h 3984369"/>
                <a:gd name="connsiteX1" fmla="*/ 532481 w 1384020"/>
                <a:gd name="connsiteY1" fmla="*/ 0 h 3984369"/>
                <a:gd name="connsiteX2" fmla="*/ 792088 w 1384020"/>
                <a:gd name="connsiteY2" fmla="*/ 259607 h 3984369"/>
                <a:gd name="connsiteX3" fmla="*/ 1366248 w 1384020"/>
                <a:gd name="connsiteY3" fmla="*/ 3984369 h 3984369"/>
                <a:gd name="connsiteX4" fmla="*/ 10633 w 1384020"/>
                <a:gd name="connsiteY4" fmla="*/ 3101867 h 3984369"/>
                <a:gd name="connsiteX5" fmla="*/ 0 w 1384020"/>
                <a:gd name="connsiteY5" fmla="*/ 259607 h 3984369"/>
                <a:gd name="connsiteX6" fmla="*/ 259607 w 1384020"/>
                <a:gd name="connsiteY6" fmla="*/ 0 h 3984369"/>
                <a:gd name="connsiteX0" fmla="*/ 259607 w 1128565"/>
                <a:gd name="connsiteY0" fmla="*/ 0 h 4016267"/>
                <a:gd name="connsiteX1" fmla="*/ 532481 w 1128565"/>
                <a:gd name="connsiteY1" fmla="*/ 0 h 4016267"/>
                <a:gd name="connsiteX2" fmla="*/ 792088 w 1128565"/>
                <a:gd name="connsiteY2" fmla="*/ 259607 h 4016267"/>
                <a:gd name="connsiteX3" fmla="*/ 1100436 w 1128565"/>
                <a:gd name="connsiteY3" fmla="*/ 4016267 h 4016267"/>
                <a:gd name="connsiteX4" fmla="*/ 10633 w 1128565"/>
                <a:gd name="connsiteY4" fmla="*/ 3101867 h 4016267"/>
                <a:gd name="connsiteX5" fmla="*/ 0 w 1128565"/>
                <a:gd name="connsiteY5" fmla="*/ 259607 h 4016267"/>
                <a:gd name="connsiteX6" fmla="*/ 259607 w 1128565"/>
                <a:gd name="connsiteY6" fmla="*/ 0 h 4016267"/>
                <a:gd name="connsiteX0" fmla="*/ 259607 w 1128565"/>
                <a:gd name="connsiteY0" fmla="*/ 0 h 4016267"/>
                <a:gd name="connsiteX1" fmla="*/ 532481 w 1128565"/>
                <a:gd name="connsiteY1" fmla="*/ 0 h 4016267"/>
                <a:gd name="connsiteX2" fmla="*/ 792088 w 1128565"/>
                <a:gd name="connsiteY2" fmla="*/ 259607 h 4016267"/>
                <a:gd name="connsiteX3" fmla="*/ 1100436 w 1128565"/>
                <a:gd name="connsiteY3" fmla="*/ 4016267 h 4016267"/>
                <a:gd name="connsiteX4" fmla="*/ 10633 w 1128565"/>
                <a:gd name="connsiteY4" fmla="*/ 3101867 h 4016267"/>
                <a:gd name="connsiteX5" fmla="*/ 0 w 1128565"/>
                <a:gd name="connsiteY5" fmla="*/ 259607 h 4016267"/>
                <a:gd name="connsiteX6" fmla="*/ 259607 w 1128565"/>
                <a:gd name="connsiteY6" fmla="*/ 0 h 4016267"/>
                <a:gd name="connsiteX0" fmla="*/ 259607 w 1148583"/>
                <a:gd name="connsiteY0" fmla="*/ 0 h 3963104"/>
                <a:gd name="connsiteX1" fmla="*/ 532481 w 1148583"/>
                <a:gd name="connsiteY1" fmla="*/ 0 h 3963104"/>
                <a:gd name="connsiteX2" fmla="*/ 792088 w 1148583"/>
                <a:gd name="connsiteY2" fmla="*/ 259607 h 3963104"/>
                <a:gd name="connsiteX3" fmla="*/ 1121701 w 1148583"/>
                <a:gd name="connsiteY3" fmla="*/ 3963104 h 3963104"/>
                <a:gd name="connsiteX4" fmla="*/ 10633 w 1148583"/>
                <a:gd name="connsiteY4" fmla="*/ 3101867 h 3963104"/>
                <a:gd name="connsiteX5" fmla="*/ 0 w 1148583"/>
                <a:gd name="connsiteY5" fmla="*/ 259607 h 3963104"/>
                <a:gd name="connsiteX6" fmla="*/ 259607 w 1148583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210113"/>
                <a:gd name="connsiteY0" fmla="*/ 0 h 3963640"/>
                <a:gd name="connsiteX1" fmla="*/ 564605 w 1210113"/>
                <a:gd name="connsiteY1" fmla="*/ 0 h 3963640"/>
                <a:gd name="connsiteX2" fmla="*/ 824212 w 1210113"/>
                <a:gd name="connsiteY2" fmla="*/ 259607 h 3963640"/>
                <a:gd name="connsiteX3" fmla="*/ 1153825 w 1210113"/>
                <a:gd name="connsiteY3" fmla="*/ 3963104 h 3963640"/>
                <a:gd name="connsiteX4" fmla="*/ 228 w 1210113"/>
                <a:gd name="connsiteY4" fmla="*/ 2867951 h 3963640"/>
                <a:gd name="connsiteX5" fmla="*/ 32124 w 1210113"/>
                <a:gd name="connsiteY5" fmla="*/ 259607 h 3963640"/>
                <a:gd name="connsiteX6" fmla="*/ 291731 w 1210113"/>
                <a:gd name="connsiteY6" fmla="*/ 0 h 3963640"/>
                <a:gd name="connsiteX0" fmla="*/ 291731 w 1202597"/>
                <a:gd name="connsiteY0" fmla="*/ 0 h 3963104"/>
                <a:gd name="connsiteX1" fmla="*/ 564605 w 1202597"/>
                <a:gd name="connsiteY1" fmla="*/ 0 h 3963104"/>
                <a:gd name="connsiteX2" fmla="*/ 824212 w 1202597"/>
                <a:gd name="connsiteY2" fmla="*/ 259607 h 3963104"/>
                <a:gd name="connsiteX3" fmla="*/ 865240 w 1202597"/>
                <a:gd name="connsiteY3" fmla="*/ 2853423 h 3963104"/>
                <a:gd name="connsiteX4" fmla="*/ 1153825 w 1202597"/>
                <a:gd name="connsiteY4" fmla="*/ 3963104 h 3963104"/>
                <a:gd name="connsiteX5" fmla="*/ 228 w 1202597"/>
                <a:gd name="connsiteY5" fmla="*/ 2867951 h 3963104"/>
                <a:gd name="connsiteX6" fmla="*/ 32124 w 1202597"/>
                <a:gd name="connsiteY6" fmla="*/ 259607 h 3963104"/>
                <a:gd name="connsiteX7" fmla="*/ 291731 w 1202597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53423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53423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5100"/>
                <a:gd name="connsiteY0" fmla="*/ 0 h 3963104"/>
                <a:gd name="connsiteX1" fmla="*/ 564605 w 1195100"/>
                <a:gd name="connsiteY1" fmla="*/ 0 h 3963104"/>
                <a:gd name="connsiteX2" fmla="*/ 824212 w 1195100"/>
                <a:gd name="connsiteY2" fmla="*/ 259607 h 3963104"/>
                <a:gd name="connsiteX3" fmla="*/ 833342 w 1195100"/>
                <a:gd name="connsiteY3" fmla="*/ 2864055 h 3963104"/>
                <a:gd name="connsiteX4" fmla="*/ 1153825 w 1195100"/>
                <a:gd name="connsiteY4" fmla="*/ 3963104 h 3963104"/>
                <a:gd name="connsiteX5" fmla="*/ 228 w 1195100"/>
                <a:gd name="connsiteY5" fmla="*/ 2867951 h 3963104"/>
                <a:gd name="connsiteX6" fmla="*/ 32124 w 1195100"/>
                <a:gd name="connsiteY6" fmla="*/ 259607 h 3963104"/>
                <a:gd name="connsiteX7" fmla="*/ 291731 w 1195100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5777"/>
                <a:gd name="connsiteY0" fmla="*/ 0 h 3963104"/>
                <a:gd name="connsiteX1" fmla="*/ 564605 w 1195777"/>
                <a:gd name="connsiteY1" fmla="*/ 0 h 3963104"/>
                <a:gd name="connsiteX2" fmla="*/ 824212 w 1195777"/>
                <a:gd name="connsiteY2" fmla="*/ 259607 h 3963104"/>
                <a:gd name="connsiteX3" fmla="*/ 843975 w 1195777"/>
                <a:gd name="connsiteY3" fmla="*/ 2832157 h 3963104"/>
                <a:gd name="connsiteX4" fmla="*/ 1153825 w 1195777"/>
                <a:gd name="connsiteY4" fmla="*/ 3963104 h 3963104"/>
                <a:gd name="connsiteX5" fmla="*/ 228 w 1195777"/>
                <a:gd name="connsiteY5" fmla="*/ 2867951 h 3963104"/>
                <a:gd name="connsiteX6" fmla="*/ 32124 w 1195777"/>
                <a:gd name="connsiteY6" fmla="*/ 259607 h 3963104"/>
                <a:gd name="connsiteX7" fmla="*/ 291731 w 1195777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3379"/>
                <a:gd name="connsiteY0" fmla="*/ 0 h 3963104"/>
                <a:gd name="connsiteX1" fmla="*/ 564605 w 1193379"/>
                <a:gd name="connsiteY1" fmla="*/ 0 h 3963104"/>
                <a:gd name="connsiteX2" fmla="*/ 824212 w 1193379"/>
                <a:gd name="connsiteY2" fmla="*/ 259607 h 3963104"/>
                <a:gd name="connsiteX3" fmla="*/ 804710 w 1193379"/>
                <a:gd name="connsiteY3" fmla="*/ 2820937 h 3963104"/>
                <a:gd name="connsiteX4" fmla="*/ 1153825 w 1193379"/>
                <a:gd name="connsiteY4" fmla="*/ 3963104 h 3963104"/>
                <a:gd name="connsiteX5" fmla="*/ 228 w 1193379"/>
                <a:gd name="connsiteY5" fmla="*/ 2867951 h 3963104"/>
                <a:gd name="connsiteX6" fmla="*/ 32124 w 1193379"/>
                <a:gd name="connsiteY6" fmla="*/ 259607 h 3963104"/>
                <a:gd name="connsiteX7" fmla="*/ 291731 w 1193379"/>
                <a:gd name="connsiteY7" fmla="*/ 0 h 3963104"/>
                <a:gd name="connsiteX0" fmla="*/ 291731 w 1193379"/>
                <a:gd name="connsiteY0" fmla="*/ 0 h 3963104"/>
                <a:gd name="connsiteX1" fmla="*/ 564605 w 1193379"/>
                <a:gd name="connsiteY1" fmla="*/ 0 h 3963104"/>
                <a:gd name="connsiteX2" fmla="*/ 824212 w 1193379"/>
                <a:gd name="connsiteY2" fmla="*/ 259607 h 3963104"/>
                <a:gd name="connsiteX3" fmla="*/ 804710 w 1193379"/>
                <a:gd name="connsiteY3" fmla="*/ 2820937 h 3963104"/>
                <a:gd name="connsiteX4" fmla="*/ 1153825 w 1193379"/>
                <a:gd name="connsiteY4" fmla="*/ 3963104 h 3963104"/>
                <a:gd name="connsiteX5" fmla="*/ 228 w 1193379"/>
                <a:gd name="connsiteY5" fmla="*/ 2867951 h 3963104"/>
                <a:gd name="connsiteX6" fmla="*/ 32124 w 1193379"/>
                <a:gd name="connsiteY6" fmla="*/ 259607 h 3963104"/>
                <a:gd name="connsiteX7" fmla="*/ 291731 w 1193379"/>
                <a:gd name="connsiteY7" fmla="*/ 0 h 3963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3379" h="3963104">
                  <a:moveTo>
                    <a:pt x="291731" y="0"/>
                  </a:moveTo>
                  <a:lnTo>
                    <a:pt x="564605" y="0"/>
                  </a:lnTo>
                  <a:cubicBezTo>
                    <a:pt x="707982" y="0"/>
                    <a:pt x="824212" y="116230"/>
                    <a:pt x="824212" y="259607"/>
                  </a:cubicBezTo>
                  <a:cubicBezTo>
                    <a:pt x="812311" y="1450613"/>
                    <a:pt x="789639" y="1742312"/>
                    <a:pt x="804710" y="2820937"/>
                  </a:cubicBezTo>
                  <a:cubicBezTo>
                    <a:pt x="785221" y="3416922"/>
                    <a:pt x="1344067" y="3958911"/>
                    <a:pt x="1153825" y="3963104"/>
                  </a:cubicBezTo>
                  <a:cubicBezTo>
                    <a:pt x="691323" y="3853235"/>
                    <a:pt x="5536" y="3498816"/>
                    <a:pt x="228" y="2867951"/>
                  </a:cubicBezTo>
                  <a:cubicBezTo>
                    <a:pt x="-3316" y="1920531"/>
                    <a:pt x="35668" y="1207027"/>
                    <a:pt x="32124" y="259607"/>
                  </a:cubicBezTo>
                  <a:cubicBezTo>
                    <a:pt x="32124" y="116230"/>
                    <a:pt x="148354" y="0"/>
                    <a:pt x="29173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09" name="Round Same Side Corner Rectangle 6">
              <a:extLst>
                <a:ext uri="{FF2B5EF4-FFF2-40B4-BE49-F238E27FC236}">
                  <a16:creationId xmlns:a16="http://schemas.microsoft.com/office/drawing/2014/main" id="{97554CFA-EF34-453C-ACF6-0FF93F34AEB7}"/>
                </a:ext>
              </a:extLst>
            </p:cNvPr>
            <p:cNvSpPr/>
            <p:nvPr/>
          </p:nvSpPr>
          <p:spPr>
            <a:xfrm rot="10800000">
              <a:off x="3313887" y="2197644"/>
              <a:ext cx="970080" cy="3202984"/>
            </a:xfrm>
            <a:custGeom>
              <a:avLst/>
              <a:gdLst>
                <a:gd name="connsiteX0" fmla="*/ 387196 w 792088"/>
                <a:gd name="connsiteY0" fmla="*/ 0 h 2736304"/>
                <a:gd name="connsiteX1" fmla="*/ 404892 w 792088"/>
                <a:gd name="connsiteY1" fmla="*/ 0 h 2736304"/>
                <a:gd name="connsiteX2" fmla="*/ 792088 w 792088"/>
                <a:gd name="connsiteY2" fmla="*/ 387196 h 2736304"/>
                <a:gd name="connsiteX3" fmla="*/ 792088 w 792088"/>
                <a:gd name="connsiteY3" fmla="*/ 2736304 h 2736304"/>
                <a:gd name="connsiteX4" fmla="*/ 792088 w 792088"/>
                <a:gd name="connsiteY4" fmla="*/ 2736304 h 2736304"/>
                <a:gd name="connsiteX5" fmla="*/ 0 w 792088"/>
                <a:gd name="connsiteY5" fmla="*/ 2736304 h 2736304"/>
                <a:gd name="connsiteX6" fmla="*/ 0 w 792088"/>
                <a:gd name="connsiteY6" fmla="*/ 2736304 h 2736304"/>
                <a:gd name="connsiteX7" fmla="*/ 0 w 792088"/>
                <a:gd name="connsiteY7" fmla="*/ 387196 h 2736304"/>
                <a:gd name="connsiteX8" fmla="*/ 387196 w 792088"/>
                <a:gd name="connsiteY8" fmla="*/ 0 h 2736304"/>
                <a:gd name="connsiteX0" fmla="*/ 397829 w 792088"/>
                <a:gd name="connsiteY0" fmla="*/ 0 h 3236034"/>
                <a:gd name="connsiteX1" fmla="*/ 404892 w 792088"/>
                <a:gd name="connsiteY1" fmla="*/ 499730 h 3236034"/>
                <a:gd name="connsiteX2" fmla="*/ 792088 w 792088"/>
                <a:gd name="connsiteY2" fmla="*/ 886926 h 3236034"/>
                <a:gd name="connsiteX3" fmla="*/ 792088 w 792088"/>
                <a:gd name="connsiteY3" fmla="*/ 3236034 h 3236034"/>
                <a:gd name="connsiteX4" fmla="*/ 792088 w 792088"/>
                <a:gd name="connsiteY4" fmla="*/ 3236034 h 3236034"/>
                <a:gd name="connsiteX5" fmla="*/ 0 w 792088"/>
                <a:gd name="connsiteY5" fmla="*/ 3236034 h 3236034"/>
                <a:gd name="connsiteX6" fmla="*/ 0 w 792088"/>
                <a:gd name="connsiteY6" fmla="*/ 3236034 h 3236034"/>
                <a:gd name="connsiteX7" fmla="*/ 0 w 792088"/>
                <a:gd name="connsiteY7" fmla="*/ 886926 h 3236034"/>
                <a:gd name="connsiteX8" fmla="*/ 397829 w 792088"/>
                <a:gd name="connsiteY8" fmla="*/ 0 h 3236034"/>
                <a:gd name="connsiteX0" fmla="*/ 397829 w 792088"/>
                <a:gd name="connsiteY0" fmla="*/ 0 h 3236034"/>
                <a:gd name="connsiteX1" fmla="*/ 404892 w 792088"/>
                <a:gd name="connsiteY1" fmla="*/ 499730 h 3236034"/>
                <a:gd name="connsiteX2" fmla="*/ 792088 w 792088"/>
                <a:gd name="connsiteY2" fmla="*/ 886926 h 3236034"/>
                <a:gd name="connsiteX3" fmla="*/ 792088 w 792088"/>
                <a:gd name="connsiteY3" fmla="*/ 3236034 h 3236034"/>
                <a:gd name="connsiteX4" fmla="*/ 792088 w 792088"/>
                <a:gd name="connsiteY4" fmla="*/ 3236034 h 3236034"/>
                <a:gd name="connsiteX5" fmla="*/ 0 w 792088"/>
                <a:gd name="connsiteY5" fmla="*/ 3236034 h 3236034"/>
                <a:gd name="connsiteX6" fmla="*/ 0 w 792088"/>
                <a:gd name="connsiteY6" fmla="*/ 3236034 h 3236034"/>
                <a:gd name="connsiteX7" fmla="*/ 0 w 792088"/>
                <a:gd name="connsiteY7" fmla="*/ 886926 h 3236034"/>
                <a:gd name="connsiteX8" fmla="*/ 397829 w 792088"/>
                <a:gd name="connsiteY8" fmla="*/ 0 h 3236034"/>
                <a:gd name="connsiteX0" fmla="*/ 397829 w 898729"/>
                <a:gd name="connsiteY0" fmla="*/ 0 h 3236034"/>
                <a:gd name="connsiteX1" fmla="*/ 755766 w 898729"/>
                <a:gd name="connsiteY1" fmla="*/ 202018 h 3236034"/>
                <a:gd name="connsiteX2" fmla="*/ 792088 w 898729"/>
                <a:gd name="connsiteY2" fmla="*/ 886926 h 3236034"/>
                <a:gd name="connsiteX3" fmla="*/ 792088 w 898729"/>
                <a:gd name="connsiteY3" fmla="*/ 3236034 h 3236034"/>
                <a:gd name="connsiteX4" fmla="*/ 792088 w 898729"/>
                <a:gd name="connsiteY4" fmla="*/ 3236034 h 3236034"/>
                <a:gd name="connsiteX5" fmla="*/ 0 w 898729"/>
                <a:gd name="connsiteY5" fmla="*/ 3236034 h 3236034"/>
                <a:gd name="connsiteX6" fmla="*/ 0 w 898729"/>
                <a:gd name="connsiteY6" fmla="*/ 3236034 h 3236034"/>
                <a:gd name="connsiteX7" fmla="*/ 0 w 898729"/>
                <a:gd name="connsiteY7" fmla="*/ 886926 h 3236034"/>
                <a:gd name="connsiteX8" fmla="*/ 397829 w 898729"/>
                <a:gd name="connsiteY8" fmla="*/ 0 h 3236034"/>
                <a:gd name="connsiteX0" fmla="*/ 397829 w 901981"/>
                <a:gd name="connsiteY0" fmla="*/ 0 h 3236034"/>
                <a:gd name="connsiteX1" fmla="*/ 755766 w 901981"/>
                <a:gd name="connsiteY1" fmla="*/ 202018 h 3236034"/>
                <a:gd name="connsiteX2" fmla="*/ 802721 w 901981"/>
                <a:gd name="connsiteY2" fmla="*/ 1099577 h 3236034"/>
                <a:gd name="connsiteX3" fmla="*/ 792088 w 901981"/>
                <a:gd name="connsiteY3" fmla="*/ 3236034 h 3236034"/>
                <a:gd name="connsiteX4" fmla="*/ 792088 w 901981"/>
                <a:gd name="connsiteY4" fmla="*/ 3236034 h 3236034"/>
                <a:gd name="connsiteX5" fmla="*/ 0 w 901981"/>
                <a:gd name="connsiteY5" fmla="*/ 3236034 h 3236034"/>
                <a:gd name="connsiteX6" fmla="*/ 0 w 901981"/>
                <a:gd name="connsiteY6" fmla="*/ 3236034 h 3236034"/>
                <a:gd name="connsiteX7" fmla="*/ 0 w 901981"/>
                <a:gd name="connsiteY7" fmla="*/ 886926 h 3236034"/>
                <a:gd name="connsiteX8" fmla="*/ 397829 w 901981"/>
                <a:gd name="connsiteY8" fmla="*/ 0 h 3236034"/>
                <a:gd name="connsiteX0" fmla="*/ 397829 w 951558"/>
                <a:gd name="connsiteY0" fmla="*/ 0 h 3236034"/>
                <a:gd name="connsiteX1" fmla="*/ 755766 w 951558"/>
                <a:gd name="connsiteY1" fmla="*/ 202018 h 3236034"/>
                <a:gd name="connsiteX2" fmla="*/ 802721 w 951558"/>
                <a:gd name="connsiteY2" fmla="*/ 1099577 h 3236034"/>
                <a:gd name="connsiteX3" fmla="*/ 792088 w 951558"/>
                <a:gd name="connsiteY3" fmla="*/ 3236034 h 3236034"/>
                <a:gd name="connsiteX4" fmla="*/ 792088 w 951558"/>
                <a:gd name="connsiteY4" fmla="*/ 3236034 h 3236034"/>
                <a:gd name="connsiteX5" fmla="*/ 0 w 951558"/>
                <a:gd name="connsiteY5" fmla="*/ 3236034 h 3236034"/>
                <a:gd name="connsiteX6" fmla="*/ 0 w 951558"/>
                <a:gd name="connsiteY6" fmla="*/ 3236034 h 3236034"/>
                <a:gd name="connsiteX7" fmla="*/ 0 w 951558"/>
                <a:gd name="connsiteY7" fmla="*/ 886926 h 3236034"/>
                <a:gd name="connsiteX8" fmla="*/ 397829 w 951558"/>
                <a:gd name="connsiteY8" fmla="*/ 0 h 3236034"/>
                <a:gd name="connsiteX0" fmla="*/ 397829 w 1016715"/>
                <a:gd name="connsiteY0" fmla="*/ 0 h 3236034"/>
                <a:gd name="connsiteX1" fmla="*/ 862091 w 1016715"/>
                <a:gd name="connsiteY1" fmla="*/ 191385 h 3236034"/>
                <a:gd name="connsiteX2" fmla="*/ 802721 w 1016715"/>
                <a:gd name="connsiteY2" fmla="*/ 1099577 h 3236034"/>
                <a:gd name="connsiteX3" fmla="*/ 792088 w 1016715"/>
                <a:gd name="connsiteY3" fmla="*/ 3236034 h 3236034"/>
                <a:gd name="connsiteX4" fmla="*/ 792088 w 1016715"/>
                <a:gd name="connsiteY4" fmla="*/ 3236034 h 3236034"/>
                <a:gd name="connsiteX5" fmla="*/ 0 w 1016715"/>
                <a:gd name="connsiteY5" fmla="*/ 3236034 h 3236034"/>
                <a:gd name="connsiteX6" fmla="*/ 0 w 1016715"/>
                <a:gd name="connsiteY6" fmla="*/ 3236034 h 3236034"/>
                <a:gd name="connsiteX7" fmla="*/ 0 w 1016715"/>
                <a:gd name="connsiteY7" fmla="*/ 886926 h 3236034"/>
                <a:gd name="connsiteX8" fmla="*/ 397829 w 1016715"/>
                <a:gd name="connsiteY8" fmla="*/ 0 h 3236034"/>
                <a:gd name="connsiteX0" fmla="*/ 397829 w 1016715"/>
                <a:gd name="connsiteY0" fmla="*/ 0 h 3236034"/>
                <a:gd name="connsiteX1" fmla="*/ 862091 w 1016715"/>
                <a:gd name="connsiteY1" fmla="*/ 191385 h 3236034"/>
                <a:gd name="connsiteX2" fmla="*/ 802721 w 1016715"/>
                <a:gd name="connsiteY2" fmla="*/ 1099577 h 3236034"/>
                <a:gd name="connsiteX3" fmla="*/ 792088 w 1016715"/>
                <a:gd name="connsiteY3" fmla="*/ 3236034 h 3236034"/>
                <a:gd name="connsiteX4" fmla="*/ 792088 w 1016715"/>
                <a:gd name="connsiteY4" fmla="*/ 3236034 h 3236034"/>
                <a:gd name="connsiteX5" fmla="*/ 0 w 1016715"/>
                <a:gd name="connsiteY5" fmla="*/ 3236034 h 3236034"/>
                <a:gd name="connsiteX6" fmla="*/ 0 w 1016715"/>
                <a:gd name="connsiteY6" fmla="*/ 3236034 h 3236034"/>
                <a:gd name="connsiteX7" fmla="*/ 0 w 1016715"/>
                <a:gd name="connsiteY7" fmla="*/ 886926 h 3236034"/>
                <a:gd name="connsiteX8" fmla="*/ 397829 w 1016715"/>
                <a:gd name="connsiteY8" fmla="*/ 0 h 3236034"/>
                <a:gd name="connsiteX0" fmla="*/ 397829 w 802721"/>
                <a:gd name="connsiteY0" fmla="*/ 0 h 3236034"/>
                <a:gd name="connsiteX1" fmla="*/ 802721 w 802721"/>
                <a:gd name="connsiteY1" fmla="*/ 1099577 h 3236034"/>
                <a:gd name="connsiteX2" fmla="*/ 792088 w 802721"/>
                <a:gd name="connsiteY2" fmla="*/ 3236034 h 3236034"/>
                <a:gd name="connsiteX3" fmla="*/ 792088 w 802721"/>
                <a:gd name="connsiteY3" fmla="*/ 3236034 h 3236034"/>
                <a:gd name="connsiteX4" fmla="*/ 0 w 802721"/>
                <a:gd name="connsiteY4" fmla="*/ 3236034 h 3236034"/>
                <a:gd name="connsiteX5" fmla="*/ 0 w 802721"/>
                <a:gd name="connsiteY5" fmla="*/ 3236034 h 3236034"/>
                <a:gd name="connsiteX6" fmla="*/ 0 w 802721"/>
                <a:gd name="connsiteY6" fmla="*/ 886926 h 3236034"/>
                <a:gd name="connsiteX7" fmla="*/ 397829 w 802721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117407"/>
                <a:gd name="connsiteY0" fmla="*/ 0 h 3236034"/>
                <a:gd name="connsiteX1" fmla="*/ 802721 w 1117407"/>
                <a:gd name="connsiteY1" fmla="*/ 1099577 h 3236034"/>
                <a:gd name="connsiteX2" fmla="*/ 792088 w 1117407"/>
                <a:gd name="connsiteY2" fmla="*/ 3236034 h 3236034"/>
                <a:gd name="connsiteX3" fmla="*/ 792088 w 1117407"/>
                <a:gd name="connsiteY3" fmla="*/ 3236034 h 3236034"/>
                <a:gd name="connsiteX4" fmla="*/ 0 w 1117407"/>
                <a:gd name="connsiteY4" fmla="*/ 3236034 h 3236034"/>
                <a:gd name="connsiteX5" fmla="*/ 0 w 1117407"/>
                <a:gd name="connsiteY5" fmla="*/ 3236034 h 3236034"/>
                <a:gd name="connsiteX6" fmla="*/ 0 w 1117407"/>
                <a:gd name="connsiteY6" fmla="*/ 886926 h 3236034"/>
                <a:gd name="connsiteX7" fmla="*/ 397829 w 1117407"/>
                <a:gd name="connsiteY7" fmla="*/ 0 h 3236034"/>
                <a:gd name="connsiteX0" fmla="*/ 397829 w 1125562"/>
                <a:gd name="connsiteY0" fmla="*/ 0 h 3236034"/>
                <a:gd name="connsiteX1" fmla="*/ 813354 w 1125562"/>
                <a:gd name="connsiteY1" fmla="*/ 1344126 h 3236034"/>
                <a:gd name="connsiteX2" fmla="*/ 792088 w 1125562"/>
                <a:gd name="connsiteY2" fmla="*/ 3236034 h 3236034"/>
                <a:gd name="connsiteX3" fmla="*/ 792088 w 1125562"/>
                <a:gd name="connsiteY3" fmla="*/ 3236034 h 3236034"/>
                <a:gd name="connsiteX4" fmla="*/ 0 w 1125562"/>
                <a:gd name="connsiteY4" fmla="*/ 3236034 h 3236034"/>
                <a:gd name="connsiteX5" fmla="*/ 0 w 1125562"/>
                <a:gd name="connsiteY5" fmla="*/ 3236034 h 3236034"/>
                <a:gd name="connsiteX6" fmla="*/ 0 w 1125562"/>
                <a:gd name="connsiteY6" fmla="*/ 886926 h 3236034"/>
                <a:gd name="connsiteX7" fmla="*/ 397829 w 1125562"/>
                <a:gd name="connsiteY7" fmla="*/ 0 h 3236034"/>
                <a:gd name="connsiteX0" fmla="*/ 397829 w 1109289"/>
                <a:gd name="connsiteY0" fmla="*/ 0 h 3236034"/>
                <a:gd name="connsiteX1" fmla="*/ 792089 w 1109289"/>
                <a:gd name="connsiteY1" fmla="*/ 1312228 h 3236034"/>
                <a:gd name="connsiteX2" fmla="*/ 792088 w 1109289"/>
                <a:gd name="connsiteY2" fmla="*/ 3236034 h 3236034"/>
                <a:gd name="connsiteX3" fmla="*/ 792088 w 1109289"/>
                <a:gd name="connsiteY3" fmla="*/ 3236034 h 3236034"/>
                <a:gd name="connsiteX4" fmla="*/ 0 w 1109289"/>
                <a:gd name="connsiteY4" fmla="*/ 3236034 h 3236034"/>
                <a:gd name="connsiteX5" fmla="*/ 0 w 1109289"/>
                <a:gd name="connsiteY5" fmla="*/ 3236034 h 3236034"/>
                <a:gd name="connsiteX6" fmla="*/ 0 w 1109289"/>
                <a:gd name="connsiteY6" fmla="*/ 886926 h 3236034"/>
                <a:gd name="connsiteX7" fmla="*/ 397829 w 1109289"/>
                <a:gd name="connsiteY7" fmla="*/ 0 h 3236034"/>
                <a:gd name="connsiteX0" fmla="*/ 397829 w 1076274"/>
                <a:gd name="connsiteY0" fmla="*/ 0 h 3236034"/>
                <a:gd name="connsiteX1" fmla="*/ 792089 w 1076274"/>
                <a:gd name="connsiteY1" fmla="*/ 1312228 h 3236034"/>
                <a:gd name="connsiteX2" fmla="*/ 792088 w 1076274"/>
                <a:gd name="connsiteY2" fmla="*/ 3236034 h 3236034"/>
                <a:gd name="connsiteX3" fmla="*/ 792088 w 1076274"/>
                <a:gd name="connsiteY3" fmla="*/ 3236034 h 3236034"/>
                <a:gd name="connsiteX4" fmla="*/ 0 w 1076274"/>
                <a:gd name="connsiteY4" fmla="*/ 3236034 h 3236034"/>
                <a:gd name="connsiteX5" fmla="*/ 0 w 1076274"/>
                <a:gd name="connsiteY5" fmla="*/ 3236034 h 3236034"/>
                <a:gd name="connsiteX6" fmla="*/ 0 w 1076274"/>
                <a:gd name="connsiteY6" fmla="*/ 886926 h 3236034"/>
                <a:gd name="connsiteX7" fmla="*/ 397829 w 1076274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84929"/>
                <a:gd name="connsiteY0" fmla="*/ 0 h 3236034"/>
                <a:gd name="connsiteX1" fmla="*/ 930312 w 1184929"/>
                <a:gd name="connsiteY1" fmla="*/ 1142108 h 3236034"/>
                <a:gd name="connsiteX2" fmla="*/ 792088 w 1184929"/>
                <a:gd name="connsiteY2" fmla="*/ 3236034 h 3236034"/>
                <a:gd name="connsiteX3" fmla="*/ 792088 w 1184929"/>
                <a:gd name="connsiteY3" fmla="*/ 3236034 h 3236034"/>
                <a:gd name="connsiteX4" fmla="*/ 0 w 1184929"/>
                <a:gd name="connsiteY4" fmla="*/ 3236034 h 3236034"/>
                <a:gd name="connsiteX5" fmla="*/ 0 w 1184929"/>
                <a:gd name="connsiteY5" fmla="*/ 3236034 h 3236034"/>
                <a:gd name="connsiteX6" fmla="*/ 0 w 1184929"/>
                <a:gd name="connsiteY6" fmla="*/ 886926 h 3236034"/>
                <a:gd name="connsiteX7" fmla="*/ 397829 w 1184929"/>
                <a:gd name="connsiteY7" fmla="*/ 0 h 3236034"/>
                <a:gd name="connsiteX0" fmla="*/ 397829 w 1111112"/>
                <a:gd name="connsiteY0" fmla="*/ 0 h 3236034"/>
                <a:gd name="connsiteX1" fmla="*/ 930312 w 1111112"/>
                <a:gd name="connsiteY1" fmla="*/ 1142108 h 3236034"/>
                <a:gd name="connsiteX2" fmla="*/ 792088 w 1111112"/>
                <a:gd name="connsiteY2" fmla="*/ 3236034 h 3236034"/>
                <a:gd name="connsiteX3" fmla="*/ 792088 w 1111112"/>
                <a:gd name="connsiteY3" fmla="*/ 3236034 h 3236034"/>
                <a:gd name="connsiteX4" fmla="*/ 0 w 1111112"/>
                <a:gd name="connsiteY4" fmla="*/ 3236034 h 3236034"/>
                <a:gd name="connsiteX5" fmla="*/ 0 w 1111112"/>
                <a:gd name="connsiteY5" fmla="*/ 3236034 h 3236034"/>
                <a:gd name="connsiteX6" fmla="*/ 0 w 1111112"/>
                <a:gd name="connsiteY6" fmla="*/ 886926 h 3236034"/>
                <a:gd name="connsiteX7" fmla="*/ 397829 w 1111112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1550"/>
                <a:gd name="connsiteY0" fmla="*/ 0 h 3236034"/>
                <a:gd name="connsiteX1" fmla="*/ 930312 w 1151550"/>
                <a:gd name="connsiteY1" fmla="*/ 1142108 h 3236034"/>
                <a:gd name="connsiteX2" fmla="*/ 792088 w 1151550"/>
                <a:gd name="connsiteY2" fmla="*/ 3236034 h 3236034"/>
                <a:gd name="connsiteX3" fmla="*/ 792088 w 1151550"/>
                <a:gd name="connsiteY3" fmla="*/ 3236034 h 3236034"/>
                <a:gd name="connsiteX4" fmla="*/ 0 w 1151550"/>
                <a:gd name="connsiteY4" fmla="*/ 3236034 h 3236034"/>
                <a:gd name="connsiteX5" fmla="*/ 0 w 1151550"/>
                <a:gd name="connsiteY5" fmla="*/ 3236034 h 3236034"/>
                <a:gd name="connsiteX6" fmla="*/ 0 w 1151550"/>
                <a:gd name="connsiteY6" fmla="*/ 886926 h 3236034"/>
                <a:gd name="connsiteX7" fmla="*/ 397829 w 1151550"/>
                <a:gd name="connsiteY7" fmla="*/ 0 h 3236034"/>
                <a:gd name="connsiteX0" fmla="*/ 397829 w 1081399"/>
                <a:gd name="connsiteY0" fmla="*/ 0 h 3236034"/>
                <a:gd name="connsiteX1" fmla="*/ 834842 w 1081399"/>
                <a:gd name="connsiteY1" fmla="*/ 1099578 h 3236034"/>
                <a:gd name="connsiteX2" fmla="*/ 792088 w 1081399"/>
                <a:gd name="connsiteY2" fmla="*/ 3236034 h 3236034"/>
                <a:gd name="connsiteX3" fmla="*/ 792088 w 1081399"/>
                <a:gd name="connsiteY3" fmla="*/ 3236034 h 3236034"/>
                <a:gd name="connsiteX4" fmla="*/ 0 w 1081399"/>
                <a:gd name="connsiteY4" fmla="*/ 3236034 h 3236034"/>
                <a:gd name="connsiteX5" fmla="*/ 0 w 1081399"/>
                <a:gd name="connsiteY5" fmla="*/ 3236034 h 3236034"/>
                <a:gd name="connsiteX6" fmla="*/ 0 w 1081399"/>
                <a:gd name="connsiteY6" fmla="*/ 886926 h 3236034"/>
                <a:gd name="connsiteX7" fmla="*/ 397829 w 1081399"/>
                <a:gd name="connsiteY7" fmla="*/ 0 h 3236034"/>
                <a:gd name="connsiteX0" fmla="*/ 397829 w 1024947"/>
                <a:gd name="connsiteY0" fmla="*/ 0 h 3236034"/>
                <a:gd name="connsiteX1" fmla="*/ 753012 w 1024947"/>
                <a:gd name="connsiteY1" fmla="*/ 1269699 h 3236034"/>
                <a:gd name="connsiteX2" fmla="*/ 792088 w 1024947"/>
                <a:gd name="connsiteY2" fmla="*/ 3236034 h 3236034"/>
                <a:gd name="connsiteX3" fmla="*/ 792088 w 1024947"/>
                <a:gd name="connsiteY3" fmla="*/ 3236034 h 3236034"/>
                <a:gd name="connsiteX4" fmla="*/ 0 w 1024947"/>
                <a:gd name="connsiteY4" fmla="*/ 3236034 h 3236034"/>
                <a:gd name="connsiteX5" fmla="*/ 0 w 1024947"/>
                <a:gd name="connsiteY5" fmla="*/ 3236034 h 3236034"/>
                <a:gd name="connsiteX6" fmla="*/ 0 w 1024947"/>
                <a:gd name="connsiteY6" fmla="*/ 886926 h 3236034"/>
                <a:gd name="connsiteX7" fmla="*/ 397829 w 1024947"/>
                <a:gd name="connsiteY7" fmla="*/ 0 h 3236034"/>
                <a:gd name="connsiteX0" fmla="*/ 397829 w 1024947"/>
                <a:gd name="connsiteY0" fmla="*/ 0 h 3236034"/>
                <a:gd name="connsiteX1" fmla="*/ 753012 w 1024947"/>
                <a:gd name="connsiteY1" fmla="*/ 1269699 h 3236034"/>
                <a:gd name="connsiteX2" fmla="*/ 792088 w 1024947"/>
                <a:gd name="connsiteY2" fmla="*/ 3236034 h 3236034"/>
                <a:gd name="connsiteX3" fmla="*/ 792088 w 1024947"/>
                <a:gd name="connsiteY3" fmla="*/ 3236034 h 3236034"/>
                <a:gd name="connsiteX4" fmla="*/ 0 w 1024947"/>
                <a:gd name="connsiteY4" fmla="*/ 3236034 h 3236034"/>
                <a:gd name="connsiteX5" fmla="*/ 0 w 1024947"/>
                <a:gd name="connsiteY5" fmla="*/ 3236034 h 3236034"/>
                <a:gd name="connsiteX6" fmla="*/ 0 w 1024947"/>
                <a:gd name="connsiteY6" fmla="*/ 886926 h 3236034"/>
                <a:gd name="connsiteX7" fmla="*/ 397829 w 1024947"/>
                <a:gd name="connsiteY7" fmla="*/ 0 h 3236034"/>
                <a:gd name="connsiteX0" fmla="*/ 397829 w 1043356"/>
                <a:gd name="connsiteY0" fmla="*/ 0 h 3236034"/>
                <a:gd name="connsiteX1" fmla="*/ 780289 w 1043356"/>
                <a:gd name="connsiteY1" fmla="*/ 1216537 h 3236034"/>
                <a:gd name="connsiteX2" fmla="*/ 792088 w 1043356"/>
                <a:gd name="connsiteY2" fmla="*/ 3236034 h 3236034"/>
                <a:gd name="connsiteX3" fmla="*/ 792088 w 1043356"/>
                <a:gd name="connsiteY3" fmla="*/ 3236034 h 3236034"/>
                <a:gd name="connsiteX4" fmla="*/ 0 w 1043356"/>
                <a:gd name="connsiteY4" fmla="*/ 3236034 h 3236034"/>
                <a:gd name="connsiteX5" fmla="*/ 0 w 1043356"/>
                <a:gd name="connsiteY5" fmla="*/ 3236034 h 3236034"/>
                <a:gd name="connsiteX6" fmla="*/ 0 w 1043356"/>
                <a:gd name="connsiteY6" fmla="*/ 886926 h 3236034"/>
                <a:gd name="connsiteX7" fmla="*/ 397829 w 1043356"/>
                <a:gd name="connsiteY7" fmla="*/ 0 h 3236034"/>
                <a:gd name="connsiteX0" fmla="*/ 397829 w 971742"/>
                <a:gd name="connsiteY0" fmla="*/ 0 h 3236034"/>
                <a:gd name="connsiteX1" fmla="*/ 780289 w 971742"/>
                <a:gd name="connsiteY1" fmla="*/ 1216537 h 3236034"/>
                <a:gd name="connsiteX2" fmla="*/ 792088 w 971742"/>
                <a:gd name="connsiteY2" fmla="*/ 3236034 h 3236034"/>
                <a:gd name="connsiteX3" fmla="*/ 792088 w 971742"/>
                <a:gd name="connsiteY3" fmla="*/ 3236034 h 3236034"/>
                <a:gd name="connsiteX4" fmla="*/ 0 w 971742"/>
                <a:gd name="connsiteY4" fmla="*/ 3236034 h 3236034"/>
                <a:gd name="connsiteX5" fmla="*/ 0 w 971742"/>
                <a:gd name="connsiteY5" fmla="*/ 3236034 h 3236034"/>
                <a:gd name="connsiteX6" fmla="*/ 0 w 971742"/>
                <a:gd name="connsiteY6" fmla="*/ 886926 h 3236034"/>
                <a:gd name="connsiteX7" fmla="*/ 397829 w 971742"/>
                <a:gd name="connsiteY7" fmla="*/ 0 h 3236034"/>
                <a:gd name="connsiteX0" fmla="*/ 397829 w 1007471"/>
                <a:gd name="connsiteY0" fmla="*/ 0 h 3236034"/>
                <a:gd name="connsiteX1" fmla="*/ 780289 w 1007471"/>
                <a:gd name="connsiteY1" fmla="*/ 1216537 h 3236034"/>
                <a:gd name="connsiteX2" fmla="*/ 792088 w 1007471"/>
                <a:gd name="connsiteY2" fmla="*/ 3236034 h 3236034"/>
                <a:gd name="connsiteX3" fmla="*/ 792088 w 1007471"/>
                <a:gd name="connsiteY3" fmla="*/ 3236034 h 3236034"/>
                <a:gd name="connsiteX4" fmla="*/ 0 w 1007471"/>
                <a:gd name="connsiteY4" fmla="*/ 3236034 h 3236034"/>
                <a:gd name="connsiteX5" fmla="*/ 0 w 1007471"/>
                <a:gd name="connsiteY5" fmla="*/ 3236034 h 3236034"/>
                <a:gd name="connsiteX6" fmla="*/ 0 w 1007471"/>
                <a:gd name="connsiteY6" fmla="*/ 886926 h 3236034"/>
                <a:gd name="connsiteX7" fmla="*/ 397829 w 1007471"/>
                <a:gd name="connsiteY7" fmla="*/ 0 h 3236034"/>
                <a:gd name="connsiteX0" fmla="*/ 397829 w 983631"/>
                <a:gd name="connsiteY0" fmla="*/ 0 h 3236034"/>
                <a:gd name="connsiteX1" fmla="*/ 780289 w 983631"/>
                <a:gd name="connsiteY1" fmla="*/ 1216537 h 3236034"/>
                <a:gd name="connsiteX2" fmla="*/ 792088 w 983631"/>
                <a:gd name="connsiteY2" fmla="*/ 3236034 h 3236034"/>
                <a:gd name="connsiteX3" fmla="*/ 792088 w 983631"/>
                <a:gd name="connsiteY3" fmla="*/ 3236034 h 3236034"/>
                <a:gd name="connsiteX4" fmla="*/ 0 w 983631"/>
                <a:gd name="connsiteY4" fmla="*/ 3236034 h 3236034"/>
                <a:gd name="connsiteX5" fmla="*/ 0 w 983631"/>
                <a:gd name="connsiteY5" fmla="*/ 3236034 h 3236034"/>
                <a:gd name="connsiteX6" fmla="*/ 0 w 983631"/>
                <a:gd name="connsiteY6" fmla="*/ 886926 h 3236034"/>
                <a:gd name="connsiteX7" fmla="*/ 397829 w 983631"/>
                <a:gd name="connsiteY7" fmla="*/ 0 h 3236034"/>
                <a:gd name="connsiteX0" fmla="*/ 397829 w 983630"/>
                <a:gd name="connsiteY0" fmla="*/ 9390 h 3245424"/>
                <a:gd name="connsiteX1" fmla="*/ 780289 w 983630"/>
                <a:gd name="connsiteY1" fmla="*/ 1225927 h 3245424"/>
                <a:gd name="connsiteX2" fmla="*/ 792088 w 983630"/>
                <a:gd name="connsiteY2" fmla="*/ 3245424 h 3245424"/>
                <a:gd name="connsiteX3" fmla="*/ 792088 w 983630"/>
                <a:gd name="connsiteY3" fmla="*/ 3245424 h 3245424"/>
                <a:gd name="connsiteX4" fmla="*/ 0 w 983630"/>
                <a:gd name="connsiteY4" fmla="*/ 3245424 h 3245424"/>
                <a:gd name="connsiteX5" fmla="*/ 0 w 983630"/>
                <a:gd name="connsiteY5" fmla="*/ 3245424 h 3245424"/>
                <a:gd name="connsiteX6" fmla="*/ 0 w 983630"/>
                <a:gd name="connsiteY6" fmla="*/ 896316 h 3245424"/>
                <a:gd name="connsiteX7" fmla="*/ 397829 w 983630"/>
                <a:gd name="connsiteY7" fmla="*/ 9390 h 3245424"/>
                <a:gd name="connsiteX0" fmla="*/ 397829 w 974605"/>
                <a:gd name="connsiteY0" fmla="*/ 6357 h 3242391"/>
                <a:gd name="connsiteX1" fmla="*/ 766650 w 974605"/>
                <a:gd name="connsiteY1" fmla="*/ 1552503 h 3242391"/>
                <a:gd name="connsiteX2" fmla="*/ 792088 w 974605"/>
                <a:gd name="connsiteY2" fmla="*/ 3242391 h 3242391"/>
                <a:gd name="connsiteX3" fmla="*/ 792088 w 974605"/>
                <a:gd name="connsiteY3" fmla="*/ 3242391 h 3242391"/>
                <a:gd name="connsiteX4" fmla="*/ 0 w 974605"/>
                <a:gd name="connsiteY4" fmla="*/ 3242391 h 3242391"/>
                <a:gd name="connsiteX5" fmla="*/ 0 w 974605"/>
                <a:gd name="connsiteY5" fmla="*/ 3242391 h 3242391"/>
                <a:gd name="connsiteX6" fmla="*/ 0 w 974605"/>
                <a:gd name="connsiteY6" fmla="*/ 893283 h 3242391"/>
                <a:gd name="connsiteX7" fmla="*/ 397829 w 974605"/>
                <a:gd name="connsiteY7" fmla="*/ 6357 h 3242391"/>
                <a:gd name="connsiteX0" fmla="*/ 397829 w 964009"/>
                <a:gd name="connsiteY0" fmla="*/ 7874 h 3243908"/>
                <a:gd name="connsiteX1" fmla="*/ 766650 w 964009"/>
                <a:gd name="connsiteY1" fmla="*/ 1554020 h 3243908"/>
                <a:gd name="connsiteX2" fmla="*/ 792088 w 964009"/>
                <a:gd name="connsiteY2" fmla="*/ 3243908 h 3243908"/>
                <a:gd name="connsiteX3" fmla="*/ 792088 w 964009"/>
                <a:gd name="connsiteY3" fmla="*/ 3243908 h 3243908"/>
                <a:gd name="connsiteX4" fmla="*/ 0 w 964009"/>
                <a:gd name="connsiteY4" fmla="*/ 3243908 h 3243908"/>
                <a:gd name="connsiteX5" fmla="*/ 0 w 964009"/>
                <a:gd name="connsiteY5" fmla="*/ 3243908 h 3243908"/>
                <a:gd name="connsiteX6" fmla="*/ 0 w 964009"/>
                <a:gd name="connsiteY6" fmla="*/ 894800 h 3243908"/>
                <a:gd name="connsiteX7" fmla="*/ 397829 w 964009"/>
                <a:gd name="connsiteY7" fmla="*/ 7874 h 3243908"/>
                <a:gd name="connsiteX0" fmla="*/ 397829 w 1103655"/>
                <a:gd name="connsiteY0" fmla="*/ 5470 h 3241504"/>
                <a:gd name="connsiteX1" fmla="*/ 1096679 w 1103655"/>
                <a:gd name="connsiteY1" fmla="*/ 590921 h 3241504"/>
                <a:gd name="connsiteX2" fmla="*/ 766650 w 1103655"/>
                <a:gd name="connsiteY2" fmla="*/ 1551616 h 3241504"/>
                <a:gd name="connsiteX3" fmla="*/ 792088 w 1103655"/>
                <a:gd name="connsiteY3" fmla="*/ 3241504 h 3241504"/>
                <a:gd name="connsiteX4" fmla="*/ 792088 w 1103655"/>
                <a:gd name="connsiteY4" fmla="*/ 3241504 h 3241504"/>
                <a:gd name="connsiteX5" fmla="*/ 0 w 1103655"/>
                <a:gd name="connsiteY5" fmla="*/ 3241504 h 3241504"/>
                <a:gd name="connsiteX6" fmla="*/ 0 w 1103655"/>
                <a:gd name="connsiteY6" fmla="*/ 3241504 h 3241504"/>
                <a:gd name="connsiteX7" fmla="*/ 0 w 1103655"/>
                <a:gd name="connsiteY7" fmla="*/ 892396 h 3241504"/>
                <a:gd name="connsiteX8" fmla="*/ 397829 w 1103655"/>
                <a:gd name="connsiteY8" fmla="*/ 5470 h 3241504"/>
                <a:gd name="connsiteX0" fmla="*/ 397829 w 1103454"/>
                <a:gd name="connsiteY0" fmla="*/ 5470 h 3241504"/>
                <a:gd name="connsiteX1" fmla="*/ 1096679 w 1103454"/>
                <a:gd name="connsiteY1" fmla="*/ 590921 h 3241504"/>
                <a:gd name="connsiteX2" fmla="*/ 754433 w 1103454"/>
                <a:gd name="connsiteY2" fmla="*/ 1523041 h 3241504"/>
                <a:gd name="connsiteX3" fmla="*/ 792088 w 1103454"/>
                <a:gd name="connsiteY3" fmla="*/ 3241504 h 3241504"/>
                <a:gd name="connsiteX4" fmla="*/ 792088 w 1103454"/>
                <a:gd name="connsiteY4" fmla="*/ 3241504 h 3241504"/>
                <a:gd name="connsiteX5" fmla="*/ 0 w 1103454"/>
                <a:gd name="connsiteY5" fmla="*/ 3241504 h 3241504"/>
                <a:gd name="connsiteX6" fmla="*/ 0 w 1103454"/>
                <a:gd name="connsiteY6" fmla="*/ 3241504 h 3241504"/>
                <a:gd name="connsiteX7" fmla="*/ 0 w 1103454"/>
                <a:gd name="connsiteY7" fmla="*/ 892396 h 3241504"/>
                <a:gd name="connsiteX8" fmla="*/ 397829 w 1103454"/>
                <a:gd name="connsiteY8" fmla="*/ 5470 h 3241504"/>
                <a:gd name="connsiteX0" fmla="*/ 397829 w 1103176"/>
                <a:gd name="connsiteY0" fmla="*/ 5470 h 3241504"/>
                <a:gd name="connsiteX1" fmla="*/ 1096679 w 1103176"/>
                <a:gd name="connsiteY1" fmla="*/ 590921 h 3241504"/>
                <a:gd name="connsiteX2" fmla="*/ 754433 w 1103176"/>
                <a:gd name="connsiteY2" fmla="*/ 1523041 h 3241504"/>
                <a:gd name="connsiteX3" fmla="*/ 792088 w 1103176"/>
                <a:gd name="connsiteY3" fmla="*/ 3241504 h 3241504"/>
                <a:gd name="connsiteX4" fmla="*/ 792088 w 1103176"/>
                <a:gd name="connsiteY4" fmla="*/ 3241504 h 3241504"/>
                <a:gd name="connsiteX5" fmla="*/ 0 w 1103176"/>
                <a:gd name="connsiteY5" fmla="*/ 3241504 h 3241504"/>
                <a:gd name="connsiteX6" fmla="*/ 0 w 1103176"/>
                <a:gd name="connsiteY6" fmla="*/ 3241504 h 3241504"/>
                <a:gd name="connsiteX7" fmla="*/ 0 w 1103176"/>
                <a:gd name="connsiteY7" fmla="*/ 892396 h 3241504"/>
                <a:gd name="connsiteX8" fmla="*/ 397829 w 1103176"/>
                <a:gd name="connsiteY8" fmla="*/ 5470 h 3241504"/>
                <a:gd name="connsiteX0" fmla="*/ 397829 w 1103176"/>
                <a:gd name="connsiteY0" fmla="*/ 5470 h 3241504"/>
                <a:gd name="connsiteX1" fmla="*/ 1096679 w 1103176"/>
                <a:gd name="connsiteY1" fmla="*/ 590921 h 3241504"/>
                <a:gd name="connsiteX2" fmla="*/ 754433 w 1103176"/>
                <a:gd name="connsiteY2" fmla="*/ 1503991 h 3241504"/>
                <a:gd name="connsiteX3" fmla="*/ 792088 w 1103176"/>
                <a:gd name="connsiteY3" fmla="*/ 3241504 h 3241504"/>
                <a:gd name="connsiteX4" fmla="*/ 792088 w 1103176"/>
                <a:gd name="connsiteY4" fmla="*/ 3241504 h 3241504"/>
                <a:gd name="connsiteX5" fmla="*/ 0 w 1103176"/>
                <a:gd name="connsiteY5" fmla="*/ 3241504 h 3241504"/>
                <a:gd name="connsiteX6" fmla="*/ 0 w 1103176"/>
                <a:gd name="connsiteY6" fmla="*/ 3241504 h 3241504"/>
                <a:gd name="connsiteX7" fmla="*/ 0 w 1103176"/>
                <a:gd name="connsiteY7" fmla="*/ 892396 h 3241504"/>
                <a:gd name="connsiteX8" fmla="*/ 397829 w 1103176"/>
                <a:gd name="connsiteY8" fmla="*/ 5470 h 3241504"/>
                <a:gd name="connsiteX0" fmla="*/ 397829 w 1193682"/>
                <a:gd name="connsiteY0" fmla="*/ 5721 h 3241755"/>
                <a:gd name="connsiteX1" fmla="*/ 1188312 w 1193682"/>
                <a:gd name="connsiteY1" fmla="*/ 572122 h 3241755"/>
                <a:gd name="connsiteX2" fmla="*/ 754433 w 1193682"/>
                <a:gd name="connsiteY2" fmla="*/ 1504242 h 3241755"/>
                <a:gd name="connsiteX3" fmla="*/ 792088 w 1193682"/>
                <a:gd name="connsiteY3" fmla="*/ 3241755 h 3241755"/>
                <a:gd name="connsiteX4" fmla="*/ 792088 w 1193682"/>
                <a:gd name="connsiteY4" fmla="*/ 3241755 h 3241755"/>
                <a:gd name="connsiteX5" fmla="*/ 0 w 1193682"/>
                <a:gd name="connsiteY5" fmla="*/ 3241755 h 3241755"/>
                <a:gd name="connsiteX6" fmla="*/ 0 w 1193682"/>
                <a:gd name="connsiteY6" fmla="*/ 3241755 h 3241755"/>
                <a:gd name="connsiteX7" fmla="*/ 0 w 1193682"/>
                <a:gd name="connsiteY7" fmla="*/ 892647 h 3241755"/>
                <a:gd name="connsiteX8" fmla="*/ 397829 w 1193682"/>
                <a:gd name="connsiteY8" fmla="*/ 5721 h 3241755"/>
                <a:gd name="connsiteX0" fmla="*/ 397829 w 1188313"/>
                <a:gd name="connsiteY0" fmla="*/ 5721 h 3241755"/>
                <a:gd name="connsiteX1" fmla="*/ 1188312 w 1188313"/>
                <a:gd name="connsiteY1" fmla="*/ 572122 h 3241755"/>
                <a:gd name="connsiteX2" fmla="*/ 754433 w 1188313"/>
                <a:gd name="connsiteY2" fmla="*/ 1504242 h 3241755"/>
                <a:gd name="connsiteX3" fmla="*/ 792088 w 1188313"/>
                <a:gd name="connsiteY3" fmla="*/ 3241755 h 3241755"/>
                <a:gd name="connsiteX4" fmla="*/ 792088 w 1188313"/>
                <a:gd name="connsiteY4" fmla="*/ 3241755 h 3241755"/>
                <a:gd name="connsiteX5" fmla="*/ 0 w 1188313"/>
                <a:gd name="connsiteY5" fmla="*/ 3241755 h 3241755"/>
                <a:gd name="connsiteX6" fmla="*/ 0 w 1188313"/>
                <a:gd name="connsiteY6" fmla="*/ 3241755 h 3241755"/>
                <a:gd name="connsiteX7" fmla="*/ 0 w 1188313"/>
                <a:gd name="connsiteY7" fmla="*/ 892647 h 3241755"/>
                <a:gd name="connsiteX8" fmla="*/ 397829 w 1188313"/>
                <a:gd name="connsiteY8" fmla="*/ 5721 h 3241755"/>
                <a:gd name="connsiteX0" fmla="*/ 397829 w 1200430"/>
                <a:gd name="connsiteY0" fmla="*/ 6518 h 3242552"/>
                <a:gd name="connsiteX1" fmla="*/ 1188312 w 1200430"/>
                <a:gd name="connsiteY1" fmla="*/ 572919 h 3242552"/>
                <a:gd name="connsiteX2" fmla="*/ 754433 w 1200430"/>
                <a:gd name="connsiteY2" fmla="*/ 1505039 h 3242552"/>
                <a:gd name="connsiteX3" fmla="*/ 792088 w 1200430"/>
                <a:gd name="connsiteY3" fmla="*/ 3242552 h 3242552"/>
                <a:gd name="connsiteX4" fmla="*/ 792088 w 1200430"/>
                <a:gd name="connsiteY4" fmla="*/ 3242552 h 3242552"/>
                <a:gd name="connsiteX5" fmla="*/ 0 w 1200430"/>
                <a:gd name="connsiteY5" fmla="*/ 3242552 h 3242552"/>
                <a:gd name="connsiteX6" fmla="*/ 0 w 1200430"/>
                <a:gd name="connsiteY6" fmla="*/ 3242552 h 3242552"/>
                <a:gd name="connsiteX7" fmla="*/ 0 w 1200430"/>
                <a:gd name="connsiteY7" fmla="*/ 893444 h 3242552"/>
                <a:gd name="connsiteX8" fmla="*/ 397829 w 1200430"/>
                <a:gd name="connsiteY8" fmla="*/ 6518 h 3242552"/>
                <a:gd name="connsiteX0" fmla="*/ 367285 w 1200000"/>
                <a:gd name="connsiteY0" fmla="*/ 7711 h 3186595"/>
                <a:gd name="connsiteX1" fmla="*/ 1188312 w 1200000"/>
                <a:gd name="connsiteY1" fmla="*/ 516962 h 3186595"/>
                <a:gd name="connsiteX2" fmla="*/ 754433 w 1200000"/>
                <a:gd name="connsiteY2" fmla="*/ 1449082 h 3186595"/>
                <a:gd name="connsiteX3" fmla="*/ 792088 w 1200000"/>
                <a:gd name="connsiteY3" fmla="*/ 3186595 h 3186595"/>
                <a:gd name="connsiteX4" fmla="*/ 792088 w 1200000"/>
                <a:gd name="connsiteY4" fmla="*/ 3186595 h 3186595"/>
                <a:gd name="connsiteX5" fmla="*/ 0 w 1200000"/>
                <a:gd name="connsiteY5" fmla="*/ 3186595 h 3186595"/>
                <a:gd name="connsiteX6" fmla="*/ 0 w 1200000"/>
                <a:gd name="connsiteY6" fmla="*/ 3186595 h 3186595"/>
                <a:gd name="connsiteX7" fmla="*/ 0 w 1200000"/>
                <a:gd name="connsiteY7" fmla="*/ 837487 h 3186595"/>
                <a:gd name="connsiteX8" fmla="*/ 367285 w 1200000"/>
                <a:gd name="connsiteY8" fmla="*/ 7711 h 3186595"/>
                <a:gd name="connsiteX0" fmla="*/ 367285 w 1200505"/>
                <a:gd name="connsiteY0" fmla="*/ 1566 h 3180450"/>
                <a:gd name="connsiteX1" fmla="*/ 1188312 w 1200505"/>
                <a:gd name="connsiteY1" fmla="*/ 510817 h 3180450"/>
                <a:gd name="connsiteX2" fmla="*/ 754433 w 1200505"/>
                <a:gd name="connsiteY2" fmla="*/ 1442937 h 3180450"/>
                <a:gd name="connsiteX3" fmla="*/ 792088 w 1200505"/>
                <a:gd name="connsiteY3" fmla="*/ 3180450 h 3180450"/>
                <a:gd name="connsiteX4" fmla="*/ 792088 w 1200505"/>
                <a:gd name="connsiteY4" fmla="*/ 3180450 h 3180450"/>
                <a:gd name="connsiteX5" fmla="*/ 0 w 1200505"/>
                <a:gd name="connsiteY5" fmla="*/ 3180450 h 3180450"/>
                <a:gd name="connsiteX6" fmla="*/ 0 w 1200505"/>
                <a:gd name="connsiteY6" fmla="*/ 3180450 h 3180450"/>
                <a:gd name="connsiteX7" fmla="*/ 0 w 1200505"/>
                <a:gd name="connsiteY7" fmla="*/ 831342 h 3180450"/>
                <a:gd name="connsiteX8" fmla="*/ 367285 w 1200505"/>
                <a:gd name="connsiteY8" fmla="*/ 1566 h 3180450"/>
                <a:gd name="connsiteX0" fmla="*/ 367858 w 1201078"/>
                <a:gd name="connsiteY0" fmla="*/ 1566 h 3180450"/>
                <a:gd name="connsiteX1" fmla="*/ 1188885 w 1201078"/>
                <a:gd name="connsiteY1" fmla="*/ 510817 h 3180450"/>
                <a:gd name="connsiteX2" fmla="*/ 755006 w 1201078"/>
                <a:gd name="connsiteY2" fmla="*/ 1442937 h 3180450"/>
                <a:gd name="connsiteX3" fmla="*/ 792661 w 1201078"/>
                <a:gd name="connsiteY3" fmla="*/ 3180450 h 3180450"/>
                <a:gd name="connsiteX4" fmla="*/ 792661 w 1201078"/>
                <a:gd name="connsiteY4" fmla="*/ 3180450 h 3180450"/>
                <a:gd name="connsiteX5" fmla="*/ 573 w 1201078"/>
                <a:gd name="connsiteY5" fmla="*/ 3180450 h 3180450"/>
                <a:gd name="connsiteX6" fmla="*/ 573 w 1201078"/>
                <a:gd name="connsiteY6" fmla="*/ 3180450 h 3180450"/>
                <a:gd name="connsiteX7" fmla="*/ 573 w 1201078"/>
                <a:gd name="connsiteY7" fmla="*/ 831342 h 3180450"/>
                <a:gd name="connsiteX8" fmla="*/ 367858 w 1201078"/>
                <a:gd name="connsiteY8" fmla="*/ 1566 h 3180450"/>
                <a:gd name="connsiteX0" fmla="*/ 367859 w 1249271"/>
                <a:gd name="connsiteY0" fmla="*/ 1508 h 3180392"/>
                <a:gd name="connsiteX1" fmla="*/ 1237757 w 1249271"/>
                <a:gd name="connsiteY1" fmla="*/ 520284 h 3180392"/>
                <a:gd name="connsiteX2" fmla="*/ 755007 w 1249271"/>
                <a:gd name="connsiteY2" fmla="*/ 1442879 h 3180392"/>
                <a:gd name="connsiteX3" fmla="*/ 792662 w 1249271"/>
                <a:gd name="connsiteY3" fmla="*/ 3180392 h 3180392"/>
                <a:gd name="connsiteX4" fmla="*/ 792662 w 1249271"/>
                <a:gd name="connsiteY4" fmla="*/ 3180392 h 3180392"/>
                <a:gd name="connsiteX5" fmla="*/ 574 w 1249271"/>
                <a:gd name="connsiteY5" fmla="*/ 3180392 h 3180392"/>
                <a:gd name="connsiteX6" fmla="*/ 574 w 1249271"/>
                <a:gd name="connsiteY6" fmla="*/ 3180392 h 3180392"/>
                <a:gd name="connsiteX7" fmla="*/ 574 w 1249271"/>
                <a:gd name="connsiteY7" fmla="*/ 831284 h 3180392"/>
                <a:gd name="connsiteX8" fmla="*/ 367859 w 1249271"/>
                <a:gd name="connsiteY8" fmla="*/ 1508 h 3180392"/>
                <a:gd name="connsiteX0" fmla="*/ 367859 w 1249271"/>
                <a:gd name="connsiteY0" fmla="*/ 1508 h 3180392"/>
                <a:gd name="connsiteX1" fmla="*/ 1237757 w 1249271"/>
                <a:gd name="connsiteY1" fmla="*/ 520284 h 3180392"/>
                <a:gd name="connsiteX2" fmla="*/ 755007 w 1249271"/>
                <a:gd name="connsiteY2" fmla="*/ 1442879 h 3180392"/>
                <a:gd name="connsiteX3" fmla="*/ 792662 w 1249271"/>
                <a:gd name="connsiteY3" fmla="*/ 3180392 h 3180392"/>
                <a:gd name="connsiteX4" fmla="*/ 792662 w 1249271"/>
                <a:gd name="connsiteY4" fmla="*/ 3180392 h 3180392"/>
                <a:gd name="connsiteX5" fmla="*/ 574 w 1249271"/>
                <a:gd name="connsiteY5" fmla="*/ 3180392 h 3180392"/>
                <a:gd name="connsiteX6" fmla="*/ 574 w 1249271"/>
                <a:gd name="connsiteY6" fmla="*/ 3180392 h 3180392"/>
                <a:gd name="connsiteX7" fmla="*/ 574 w 1249271"/>
                <a:gd name="connsiteY7" fmla="*/ 831284 h 3180392"/>
                <a:gd name="connsiteX8" fmla="*/ 367859 w 1249271"/>
                <a:gd name="connsiteY8" fmla="*/ 1508 h 3180392"/>
                <a:gd name="connsiteX0" fmla="*/ 367859 w 1240085"/>
                <a:gd name="connsiteY0" fmla="*/ 1764 h 3180648"/>
                <a:gd name="connsiteX1" fmla="*/ 1237757 w 1240085"/>
                <a:gd name="connsiteY1" fmla="*/ 520540 h 3180648"/>
                <a:gd name="connsiteX2" fmla="*/ 755007 w 1240085"/>
                <a:gd name="connsiteY2" fmla="*/ 1443135 h 3180648"/>
                <a:gd name="connsiteX3" fmla="*/ 792662 w 1240085"/>
                <a:gd name="connsiteY3" fmla="*/ 3180648 h 3180648"/>
                <a:gd name="connsiteX4" fmla="*/ 792662 w 1240085"/>
                <a:gd name="connsiteY4" fmla="*/ 3180648 h 3180648"/>
                <a:gd name="connsiteX5" fmla="*/ 574 w 1240085"/>
                <a:gd name="connsiteY5" fmla="*/ 3180648 h 3180648"/>
                <a:gd name="connsiteX6" fmla="*/ 574 w 1240085"/>
                <a:gd name="connsiteY6" fmla="*/ 3180648 h 3180648"/>
                <a:gd name="connsiteX7" fmla="*/ 574 w 1240085"/>
                <a:gd name="connsiteY7" fmla="*/ 831540 h 3180648"/>
                <a:gd name="connsiteX8" fmla="*/ 367859 w 1240085"/>
                <a:gd name="connsiteY8" fmla="*/ 1764 h 3180648"/>
                <a:gd name="connsiteX0" fmla="*/ 367859 w 1240086"/>
                <a:gd name="connsiteY0" fmla="*/ 1764 h 3180648"/>
                <a:gd name="connsiteX1" fmla="*/ 1237757 w 1240086"/>
                <a:gd name="connsiteY1" fmla="*/ 520540 h 3180648"/>
                <a:gd name="connsiteX2" fmla="*/ 755007 w 1240086"/>
                <a:gd name="connsiteY2" fmla="*/ 1443135 h 3180648"/>
                <a:gd name="connsiteX3" fmla="*/ 792662 w 1240086"/>
                <a:gd name="connsiteY3" fmla="*/ 3180648 h 3180648"/>
                <a:gd name="connsiteX4" fmla="*/ 792662 w 1240086"/>
                <a:gd name="connsiteY4" fmla="*/ 3180648 h 3180648"/>
                <a:gd name="connsiteX5" fmla="*/ 574 w 1240086"/>
                <a:gd name="connsiteY5" fmla="*/ 3180648 h 3180648"/>
                <a:gd name="connsiteX6" fmla="*/ 574 w 1240086"/>
                <a:gd name="connsiteY6" fmla="*/ 3180648 h 3180648"/>
                <a:gd name="connsiteX7" fmla="*/ 574 w 1240086"/>
                <a:gd name="connsiteY7" fmla="*/ 831540 h 3180648"/>
                <a:gd name="connsiteX8" fmla="*/ 367859 w 1240086"/>
                <a:gd name="connsiteY8" fmla="*/ 1764 h 3180648"/>
                <a:gd name="connsiteX0" fmla="*/ 373394 w 1239532"/>
                <a:gd name="connsiteY0" fmla="*/ 1562 h 3209021"/>
                <a:gd name="connsiteX1" fmla="*/ 1237184 w 1239532"/>
                <a:gd name="connsiteY1" fmla="*/ 548913 h 3209021"/>
                <a:gd name="connsiteX2" fmla="*/ 754434 w 1239532"/>
                <a:gd name="connsiteY2" fmla="*/ 1471508 h 3209021"/>
                <a:gd name="connsiteX3" fmla="*/ 792089 w 1239532"/>
                <a:gd name="connsiteY3" fmla="*/ 3209021 h 3209021"/>
                <a:gd name="connsiteX4" fmla="*/ 792089 w 1239532"/>
                <a:gd name="connsiteY4" fmla="*/ 3209021 h 3209021"/>
                <a:gd name="connsiteX5" fmla="*/ 1 w 1239532"/>
                <a:gd name="connsiteY5" fmla="*/ 3209021 h 3209021"/>
                <a:gd name="connsiteX6" fmla="*/ 1 w 1239532"/>
                <a:gd name="connsiteY6" fmla="*/ 3209021 h 3209021"/>
                <a:gd name="connsiteX7" fmla="*/ 1 w 1239532"/>
                <a:gd name="connsiteY7" fmla="*/ 859913 h 3209021"/>
                <a:gd name="connsiteX8" fmla="*/ 373394 w 1239532"/>
                <a:gd name="connsiteY8" fmla="*/ 1562 h 3209021"/>
                <a:gd name="connsiteX0" fmla="*/ 373393 w 1239758"/>
                <a:gd name="connsiteY0" fmla="*/ 0 h 3207459"/>
                <a:gd name="connsiteX1" fmla="*/ 1237183 w 1239758"/>
                <a:gd name="connsiteY1" fmla="*/ 547351 h 3207459"/>
                <a:gd name="connsiteX2" fmla="*/ 754433 w 1239758"/>
                <a:gd name="connsiteY2" fmla="*/ 1469946 h 3207459"/>
                <a:gd name="connsiteX3" fmla="*/ 792088 w 1239758"/>
                <a:gd name="connsiteY3" fmla="*/ 3207459 h 3207459"/>
                <a:gd name="connsiteX4" fmla="*/ 792088 w 1239758"/>
                <a:gd name="connsiteY4" fmla="*/ 3207459 h 3207459"/>
                <a:gd name="connsiteX5" fmla="*/ 0 w 1239758"/>
                <a:gd name="connsiteY5" fmla="*/ 3207459 h 3207459"/>
                <a:gd name="connsiteX6" fmla="*/ 0 w 1239758"/>
                <a:gd name="connsiteY6" fmla="*/ 3207459 h 3207459"/>
                <a:gd name="connsiteX7" fmla="*/ 0 w 1239758"/>
                <a:gd name="connsiteY7" fmla="*/ 858351 h 3207459"/>
                <a:gd name="connsiteX8" fmla="*/ 373393 w 1239758"/>
                <a:gd name="connsiteY8" fmla="*/ 0 h 3207459"/>
                <a:gd name="connsiteX0" fmla="*/ 380199 w 1246564"/>
                <a:gd name="connsiteY0" fmla="*/ 0 h 3207459"/>
                <a:gd name="connsiteX1" fmla="*/ 1243989 w 1246564"/>
                <a:gd name="connsiteY1" fmla="*/ 547351 h 3207459"/>
                <a:gd name="connsiteX2" fmla="*/ 761239 w 1246564"/>
                <a:gd name="connsiteY2" fmla="*/ 1469946 h 3207459"/>
                <a:gd name="connsiteX3" fmla="*/ 798894 w 1246564"/>
                <a:gd name="connsiteY3" fmla="*/ 3207459 h 3207459"/>
                <a:gd name="connsiteX4" fmla="*/ 798894 w 1246564"/>
                <a:gd name="connsiteY4" fmla="*/ 3207459 h 3207459"/>
                <a:gd name="connsiteX5" fmla="*/ 6806 w 1246564"/>
                <a:gd name="connsiteY5" fmla="*/ 3207459 h 3207459"/>
                <a:gd name="connsiteX6" fmla="*/ 6806 w 1246564"/>
                <a:gd name="connsiteY6" fmla="*/ 3207459 h 3207459"/>
                <a:gd name="connsiteX7" fmla="*/ 6806 w 1246564"/>
                <a:gd name="connsiteY7" fmla="*/ 858351 h 3207459"/>
                <a:gd name="connsiteX8" fmla="*/ 380199 w 1246564"/>
                <a:gd name="connsiteY8" fmla="*/ 0 h 3207459"/>
                <a:gd name="connsiteX0" fmla="*/ 380199 w 1246610"/>
                <a:gd name="connsiteY0" fmla="*/ 233 h 3207692"/>
                <a:gd name="connsiteX1" fmla="*/ 1243989 w 1246610"/>
                <a:gd name="connsiteY1" fmla="*/ 547584 h 3207692"/>
                <a:gd name="connsiteX2" fmla="*/ 761239 w 1246610"/>
                <a:gd name="connsiteY2" fmla="*/ 1470179 h 3207692"/>
                <a:gd name="connsiteX3" fmla="*/ 798894 w 1246610"/>
                <a:gd name="connsiteY3" fmla="*/ 3207692 h 3207692"/>
                <a:gd name="connsiteX4" fmla="*/ 798894 w 1246610"/>
                <a:gd name="connsiteY4" fmla="*/ 3207692 h 3207692"/>
                <a:gd name="connsiteX5" fmla="*/ 6806 w 1246610"/>
                <a:gd name="connsiteY5" fmla="*/ 3207692 h 3207692"/>
                <a:gd name="connsiteX6" fmla="*/ 6806 w 1246610"/>
                <a:gd name="connsiteY6" fmla="*/ 3207692 h 3207692"/>
                <a:gd name="connsiteX7" fmla="*/ 6806 w 1246610"/>
                <a:gd name="connsiteY7" fmla="*/ 858584 h 3207692"/>
                <a:gd name="connsiteX8" fmla="*/ 380199 w 1246610"/>
                <a:gd name="connsiteY8" fmla="*/ 233 h 3207692"/>
                <a:gd name="connsiteX0" fmla="*/ 380199 w 1301393"/>
                <a:gd name="connsiteY0" fmla="*/ 233 h 3207692"/>
                <a:gd name="connsiteX1" fmla="*/ 1298970 w 1301393"/>
                <a:gd name="connsiteY1" fmla="*/ 547584 h 3207692"/>
                <a:gd name="connsiteX2" fmla="*/ 761239 w 1301393"/>
                <a:gd name="connsiteY2" fmla="*/ 1470179 h 3207692"/>
                <a:gd name="connsiteX3" fmla="*/ 798894 w 1301393"/>
                <a:gd name="connsiteY3" fmla="*/ 3207692 h 3207692"/>
                <a:gd name="connsiteX4" fmla="*/ 798894 w 1301393"/>
                <a:gd name="connsiteY4" fmla="*/ 3207692 h 3207692"/>
                <a:gd name="connsiteX5" fmla="*/ 6806 w 1301393"/>
                <a:gd name="connsiteY5" fmla="*/ 3207692 h 3207692"/>
                <a:gd name="connsiteX6" fmla="*/ 6806 w 1301393"/>
                <a:gd name="connsiteY6" fmla="*/ 3207692 h 3207692"/>
                <a:gd name="connsiteX7" fmla="*/ 6806 w 1301393"/>
                <a:gd name="connsiteY7" fmla="*/ 858584 h 3207692"/>
                <a:gd name="connsiteX8" fmla="*/ 380199 w 1301393"/>
                <a:gd name="connsiteY8" fmla="*/ 233 h 3207692"/>
                <a:gd name="connsiteX0" fmla="*/ 380199 w 1301394"/>
                <a:gd name="connsiteY0" fmla="*/ 233 h 3207692"/>
                <a:gd name="connsiteX1" fmla="*/ 1298970 w 1301394"/>
                <a:gd name="connsiteY1" fmla="*/ 547584 h 3207692"/>
                <a:gd name="connsiteX2" fmla="*/ 761239 w 1301394"/>
                <a:gd name="connsiteY2" fmla="*/ 1470179 h 3207692"/>
                <a:gd name="connsiteX3" fmla="*/ 798894 w 1301394"/>
                <a:gd name="connsiteY3" fmla="*/ 3207692 h 3207692"/>
                <a:gd name="connsiteX4" fmla="*/ 798894 w 1301394"/>
                <a:gd name="connsiteY4" fmla="*/ 3207692 h 3207692"/>
                <a:gd name="connsiteX5" fmla="*/ 6806 w 1301394"/>
                <a:gd name="connsiteY5" fmla="*/ 3207692 h 3207692"/>
                <a:gd name="connsiteX6" fmla="*/ 6806 w 1301394"/>
                <a:gd name="connsiteY6" fmla="*/ 3207692 h 3207692"/>
                <a:gd name="connsiteX7" fmla="*/ 6806 w 1301394"/>
                <a:gd name="connsiteY7" fmla="*/ 858584 h 3207692"/>
                <a:gd name="connsiteX8" fmla="*/ 380199 w 1301394"/>
                <a:gd name="connsiteY8" fmla="*/ 233 h 3207692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658146 w 1319958"/>
                <a:gd name="connsiteY0" fmla="*/ 211 h 3207670"/>
                <a:gd name="connsiteX1" fmla="*/ 1292164 w 1319958"/>
                <a:gd name="connsiteY1" fmla="*/ 547562 h 3207670"/>
                <a:gd name="connsiteX2" fmla="*/ 754433 w 1319958"/>
                <a:gd name="connsiteY2" fmla="*/ 1470157 h 3207670"/>
                <a:gd name="connsiteX3" fmla="*/ 792088 w 1319958"/>
                <a:gd name="connsiteY3" fmla="*/ 3207670 h 3207670"/>
                <a:gd name="connsiteX4" fmla="*/ 792088 w 1319958"/>
                <a:gd name="connsiteY4" fmla="*/ 3207670 h 3207670"/>
                <a:gd name="connsiteX5" fmla="*/ 0 w 1319958"/>
                <a:gd name="connsiteY5" fmla="*/ 3207670 h 3207670"/>
                <a:gd name="connsiteX6" fmla="*/ 0 w 1319958"/>
                <a:gd name="connsiteY6" fmla="*/ 3207670 h 3207670"/>
                <a:gd name="connsiteX7" fmla="*/ 0 w 1319958"/>
                <a:gd name="connsiteY7" fmla="*/ 858562 h 3207670"/>
                <a:gd name="connsiteX8" fmla="*/ 658146 w 1319958"/>
                <a:gd name="connsiteY8" fmla="*/ 211 h 3207670"/>
                <a:gd name="connsiteX0" fmla="*/ 786963 w 1326878"/>
                <a:gd name="connsiteY0" fmla="*/ 205 h 3212949"/>
                <a:gd name="connsiteX1" fmla="*/ 1292164 w 1326878"/>
                <a:gd name="connsiteY1" fmla="*/ 552841 h 3212949"/>
                <a:gd name="connsiteX2" fmla="*/ 754433 w 1326878"/>
                <a:gd name="connsiteY2" fmla="*/ 1475436 h 3212949"/>
                <a:gd name="connsiteX3" fmla="*/ 792088 w 1326878"/>
                <a:gd name="connsiteY3" fmla="*/ 3212949 h 3212949"/>
                <a:gd name="connsiteX4" fmla="*/ 792088 w 1326878"/>
                <a:gd name="connsiteY4" fmla="*/ 3212949 h 3212949"/>
                <a:gd name="connsiteX5" fmla="*/ 0 w 1326878"/>
                <a:gd name="connsiteY5" fmla="*/ 3212949 h 3212949"/>
                <a:gd name="connsiteX6" fmla="*/ 0 w 1326878"/>
                <a:gd name="connsiteY6" fmla="*/ 3212949 h 3212949"/>
                <a:gd name="connsiteX7" fmla="*/ 0 w 1326878"/>
                <a:gd name="connsiteY7" fmla="*/ 863841 h 3212949"/>
                <a:gd name="connsiteX8" fmla="*/ 786963 w 1326878"/>
                <a:gd name="connsiteY8" fmla="*/ 205 h 3212949"/>
                <a:gd name="connsiteX0" fmla="*/ 786963 w 1279105"/>
                <a:gd name="connsiteY0" fmla="*/ 234 h 3212978"/>
                <a:gd name="connsiteX1" fmla="*/ 1240608 w 1279105"/>
                <a:gd name="connsiteY1" fmla="*/ 522725 h 3212978"/>
                <a:gd name="connsiteX2" fmla="*/ 754433 w 1279105"/>
                <a:gd name="connsiteY2" fmla="*/ 1475465 h 3212978"/>
                <a:gd name="connsiteX3" fmla="*/ 792088 w 1279105"/>
                <a:gd name="connsiteY3" fmla="*/ 3212978 h 3212978"/>
                <a:gd name="connsiteX4" fmla="*/ 792088 w 1279105"/>
                <a:gd name="connsiteY4" fmla="*/ 3212978 h 3212978"/>
                <a:gd name="connsiteX5" fmla="*/ 0 w 1279105"/>
                <a:gd name="connsiteY5" fmla="*/ 3212978 h 3212978"/>
                <a:gd name="connsiteX6" fmla="*/ 0 w 1279105"/>
                <a:gd name="connsiteY6" fmla="*/ 3212978 h 3212978"/>
                <a:gd name="connsiteX7" fmla="*/ 0 w 1279105"/>
                <a:gd name="connsiteY7" fmla="*/ 863870 h 3212978"/>
                <a:gd name="connsiteX8" fmla="*/ 786963 w 1279105"/>
                <a:gd name="connsiteY8" fmla="*/ 234 h 3212978"/>
                <a:gd name="connsiteX0" fmla="*/ 786963 w 1232192"/>
                <a:gd name="connsiteY0" fmla="*/ 272 h 3213016"/>
                <a:gd name="connsiteX1" fmla="*/ 1189052 w 1232192"/>
                <a:gd name="connsiteY1" fmla="*/ 492618 h 3213016"/>
                <a:gd name="connsiteX2" fmla="*/ 754433 w 1232192"/>
                <a:gd name="connsiteY2" fmla="*/ 1475503 h 3213016"/>
                <a:gd name="connsiteX3" fmla="*/ 792088 w 1232192"/>
                <a:gd name="connsiteY3" fmla="*/ 3213016 h 3213016"/>
                <a:gd name="connsiteX4" fmla="*/ 792088 w 1232192"/>
                <a:gd name="connsiteY4" fmla="*/ 3213016 h 3213016"/>
                <a:gd name="connsiteX5" fmla="*/ 0 w 1232192"/>
                <a:gd name="connsiteY5" fmla="*/ 3213016 h 3213016"/>
                <a:gd name="connsiteX6" fmla="*/ 0 w 1232192"/>
                <a:gd name="connsiteY6" fmla="*/ 3213016 h 3213016"/>
                <a:gd name="connsiteX7" fmla="*/ 0 w 1232192"/>
                <a:gd name="connsiteY7" fmla="*/ 863908 h 3213016"/>
                <a:gd name="connsiteX8" fmla="*/ 786963 w 1232192"/>
                <a:gd name="connsiteY8" fmla="*/ 272 h 3213016"/>
                <a:gd name="connsiteX0" fmla="*/ 883632 w 1244333"/>
                <a:gd name="connsiteY0" fmla="*/ 288 h 3202984"/>
                <a:gd name="connsiteX1" fmla="*/ 1189052 w 1244333"/>
                <a:gd name="connsiteY1" fmla="*/ 482586 h 3202984"/>
                <a:gd name="connsiteX2" fmla="*/ 754433 w 1244333"/>
                <a:gd name="connsiteY2" fmla="*/ 1465471 h 3202984"/>
                <a:gd name="connsiteX3" fmla="*/ 792088 w 1244333"/>
                <a:gd name="connsiteY3" fmla="*/ 3202984 h 3202984"/>
                <a:gd name="connsiteX4" fmla="*/ 792088 w 1244333"/>
                <a:gd name="connsiteY4" fmla="*/ 3202984 h 3202984"/>
                <a:gd name="connsiteX5" fmla="*/ 0 w 1244333"/>
                <a:gd name="connsiteY5" fmla="*/ 3202984 h 3202984"/>
                <a:gd name="connsiteX6" fmla="*/ 0 w 1244333"/>
                <a:gd name="connsiteY6" fmla="*/ 3202984 h 3202984"/>
                <a:gd name="connsiteX7" fmla="*/ 0 w 1244333"/>
                <a:gd name="connsiteY7" fmla="*/ 853876 h 3202984"/>
                <a:gd name="connsiteX8" fmla="*/ 883632 w 1244333"/>
                <a:gd name="connsiteY8" fmla="*/ 288 h 3202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4333" h="3202984">
                  <a:moveTo>
                    <a:pt x="883632" y="288"/>
                  </a:moveTo>
                  <a:cubicBezTo>
                    <a:pt x="1159064" y="-7889"/>
                    <a:pt x="1341397" y="158219"/>
                    <a:pt x="1189052" y="482586"/>
                  </a:cubicBezTo>
                  <a:cubicBezTo>
                    <a:pt x="975620" y="911727"/>
                    <a:pt x="739017" y="984814"/>
                    <a:pt x="754433" y="1465471"/>
                  </a:cubicBezTo>
                  <a:cubicBezTo>
                    <a:pt x="763047" y="1992441"/>
                    <a:pt x="773014" y="2384949"/>
                    <a:pt x="792088" y="3202984"/>
                  </a:cubicBezTo>
                  <a:lnTo>
                    <a:pt x="792088" y="3202984"/>
                  </a:lnTo>
                  <a:lnTo>
                    <a:pt x="0" y="3202984"/>
                  </a:lnTo>
                  <a:lnTo>
                    <a:pt x="0" y="3202984"/>
                  </a:lnTo>
                  <a:lnTo>
                    <a:pt x="0" y="853876"/>
                  </a:lnTo>
                  <a:cubicBezTo>
                    <a:pt x="19874" y="235997"/>
                    <a:pt x="377849" y="5161"/>
                    <a:pt x="883632" y="2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10" name="Round Same Side Corner Rectangle 8">
              <a:extLst>
                <a:ext uri="{FF2B5EF4-FFF2-40B4-BE49-F238E27FC236}">
                  <a16:creationId xmlns:a16="http://schemas.microsoft.com/office/drawing/2014/main" id="{C4302124-21EA-4BD0-BC6E-EBCF0DFE856F}"/>
                </a:ext>
              </a:extLst>
            </p:cNvPr>
            <p:cNvSpPr/>
            <p:nvPr/>
          </p:nvSpPr>
          <p:spPr>
            <a:xfrm rot="10800000">
              <a:off x="4958576" y="2197645"/>
              <a:ext cx="1601768" cy="3212297"/>
            </a:xfrm>
            <a:custGeom>
              <a:avLst/>
              <a:gdLst>
                <a:gd name="connsiteX0" fmla="*/ 306000 w 612000"/>
                <a:gd name="connsiteY0" fmla="*/ 0 h 2817001"/>
                <a:gd name="connsiteX1" fmla="*/ 306000 w 612000"/>
                <a:gd name="connsiteY1" fmla="*/ 0 h 2817001"/>
                <a:gd name="connsiteX2" fmla="*/ 612000 w 612000"/>
                <a:gd name="connsiteY2" fmla="*/ 306000 h 2817001"/>
                <a:gd name="connsiteX3" fmla="*/ 612000 w 612000"/>
                <a:gd name="connsiteY3" fmla="*/ 2817001 h 2817001"/>
                <a:gd name="connsiteX4" fmla="*/ 612000 w 612000"/>
                <a:gd name="connsiteY4" fmla="*/ 2817001 h 2817001"/>
                <a:gd name="connsiteX5" fmla="*/ 0 w 612000"/>
                <a:gd name="connsiteY5" fmla="*/ 2817001 h 2817001"/>
                <a:gd name="connsiteX6" fmla="*/ 0 w 612000"/>
                <a:gd name="connsiteY6" fmla="*/ 2817001 h 2817001"/>
                <a:gd name="connsiteX7" fmla="*/ 0 w 612000"/>
                <a:gd name="connsiteY7" fmla="*/ 306000 h 2817001"/>
                <a:gd name="connsiteX8" fmla="*/ 306000 w 612000"/>
                <a:gd name="connsiteY8" fmla="*/ 0 h 2817001"/>
                <a:gd name="connsiteX0" fmla="*/ 25563 w 1192801"/>
                <a:gd name="connsiteY0" fmla="*/ 0 h 3231671"/>
                <a:gd name="connsiteX1" fmla="*/ 886801 w 1192801"/>
                <a:gd name="connsiteY1" fmla="*/ 414670 h 3231671"/>
                <a:gd name="connsiteX2" fmla="*/ 1192801 w 1192801"/>
                <a:gd name="connsiteY2" fmla="*/ 720670 h 3231671"/>
                <a:gd name="connsiteX3" fmla="*/ 1192801 w 1192801"/>
                <a:gd name="connsiteY3" fmla="*/ 3231671 h 3231671"/>
                <a:gd name="connsiteX4" fmla="*/ 1192801 w 1192801"/>
                <a:gd name="connsiteY4" fmla="*/ 3231671 h 3231671"/>
                <a:gd name="connsiteX5" fmla="*/ 580801 w 1192801"/>
                <a:gd name="connsiteY5" fmla="*/ 3231671 h 3231671"/>
                <a:gd name="connsiteX6" fmla="*/ 580801 w 1192801"/>
                <a:gd name="connsiteY6" fmla="*/ 3231671 h 3231671"/>
                <a:gd name="connsiteX7" fmla="*/ 580801 w 1192801"/>
                <a:gd name="connsiteY7" fmla="*/ 720670 h 3231671"/>
                <a:gd name="connsiteX8" fmla="*/ 25563 w 1192801"/>
                <a:gd name="connsiteY8" fmla="*/ 0 h 3231671"/>
                <a:gd name="connsiteX0" fmla="*/ 25563 w 1192801"/>
                <a:gd name="connsiteY0" fmla="*/ 0 h 3231671"/>
                <a:gd name="connsiteX1" fmla="*/ 1192801 w 1192801"/>
                <a:gd name="connsiteY1" fmla="*/ 720670 h 3231671"/>
                <a:gd name="connsiteX2" fmla="*/ 1192801 w 1192801"/>
                <a:gd name="connsiteY2" fmla="*/ 3231671 h 3231671"/>
                <a:gd name="connsiteX3" fmla="*/ 1192801 w 1192801"/>
                <a:gd name="connsiteY3" fmla="*/ 3231671 h 3231671"/>
                <a:gd name="connsiteX4" fmla="*/ 580801 w 1192801"/>
                <a:gd name="connsiteY4" fmla="*/ 3231671 h 3231671"/>
                <a:gd name="connsiteX5" fmla="*/ 580801 w 1192801"/>
                <a:gd name="connsiteY5" fmla="*/ 3231671 h 3231671"/>
                <a:gd name="connsiteX6" fmla="*/ 580801 w 1192801"/>
                <a:gd name="connsiteY6" fmla="*/ 720670 h 3231671"/>
                <a:gd name="connsiteX7" fmla="*/ 25563 w 1192801"/>
                <a:gd name="connsiteY7" fmla="*/ 0 h 3231671"/>
                <a:gd name="connsiteX0" fmla="*/ 30147 w 1197385"/>
                <a:gd name="connsiteY0" fmla="*/ 0 h 3231671"/>
                <a:gd name="connsiteX1" fmla="*/ 1197385 w 1197385"/>
                <a:gd name="connsiteY1" fmla="*/ 720670 h 3231671"/>
                <a:gd name="connsiteX2" fmla="*/ 1197385 w 1197385"/>
                <a:gd name="connsiteY2" fmla="*/ 3231671 h 3231671"/>
                <a:gd name="connsiteX3" fmla="*/ 1197385 w 1197385"/>
                <a:gd name="connsiteY3" fmla="*/ 3231671 h 3231671"/>
                <a:gd name="connsiteX4" fmla="*/ 585385 w 1197385"/>
                <a:gd name="connsiteY4" fmla="*/ 3231671 h 3231671"/>
                <a:gd name="connsiteX5" fmla="*/ 585385 w 1197385"/>
                <a:gd name="connsiteY5" fmla="*/ 3231671 h 3231671"/>
                <a:gd name="connsiteX6" fmla="*/ 457794 w 1197385"/>
                <a:gd name="connsiteY6" fmla="*/ 1018382 h 3231671"/>
                <a:gd name="connsiteX7" fmla="*/ 30147 w 1197385"/>
                <a:gd name="connsiteY7" fmla="*/ 0 h 3231671"/>
                <a:gd name="connsiteX0" fmla="*/ 311465 w 1478703"/>
                <a:gd name="connsiteY0" fmla="*/ 1443 h 3233114"/>
                <a:gd name="connsiteX1" fmla="*/ 1478703 w 1478703"/>
                <a:gd name="connsiteY1" fmla="*/ 722113 h 3233114"/>
                <a:gd name="connsiteX2" fmla="*/ 1478703 w 1478703"/>
                <a:gd name="connsiteY2" fmla="*/ 3233114 h 3233114"/>
                <a:gd name="connsiteX3" fmla="*/ 1478703 w 1478703"/>
                <a:gd name="connsiteY3" fmla="*/ 3233114 h 3233114"/>
                <a:gd name="connsiteX4" fmla="*/ 866703 w 1478703"/>
                <a:gd name="connsiteY4" fmla="*/ 3233114 h 3233114"/>
                <a:gd name="connsiteX5" fmla="*/ 866703 w 1478703"/>
                <a:gd name="connsiteY5" fmla="*/ 3233114 h 3233114"/>
                <a:gd name="connsiteX6" fmla="*/ 739112 w 1478703"/>
                <a:gd name="connsiteY6" fmla="*/ 1019825 h 3233114"/>
                <a:gd name="connsiteX7" fmla="*/ 15213 w 1478703"/>
                <a:gd name="connsiteY7" fmla="*/ 1379751 h 3233114"/>
                <a:gd name="connsiteX8" fmla="*/ 311465 w 1478703"/>
                <a:gd name="connsiteY8" fmla="*/ 1443 h 3233114"/>
                <a:gd name="connsiteX0" fmla="*/ 188447 w 1355685"/>
                <a:gd name="connsiteY0" fmla="*/ 1409 h 3233080"/>
                <a:gd name="connsiteX1" fmla="*/ 1355685 w 1355685"/>
                <a:gd name="connsiteY1" fmla="*/ 722079 h 3233080"/>
                <a:gd name="connsiteX2" fmla="*/ 1355685 w 1355685"/>
                <a:gd name="connsiteY2" fmla="*/ 3233080 h 3233080"/>
                <a:gd name="connsiteX3" fmla="*/ 1355685 w 1355685"/>
                <a:gd name="connsiteY3" fmla="*/ 3233080 h 3233080"/>
                <a:gd name="connsiteX4" fmla="*/ 743685 w 1355685"/>
                <a:gd name="connsiteY4" fmla="*/ 3233080 h 3233080"/>
                <a:gd name="connsiteX5" fmla="*/ 743685 w 1355685"/>
                <a:gd name="connsiteY5" fmla="*/ 3233080 h 3233080"/>
                <a:gd name="connsiteX6" fmla="*/ 616094 w 1355685"/>
                <a:gd name="connsiteY6" fmla="*/ 1019791 h 3233080"/>
                <a:gd name="connsiteX7" fmla="*/ 30418 w 1355685"/>
                <a:gd name="connsiteY7" fmla="*/ 1411615 h 3233080"/>
                <a:gd name="connsiteX8" fmla="*/ 188447 w 1355685"/>
                <a:gd name="connsiteY8" fmla="*/ 1409 h 3233080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476676 w 1572369"/>
                <a:gd name="connsiteY1" fmla="*/ 935315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476676 w 1572369"/>
                <a:gd name="connsiteY1" fmla="*/ 935315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54087 w 1557530"/>
                <a:gd name="connsiteY0" fmla="*/ 2221 h 3138199"/>
                <a:gd name="connsiteX1" fmla="*/ 1461837 w 1557530"/>
                <a:gd name="connsiteY1" fmla="*/ 839849 h 3138199"/>
                <a:gd name="connsiteX2" fmla="*/ 1557530 w 1557530"/>
                <a:gd name="connsiteY2" fmla="*/ 3138199 h 3138199"/>
                <a:gd name="connsiteX3" fmla="*/ 1557530 w 1557530"/>
                <a:gd name="connsiteY3" fmla="*/ 3138199 h 3138199"/>
                <a:gd name="connsiteX4" fmla="*/ 945530 w 1557530"/>
                <a:gd name="connsiteY4" fmla="*/ 3138199 h 3138199"/>
                <a:gd name="connsiteX5" fmla="*/ 945530 w 1557530"/>
                <a:gd name="connsiteY5" fmla="*/ 3138199 h 3138199"/>
                <a:gd name="connsiteX6" fmla="*/ 817939 w 1557530"/>
                <a:gd name="connsiteY6" fmla="*/ 924910 h 3138199"/>
                <a:gd name="connsiteX7" fmla="*/ 232263 w 1557530"/>
                <a:gd name="connsiteY7" fmla="*/ 1316734 h 3138199"/>
                <a:gd name="connsiteX8" fmla="*/ 454087 w 1557530"/>
                <a:gd name="connsiteY8" fmla="*/ 2221 h 3138199"/>
                <a:gd name="connsiteX0" fmla="*/ 458217 w 1561660"/>
                <a:gd name="connsiteY0" fmla="*/ 54 h 3136032"/>
                <a:gd name="connsiteX1" fmla="*/ 1465967 w 1561660"/>
                <a:gd name="connsiteY1" fmla="*/ 837682 h 3136032"/>
                <a:gd name="connsiteX2" fmla="*/ 1561660 w 1561660"/>
                <a:gd name="connsiteY2" fmla="*/ 3136032 h 3136032"/>
                <a:gd name="connsiteX3" fmla="*/ 1561660 w 1561660"/>
                <a:gd name="connsiteY3" fmla="*/ 3136032 h 3136032"/>
                <a:gd name="connsiteX4" fmla="*/ 949660 w 1561660"/>
                <a:gd name="connsiteY4" fmla="*/ 3136032 h 3136032"/>
                <a:gd name="connsiteX5" fmla="*/ 949660 w 1561660"/>
                <a:gd name="connsiteY5" fmla="*/ 3136032 h 3136032"/>
                <a:gd name="connsiteX6" fmla="*/ 822069 w 1561660"/>
                <a:gd name="connsiteY6" fmla="*/ 922743 h 3136032"/>
                <a:gd name="connsiteX7" fmla="*/ 236393 w 1561660"/>
                <a:gd name="connsiteY7" fmla="*/ 1314567 h 3136032"/>
                <a:gd name="connsiteX8" fmla="*/ 458217 w 1561660"/>
                <a:gd name="connsiteY8" fmla="*/ 54 h 3136032"/>
                <a:gd name="connsiteX0" fmla="*/ 458217 w 1561660"/>
                <a:gd name="connsiteY0" fmla="*/ 53790 h 3189768"/>
                <a:gd name="connsiteX1" fmla="*/ 1465967 w 1561660"/>
                <a:gd name="connsiteY1" fmla="*/ 891418 h 3189768"/>
                <a:gd name="connsiteX2" fmla="*/ 1561660 w 1561660"/>
                <a:gd name="connsiteY2" fmla="*/ 3189768 h 3189768"/>
                <a:gd name="connsiteX3" fmla="*/ 1561660 w 1561660"/>
                <a:gd name="connsiteY3" fmla="*/ 3189768 h 3189768"/>
                <a:gd name="connsiteX4" fmla="*/ 949660 w 1561660"/>
                <a:gd name="connsiteY4" fmla="*/ 3189768 h 3189768"/>
                <a:gd name="connsiteX5" fmla="*/ 949660 w 1561660"/>
                <a:gd name="connsiteY5" fmla="*/ 3189768 h 3189768"/>
                <a:gd name="connsiteX6" fmla="*/ 822069 w 1561660"/>
                <a:gd name="connsiteY6" fmla="*/ 976479 h 3189768"/>
                <a:gd name="connsiteX7" fmla="*/ 236393 w 1561660"/>
                <a:gd name="connsiteY7" fmla="*/ 1368303 h 3189768"/>
                <a:gd name="connsiteX8" fmla="*/ 458217 w 1561660"/>
                <a:gd name="connsiteY8" fmla="*/ 53790 h 3189768"/>
                <a:gd name="connsiteX0" fmla="*/ 473561 w 1577004"/>
                <a:gd name="connsiteY0" fmla="*/ 53790 h 3189768"/>
                <a:gd name="connsiteX1" fmla="*/ 1481311 w 1577004"/>
                <a:gd name="connsiteY1" fmla="*/ 891418 h 3189768"/>
                <a:gd name="connsiteX2" fmla="*/ 1577004 w 1577004"/>
                <a:gd name="connsiteY2" fmla="*/ 3189768 h 3189768"/>
                <a:gd name="connsiteX3" fmla="*/ 1577004 w 1577004"/>
                <a:gd name="connsiteY3" fmla="*/ 3189768 h 3189768"/>
                <a:gd name="connsiteX4" fmla="*/ 965004 w 1577004"/>
                <a:gd name="connsiteY4" fmla="*/ 3189768 h 3189768"/>
                <a:gd name="connsiteX5" fmla="*/ 965004 w 1577004"/>
                <a:gd name="connsiteY5" fmla="*/ 3189768 h 3189768"/>
                <a:gd name="connsiteX6" fmla="*/ 837413 w 1577004"/>
                <a:gd name="connsiteY6" fmla="*/ 976479 h 3189768"/>
                <a:gd name="connsiteX7" fmla="*/ 251737 w 1577004"/>
                <a:gd name="connsiteY7" fmla="*/ 1368303 h 3189768"/>
                <a:gd name="connsiteX8" fmla="*/ 473561 w 1577004"/>
                <a:gd name="connsiteY8" fmla="*/ 53790 h 3189768"/>
                <a:gd name="connsiteX0" fmla="*/ 473561 w 1577004"/>
                <a:gd name="connsiteY0" fmla="*/ 46232 h 3182210"/>
                <a:gd name="connsiteX1" fmla="*/ 1481311 w 1577004"/>
                <a:gd name="connsiteY1" fmla="*/ 883860 h 3182210"/>
                <a:gd name="connsiteX2" fmla="*/ 1577004 w 1577004"/>
                <a:gd name="connsiteY2" fmla="*/ 3182210 h 3182210"/>
                <a:gd name="connsiteX3" fmla="*/ 1577004 w 1577004"/>
                <a:gd name="connsiteY3" fmla="*/ 3182210 h 3182210"/>
                <a:gd name="connsiteX4" fmla="*/ 965004 w 1577004"/>
                <a:gd name="connsiteY4" fmla="*/ 3182210 h 3182210"/>
                <a:gd name="connsiteX5" fmla="*/ 965004 w 1577004"/>
                <a:gd name="connsiteY5" fmla="*/ 3182210 h 3182210"/>
                <a:gd name="connsiteX6" fmla="*/ 837413 w 1577004"/>
                <a:gd name="connsiteY6" fmla="*/ 968921 h 3182210"/>
                <a:gd name="connsiteX7" fmla="*/ 251737 w 1577004"/>
                <a:gd name="connsiteY7" fmla="*/ 1360745 h 3182210"/>
                <a:gd name="connsiteX8" fmla="*/ 473561 w 1577004"/>
                <a:gd name="connsiteY8" fmla="*/ 46232 h 3182210"/>
                <a:gd name="connsiteX0" fmla="*/ 473561 w 1577004"/>
                <a:gd name="connsiteY0" fmla="*/ 77283 h 3213261"/>
                <a:gd name="connsiteX1" fmla="*/ 1336258 w 1577004"/>
                <a:gd name="connsiteY1" fmla="*/ 232848 h 3213261"/>
                <a:gd name="connsiteX2" fmla="*/ 1481311 w 1577004"/>
                <a:gd name="connsiteY2" fmla="*/ 914911 h 3213261"/>
                <a:gd name="connsiteX3" fmla="*/ 1577004 w 1577004"/>
                <a:gd name="connsiteY3" fmla="*/ 3213261 h 3213261"/>
                <a:gd name="connsiteX4" fmla="*/ 1577004 w 1577004"/>
                <a:gd name="connsiteY4" fmla="*/ 3213261 h 3213261"/>
                <a:gd name="connsiteX5" fmla="*/ 965004 w 1577004"/>
                <a:gd name="connsiteY5" fmla="*/ 3213261 h 3213261"/>
                <a:gd name="connsiteX6" fmla="*/ 965004 w 1577004"/>
                <a:gd name="connsiteY6" fmla="*/ 3213261 h 3213261"/>
                <a:gd name="connsiteX7" fmla="*/ 837413 w 1577004"/>
                <a:gd name="connsiteY7" fmla="*/ 999972 h 3213261"/>
                <a:gd name="connsiteX8" fmla="*/ 251737 w 1577004"/>
                <a:gd name="connsiteY8" fmla="*/ 1391796 h 3213261"/>
                <a:gd name="connsiteX9" fmla="*/ 473561 w 1577004"/>
                <a:gd name="connsiteY9" fmla="*/ 77283 h 3213261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368156 w 1577004"/>
                <a:gd name="connsiteY2" fmla="*/ 294550 h 3211167"/>
                <a:gd name="connsiteX3" fmla="*/ 1481311 w 1577004"/>
                <a:gd name="connsiteY3" fmla="*/ 912817 h 3211167"/>
                <a:gd name="connsiteX4" fmla="*/ 1577004 w 1577004"/>
                <a:gd name="connsiteY4" fmla="*/ 3211167 h 3211167"/>
                <a:gd name="connsiteX5" fmla="*/ 1577004 w 1577004"/>
                <a:gd name="connsiteY5" fmla="*/ 3211167 h 3211167"/>
                <a:gd name="connsiteX6" fmla="*/ 965004 w 1577004"/>
                <a:gd name="connsiteY6" fmla="*/ 3211167 h 3211167"/>
                <a:gd name="connsiteX7" fmla="*/ 965004 w 1577004"/>
                <a:gd name="connsiteY7" fmla="*/ 3211167 h 3211167"/>
                <a:gd name="connsiteX8" fmla="*/ 837413 w 1577004"/>
                <a:gd name="connsiteY8" fmla="*/ 997878 h 3211167"/>
                <a:gd name="connsiteX9" fmla="*/ 251737 w 1577004"/>
                <a:gd name="connsiteY9" fmla="*/ 1389702 h 3211167"/>
                <a:gd name="connsiteX10" fmla="*/ 473561 w 1577004"/>
                <a:gd name="connsiteY10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368156 w 1577004"/>
                <a:gd name="connsiteY2" fmla="*/ 294550 h 3211167"/>
                <a:gd name="connsiteX3" fmla="*/ 1481311 w 1577004"/>
                <a:gd name="connsiteY3" fmla="*/ 912817 h 3211167"/>
                <a:gd name="connsiteX4" fmla="*/ 1577004 w 1577004"/>
                <a:gd name="connsiteY4" fmla="*/ 3211167 h 3211167"/>
                <a:gd name="connsiteX5" fmla="*/ 1577004 w 1577004"/>
                <a:gd name="connsiteY5" fmla="*/ 3211167 h 3211167"/>
                <a:gd name="connsiteX6" fmla="*/ 965004 w 1577004"/>
                <a:gd name="connsiteY6" fmla="*/ 3211167 h 3211167"/>
                <a:gd name="connsiteX7" fmla="*/ 965004 w 1577004"/>
                <a:gd name="connsiteY7" fmla="*/ 3211167 h 3211167"/>
                <a:gd name="connsiteX8" fmla="*/ 837413 w 1577004"/>
                <a:gd name="connsiteY8" fmla="*/ 997878 h 3211167"/>
                <a:gd name="connsiteX9" fmla="*/ 251737 w 1577004"/>
                <a:gd name="connsiteY9" fmla="*/ 1389702 h 3211167"/>
                <a:gd name="connsiteX10" fmla="*/ 473561 w 1577004"/>
                <a:gd name="connsiteY10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10211 h 3146189"/>
                <a:gd name="connsiteX1" fmla="*/ 1481311 w 1577004"/>
                <a:gd name="connsiteY1" fmla="*/ 847839 h 3146189"/>
                <a:gd name="connsiteX2" fmla="*/ 1577004 w 1577004"/>
                <a:gd name="connsiteY2" fmla="*/ 3146189 h 3146189"/>
                <a:gd name="connsiteX3" fmla="*/ 1577004 w 1577004"/>
                <a:gd name="connsiteY3" fmla="*/ 3146189 h 3146189"/>
                <a:gd name="connsiteX4" fmla="*/ 965004 w 1577004"/>
                <a:gd name="connsiteY4" fmla="*/ 3146189 h 3146189"/>
                <a:gd name="connsiteX5" fmla="*/ 965004 w 1577004"/>
                <a:gd name="connsiteY5" fmla="*/ 3146189 h 3146189"/>
                <a:gd name="connsiteX6" fmla="*/ 837413 w 1577004"/>
                <a:gd name="connsiteY6" fmla="*/ 932900 h 3146189"/>
                <a:gd name="connsiteX7" fmla="*/ 251737 w 1577004"/>
                <a:gd name="connsiteY7" fmla="*/ 1324724 h 3146189"/>
                <a:gd name="connsiteX8" fmla="*/ 473561 w 1577004"/>
                <a:gd name="connsiteY8" fmla="*/ 10211 h 3146189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37413 w 1577004"/>
                <a:gd name="connsiteY6" fmla="*/ 1004433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38277 w 1577004"/>
                <a:gd name="connsiteY2" fmla="*/ 960324 h 3217722"/>
                <a:gd name="connsiteX3" fmla="*/ 1577004 w 1577004"/>
                <a:gd name="connsiteY3" fmla="*/ 3217722 h 3217722"/>
                <a:gd name="connsiteX4" fmla="*/ 1577004 w 1577004"/>
                <a:gd name="connsiteY4" fmla="*/ 3217722 h 3217722"/>
                <a:gd name="connsiteX5" fmla="*/ 965004 w 1577004"/>
                <a:gd name="connsiteY5" fmla="*/ 3217722 h 3217722"/>
                <a:gd name="connsiteX6" fmla="*/ 965004 w 1577004"/>
                <a:gd name="connsiteY6" fmla="*/ 3217722 h 3217722"/>
                <a:gd name="connsiteX7" fmla="*/ 879944 w 1577004"/>
                <a:gd name="connsiteY7" fmla="*/ 1068228 h 3217722"/>
                <a:gd name="connsiteX8" fmla="*/ 251737 w 1577004"/>
                <a:gd name="connsiteY8" fmla="*/ 1396257 h 3217722"/>
                <a:gd name="connsiteX9" fmla="*/ 473561 w 1577004"/>
                <a:gd name="connsiteY9" fmla="*/ 81744 h 3217722"/>
                <a:gd name="connsiteX0" fmla="*/ 473561 w 1577004"/>
                <a:gd name="connsiteY0" fmla="*/ 88256 h 3224234"/>
                <a:gd name="connsiteX1" fmla="*/ 1481311 w 1577004"/>
                <a:gd name="connsiteY1" fmla="*/ 904619 h 3224234"/>
                <a:gd name="connsiteX2" fmla="*/ 1538277 w 1577004"/>
                <a:gd name="connsiteY2" fmla="*/ 966836 h 3224234"/>
                <a:gd name="connsiteX3" fmla="*/ 1577004 w 1577004"/>
                <a:gd name="connsiteY3" fmla="*/ 3224234 h 3224234"/>
                <a:gd name="connsiteX4" fmla="*/ 1577004 w 1577004"/>
                <a:gd name="connsiteY4" fmla="*/ 3224234 h 3224234"/>
                <a:gd name="connsiteX5" fmla="*/ 965004 w 1577004"/>
                <a:gd name="connsiteY5" fmla="*/ 3224234 h 3224234"/>
                <a:gd name="connsiteX6" fmla="*/ 965004 w 1577004"/>
                <a:gd name="connsiteY6" fmla="*/ 3224234 h 3224234"/>
                <a:gd name="connsiteX7" fmla="*/ 879944 w 1577004"/>
                <a:gd name="connsiteY7" fmla="*/ 1074740 h 3224234"/>
                <a:gd name="connsiteX8" fmla="*/ 251737 w 1577004"/>
                <a:gd name="connsiteY8" fmla="*/ 1402769 h 3224234"/>
                <a:gd name="connsiteX9" fmla="*/ 473561 w 1577004"/>
                <a:gd name="connsiteY9" fmla="*/ 88256 h 3224234"/>
                <a:gd name="connsiteX0" fmla="*/ 473561 w 1577004"/>
                <a:gd name="connsiteY0" fmla="*/ 88256 h 3224234"/>
                <a:gd name="connsiteX1" fmla="*/ 1481311 w 1577004"/>
                <a:gd name="connsiteY1" fmla="*/ 904619 h 3224234"/>
                <a:gd name="connsiteX2" fmla="*/ 1538277 w 1577004"/>
                <a:gd name="connsiteY2" fmla="*/ 966836 h 3224234"/>
                <a:gd name="connsiteX3" fmla="*/ 1577004 w 1577004"/>
                <a:gd name="connsiteY3" fmla="*/ 3224234 h 3224234"/>
                <a:gd name="connsiteX4" fmla="*/ 1577004 w 1577004"/>
                <a:gd name="connsiteY4" fmla="*/ 3224234 h 3224234"/>
                <a:gd name="connsiteX5" fmla="*/ 965004 w 1577004"/>
                <a:gd name="connsiteY5" fmla="*/ 3224234 h 3224234"/>
                <a:gd name="connsiteX6" fmla="*/ 965004 w 1577004"/>
                <a:gd name="connsiteY6" fmla="*/ 3224234 h 3224234"/>
                <a:gd name="connsiteX7" fmla="*/ 879944 w 1577004"/>
                <a:gd name="connsiteY7" fmla="*/ 1074740 h 3224234"/>
                <a:gd name="connsiteX8" fmla="*/ 251737 w 1577004"/>
                <a:gd name="connsiteY8" fmla="*/ 1402769 h 3224234"/>
                <a:gd name="connsiteX9" fmla="*/ 473561 w 1577004"/>
                <a:gd name="connsiteY9" fmla="*/ 88256 h 3224234"/>
                <a:gd name="connsiteX0" fmla="*/ 473561 w 1577004"/>
                <a:gd name="connsiteY0" fmla="*/ 8062 h 3144040"/>
                <a:gd name="connsiteX1" fmla="*/ 1538277 w 1577004"/>
                <a:gd name="connsiteY1" fmla="*/ 886642 h 3144040"/>
                <a:gd name="connsiteX2" fmla="*/ 1577004 w 1577004"/>
                <a:gd name="connsiteY2" fmla="*/ 3144040 h 3144040"/>
                <a:gd name="connsiteX3" fmla="*/ 1577004 w 1577004"/>
                <a:gd name="connsiteY3" fmla="*/ 3144040 h 3144040"/>
                <a:gd name="connsiteX4" fmla="*/ 965004 w 1577004"/>
                <a:gd name="connsiteY4" fmla="*/ 3144040 h 3144040"/>
                <a:gd name="connsiteX5" fmla="*/ 965004 w 1577004"/>
                <a:gd name="connsiteY5" fmla="*/ 3144040 h 3144040"/>
                <a:gd name="connsiteX6" fmla="*/ 879944 w 1577004"/>
                <a:gd name="connsiteY6" fmla="*/ 994546 h 3144040"/>
                <a:gd name="connsiteX7" fmla="*/ 251737 w 1577004"/>
                <a:gd name="connsiteY7" fmla="*/ 1322575 h 3144040"/>
                <a:gd name="connsiteX8" fmla="*/ 473561 w 1577004"/>
                <a:gd name="connsiteY8" fmla="*/ 8062 h 3144040"/>
                <a:gd name="connsiteX0" fmla="*/ 473561 w 1577004"/>
                <a:gd name="connsiteY0" fmla="*/ 16144 h 3152122"/>
                <a:gd name="connsiteX1" fmla="*/ 1538277 w 1577004"/>
                <a:gd name="connsiteY1" fmla="*/ 894724 h 3152122"/>
                <a:gd name="connsiteX2" fmla="*/ 1577004 w 1577004"/>
                <a:gd name="connsiteY2" fmla="*/ 3152122 h 3152122"/>
                <a:gd name="connsiteX3" fmla="*/ 1577004 w 1577004"/>
                <a:gd name="connsiteY3" fmla="*/ 3152122 h 3152122"/>
                <a:gd name="connsiteX4" fmla="*/ 965004 w 1577004"/>
                <a:gd name="connsiteY4" fmla="*/ 3152122 h 3152122"/>
                <a:gd name="connsiteX5" fmla="*/ 965004 w 1577004"/>
                <a:gd name="connsiteY5" fmla="*/ 3152122 h 3152122"/>
                <a:gd name="connsiteX6" fmla="*/ 879944 w 1577004"/>
                <a:gd name="connsiteY6" fmla="*/ 1002628 h 3152122"/>
                <a:gd name="connsiteX7" fmla="*/ 251737 w 1577004"/>
                <a:gd name="connsiteY7" fmla="*/ 1330657 h 3152122"/>
                <a:gd name="connsiteX8" fmla="*/ 473561 w 1577004"/>
                <a:gd name="connsiteY8" fmla="*/ 16144 h 3152122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88521 w 1591964"/>
                <a:gd name="connsiteY0" fmla="*/ 30120 h 3166098"/>
                <a:gd name="connsiteX1" fmla="*/ 1553237 w 1591964"/>
                <a:gd name="connsiteY1" fmla="*/ 908700 h 3166098"/>
                <a:gd name="connsiteX2" fmla="*/ 1591964 w 1591964"/>
                <a:gd name="connsiteY2" fmla="*/ 3166098 h 3166098"/>
                <a:gd name="connsiteX3" fmla="*/ 1591964 w 1591964"/>
                <a:gd name="connsiteY3" fmla="*/ 3166098 h 3166098"/>
                <a:gd name="connsiteX4" fmla="*/ 979964 w 1591964"/>
                <a:gd name="connsiteY4" fmla="*/ 3166098 h 3166098"/>
                <a:gd name="connsiteX5" fmla="*/ 979964 w 1591964"/>
                <a:gd name="connsiteY5" fmla="*/ 3166098 h 3166098"/>
                <a:gd name="connsiteX6" fmla="*/ 894904 w 1591964"/>
                <a:gd name="connsiteY6" fmla="*/ 1016604 h 3166098"/>
                <a:gd name="connsiteX7" fmla="*/ 266697 w 1591964"/>
                <a:gd name="connsiteY7" fmla="*/ 1344633 h 3166098"/>
                <a:gd name="connsiteX8" fmla="*/ 488521 w 1591964"/>
                <a:gd name="connsiteY8" fmla="*/ 30120 h 3166098"/>
                <a:gd name="connsiteX0" fmla="*/ 488521 w 1591964"/>
                <a:gd name="connsiteY0" fmla="*/ 9506 h 3145484"/>
                <a:gd name="connsiteX1" fmla="*/ 1553237 w 1591964"/>
                <a:gd name="connsiteY1" fmla="*/ 888086 h 3145484"/>
                <a:gd name="connsiteX2" fmla="*/ 1591964 w 1591964"/>
                <a:gd name="connsiteY2" fmla="*/ 3145484 h 3145484"/>
                <a:gd name="connsiteX3" fmla="*/ 1591964 w 1591964"/>
                <a:gd name="connsiteY3" fmla="*/ 3145484 h 3145484"/>
                <a:gd name="connsiteX4" fmla="*/ 979964 w 1591964"/>
                <a:gd name="connsiteY4" fmla="*/ 3145484 h 3145484"/>
                <a:gd name="connsiteX5" fmla="*/ 979964 w 1591964"/>
                <a:gd name="connsiteY5" fmla="*/ 3145484 h 3145484"/>
                <a:gd name="connsiteX6" fmla="*/ 894904 w 1591964"/>
                <a:gd name="connsiteY6" fmla="*/ 995990 h 3145484"/>
                <a:gd name="connsiteX7" fmla="*/ 266697 w 1591964"/>
                <a:gd name="connsiteY7" fmla="*/ 1324019 h 3145484"/>
                <a:gd name="connsiteX8" fmla="*/ 488521 w 1591964"/>
                <a:gd name="connsiteY8" fmla="*/ 9506 h 3145484"/>
                <a:gd name="connsiteX0" fmla="*/ 496444 w 1599887"/>
                <a:gd name="connsiteY0" fmla="*/ 9506 h 3145484"/>
                <a:gd name="connsiteX1" fmla="*/ 1561160 w 1599887"/>
                <a:gd name="connsiteY1" fmla="*/ 888086 h 3145484"/>
                <a:gd name="connsiteX2" fmla="*/ 1599887 w 1599887"/>
                <a:gd name="connsiteY2" fmla="*/ 3145484 h 3145484"/>
                <a:gd name="connsiteX3" fmla="*/ 1599887 w 1599887"/>
                <a:gd name="connsiteY3" fmla="*/ 3145484 h 3145484"/>
                <a:gd name="connsiteX4" fmla="*/ 987887 w 1599887"/>
                <a:gd name="connsiteY4" fmla="*/ 3145484 h 3145484"/>
                <a:gd name="connsiteX5" fmla="*/ 987887 w 1599887"/>
                <a:gd name="connsiteY5" fmla="*/ 3145484 h 3145484"/>
                <a:gd name="connsiteX6" fmla="*/ 902827 w 1599887"/>
                <a:gd name="connsiteY6" fmla="*/ 995990 h 3145484"/>
                <a:gd name="connsiteX7" fmla="*/ 274620 w 1599887"/>
                <a:gd name="connsiteY7" fmla="*/ 1324019 h 3145484"/>
                <a:gd name="connsiteX8" fmla="*/ 496444 w 1599887"/>
                <a:gd name="connsiteY8" fmla="*/ 9506 h 3145484"/>
                <a:gd name="connsiteX0" fmla="*/ 503267 w 1597185"/>
                <a:gd name="connsiteY0" fmla="*/ 5188 h 3203079"/>
                <a:gd name="connsiteX1" fmla="*/ 1558458 w 1597185"/>
                <a:gd name="connsiteY1" fmla="*/ 945681 h 3203079"/>
                <a:gd name="connsiteX2" fmla="*/ 1597185 w 1597185"/>
                <a:gd name="connsiteY2" fmla="*/ 3203079 h 3203079"/>
                <a:gd name="connsiteX3" fmla="*/ 1597185 w 1597185"/>
                <a:gd name="connsiteY3" fmla="*/ 3203079 h 3203079"/>
                <a:gd name="connsiteX4" fmla="*/ 985185 w 1597185"/>
                <a:gd name="connsiteY4" fmla="*/ 3203079 h 3203079"/>
                <a:gd name="connsiteX5" fmla="*/ 985185 w 1597185"/>
                <a:gd name="connsiteY5" fmla="*/ 3203079 h 3203079"/>
                <a:gd name="connsiteX6" fmla="*/ 900125 w 1597185"/>
                <a:gd name="connsiteY6" fmla="*/ 1053585 h 3203079"/>
                <a:gd name="connsiteX7" fmla="*/ 271918 w 1597185"/>
                <a:gd name="connsiteY7" fmla="*/ 1381614 h 3203079"/>
                <a:gd name="connsiteX8" fmla="*/ 503267 w 1597185"/>
                <a:gd name="connsiteY8" fmla="*/ 5188 h 3203079"/>
                <a:gd name="connsiteX0" fmla="*/ 503267 w 1597185"/>
                <a:gd name="connsiteY0" fmla="*/ 5413 h 3203304"/>
                <a:gd name="connsiteX1" fmla="*/ 1558458 w 1597185"/>
                <a:gd name="connsiteY1" fmla="*/ 945906 h 3203304"/>
                <a:gd name="connsiteX2" fmla="*/ 1597185 w 1597185"/>
                <a:gd name="connsiteY2" fmla="*/ 3203304 h 3203304"/>
                <a:gd name="connsiteX3" fmla="*/ 1597185 w 1597185"/>
                <a:gd name="connsiteY3" fmla="*/ 3203304 h 3203304"/>
                <a:gd name="connsiteX4" fmla="*/ 985185 w 1597185"/>
                <a:gd name="connsiteY4" fmla="*/ 3203304 h 3203304"/>
                <a:gd name="connsiteX5" fmla="*/ 985185 w 1597185"/>
                <a:gd name="connsiteY5" fmla="*/ 3203304 h 3203304"/>
                <a:gd name="connsiteX6" fmla="*/ 900125 w 1597185"/>
                <a:gd name="connsiteY6" fmla="*/ 1053810 h 3203304"/>
                <a:gd name="connsiteX7" fmla="*/ 271918 w 1597185"/>
                <a:gd name="connsiteY7" fmla="*/ 1381839 h 3203304"/>
                <a:gd name="connsiteX8" fmla="*/ 503267 w 1597185"/>
                <a:gd name="connsiteY8" fmla="*/ 5413 h 3203304"/>
                <a:gd name="connsiteX0" fmla="*/ 644333 w 1552513"/>
                <a:gd name="connsiteY0" fmla="*/ 4742 h 3216920"/>
                <a:gd name="connsiteX1" fmla="*/ 1513786 w 1552513"/>
                <a:gd name="connsiteY1" fmla="*/ 959522 h 3216920"/>
                <a:gd name="connsiteX2" fmla="*/ 1552513 w 1552513"/>
                <a:gd name="connsiteY2" fmla="*/ 3216920 h 3216920"/>
                <a:gd name="connsiteX3" fmla="*/ 1552513 w 1552513"/>
                <a:gd name="connsiteY3" fmla="*/ 3216920 h 3216920"/>
                <a:gd name="connsiteX4" fmla="*/ 940513 w 1552513"/>
                <a:gd name="connsiteY4" fmla="*/ 3216920 h 3216920"/>
                <a:gd name="connsiteX5" fmla="*/ 940513 w 1552513"/>
                <a:gd name="connsiteY5" fmla="*/ 3216920 h 3216920"/>
                <a:gd name="connsiteX6" fmla="*/ 855453 w 1552513"/>
                <a:gd name="connsiteY6" fmla="*/ 1067426 h 3216920"/>
                <a:gd name="connsiteX7" fmla="*/ 227246 w 1552513"/>
                <a:gd name="connsiteY7" fmla="*/ 1395455 h 3216920"/>
                <a:gd name="connsiteX8" fmla="*/ 644333 w 1552513"/>
                <a:gd name="connsiteY8" fmla="*/ 4742 h 3216920"/>
                <a:gd name="connsiteX0" fmla="*/ 693588 w 1601768"/>
                <a:gd name="connsiteY0" fmla="*/ 4742 h 3216920"/>
                <a:gd name="connsiteX1" fmla="*/ 1563041 w 1601768"/>
                <a:gd name="connsiteY1" fmla="*/ 959522 h 3216920"/>
                <a:gd name="connsiteX2" fmla="*/ 1601768 w 1601768"/>
                <a:gd name="connsiteY2" fmla="*/ 3216920 h 3216920"/>
                <a:gd name="connsiteX3" fmla="*/ 1601768 w 1601768"/>
                <a:gd name="connsiteY3" fmla="*/ 3216920 h 3216920"/>
                <a:gd name="connsiteX4" fmla="*/ 989768 w 1601768"/>
                <a:gd name="connsiteY4" fmla="*/ 3216920 h 3216920"/>
                <a:gd name="connsiteX5" fmla="*/ 989768 w 1601768"/>
                <a:gd name="connsiteY5" fmla="*/ 3216920 h 3216920"/>
                <a:gd name="connsiteX6" fmla="*/ 904708 w 1601768"/>
                <a:gd name="connsiteY6" fmla="*/ 1067426 h 3216920"/>
                <a:gd name="connsiteX7" fmla="*/ 276501 w 1601768"/>
                <a:gd name="connsiteY7" fmla="*/ 1395455 h 3216920"/>
                <a:gd name="connsiteX8" fmla="*/ 693588 w 1601768"/>
                <a:gd name="connsiteY8" fmla="*/ 4742 h 3216920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119 h 3212297"/>
                <a:gd name="connsiteX1" fmla="*/ 1563041 w 1601768"/>
                <a:gd name="connsiteY1" fmla="*/ 954899 h 3212297"/>
                <a:gd name="connsiteX2" fmla="*/ 1601768 w 1601768"/>
                <a:gd name="connsiteY2" fmla="*/ 3212297 h 3212297"/>
                <a:gd name="connsiteX3" fmla="*/ 1601768 w 1601768"/>
                <a:gd name="connsiteY3" fmla="*/ 3212297 h 3212297"/>
                <a:gd name="connsiteX4" fmla="*/ 989768 w 1601768"/>
                <a:gd name="connsiteY4" fmla="*/ 3212297 h 3212297"/>
                <a:gd name="connsiteX5" fmla="*/ 989768 w 1601768"/>
                <a:gd name="connsiteY5" fmla="*/ 3212297 h 3212297"/>
                <a:gd name="connsiteX6" fmla="*/ 904708 w 1601768"/>
                <a:gd name="connsiteY6" fmla="*/ 1062803 h 3212297"/>
                <a:gd name="connsiteX7" fmla="*/ 276501 w 1601768"/>
                <a:gd name="connsiteY7" fmla="*/ 1390832 h 3212297"/>
                <a:gd name="connsiteX8" fmla="*/ 693588 w 1601768"/>
                <a:gd name="connsiteY8" fmla="*/ 119 h 321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1768" h="3212297">
                  <a:moveTo>
                    <a:pt x="693588" y="119"/>
                  </a:moveTo>
                  <a:cubicBezTo>
                    <a:pt x="979449" y="3664"/>
                    <a:pt x="1431633" y="-71482"/>
                    <a:pt x="1563041" y="954899"/>
                  </a:cubicBezTo>
                  <a:lnTo>
                    <a:pt x="1601768" y="3212297"/>
                  </a:lnTo>
                  <a:lnTo>
                    <a:pt x="1601768" y="3212297"/>
                  </a:lnTo>
                  <a:lnTo>
                    <a:pt x="989768" y="3212297"/>
                  </a:lnTo>
                  <a:lnTo>
                    <a:pt x="989768" y="3212297"/>
                  </a:lnTo>
                  <a:cubicBezTo>
                    <a:pt x="961415" y="2495799"/>
                    <a:pt x="964958" y="1779301"/>
                    <a:pt x="904708" y="1062803"/>
                  </a:cubicBezTo>
                  <a:cubicBezTo>
                    <a:pt x="781622" y="431278"/>
                    <a:pt x="46520" y="738644"/>
                    <a:pt x="276501" y="1390832"/>
                  </a:cubicBezTo>
                  <a:cubicBezTo>
                    <a:pt x="-283870" y="827698"/>
                    <a:pt x="84955" y="-9337"/>
                    <a:pt x="693588" y="1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211" name="Rounded Rectangle 1">
            <a:extLst>
              <a:ext uri="{FF2B5EF4-FFF2-40B4-BE49-F238E27FC236}">
                <a16:creationId xmlns:a16="http://schemas.microsoft.com/office/drawing/2014/main" id="{CB901F7D-F055-4391-9CBF-828B97DACF6A}"/>
              </a:ext>
            </a:extLst>
          </p:cNvPr>
          <p:cNvSpPr>
            <a:spLocks noChangeAspect="1"/>
          </p:cNvSpPr>
          <p:nvPr/>
        </p:nvSpPr>
        <p:spPr>
          <a:xfrm>
            <a:off x="7825562" y="3309412"/>
            <a:ext cx="240557" cy="240079"/>
          </a:xfrm>
          <a:custGeom>
            <a:avLst/>
            <a:gdLst/>
            <a:ahLst/>
            <a:cxnLst/>
            <a:rect l="l" t="t" r="r" b="b"/>
            <a:pathLst>
              <a:path w="3946887" h="3939047">
                <a:moveTo>
                  <a:pt x="765977" y="3064022"/>
                </a:moveTo>
                <a:cubicBezTo>
                  <a:pt x="958863" y="3071779"/>
                  <a:pt x="1109901" y="3151746"/>
                  <a:pt x="1109901" y="3249107"/>
                </a:cubicBezTo>
                <a:cubicBezTo>
                  <a:pt x="1109901" y="3346468"/>
                  <a:pt x="958863" y="3426435"/>
                  <a:pt x="765977" y="3434193"/>
                </a:cubicBezTo>
                <a:close/>
                <a:moveTo>
                  <a:pt x="765977" y="2547318"/>
                </a:moveTo>
                <a:cubicBezTo>
                  <a:pt x="948057" y="2560455"/>
                  <a:pt x="1083688" y="2624394"/>
                  <a:pt x="1083688" y="2700781"/>
                </a:cubicBezTo>
                <a:cubicBezTo>
                  <a:pt x="1083688" y="2773409"/>
                  <a:pt x="961075" y="2834785"/>
                  <a:pt x="792450" y="2852143"/>
                </a:cubicBezTo>
                <a:lnTo>
                  <a:pt x="765977" y="2849480"/>
                </a:lnTo>
                <a:close/>
                <a:moveTo>
                  <a:pt x="587140" y="2354975"/>
                </a:moveTo>
                <a:cubicBezTo>
                  <a:pt x="567386" y="2354975"/>
                  <a:pt x="551372" y="2370989"/>
                  <a:pt x="551372" y="2390743"/>
                </a:cubicBezTo>
                <a:lnTo>
                  <a:pt x="551372" y="3615351"/>
                </a:lnTo>
                <a:cubicBezTo>
                  <a:pt x="551372" y="3635105"/>
                  <a:pt x="567386" y="3651119"/>
                  <a:pt x="587140" y="3651119"/>
                </a:cubicBezTo>
                <a:lnTo>
                  <a:pt x="730209" y="3651119"/>
                </a:lnTo>
                <a:cubicBezTo>
                  <a:pt x="730484" y="3651119"/>
                  <a:pt x="730758" y="3651116"/>
                  <a:pt x="731024" y="3650782"/>
                </a:cubicBezTo>
                <a:lnTo>
                  <a:pt x="731024" y="3651119"/>
                </a:lnTo>
                <a:cubicBezTo>
                  <a:pt x="1059118" y="3651119"/>
                  <a:pt x="1325090" y="3471132"/>
                  <a:pt x="1325090" y="3249107"/>
                </a:cubicBezTo>
                <a:cubicBezTo>
                  <a:pt x="1325090" y="3123031"/>
                  <a:pt x="1239327" y="3010509"/>
                  <a:pt x="1104336" y="2938568"/>
                </a:cubicBezTo>
                <a:cubicBezTo>
                  <a:pt x="1206410" y="2877282"/>
                  <a:pt x="1268790" y="2793272"/>
                  <a:pt x="1268790" y="2700781"/>
                </a:cubicBezTo>
                <a:cubicBezTo>
                  <a:pt x="1268790" y="2522535"/>
                  <a:pt x="1037112" y="2375788"/>
                  <a:pt x="739368" y="2358769"/>
                </a:cubicBezTo>
                <a:lnTo>
                  <a:pt x="730209" y="2354975"/>
                </a:lnTo>
                <a:close/>
                <a:moveTo>
                  <a:pt x="3054709" y="2342142"/>
                </a:moveTo>
                <a:cubicBezTo>
                  <a:pt x="2996915" y="2341915"/>
                  <a:pt x="2938323" y="2354512"/>
                  <a:pt x="2881391" y="2381065"/>
                </a:cubicBezTo>
                <a:cubicBezTo>
                  <a:pt x="2695596" y="2467721"/>
                  <a:pt x="2566335" y="2685988"/>
                  <a:pt x="2550788" y="2939311"/>
                </a:cubicBezTo>
                <a:cubicBezTo>
                  <a:pt x="2536401" y="3173738"/>
                  <a:pt x="2621911" y="3399792"/>
                  <a:pt x="2774223" y="3529981"/>
                </a:cubicBezTo>
                <a:cubicBezTo>
                  <a:pt x="2983215" y="3708617"/>
                  <a:pt x="3262581" y="3662373"/>
                  <a:pt x="3429565" y="3421501"/>
                </a:cubicBezTo>
                <a:lnTo>
                  <a:pt x="3299977" y="3272997"/>
                </a:lnTo>
                <a:cubicBezTo>
                  <a:pt x="3194437" y="3469070"/>
                  <a:pt x="3000760" y="3505824"/>
                  <a:pt x="2864358" y="3355666"/>
                </a:cubicBezTo>
                <a:cubicBezTo>
                  <a:pt x="2779650" y="3262415"/>
                  <a:pt x="2732995" y="3113000"/>
                  <a:pt x="2740355" y="2958543"/>
                </a:cubicBezTo>
                <a:cubicBezTo>
                  <a:pt x="2748625" y="2784989"/>
                  <a:pt x="2823614" y="2633282"/>
                  <a:pt x="2933868" y="2567053"/>
                </a:cubicBezTo>
                <a:cubicBezTo>
                  <a:pt x="3083885" y="2476938"/>
                  <a:pt x="3256243" y="2568598"/>
                  <a:pt x="3331338" y="2778426"/>
                </a:cubicBezTo>
                <a:lnTo>
                  <a:pt x="3486911" y="2659887"/>
                </a:lnTo>
                <a:cubicBezTo>
                  <a:pt x="3394283" y="2458928"/>
                  <a:pt x="3228089" y="2342825"/>
                  <a:pt x="3054709" y="2342142"/>
                </a:cubicBezTo>
                <a:close/>
                <a:moveTo>
                  <a:pt x="2386893" y="2067047"/>
                </a:moveTo>
                <a:lnTo>
                  <a:pt x="3634881" y="2067047"/>
                </a:lnTo>
                <a:cubicBezTo>
                  <a:pt x="3807197" y="2067047"/>
                  <a:pt x="3946887" y="2206737"/>
                  <a:pt x="3946887" y="2379053"/>
                </a:cubicBezTo>
                <a:lnTo>
                  <a:pt x="3946887" y="3627041"/>
                </a:lnTo>
                <a:cubicBezTo>
                  <a:pt x="3946887" y="3799357"/>
                  <a:pt x="3807197" y="3939047"/>
                  <a:pt x="3634881" y="3939047"/>
                </a:cubicBezTo>
                <a:lnTo>
                  <a:pt x="2386893" y="3939047"/>
                </a:lnTo>
                <a:cubicBezTo>
                  <a:pt x="2214577" y="3939047"/>
                  <a:pt x="2074887" y="3799357"/>
                  <a:pt x="2074887" y="3627041"/>
                </a:cubicBezTo>
                <a:lnTo>
                  <a:pt x="2074887" y="2379053"/>
                </a:lnTo>
                <a:cubicBezTo>
                  <a:pt x="2074887" y="2206737"/>
                  <a:pt x="2214577" y="2067047"/>
                  <a:pt x="2386893" y="2067047"/>
                </a:cubicBezTo>
                <a:close/>
                <a:moveTo>
                  <a:pt x="312006" y="2067047"/>
                </a:moveTo>
                <a:lnTo>
                  <a:pt x="1559994" y="2067047"/>
                </a:lnTo>
                <a:cubicBezTo>
                  <a:pt x="1732310" y="2067047"/>
                  <a:pt x="1872000" y="2206737"/>
                  <a:pt x="1872000" y="2379053"/>
                </a:cubicBezTo>
                <a:lnTo>
                  <a:pt x="1872000" y="3627041"/>
                </a:lnTo>
                <a:cubicBezTo>
                  <a:pt x="1872000" y="3799357"/>
                  <a:pt x="1732310" y="3939047"/>
                  <a:pt x="1559994" y="3939047"/>
                </a:cubicBezTo>
                <a:lnTo>
                  <a:pt x="312006" y="3939047"/>
                </a:lnTo>
                <a:cubicBezTo>
                  <a:pt x="139690" y="3939047"/>
                  <a:pt x="0" y="3799357"/>
                  <a:pt x="0" y="3627041"/>
                </a:cubicBezTo>
                <a:lnTo>
                  <a:pt x="0" y="2379053"/>
                </a:lnTo>
                <a:cubicBezTo>
                  <a:pt x="0" y="2206737"/>
                  <a:pt x="139690" y="2067047"/>
                  <a:pt x="312006" y="2067047"/>
                </a:cubicBezTo>
                <a:close/>
                <a:moveTo>
                  <a:pt x="1969011" y="695819"/>
                </a:moveTo>
                <a:lnTo>
                  <a:pt x="2066437" y="949620"/>
                </a:lnTo>
                <a:lnTo>
                  <a:pt x="1885833" y="949621"/>
                </a:lnTo>
                <a:close/>
                <a:moveTo>
                  <a:pt x="1966820" y="271442"/>
                </a:moveTo>
                <a:cubicBezTo>
                  <a:pt x="1952800" y="270971"/>
                  <a:pt x="1938455" y="273240"/>
                  <a:pt x="1924533" y="278585"/>
                </a:cubicBezTo>
                <a:cubicBezTo>
                  <a:pt x="1893526" y="290487"/>
                  <a:pt x="1871161" y="315130"/>
                  <a:pt x="1862446" y="344708"/>
                </a:cubicBezTo>
                <a:lnTo>
                  <a:pt x="1849015" y="368389"/>
                </a:lnTo>
                <a:lnTo>
                  <a:pt x="1511911" y="1396996"/>
                </a:lnTo>
                <a:cubicBezTo>
                  <a:pt x="1493532" y="1453075"/>
                  <a:pt x="1524094" y="1513434"/>
                  <a:pt x="1580173" y="1531813"/>
                </a:cubicBezTo>
                <a:lnTo>
                  <a:pt x="1582352" y="1532527"/>
                </a:lnTo>
                <a:cubicBezTo>
                  <a:pt x="1638431" y="1550906"/>
                  <a:pt x="1698790" y="1520344"/>
                  <a:pt x="1717169" y="1464265"/>
                </a:cubicBezTo>
                <a:lnTo>
                  <a:pt x="1815044" y="1165621"/>
                </a:lnTo>
                <a:lnTo>
                  <a:pt x="2145535" y="1165621"/>
                </a:lnTo>
                <a:lnTo>
                  <a:pt x="2149077" y="1164905"/>
                </a:lnTo>
                <a:lnTo>
                  <a:pt x="2249448" y="1426381"/>
                </a:lnTo>
                <a:cubicBezTo>
                  <a:pt x="2270823" y="1482067"/>
                  <a:pt x="2333293" y="1509880"/>
                  <a:pt x="2388978" y="1488505"/>
                </a:cubicBezTo>
                <a:cubicBezTo>
                  <a:pt x="2444663" y="1467129"/>
                  <a:pt x="2472476" y="1404659"/>
                  <a:pt x="2451101" y="1348974"/>
                </a:cubicBezTo>
                <a:lnTo>
                  <a:pt x="2064063" y="340707"/>
                </a:lnTo>
                <a:cubicBezTo>
                  <a:pt x="2048031" y="298943"/>
                  <a:pt x="2008885" y="272857"/>
                  <a:pt x="1966820" y="271442"/>
                </a:cubicBezTo>
                <a:close/>
                <a:moveTo>
                  <a:pt x="1356594" y="0"/>
                </a:moveTo>
                <a:lnTo>
                  <a:pt x="2604582" y="0"/>
                </a:lnTo>
                <a:cubicBezTo>
                  <a:pt x="2776898" y="0"/>
                  <a:pt x="2916588" y="139690"/>
                  <a:pt x="2916588" y="312006"/>
                </a:cubicBezTo>
                <a:lnTo>
                  <a:pt x="2916588" y="1559994"/>
                </a:lnTo>
                <a:cubicBezTo>
                  <a:pt x="2916588" y="1732310"/>
                  <a:pt x="2776898" y="1872000"/>
                  <a:pt x="2604582" y="1872000"/>
                </a:cubicBezTo>
                <a:lnTo>
                  <a:pt x="1356594" y="1872000"/>
                </a:lnTo>
                <a:cubicBezTo>
                  <a:pt x="1184278" y="1872000"/>
                  <a:pt x="1044588" y="1732310"/>
                  <a:pt x="1044588" y="1559994"/>
                </a:cubicBezTo>
                <a:lnTo>
                  <a:pt x="1044588" y="312006"/>
                </a:lnTo>
                <a:cubicBezTo>
                  <a:pt x="1044588" y="139690"/>
                  <a:pt x="1184278" y="0"/>
                  <a:pt x="135659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12" name="Trapezoid 22">
            <a:extLst>
              <a:ext uri="{FF2B5EF4-FFF2-40B4-BE49-F238E27FC236}">
                <a16:creationId xmlns:a16="http://schemas.microsoft.com/office/drawing/2014/main" id="{B79550C2-D152-46DB-B045-EC5DA07BBAB6}"/>
              </a:ext>
            </a:extLst>
          </p:cNvPr>
          <p:cNvSpPr/>
          <p:nvPr/>
        </p:nvSpPr>
        <p:spPr>
          <a:xfrm>
            <a:off x="7606768" y="3035726"/>
            <a:ext cx="286705" cy="249398"/>
          </a:xfrm>
          <a:custGeom>
            <a:avLst/>
            <a:gdLst/>
            <a:ahLst/>
            <a:cxnLst/>
            <a:rect l="l" t="t" r="r" b="b"/>
            <a:pathLst>
              <a:path w="3929308" h="3331154">
                <a:moveTo>
                  <a:pt x="788477" y="1689434"/>
                </a:moveTo>
                <a:lnTo>
                  <a:pt x="1964654" y="2336068"/>
                </a:lnTo>
                <a:lnTo>
                  <a:pt x="3140831" y="1689434"/>
                </a:lnTo>
                <a:lnTo>
                  <a:pt x="3140831" y="2336029"/>
                </a:lnTo>
                <a:cubicBezTo>
                  <a:pt x="2912808" y="2403956"/>
                  <a:pt x="2676635" y="2511091"/>
                  <a:pt x="2447045" y="2655590"/>
                </a:cubicBezTo>
                <a:cubicBezTo>
                  <a:pt x="2264769" y="2770311"/>
                  <a:pt x="2101931" y="2898960"/>
                  <a:pt x="1962961" y="3035762"/>
                </a:cubicBezTo>
                <a:cubicBezTo>
                  <a:pt x="1829182" y="2917724"/>
                  <a:pt x="1675853" y="2808259"/>
                  <a:pt x="1507050" y="2710800"/>
                </a:cubicBezTo>
                <a:cubicBezTo>
                  <a:pt x="1267651" y="2572583"/>
                  <a:pt x="1022900" y="2473396"/>
                  <a:pt x="788477" y="2414520"/>
                </a:cubicBezTo>
                <a:close/>
                <a:moveTo>
                  <a:pt x="1964654" y="0"/>
                </a:moveTo>
                <a:lnTo>
                  <a:pt x="3929308" y="1080120"/>
                </a:lnTo>
                <a:lnTo>
                  <a:pt x="3632426" y="1243339"/>
                </a:lnTo>
                <a:lnTo>
                  <a:pt x="3632426" y="2137129"/>
                </a:lnTo>
                <a:cubicBezTo>
                  <a:pt x="3679576" y="2160844"/>
                  <a:pt x="3710722" y="2210044"/>
                  <a:pt x="3710722" y="2266518"/>
                </a:cubicBezTo>
                <a:cubicBezTo>
                  <a:pt x="3710722" y="2322438"/>
                  <a:pt x="3680185" y="2371225"/>
                  <a:pt x="3633697" y="2395050"/>
                </a:cubicBezTo>
                <a:lnTo>
                  <a:pt x="3639607" y="2395050"/>
                </a:lnTo>
                <a:lnTo>
                  <a:pt x="3737788" y="3331154"/>
                </a:lnTo>
                <a:lnTo>
                  <a:pt x="3383048" y="3331154"/>
                </a:lnTo>
                <a:lnTo>
                  <a:pt x="3481229" y="2395050"/>
                </a:lnTo>
                <a:lnTo>
                  <a:pt x="3487140" y="2395050"/>
                </a:lnTo>
                <a:cubicBezTo>
                  <a:pt x="3440652" y="2371225"/>
                  <a:pt x="3410114" y="2322438"/>
                  <a:pt x="3410114" y="2266518"/>
                </a:cubicBezTo>
                <a:cubicBezTo>
                  <a:pt x="3410114" y="2210044"/>
                  <a:pt x="3441260" y="2160844"/>
                  <a:pt x="3488410" y="2137129"/>
                </a:cubicBezTo>
                <a:lnTo>
                  <a:pt x="3488410" y="1322516"/>
                </a:lnTo>
                <a:lnTo>
                  <a:pt x="1964654" y="2160241"/>
                </a:lnTo>
                <a:lnTo>
                  <a:pt x="0" y="10801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2F6815DC-995E-40F7-954C-7DB5C89BB90A}"/>
              </a:ext>
            </a:extLst>
          </p:cNvPr>
          <p:cNvGrpSpPr/>
          <p:nvPr/>
        </p:nvGrpSpPr>
        <p:grpSpPr>
          <a:xfrm>
            <a:off x="7931292" y="3015739"/>
            <a:ext cx="300477" cy="290169"/>
            <a:chOff x="2541126" y="1428177"/>
            <a:chExt cx="4094798" cy="3853874"/>
          </a:xfrm>
          <a:solidFill>
            <a:schemeClr val="accent1">
              <a:lumMod val="90000"/>
            </a:schemeClr>
          </a:solidFill>
        </p:grpSpPr>
        <p:sp>
          <p:nvSpPr>
            <p:cNvPr id="214" name="Oval 3">
              <a:extLst>
                <a:ext uri="{FF2B5EF4-FFF2-40B4-BE49-F238E27FC236}">
                  <a16:creationId xmlns:a16="http://schemas.microsoft.com/office/drawing/2014/main" id="{939840F6-D084-4BF3-9325-8D072A81CC61}"/>
                </a:ext>
              </a:extLst>
            </p:cNvPr>
            <p:cNvSpPr/>
            <p:nvPr/>
          </p:nvSpPr>
          <p:spPr>
            <a:xfrm rot="3600000">
              <a:off x="4286965" y="2933092"/>
              <a:ext cx="1836914" cy="2861004"/>
            </a:xfrm>
            <a:custGeom>
              <a:avLst/>
              <a:gdLst/>
              <a:ahLst/>
              <a:cxnLst/>
              <a:rect l="l" t="t" r="r" b="b"/>
              <a:pathLst>
                <a:path w="1836914" h="2861004">
                  <a:moveTo>
                    <a:pt x="241839" y="2395457"/>
                  </a:moveTo>
                  <a:lnTo>
                    <a:pt x="1595075" y="2395457"/>
                  </a:lnTo>
                  <a:cubicBezTo>
                    <a:pt x="1428203" y="2681813"/>
                    <a:pt x="1186766" y="2861004"/>
                    <a:pt x="918457" y="2861004"/>
                  </a:cubicBezTo>
                  <a:cubicBezTo>
                    <a:pt x="650148" y="2861004"/>
                    <a:pt x="408711" y="2681813"/>
                    <a:pt x="241839" y="2395457"/>
                  </a:cubicBezTo>
                  <a:close/>
                  <a:moveTo>
                    <a:pt x="899051" y="854553"/>
                  </a:moveTo>
                  <a:lnTo>
                    <a:pt x="892714" y="854681"/>
                  </a:lnTo>
                  <a:cubicBezTo>
                    <a:pt x="854708" y="855445"/>
                    <a:pt x="824517" y="886876"/>
                    <a:pt x="825282" y="924882"/>
                  </a:cubicBezTo>
                  <a:lnTo>
                    <a:pt x="825382" y="929867"/>
                  </a:lnTo>
                  <a:lnTo>
                    <a:pt x="704891" y="932291"/>
                  </a:lnTo>
                  <a:cubicBezTo>
                    <a:pt x="666885" y="933055"/>
                    <a:pt x="636694" y="964486"/>
                    <a:pt x="637459" y="1002492"/>
                  </a:cubicBezTo>
                  <a:lnTo>
                    <a:pt x="637586" y="1008829"/>
                  </a:lnTo>
                  <a:cubicBezTo>
                    <a:pt x="638351" y="1046835"/>
                    <a:pt x="669782" y="1077026"/>
                    <a:pt x="707788" y="1076262"/>
                  </a:cubicBezTo>
                  <a:lnTo>
                    <a:pt x="828278" y="1073838"/>
                  </a:lnTo>
                  <a:lnTo>
                    <a:pt x="831137" y="1215980"/>
                  </a:lnTo>
                  <a:lnTo>
                    <a:pt x="704892" y="1218520"/>
                  </a:lnTo>
                  <a:cubicBezTo>
                    <a:pt x="666885" y="1219284"/>
                    <a:pt x="636694" y="1250715"/>
                    <a:pt x="637459" y="1288721"/>
                  </a:cubicBezTo>
                  <a:lnTo>
                    <a:pt x="637586" y="1295058"/>
                  </a:lnTo>
                  <a:cubicBezTo>
                    <a:pt x="638351" y="1333064"/>
                    <a:pt x="669782" y="1363255"/>
                    <a:pt x="707788" y="1362491"/>
                  </a:cubicBezTo>
                  <a:lnTo>
                    <a:pt x="834033" y="1359951"/>
                  </a:lnTo>
                  <a:lnTo>
                    <a:pt x="836893" y="1502093"/>
                  </a:lnTo>
                  <a:lnTo>
                    <a:pt x="704891" y="1504749"/>
                  </a:lnTo>
                  <a:cubicBezTo>
                    <a:pt x="666885" y="1505513"/>
                    <a:pt x="636694" y="1536944"/>
                    <a:pt x="637459" y="1574950"/>
                  </a:cubicBezTo>
                  <a:lnTo>
                    <a:pt x="637586" y="1581287"/>
                  </a:lnTo>
                  <a:cubicBezTo>
                    <a:pt x="638351" y="1619293"/>
                    <a:pt x="669781" y="1649484"/>
                    <a:pt x="707787" y="1648720"/>
                  </a:cubicBezTo>
                  <a:lnTo>
                    <a:pt x="839789" y="1646064"/>
                  </a:lnTo>
                  <a:lnTo>
                    <a:pt x="842648" y="1788208"/>
                  </a:lnTo>
                  <a:lnTo>
                    <a:pt x="704892" y="1790979"/>
                  </a:lnTo>
                  <a:cubicBezTo>
                    <a:pt x="666886" y="1791743"/>
                    <a:pt x="636695" y="1823174"/>
                    <a:pt x="637459" y="1861180"/>
                  </a:cubicBezTo>
                  <a:lnTo>
                    <a:pt x="637587" y="1867517"/>
                  </a:lnTo>
                  <a:cubicBezTo>
                    <a:pt x="638351" y="1905523"/>
                    <a:pt x="669782" y="1935714"/>
                    <a:pt x="707788" y="1934949"/>
                  </a:cubicBezTo>
                  <a:lnTo>
                    <a:pt x="845544" y="1932178"/>
                  </a:lnTo>
                  <a:lnTo>
                    <a:pt x="845682" y="1939015"/>
                  </a:lnTo>
                  <a:cubicBezTo>
                    <a:pt x="846446" y="1977021"/>
                    <a:pt x="877877" y="2007212"/>
                    <a:pt x="915883" y="2006448"/>
                  </a:cubicBezTo>
                  <a:lnTo>
                    <a:pt x="922220" y="2006320"/>
                  </a:lnTo>
                  <a:cubicBezTo>
                    <a:pt x="960226" y="2005556"/>
                    <a:pt x="990417" y="1974125"/>
                    <a:pt x="989653" y="1936119"/>
                  </a:cubicBezTo>
                  <a:lnTo>
                    <a:pt x="989515" y="1929282"/>
                  </a:lnTo>
                  <a:lnTo>
                    <a:pt x="1110045" y="1926858"/>
                  </a:lnTo>
                  <a:cubicBezTo>
                    <a:pt x="1148051" y="1926093"/>
                    <a:pt x="1178242" y="1894663"/>
                    <a:pt x="1177477" y="1856656"/>
                  </a:cubicBezTo>
                  <a:lnTo>
                    <a:pt x="1177350" y="1850320"/>
                  </a:lnTo>
                  <a:cubicBezTo>
                    <a:pt x="1176585" y="1812313"/>
                    <a:pt x="1145155" y="1782122"/>
                    <a:pt x="1107149" y="1782887"/>
                  </a:cubicBezTo>
                  <a:lnTo>
                    <a:pt x="986619" y="1785311"/>
                  </a:lnTo>
                  <a:lnTo>
                    <a:pt x="983760" y="1643168"/>
                  </a:lnTo>
                  <a:lnTo>
                    <a:pt x="1110044" y="1640628"/>
                  </a:lnTo>
                  <a:cubicBezTo>
                    <a:pt x="1148051" y="1639863"/>
                    <a:pt x="1178242" y="1608433"/>
                    <a:pt x="1177477" y="1570426"/>
                  </a:cubicBezTo>
                  <a:lnTo>
                    <a:pt x="1177350" y="1564090"/>
                  </a:lnTo>
                  <a:cubicBezTo>
                    <a:pt x="1176585" y="1526083"/>
                    <a:pt x="1145154" y="1495892"/>
                    <a:pt x="1107148" y="1496657"/>
                  </a:cubicBezTo>
                  <a:lnTo>
                    <a:pt x="980864" y="1499197"/>
                  </a:lnTo>
                  <a:lnTo>
                    <a:pt x="978004" y="1357055"/>
                  </a:lnTo>
                  <a:lnTo>
                    <a:pt x="1110045" y="1354399"/>
                  </a:lnTo>
                  <a:cubicBezTo>
                    <a:pt x="1148051" y="1353634"/>
                    <a:pt x="1178242" y="1322204"/>
                    <a:pt x="1177477" y="1284198"/>
                  </a:cubicBezTo>
                  <a:lnTo>
                    <a:pt x="1177350" y="1277861"/>
                  </a:lnTo>
                  <a:cubicBezTo>
                    <a:pt x="1176585" y="1239854"/>
                    <a:pt x="1145155" y="1209663"/>
                    <a:pt x="1107148" y="1210428"/>
                  </a:cubicBezTo>
                  <a:lnTo>
                    <a:pt x="975108" y="1213084"/>
                  </a:lnTo>
                  <a:lnTo>
                    <a:pt x="972249" y="1070942"/>
                  </a:lnTo>
                  <a:lnTo>
                    <a:pt x="1110044" y="1068170"/>
                  </a:lnTo>
                  <a:cubicBezTo>
                    <a:pt x="1148051" y="1067405"/>
                    <a:pt x="1178242" y="1035975"/>
                    <a:pt x="1177477" y="997969"/>
                  </a:cubicBezTo>
                  <a:lnTo>
                    <a:pt x="1177350" y="991632"/>
                  </a:lnTo>
                  <a:cubicBezTo>
                    <a:pt x="1176585" y="953626"/>
                    <a:pt x="1145155" y="923435"/>
                    <a:pt x="1107149" y="924199"/>
                  </a:cubicBezTo>
                  <a:lnTo>
                    <a:pt x="969353" y="926971"/>
                  </a:lnTo>
                  <a:lnTo>
                    <a:pt x="969252" y="921986"/>
                  </a:lnTo>
                  <a:cubicBezTo>
                    <a:pt x="968488" y="883980"/>
                    <a:pt x="937057" y="853789"/>
                    <a:pt x="899051" y="854553"/>
                  </a:cubicBezTo>
                  <a:close/>
                  <a:moveTo>
                    <a:pt x="129937" y="699713"/>
                  </a:moveTo>
                  <a:lnTo>
                    <a:pt x="1706977" y="699713"/>
                  </a:lnTo>
                  <a:cubicBezTo>
                    <a:pt x="1789890" y="913280"/>
                    <a:pt x="1836914" y="1163338"/>
                    <a:pt x="1836914" y="1430502"/>
                  </a:cubicBezTo>
                  <a:cubicBezTo>
                    <a:pt x="1836914" y="1684614"/>
                    <a:pt x="1794373" y="1923251"/>
                    <a:pt x="1719229" y="2129881"/>
                  </a:cubicBezTo>
                  <a:lnTo>
                    <a:pt x="117685" y="2129880"/>
                  </a:lnTo>
                  <a:cubicBezTo>
                    <a:pt x="42541" y="1923251"/>
                    <a:pt x="0" y="1684614"/>
                    <a:pt x="0" y="1430502"/>
                  </a:cubicBezTo>
                  <a:cubicBezTo>
                    <a:pt x="0" y="1163338"/>
                    <a:pt x="47023" y="913280"/>
                    <a:pt x="129937" y="699713"/>
                  </a:cubicBezTo>
                  <a:close/>
                  <a:moveTo>
                    <a:pt x="918457" y="0"/>
                  </a:moveTo>
                  <a:cubicBezTo>
                    <a:pt x="1176886" y="0"/>
                    <a:pt x="1410387" y="166238"/>
                    <a:pt x="1576745" y="434136"/>
                  </a:cubicBezTo>
                  <a:lnTo>
                    <a:pt x="260168" y="434136"/>
                  </a:lnTo>
                  <a:cubicBezTo>
                    <a:pt x="303683" y="363180"/>
                    <a:pt x="352374" y="299618"/>
                    <a:pt x="404939" y="244308"/>
                  </a:cubicBezTo>
                  <a:cubicBezTo>
                    <a:pt x="551525" y="90065"/>
                    <a:pt x="728238" y="0"/>
                    <a:pt x="9184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15" name="Oval 6">
              <a:extLst>
                <a:ext uri="{FF2B5EF4-FFF2-40B4-BE49-F238E27FC236}">
                  <a16:creationId xmlns:a16="http://schemas.microsoft.com/office/drawing/2014/main" id="{C50AB8A5-D6B2-4676-9983-2A4679B6AACA}"/>
                </a:ext>
              </a:extLst>
            </p:cNvPr>
            <p:cNvSpPr/>
            <p:nvPr/>
          </p:nvSpPr>
          <p:spPr>
            <a:xfrm>
              <a:off x="2541126" y="1428177"/>
              <a:ext cx="2390914" cy="2390722"/>
            </a:xfrm>
            <a:custGeom>
              <a:avLst/>
              <a:gdLst/>
              <a:ahLst/>
              <a:cxnLst/>
              <a:rect l="l" t="t" r="r" b="b"/>
              <a:pathLst>
                <a:path w="2390914" h="2390722">
                  <a:moveTo>
                    <a:pt x="498915" y="1270956"/>
                  </a:moveTo>
                  <a:cubicBezTo>
                    <a:pt x="466867" y="1631494"/>
                    <a:pt x="545499" y="1983842"/>
                    <a:pt x="712031" y="2288058"/>
                  </a:cubicBezTo>
                  <a:cubicBezTo>
                    <a:pt x="464683" y="2178998"/>
                    <a:pt x="261507" y="1988348"/>
                    <a:pt x="138595" y="1749053"/>
                  </a:cubicBezTo>
                  <a:cubicBezTo>
                    <a:pt x="277769" y="1358624"/>
                    <a:pt x="362527" y="1299202"/>
                    <a:pt x="498915" y="1270956"/>
                  </a:cubicBezTo>
                  <a:close/>
                  <a:moveTo>
                    <a:pt x="663719" y="1248057"/>
                  </a:moveTo>
                  <a:cubicBezTo>
                    <a:pt x="854605" y="1249746"/>
                    <a:pt x="1109835" y="1376281"/>
                    <a:pt x="1298578" y="1813332"/>
                  </a:cubicBezTo>
                  <a:cubicBezTo>
                    <a:pt x="1397857" y="2120821"/>
                    <a:pt x="1588764" y="2223823"/>
                    <a:pt x="1726654" y="2264196"/>
                  </a:cubicBezTo>
                  <a:cubicBezTo>
                    <a:pt x="1567365" y="2345838"/>
                    <a:pt x="1386653" y="2390722"/>
                    <a:pt x="1195457" y="2390722"/>
                  </a:cubicBezTo>
                  <a:cubicBezTo>
                    <a:pt x="1105105" y="2390722"/>
                    <a:pt x="1017093" y="2380699"/>
                    <a:pt x="932674" y="2360815"/>
                  </a:cubicBezTo>
                  <a:cubicBezTo>
                    <a:pt x="712904" y="2043420"/>
                    <a:pt x="606953" y="1651154"/>
                    <a:pt x="649805" y="1249566"/>
                  </a:cubicBezTo>
                  <a:lnTo>
                    <a:pt x="649860" y="1249198"/>
                  </a:lnTo>
                  <a:cubicBezTo>
                    <a:pt x="654424" y="1248049"/>
                    <a:pt x="659052" y="1248016"/>
                    <a:pt x="663719" y="1248057"/>
                  </a:cubicBezTo>
                  <a:close/>
                  <a:moveTo>
                    <a:pt x="625086" y="746603"/>
                  </a:moveTo>
                  <a:cubicBezTo>
                    <a:pt x="575988" y="864735"/>
                    <a:pt x="539829" y="989276"/>
                    <a:pt x="517891" y="1118420"/>
                  </a:cubicBezTo>
                  <a:cubicBezTo>
                    <a:pt x="333267" y="1155048"/>
                    <a:pt x="104158" y="1288682"/>
                    <a:pt x="51134" y="1540967"/>
                  </a:cubicBezTo>
                  <a:cubicBezTo>
                    <a:pt x="17753" y="1431609"/>
                    <a:pt x="0" y="1315510"/>
                    <a:pt x="0" y="1195265"/>
                  </a:cubicBezTo>
                  <a:cubicBezTo>
                    <a:pt x="0" y="1097761"/>
                    <a:pt x="11673" y="1002983"/>
                    <a:pt x="35026" y="912575"/>
                  </a:cubicBezTo>
                  <a:cubicBezTo>
                    <a:pt x="217565" y="821038"/>
                    <a:pt x="417517" y="763810"/>
                    <a:pt x="625086" y="746603"/>
                  </a:cubicBezTo>
                  <a:close/>
                  <a:moveTo>
                    <a:pt x="814533" y="740223"/>
                  </a:moveTo>
                  <a:cubicBezTo>
                    <a:pt x="857324" y="741439"/>
                    <a:pt x="900304" y="744323"/>
                    <a:pt x="943391" y="748921"/>
                  </a:cubicBezTo>
                  <a:cubicBezTo>
                    <a:pt x="1533041" y="811841"/>
                    <a:pt x="2035353" y="1184101"/>
                    <a:pt x="2272257" y="1711892"/>
                  </a:cubicBezTo>
                  <a:cubicBezTo>
                    <a:pt x="2187283" y="1890127"/>
                    <a:pt x="2059291" y="2043796"/>
                    <a:pt x="1900038" y="2157347"/>
                  </a:cubicBezTo>
                  <a:cubicBezTo>
                    <a:pt x="1701554" y="2156027"/>
                    <a:pt x="1460014" y="1852027"/>
                    <a:pt x="1333085" y="1537286"/>
                  </a:cubicBezTo>
                  <a:cubicBezTo>
                    <a:pt x="1100582" y="1188617"/>
                    <a:pt x="869651" y="1107095"/>
                    <a:pt x="672276" y="1104550"/>
                  </a:cubicBezTo>
                  <a:cubicBezTo>
                    <a:pt x="696894" y="977637"/>
                    <a:pt x="736528" y="855836"/>
                    <a:pt x="789292" y="741073"/>
                  </a:cubicBezTo>
                  <a:cubicBezTo>
                    <a:pt x="797710" y="739809"/>
                    <a:pt x="806118" y="739984"/>
                    <a:pt x="814533" y="740223"/>
                  </a:cubicBezTo>
                  <a:close/>
                  <a:moveTo>
                    <a:pt x="1949984" y="342891"/>
                  </a:moveTo>
                  <a:cubicBezTo>
                    <a:pt x="1980284" y="344390"/>
                    <a:pt x="2009562" y="347173"/>
                    <a:pt x="2037299" y="352632"/>
                  </a:cubicBezTo>
                  <a:cubicBezTo>
                    <a:pt x="2256924" y="565872"/>
                    <a:pt x="2390914" y="864921"/>
                    <a:pt x="2390914" y="1195265"/>
                  </a:cubicBezTo>
                  <a:cubicBezTo>
                    <a:pt x="2390914" y="1308987"/>
                    <a:pt x="2375035" y="1419000"/>
                    <a:pt x="2344329" y="1522910"/>
                  </a:cubicBezTo>
                  <a:cubicBezTo>
                    <a:pt x="2066307" y="1015476"/>
                    <a:pt x="1553437" y="663959"/>
                    <a:pt x="959223" y="600552"/>
                  </a:cubicBezTo>
                  <a:lnTo>
                    <a:pt x="864631" y="596352"/>
                  </a:lnTo>
                  <a:cubicBezTo>
                    <a:pt x="907064" y="522568"/>
                    <a:pt x="955150" y="452387"/>
                    <a:pt x="1010214" y="387898"/>
                  </a:cubicBezTo>
                  <a:cubicBezTo>
                    <a:pt x="1122148" y="420510"/>
                    <a:pt x="1261495" y="433074"/>
                    <a:pt x="1437226" y="415578"/>
                  </a:cubicBezTo>
                  <a:cubicBezTo>
                    <a:pt x="1605555" y="362253"/>
                    <a:pt x="1791720" y="335061"/>
                    <a:pt x="1949984" y="342891"/>
                  </a:cubicBezTo>
                  <a:close/>
                  <a:moveTo>
                    <a:pt x="645877" y="135832"/>
                  </a:moveTo>
                  <a:cubicBezTo>
                    <a:pt x="699247" y="208461"/>
                    <a:pt x="768689" y="278008"/>
                    <a:pt x="866491" y="329123"/>
                  </a:cubicBezTo>
                  <a:cubicBezTo>
                    <a:pt x="800430" y="410892"/>
                    <a:pt x="743691" y="499993"/>
                    <a:pt x="695084" y="593886"/>
                  </a:cubicBezTo>
                  <a:cubicBezTo>
                    <a:pt x="487669" y="600275"/>
                    <a:pt x="286081" y="644629"/>
                    <a:pt x="98288" y="720924"/>
                  </a:cubicBezTo>
                  <a:cubicBezTo>
                    <a:pt x="207511" y="467961"/>
                    <a:pt x="401699" y="260335"/>
                    <a:pt x="645877" y="135832"/>
                  </a:cubicBezTo>
                  <a:close/>
                  <a:moveTo>
                    <a:pt x="1421192" y="21777"/>
                  </a:moveTo>
                  <a:cubicBezTo>
                    <a:pt x="1556568" y="47494"/>
                    <a:pt x="1683835" y="96073"/>
                    <a:pt x="1798675" y="163618"/>
                  </a:cubicBezTo>
                  <a:cubicBezTo>
                    <a:pt x="1745123" y="171055"/>
                    <a:pt x="1687959" y="186995"/>
                    <a:pt x="1626738" y="211372"/>
                  </a:cubicBezTo>
                  <a:cubicBezTo>
                    <a:pt x="1422699" y="270506"/>
                    <a:pt x="1257466" y="279678"/>
                    <a:pt x="1126105" y="257383"/>
                  </a:cubicBezTo>
                  <a:cubicBezTo>
                    <a:pt x="1214004" y="167486"/>
                    <a:pt x="1313290" y="88650"/>
                    <a:pt x="1421192" y="21777"/>
                  </a:cubicBezTo>
                  <a:close/>
                  <a:moveTo>
                    <a:pt x="1192903" y="0"/>
                  </a:moveTo>
                  <a:cubicBezTo>
                    <a:pt x="1110779" y="62762"/>
                    <a:pt x="1034516" y="132486"/>
                    <a:pt x="966800" y="209999"/>
                  </a:cubicBezTo>
                  <a:cubicBezTo>
                    <a:pt x="885863" y="177026"/>
                    <a:pt x="825266" y="128646"/>
                    <a:pt x="781556" y="76616"/>
                  </a:cubicBezTo>
                  <a:cubicBezTo>
                    <a:pt x="909026" y="26315"/>
                    <a:pt x="1047935" y="247"/>
                    <a:pt x="119290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216" name="Rounded Rectangle 12">
            <a:extLst>
              <a:ext uri="{FF2B5EF4-FFF2-40B4-BE49-F238E27FC236}">
                <a16:creationId xmlns:a16="http://schemas.microsoft.com/office/drawing/2014/main" id="{E25E2D5E-72FB-4B94-AC52-E8009FEB6C39}"/>
              </a:ext>
            </a:extLst>
          </p:cNvPr>
          <p:cNvSpPr/>
          <p:nvPr/>
        </p:nvSpPr>
        <p:spPr>
          <a:xfrm>
            <a:off x="7807652" y="3664108"/>
            <a:ext cx="199049" cy="243385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17" name="Oval 1">
            <a:extLst>
              <a:ext uri="{FF2B5EF4-FFF2-40B4-BE49-F238E27FC236}">
                <a16:creationId xmlns:a16="http://schemas.microsoft.com/office/drawing/2014/main" id="{EB37E8BB-75B4-49C2-A14F-FEF7276A53CA}"/>
              </a:ext>
            </a:extLst>
          </p:cNvPr>
          <p:cNvSpPr/>
          <p:nvPr/>
        </p:nvSpPr>
        <p:spPr>
          <a:xfrm>
            <a:off x="10247098" y="4555072"/>
            <a:ext cx="226713" cy="297294"/>
          </a:xfrm>
          <a:custGeom>
            <a:avLst/>
            <a:gdLst/>
            <a:ahLst/>
            <a:cxnLst/>
            <a:rect l="l" t="t" r="r" b="b"/>
            <a:pathLst>
              <a:path w="3089578" h="3948524">
                <a:moveTo>
                  <a:pt x="1577191" y="2534631"/>
                </a:moveTo>
                <a:cubicBezTo>
                  <a:pt x="1600260" y="2580258"/>
                  <a:pt x="1620550" y="2627771"/>
                  <a:pt x="1638571" y="2676770"/>
                </a:cubicBezTo>
                <a:cubicBezTo>
                  <a:pt x="1665604" y="2750272"/>
                  <a:pt x="1686580" y="2824535"/>
                  <a:pt x="1699962" y="2899355"/>
                </a:cubicBezTo>
                <a:cubicBezTo>
                  <a:pt x="1599246" y="2923383"/>
                  <a:pt x="1494142" y="2935731"/>
                  <a:pt x="1386154" y="2935731"/>
                </a:cubicBezTo>
                <a:cubicBezTo>
                  <a:pt x="1152606" y="2935731"/>
                  <a:pt x="932548" y="2877973"/>
                  <a:pt x="741468" y="2772376"/>
                </a:cubicBezTo>
                <a:cubicBezTo>
                  <a:pt x="1011030" y="2775448"/>
                  <a:pt x="1283962" y="2707404"/>
                  <a:pt x="1533669" y="2563236"/>
                </a:cubicBezTo>
                <a:close/>
                <a:moveTo>
                  <a:pt x="2052587" y="2076290"/>
                </a:moveTo>
                <a:lnTo>
                  <a:pt x="2486460" y="2390270"/>
                </a:lnTo>
                <a:cubicBezTo>
                  <a:pt x="2306935" y="2626648"/>
                  <a:pt x="2052846" y="2802967"/>
                  <a:pt x="1758751" y="2882997"/>
                </a:cubicBezTo>
                <a:cubicBezTo>
                  <a:pt x="1743929" y="2806841"/>
                  <a:pt x="1722412" y="2731080"/>
                  <a:pt x="1694828" y="2656080"/>
                </a:cubicBezTo>
                <a:cubicBezTo>
                  <a:pt x="1675201" y="2602712"/>
                  <a:pt x="1652984" y="2551041"/>
                  <a:pt x="1627394" y="2501634"/>
                </a:cubicBezTo>
                <a:cubicBezTo>
                  <a:pt x="1801061" y="2387414"/>
                  <a:pt x="1943549" y="2241665"/>
                  <a:pt x="2052587" y="2076290"/>
                </a:cubicBezTo>
                <a:close/>
                <a:moveTo>
                  <a:pt x="1139582" y="1999555"/>
                </a:moveTo>
                <a:cubicBezTo>
                  <a:pt x="1306309" y="2126071"/>
                  <a:pt x="1447225" y="2288761"/>
                  <a:pt x="1549205" y="2481403"/>
                </a:cubicBezTo>
                <a:cubicBezTo>
                  <a:pt x="1535041" y="2492857"/>
                  <a:pt x="1519482" y="2502212"/>
                  <a:pt x="1503698" y="2511325"/>
                </a:cubicBezTo>
                <a:cubicBezTo>
                  <a:pt x="1259400" y="2652371"/>
                  <a:pt x="991982" y="2717667"/>
                  <a:pt x="728342" y="2711842"/>
                </a:cubicBezTo>
                <a:close/>
                <a:moveTo>
                  <a:pt x="452452" y="1701750"/>
                </a:moveTo>
                <a:cubicBezTo>
                  <a:pt x="679412" y="1737820"/>
                  <a:pt x="894637" y="1825426"/>
                  <a:pt x="1081528" y="1956108"/>
                </a:cubicBezTo>
                <a:lnTo>
                  <a:pt x="659218" y="2687569"/>
                </a:lnTo>
                <a:cubicBezTo>
                  <a:pt x="518459" y="2459121"/>
                  <a:pt x="438479" y="2190549"/>
                  <a:pt x="438479" y="1903491"/>
                </a:cubicBezTo>
                <a:cubicBezTo>
                  <a:pt x="438479" y="1835071"/>
                  <a:pt x="443023" y="1767700"/>
                  <a:pt x="452452" y="1701750"/>
                </a:cubicBezTo>
                <a:close/>
                <a:moveTo>
                  <a:pt x="261512" y="1681084"/>
                </a:moveTo>
                <a:cubicBezTo>
                  <a:pt x="305712" y="1682782"/>
                  <a:pt x="349660" y="1686381"/>
                  <a:pt x="393224" y="1691972"/>
                </a:cubicBezTo>
                <a:cubicBezTo>
                  <a:pt x="383285" y="1761107"/>
                  <a:pt x="378479" y="1831743"/>
                  <a:pt x="378479" y="1903491"/>
                </a:cubicBezTo>
                <a:cubicBezTo>
                  <a:pt x="378479" y="2187947"/>
                  <a:pt x="454018" y="2454935"/>
                  <a:pt x="590367" y="2683463"/>
                </a:cubicBezTo>
                <a:cubicBezTo>
                  <a:pt x="269884" y="2459223"/>
                  <a:pt x="49324" y="2102418"/>
                  <a:pt x="8843" y="1692509"/>
                </a:cubicBezTo>
                <a:cubicBezTo>
                  <a:pt x="93426" y="1681463"/>
                  <a:pt x="177920" y="1677872"/>
                  <a:pt x="261512" y="1681084"/>
                </a:cubicBezTo>
                <a:close/>
                <a:moveTo>
                  <a:pt x="1377385" y="1587667"/>
                </a:moveTo>
                <a:lnTo>
                  <a:pt x="2004039" y="2041157"/>
                </a:lnTo>
                <a:cubicBezTo>
                  <a:pt x="1900325" y="2198920"/>
                  <a:pt x="1765025" y="2338183"/>
                  <a:pt x="1600256" y="2447836"/>
                </a:cubicBezTo>
                <a:cubicBezTo>
                  <a:pt x="1492338" y="2247701"/>
                  <a:pt x="1344592" y="2078527"/>
                  <a:pt x="1169099" y="1948429"/>
                </a:cubicBezTo>
                <a:close/>
                <a:moveTo>
                  <a:pt x="2732654" y="1228760"/>
                </a:moveTo>
                <a:cubicBezTo>
                  <a:pt x="2759348" y="1331346"/>
                  <a:pt x="2772308" y="1438948"/>
                  <a:pt x="2772308" y="1549577"/>
                </a:cubicBezTo>
                <a:cubicBezTo>
                  <a:pt x="2772308" y="1840243"/>
                  <a:pt x="2682844" y="2110013"/>
                  <a:pt x="2529583" y="2332602"/>
                </a:cubicBezTo>
                <a:lnTo>
                  <a:pt x="2092890" y="2016581"/>
                </a:lnTo>
                <a:cubicBezTo>
                  <a:pt x="2230825" y="1789240"/>
                  <a:pt x="2309592" y="1530003"/>
                  <a:pt x="2320039" y="1264175"/>
                </a:cubicBezTo>
                <a:lnTo>
                  <a:pt x="2389537" y="1266895"/>
                </a:lnTo>
                <a:cubicBezTo>
                  <a:pt x="2507402" y="1266895"/>
                  <a:pt x="2622268" y="1253926"/>
                  <a:pt x="2732654" y="1228760"/>
                </a:cubicBezTo>
                <a:close/>
                <a:moveTo>
                  <a:pt x="1664916" y="1089650"/>
                </a:moveTo>
                <a:cubicBezTo>
                  <a:pt x="1845595" y="1184363"/>
                  <a:pt x="2046890" y="1244270"/>
                  <a:pt x="2260099" y="1261471"/>
                </a:cubicBezTo>
                <a:cubicBezTo>
                  <a:pt x="2250158" y="1515636"/>
                  <a:pt x="2175203" y="1763501"/>
                  <a:pt x="2043969" y="1981178"/>
                </a:cubicBezTo>
                <a:lnTo>
                  <a:pt x="1413577" y="1524982"/>
                </a:lnTo>
                <a:close/>
                <a:moveTo>
                  <a:pt x="680960" y="1083685"/>
                </a:moveTo>
                <a:lnTo>
                  <a:pt x="1318747" y="1545232"/>
                </a:lnTo>
                <a:lnTo>
                  <a:pt x="1111155" y="1904792"/>
                </a:lnTo>
                <a:cubicBezTo>
                  <a:pt x="918428" y="1769631"/>
                  <a:pt x="696224" y="1679424"/>
                  <a:pt x="462059" y="1641518"/>
                </a:cubicBezTo>
                <a:cubicBezTo>
                  <a:pt x="496612" y="1438804"/>
                  <a:pt x="572568" y="1250029"/>
                  <a:pt x="680960" y="1083685"/>
                </a:cubicBezTo>
                <a:close/>
                <a:moveTo>
                  <a:pt x="242727" y="766549"/>
                </a:moveTo>
                <a:lnTo>
                  <a:pt x="632258" y="1048441"/>
                </a:lnTo>
                <a:cubicBezTo>
                  <a:pt x="518469" y="1222389"/>
                  <a:pt x="438796" y="1420030"/>
                  <a:pt x="402762" y="1632349"/>
                </a:cubicBezTo>
                <a:cubicBezTo>
                  <a:pt x="359225" y="1626292"/>
                  <a:pt x="315271" y="1622499"/>
                  <a:pt x="271067" y="1620532"/>
                </a:cubicBezTo>
                <a:cubicBezTo>
                  <a:pt x="225427" y="1618500"/>
                  <a:pt x="179520" y="1618416"/>
                  <a:pt x="133488" y="1620508"/>
                </a:cubicBezTo>
                <a:lnTo>
                  <a:pt x="5137" y="1632614"/>
                </a:lnTo>
                <a:cubicBezTo>
                  <a:pt x="826" y="1605249"/>
                  <a:pt x="0" y="1577510"/>
                  <a:pt x="0" y="1549577"/>
                </a:cubicBezTo>
                <a:cubicBezTo>
                  <a:pt x="0" y="1258910"/>
                  <a:pt x="89466" y="989139"/>
                  <a:pt x="242727" y="766549"/>
                </a:cubicBezTo>
                <a:close/>
                <a:moveTo>
                  <a:pt x="1127746" y="632595"/>
                </a:moveTo>
                <a:cubicBezTo>
                  <a:pt x="1254584" y="804561"/>
                  <a:pt x="1416250" y="948423"/>
                  <a:pt x="1601732" y="1055087"/>
                </a:cubicBezTo>
                <a:lnTo>
                  <a:pt x="1354938" y="1482547"/>
                </a:lnTo>
                <a:lnTo>
                  <a:pt x="721206" y="1023934"/>
                </a:lnTo>
                <a:cubicBezTo>
                  <a:pt x="830725" y="869583"/>
                  <a:pt x="968470" y="736352"/>
                  <a:pt x="1127746" y="632595"/>
                </a:cubicBezTo>
                <a:close/>
                <a:moveTo>
                  <a:pt x="2056151" y="412010"/>
                </a:moveTo>
                <a:cubicBezTo>
                  <a:pt x="2199973" y="661365"/>
                  <a:pt x="2266926" y="933808"/>
                  <a:pt x="2263622" y="1201511"/>
                </a:cubicBezTo>
                <a:cubicBezTo>
                  <a:pt x="2060023" y="1184945"/>
                  <a:pt x="1867741" y="1127838"/>
                  <a:pt x="1695314" y="1036999"/>
                </a:cubicBezTo>
                <a:close/>
                <a:moveTo>
                  <a:pt x="1982657" y="375337"/>
                </a:moveTo>
                <a:lnTo>
                  <a:pt x="1993863" y="375897"/>
                </a:lnTo>
                <a:lnTo>
                  <a:pt x="1633466" y="1000123"/>
                </a:lnTo>
                <a:cubicBezTo>
                  <a:pt x="1455017" y="901534"/>
                  <a:pt x="1300774" y="764825"/>
                  <a:pt x="1179049" y="601671"/>
                </a:cubicBezTo>
                <a:cubicBezTo>
                  <a:pt x="1411929" y="457216"/>
                  <a:pt x="1687631" y="375337"/>
                  <a:pt x="1982657" y="375337"/>
                </a:cubicBezTo>
                <a:close/>
                <a:moveTo>
                  <a:pt x="2095987" y="363057"/>
                </a:moveTo>
                <a:cubicBezTo>
                  <a:pt x="2395304" y="539294"/>
                  <a:pt x="2620948" y="826020"/>
                  <a:pt x="2717783" y="1167380"/>
                </a:cubicBezTo>
                <a:cubicBezTo>
                  <a:pt x="2612640" y="1194505"/>
                  <a:pt x="2502521" y="1206895"/>
                  <a:pt x="2389537" y="1206895"/>
                </a:cubicBezTo>
                <a:cubicBezTo>
                  <a:pt x="2367426" y="1206895"/>
                  <a:pt x="2345424" y="1206421"/>
                  <a:pt x="2323592" y="1204315"/>
                </a:cubicBezTo>
                <a:cubicBezTo>
                  <a:pt x="2327421" y="925237"/>
                  <a:pt x="2257794" y="641150"/>
                  <a:pt x="2107741" y="381251"/>
                </a:cubicBezTo>
                <a:close/>
                <a:moveTo>
                  <a:pt x="2029789" y="322492"/>
                </a:moveTo>
                <a:lnTo>
                  <a:pt x="2054623" y="337710"/>
                </a:lnTo>
                <a:lnTo>
                  <a:pt x="2029408" y="323152"/>
                </a:lnTo>
                <a:close/>
                <a:moveTo>
                  <a:pt x="912141" y="248224"/>
                </a:moveTo>
                <a:cubicBezTo>
                  <a:pt x="958447" y="368281"/>
                  <a:pt x="1018736" y="481253"/>
                  <a:pt x="1094337" y="582792"/>
                </a:cubicBezTo>
                <a:cubicBezTo>
                  <a:pt x="929178" y="690492"/>
                  <a:pt x="786304" y="828699"/>
                  <a:pt x="672648" y="988795"/>
                </a:cubicBezTo>
                <a:lnTo>
                  <a:pt x="285851" y="708881"/>
                </a:lnTo>
                <a:cubicBezTo>
                  <a:pt x="444368" y="500166"/>
                  <a:pt x="661017" y="338275"/>
                  <a:pt x="912141" y="248224"/>
                </a:cubicBezTo>
                <a:close/>
                <a:moveTo>
                  <a:pt x="921424" y="244149"/>
                </a:moveTo>
                <a:cubicBezTo>
                  <a:pt x="918244" y="245273"/>
                  <a:pt x="915069" y="246407"/>
                  <a:pt x="912141" y="248224"/>
                </a:cubicBezTo>
                <a:lnTo>
                  <a:pt x="911892" y="247682"/>
                </a:lnTo>
                <a:close/>
                <a:moveTo>
                  <a:pt x="1386154" y="163423"/>
                </a:moveTo>
                <a:cubicBezTo>
                  <a:pt x="1614231" y="163423"/>
                  <a:pt x="1829441" y="218507"/>
                  <a:pt x="2018673" y="317138"/>
                </a:cubicBezTo>
                <a:lnTo>
                  <a:pt x="1982657" y="315337"/>
                </a:lnTo>
                <a:cubicBezTo>
                  <a:pt x="1675242" y="315337"/>
                  <a:pt x="1388023" y="400945"/>
                  <a:pt x="1145621" y="551885"/>
                </a:cubicBezTo>
                <a:cubicBezTo>
                  <a:pt x="1072517" y="454117"/>
                  <a:pt x="1014123" y="345308"/>
                  <a:pt x="969283" y="229609"/>
                </a:cubicBezTo>
                <a:cubicBezTo>
                  <a:pt x="1100345" y="185848"/>
                  <a:pt x="1240631" y="163423"/>
                  <a:pt x="1386154" y="163423"/>
                </a:cubicBezTo>
                <a:close/>
                <a:moveTo>
                  <a:pt x="2202811" y="0"/>
                </a:moveTo>
                <a:cubicBezTo>
                  <a:pt x="2296878" y="0"/>
                  <a:pt x="2373135" y="76257"/>
                  <a:pt x="2373135" y="170324"/>
                </a:cubicBezTo>
                <a:lnTo>
                  <a:pt x="2371793" y="176970"/>
                </a:lnTo>
                <a:cubicBezTo>
                  <a:pt x="2815625" y="490103"/>
                  <a:pt x="3086467" y="1002141"/>
                  <a:pt x="3089552" y="1556712"/>
                </a:cubicBezTo>
                <a:cubicBezTo>
                  <a:pt x="3093041" y="2183714"/>
                  <a:pt x="2753654" y="2763878"/>
                  <a:pt x="2205423" y="3068085"/>
                </a:cubicBezTo>
                <a:cubicBezTo>
                  <a:pt x="1971426" y="3197927"/>
                  <a:pt x="1715508" y="3268558"/>
                  <a:pt x="1458156" y="3280032"/>
                </a:cubicBezTo>
                <a:lnTo>
                  <a:pt x="1458156" y="3717573"/>
                </a:lnTo>
                <a:cubicBezTo>
                  <a:pt x="1465957" y="3717019"/>
                  <a:pt x="1473725" y="3717281"/>
                  <a:pt x="1481481" y="3717568"/>
                </a:cubicBezTo>
                <a:cubicBezTo>
                  <a:pt x="1923607" y="3733970"/>
                  <a:pt x="2251415" y="3830277"/>
                  <a:pt x="2251415" y="3943768"/>
                </a:cubicBezTo>
                <a:cubicBezTo>
                  <a:pt x="1651480" y="3945353"/>
                  <a:pt x="1051545" y="3946939"/>
                  <a:pt x="451610" y="3948524"/>
                </a:cubicBezTo>
                <a:cubicBezTo>
                  <a:pt x="442274" y="3834573"/>
                  <a:pt x="764658" y="3736482"/>
                  <a:pt x="1206140" y="3718471"/>
                </a:cubicBezTo>
                <a:lnTo>
                  <a:pt x="1206140" y="3273841"/>
                </a:lnTo>
                <a:cubicBezTo>
                  <a:pt x="998502" y="3252747"/>
                  <a:pt x="794352" y="3193323"/>
                  <a:pt x="605303" y="3094648"/>
                </a:cubicBezTo>
                <a:cubicBezTo>
                  <a:pt x="588033" y="3102602"/>
                  <a:pt x="568822" y="3106055"/>
                  <a:pt x="548803" y="3106055"/>
                </a:cubicBezTo>
                <a:cubicBezTo>
                  <a:pt x="454736" y="3106055"/>
                  <a:pt x="378479" y="3029798"/>
                  <a:pt x="378479" y="2935731"/>
                </a:cubicBezTo>
                <a:cubicBezTo>
                  <a:pt x="378479" y="2841664"/>
                  <a:pt x="454736" y="2765407"/>
                  <a:pt x="548803" y="2765407"/>
                </a:cubicBezTo>
                <a:cubicBezTo>
                  <a:pt x="631450" y="2765407"/>
                  <a:pt x="700349" y="2824273"/>
                  <a:pt x="712524" y="2903026"/>
                </a:cubicBezTo>
                <a:cubicBezTo>
                  <a:pt x="1146122" y="3125175"/>
                  <a:pt x="1666433" y="3117589"/>
                  <a:pt x="2100302" y="2876433"/>
                </a:cubicBezTo>
                <a:cubicBezTo>
                  <a:pt x="2577849" y="2611000"/>
                  <a:pt x="2873628" y="2105370"/>
                  <a:pt x="2870976" y="1558985"/>
                </a:cubicBezTo>
                <a:cubicBezTo>
                  <a:pt x="2868571" y="1063676"/>
                  <a:pt x="2621309" y="607288"/>
                  <a:pt x="2216854" y="337813"/>
                </a:cubicBezTo>
                <a:cubicBezTo>
                  <a:pt x="2212348" y="340450"/>
                  <a:pt x="2207603" y="340648"/>
                  <a:pt x="2202811" y="340648"/>
                </a:cubicBezTo>
                <a:cubicBezTo>
                  <a:pt x="2108744" y="340648"/>
                  <a:pt x="2032487" y="264391"/>
                  <a:pt x="2032487" y="170324"/>
                </a:cubicBezTo>
                <a:cubicBezTo>
                  <a:pt x="2032487" y="76257"/>
                  <a:pt x="2108744" y="0"/>
                  <a:pt x="22028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18" name="Oval 1">
            <a:extLst>
              <a:ext uri="{FF2B5EF4-FFF2-40B4-BE49-F238E27FC236}">
                <a16:creationId xmlns:a16="http://schemas.microsoft.com/office/drawing/2014/main" id="{AE793985-E4D4-47E0-888D-0F94AA82CEDD}"/>
              </a:ext>
            </a:extLst>
          </p:cNvPr>
          <p:cNvSpPr/>
          <p:nvPr/>
        </p:nvSpPr>
        <p:spPr>
          <a:xfrm>
            <a:off x="734879" y="3850568"/>
            <a:ext cx="226713" cy="297294"/>
          </a:xfrm>
          <a:custGeom>
            <a:avLst/>
            <a:gdLst/>
            <a:ahLst/>
            <a:cxnLst/>
            <a:rect l="l" t="t" r="r" b="b"/>
            <a:pathLst>
              <a:path w="3089578" h="3948524">
                <a:moveTo>
                  <a:pt x="1577191" y="2534631"/>
                </a:moveTo>
                <a:cubicBezTo>
                  <a:pt x="1600260" y="2580258"/>
                  <a:pt x="1620550" y="2627771"/>
                  <a:pt x="1638571" y="2676770"/>
                </a:cubicBezTo>
                <a:cubicBezTo>
                  <a:pt x="1665604" y="2750272"/>
                  <a:pt x="1686580" y="2824535"/>
                  <a:pt x="1699962" y="2899355"/>
                </a:cubicBezTo>
                <a:cubicBezTo>
                  <a:pt x="1599246" y="2923383"/>
                  <a:pt x="1494142" y="2935731"/>
                  <a:pt x="1386154" y="2935731"/>
                </a:cubicBezTo>
                <a:cubicBezTo>
                  <a:pt x="1152606" y="2935731"/>
                  <a:pt x="932548" y="2877973"/>
                  <a:pt x="741468" y="2772376"/>
                </a:cubicBezTo>
                <a:cubicBezTo>
                  <a:pt x="1011030" y="2775448"/>
                  <a:pt x="1283962" y="2707404"/>
                  <a:pt x="1533669" y="2563236"/>
                </a:cubicBezTo>
                <a:close/>
                <a:moveTo>
                  <a:pt x="2052587" y="2076290"/>
                </a:moveTo>
                <a:lnTo>
                  <a:pt x="2486460" y="2390270"/>
                </a:lnTo>
                <a:cubicBezTo>
                  <a:pt x="2306935" y="2626648"/>
                  <a:pt x="2052846" y="2802967"/>
                  <a:pt x="1758751" y="2882997"/>
                </a:cubicBezTo>
                <a:cubicBezTo>
                  <a:pt x="1743929" y="2806841"/>
                  <a:pt x="1722412" y="2731080"/>
                  <a:pt x="1694828" y="2656080"/>
                </a:cubicBezTo>
                <a:cubicBezTo>
                  <a:pt x="1675201" y="2602712"/>
                  <a:pt x="1652984" y="2551041"/>
                  <a:pt x="1627394" y="2501634"/>
                </a:cubicBezTo>
                <a:cubicBezTo>
                  <a:pt x="1801061" y="2387414"/>
                  <a:pt x="1943549" y="2241665"/>
                  <a:pt x="2052587" y="2076290"/>
                </a:cubicBezTo>
                <a:close/>
                <a:moveTo>
                  <a:pt x="1139582" y="1999555"/>
                </a:moveTo>
                <a:cubicBezTo>
                  <a:pt x="1306309" y="2126071"/>
                  <a:pt x="1447225" y="2288761"/>
                  <a:pt x="1549205" y="2481403"/>
                </a:cubicBezTo>
                <a:cubicBezTo>
                  <a:pt x="1535041" y="2492857"/>
                  <a:pt x="1519482" y="2502212"/>
                  <a:pt x="1503698" y="2511325"/>
                </a:cubicBezTo>
                <a:cubicBezTo>
                  <a:pt x="1259400" y="2652371"/>
                  <a:pt x="991982" y="2717667"/>
                  <a:pt x="728342" y="2711842"/>
                </a:cubicBezTo>
                <a:close/>
                <a:moveTo>
                  <a:pt x="452452" y="1701750"/>
                </a:moveTo>
                <a:cubicBezTo>
                  <a:pt x="679412" y="1737820"/>
                  <a:pt x="894637" y="1825426"/>
                  <a:pt x="1081528" y="1956108"/>
                </a:cubicBezTo>
                <a:lnTo>
                  <a:pt x="659218" y="2687569"/>
                </a:lnTo>
                <a:cubicBezTo>
                  <a:pt x="518459" y="2459121"/>
                  <a:pt x="438479" y="2190549"/>
                  <a:pt x="438479" y="1903491"/>
                </a:cubicBezTo>
                <a:cubicBezTo>
                  <a:pt x="438479" y="1835071"/>
                  <a:pt x="443023" y="1767700"/>
                  <a:pt x="452452" y="1701750"/>
                </a:cubicBezTo>
                <a:close/>
                <a:moveTo>
                  <a:pt x="261512" y="1681084"/>
                </a:moveTo>
                <a:cubicBezTo>
                  <a:pt x="305712" y="1682782"/>
                  <a:pt x="349660" y="1686381"/>
                  <a:pt x="393224" y="1691972"/>
                </a:cubicBezTo>
                <a:cubicBezTo>
                  <a:pt x="383285" y="1761107"/>
                  <a:pt x="378479" y="1831743"/>
                  <a:pt x="378479" y="1903491"/>
                </a:cubicBezTo>
                <a:cubicBezTo>
                  <a:pt x="378479" y="2187947"/>
                  <a:pt x="454018" y="2454935"/>
                  <a:pt x="590367" y="2683463"/>
                </a:cubicBezTo>
                <a:cubicBezTo>
                  <a:pt x="269884" y="2459223"/>
                  <a:pt x="49324" y="2102418"/>
                  <a:pt x="8843" y="1692509"/>
                </a:cubicBezTo>
                <a:cubicBezTo>
                  <a:pt x="93426" y="1681463"/>
                  <a:pt x="177920" y="1677872"/>
                  <a:pt x="261512" y="1681084"/>
                </a:cubicBezTo>
                <a:close/>
                <a:moveTo>
                  <a:pt x="1377385" y="1587667"/>
                </a:moveTo>
                <a:lnTo>
                  <a:pt x="2004039" y="2041157"/>
                </a:lnTo>
                <a:cubicBezTo>
                  <a:pt x="1900325" y="2198920"/>
                  <a:pt x="1765025" y="2338183"/>
                  <a:pt x="1600256" y="2447836"/>
                </a:cubicBezTo>
                <a:cubicBezTo>
                  <a:pt x="1492338" y="2247701"/>
                  <a:pt x="1344592" y="2078527"/>
                  <a:pt x="1169099" y="1948429"/>
                </a:cubicBezTo>
                <a:close/>
                <a:moveTo>
                  <a:pt x="2732654" y="1228760"/>
                </a:moveTo>
                <a:cubicBezTo>
                  <a:pt x="2759348" y="1331346"/>
                  <a:pt x="2772308" y="1438948"/>
                  <a:pt x="2772308" y="1549577"/>
                </a:cubicBezTo>
                <a:cubicBezTo>
                  <a:pt x="2772308" y="1840243"/>
                  <a:pt x="2682844" y="2110013"/>
                  <a:pt x="2529583" y="2332602"/>
                </a:cubicBezTo>
                <a:lnTo>
                  <a:pt x="2092890" y="2016581"/>
                </a:lnTo>
                <a:cubicBezTo>
                  <a:pt x="2230825" y="1789240"/>
                  <a:pt x="2309592" y="1530003"/>
                  <a:pt x="2320039" y="1264175"/>
                </a:cubicBezTo>
                <a:lnTo>
                  <a:pt x="2389537" y="1266895"/>
                </a:lnTo>
                <a:cubicBezTo>
                  <a:pt x="2507402" y="1266895"/>
                  <a:pt x="2622268" y="1253926"/>
                  <a:pt x="2732654" y="1228760"/>
                </a:cubicBezTo>
                <a:close/>
                <a:moveTo>
                  <a:pt x="1664916" y="1089650"/>
                </a:moveTo>
                <a:cubicBezTo>
                  <a:pt x="1845595" y="1184363"/>
                  <a:pt x="2046890" y="1244270"/>
                  <a:pt x="2260099" y="1261471"/>
                </a:cubicBezTo>
                <a:cubicBezTo>
                  <a:pt x="2250158" y="1515636"/>
                  <a:pt x="2175203" y="1763501"/>
                  <a:pt x="2043969" y="1981178"/>
                </a:cubicBezTo>
                <a:lnTo>
                  <a:pt x="1413577" y="1524982"/>
                </a:lnTo>
                <a:close/>
                <a:moveTo>
                  <a:pt x="680960" y="1083685"/>
                </a:moveTo>
                <a:lnTo>
                  <a:pt x="1318747" y="1545232"/>
                </a:lnTo>
                <a:lnTo>
                  <a:pt x="1111155" y="1904792"/>
                </a:lnTo>
                <a:cubicBezTo>
                  <a:pt x="918428" y="1769631"/>
                  <a:pt x="696224" y="1679424"/>
                  <a:pt x="462059" y="1641518"/>
                </a:cubicBezTo>
                <a:cubicBezTo>
                  <a:pt x="496612" y="1438804"/>
                  <a:pt x="572568" y="1250029"/>
                  <a:pt x="680960" y="1083685"/>
                </a:cubicBezTo>
                <a:close/>
                <a:moveTo>
                  <a:pt x="242727" y="766549"/>
                </a:moveTo>
                <a:lnTo>
                  <a:pt x="632258" y="1048441"/>
                </a:lnTo>
                <a:cubicBezTo>
                  <a:pt x="518469" y="1222389"/>
                  <a:pt x="438796" y="1420030"/>
                  <a:pt x="402762" y="1632349"/>
                </a:cubicBezTo>
                <a:cubicBezTo>
                  <a:pt x="359225" y="1626292"/>
                  <a:pt x="315271" y="1622499"/>
                  <a:pt x="271067" y="1620532"/>
                </a:cubicBezTo>
                <a:cubicBezTo>
                  <a:pt x="225427" y="1618500"/>
                  <a:pt x="179520" y="1618416"/>
                  <a:pt x="133488" y="1620508"/>
                </a:cubicBezTo>
                <a:lnTo>
                  <a:pt x="5137" y="1632614"/>
                </a:lnTo>
                <a:cubicBezTo>
                  <a:pt x="826" y="1605249"/>
                  <a:pt x="0" y="1577510"/>
                  <a:pt x="0" y="1549577"/>
                </a:cubicBezTo>
                <a:cubicBezTo>
                  <a:pt x="0" y="1258910"/>
                  <a:pt x="89466" y="989139"/>
                  <a:pt x="242727" y="766549"/>
                </a:cubicBezTo>
                <a:close/>
                <a:moveTo>
                  <a:pt x="1127746" y="632595"/>
                </a:moveTo>
                <a:cubicBezTo>
                  <a:pt x="1254584" y="804561"/>
                  <a:pt x="1416250" y="948423"/>
                  <a:pt x="1601732" y="1055087"/>
                </a:cubicBezTo>
                <a:lnTo>
                  <a:pt x="1354938" y="1482547"/>
                </a:lnTo>
                <a:lnTo>
                  <a:pt x="721206" y="1023934"/>
                </a:lnTo>
                <a:cubicBezTo>
                  <a:pt x="830725" y="869583"/>
                  <a:pt x="968470" y="736352"/>
                  <a:pt x="1127746" y="632595"/>
                </a:cubicBezTo>
                <a:close/>
                <a:moveTo>
                  <a:pt x="2056151" y="412010"/>
                </a:moveTo>
                <a:cubicBezTo>
                  <a:pt x="2199973" y="661365"/>
                  <a:pt x="2266926" y="933808"/>
                  <a:pt x="2263622" y="1201511"/>
                </a:cubicBezTo>
                <a:cubicBezTo>
                  <a:pt x="2060023" y="1184945"/>
                  <a:pt x="1867741" y="1127838"/>
                  <a:pt x="1695314" y="1036999"/>
                </a:cubicBezTo>
                <a:close/>
                <a:moveTo>
                  <a:pt x="1982657" y="375337"/>
                </a:moveTo>
                <a:lnTo>
                  <a:pt x="1993863" y="375897"/>
                </a:lnTo>
                <a:lnTo>
                  <a:pt x="1633466" y="1000123"/>
                </a:lnTo>
                <a:cubicBezTo>
                  <a:pt x="1455017" y="901534"/>
                  <a:pt x="1300774" y="764825"/>
                  <a:pt x="1179049" y="601671"/>
                </a:cubicBezTo>
                <a:cubicBezTo>
                  <a:pt x="1411929" y="457216"/>
                  <a:pt x="1687631" y="375337"/>
                  <a:pt x="1982657" y="375337"/>
                </a:cubicBezTo>
                <a:close/>
                <a:moveTo>
                  <a:pt x="2095987" y="363057"/>
                </a:moveTo>
                <a:cubicBezTo>
                  <a:pt x="2395304" y="539294"/>
                  <a:pt x="2620948" y="826020"/>
                  <a:pt x="2717783" y="1167380"/>
                </a:cubicBezTo>
                <a:cubicBezTo>
                  <a:pt x="2612640" y="1194505"/>
                  <a:pt x="2502521" y="1206895"/>
                  <a:pt x="2389537" y="1206895"/>
                </a:cubicBezTo>
                <a:cubicBezTo>
                  <a:pt x="2367426" y="1206895"/>
                  <a:pt x="2345424" y="1206421"/>
                  <a:pt x="2323592" y="1204315"/>
                </a:cubicBezTo>
                <a:cubicBezTo>
                  <a:pt x="2327421" y="925237"/>
                  <a:pt x="2257794" y="641150"/>
                  <a:pt x="2107741" y="381251"/>
                </a:cubicBezTo>
                <a:close/>
                <a:moveTo>
                  <a:pt x="2029789" y="322492"/>
                </a:moveTo>
                <a:lnTo>
                  <a:pt x="2054623" y="337710"/>
                </a:lnTo>
                <a:lnTo>
                  <a:pt x="2029408" y="323152"/>
                </a:lnTo>
                <a:close/>
                <a:moveTo>
                  <a:pt x="912141" y="248224"/>
                </a:moveTo>
                <a:cubicBezTo>
                  <a:pt x="958447" y="368281"/>
                  <a:pt x="1018736" y="481253"/>
                  <a:pt x="1094337" y="582792"/>
                </a:cubicBezTo>
                <a:cubicBezTo>
                  <a:pt x="929178" y="690492"/>
                  <a:pt x="786304" y="828699"/>
                  <a:pt x="672648" y="988795"/>
                </a:cubicBezTo>
                <a:lnTo>
                  <a:pt x="285851" y="708881"/>
                </a:lnTo>
                <a:cubicBezTo>
                  <a:pt x="444368" y="500166"/>
                  <a:pt x="661017" y="338275"/>
                  <a:pt x="912141" y="248224"/>
                </a:cubicBezTo>
                <a:close/>
                <a:moveTo>
                  <a:pt x="921424" y="244149"/>
                </a:moveTo>
                <a:cubicBezTo>
                  <a:pt x="918244" y="245273"/>
                  <a:pt x="915069" y="246407"/>
                  <a:pt x="912141" y="248224"/>
                </a:cubicBezTo>
                <a:lnTo>
                  <a:pt x="911892" y="247682"/>
                </a:lnTo>
                <a:close/>
                <a:moveTo>
                  <a:pt x="1386154" y="163423"/>
                </a:moveTo>
                <a:cubicBezTo>
                  <a:pt x="1614231" y="163423"/>
                  <a:pt x="1829441" y="218507"/>
                  <a:pt x="2018673" y="317138"/>
                </a:cubicBezTo>
                <a:lnTo>
                  <a:pt x="1982657" y="315337"/>
                </a:lnTo>
                <a:cubicBezTo>
                  <a:pt x="1675242" y="315337"/>
                  <a:pt x="1388023" y="400945"/>
                  <a:pt x="1145621" y="551885"/>
                </a:cubicBezTo>
                <a:cubicBezTo>
                  <a:pt x="1072517" y="454117"/>
                  <a:pt x="1014123" y="345308"/>
                  <a:pt x="969283" y="229609"/>
                </a:cubicBezTo>
                <a:cubicBezTo>
                  <a:pt x="1100345" y="185848"/>
                  <a:pt x="1240631" y="163423"/>
                  <a:pt x="1386154" y="163423"/>
                </a:cubicBezTo>
                <a:close/>
                <a:moveTo>
                  <a:pt x="2202811" y="0"/>
                </a:moveTo>
                <a:cubicBezTo>
                  <a:pt x="2296878" y="0"/>
                  <a:pt x="2373135" y="76257"/>
                  <a:pt x="2373135" y="170324"/>
                </a:cubicBezTo>
                <a:lnTo>
                  <a:pt x="2371793" y="176970"/>
                </a:lnTo>
                <a:cubicBezTo>
                  <a:pt x="2815625" y="490103"/>
                  <a:pt x="3086467" y="1002141"/>
                  <a:pt x="3089552" y="1556712"/>
                </a:cubicBezTo>
                <a:cubicBezTo>
                  <a:pt x="3093041" y="2183714"/>
                  <a:pt x="2753654" y="2763878"/>
                  <a:pt x="2205423" y="3068085"/>
                </a:cubicBezTo>
                <a:cubicBezTo>
                  <a:pt x="1971426" y="3197927"/>
                  <a:pt x="1715508" y="3268558"/>
                  <a:pt x="1458156" y="3280032"/>
                </a:cubicBezTo>
                <a:lnTo>
                  <a:pt x="1458156" y="3717573"/>
                </a:lnTo>
                <a:cubicBezTo>
                  <a:pt x="1465957" y="3717019"/>
                  <a:pt x="1473725" y="3717281"/>
                  <a:pt x="1481481" y="3717568"/>
                </a:cubicBezTo>
                <a:cubicBezTo>
                  <a:pt x="1923607" y="3733970"/>
                  <a:pt x="2251415" y="3830277"/>
                  <a:pt x="2251415" y="3943768"/>
                </a:cubicBezTo>
                <a:cubicBezTo>
                  <a:pt x="1651480" y="3945353"/>
                  <a:pt x="1051545" y="3946939"/>
                  <a:pt x="451610" y="3948524"/>
                </a:cubicBezTo>
                <a:cubicBezTo>
                  <a:pt x="442274" y="3834573"/>
                  <a:pt x="764658" y="3736482"/>
                  <a:pt x="1206140" y="3718471"/>
                </a:cubicBezTo>
                <a:lnTo>
                  <a:pt x="1206140" y="3273841"/>
                </a:lnTo>
                <a:cubicBezTo>
                  <a:pt x="998502" y="3252747"/>
                  <a:pt x="794352" y="3193323"/>
                  <a:pt x="605303" y="3094648"/>
                </a:cubicBezTo>
                <a:cubicBezTo>
                  <a:pt x="588033" y="3102602"/>
                  <a:pt x="568822" y="3106055"/>
                  <a:pt x="548803" y="3106055"/>
                </a:cubicBezTo>
                <a:cubicBezTo>
                  <a:pt x="454736" y="3106055"/>
                  <a:pt x="378479" y="3029798"/>
                  <a:pt x="378479" y="2935731"/>
                </a:cubicBezTo>
                <a:cubicBezTo>
                  <a:pt x="378479" y="2841664"/>
                  <a:pt x="454736" y="2765407"/>
                  <a:pt x="548803" y="2765407"/>
                </a:cubicBezTo>
                <a:cubicBezTo>
                  <a:pt x="631450" y="2765407"/>
                  <a:pt x="700349" y="2824273"/>
                  <a:pt x="712524" y="2903026"/>
                </a:cubicBezTo>
                <a:cubicBezTo>
                  <a:pt x="1146122" y="3125175"/>
                  <a:pt x="1666433" y="3117589"/>
                  <a:pt x="2100302" y="2876433"/>
                </a:cubicBezTo>
                <a:cubicBezTo>
                  <a:pt x="2577849" y="2611000"/>
                  <a:pt x="2873628" y="2105370"/>
                  <a:pt x="2870976" y="1558985"/>
                </a:cubicBezTo>
                <a:cubicBezTo>
                  <a:pt x="2868571" y="1063676"/>
                  <a:pt x="2621309" y="607288"/>
                  <a:pt x="2216854" y="337813"/>
                </a:cubicBezTo>
                <a:cubicBezTo>
                  <a:pt x="2212348" y="340450"/>
                  <a:pt x="2207603" y="340648"/>
                  <a:pt x="2202811" y="340648"/>
                </a:cubicBezTo>
                <a:cubicBezTo>
                  <a:pt x="2108744" y="340648"/>
                  <a:pt x="2032487" y="264391"/>
                  <a:pt x="2032487" y="170324"/>
                </a:cubicBezTo>
                <a:cubicBezTo>
                  <a:pt x="2032487" y="76257"/>
                  <a:pt x="2108744" y="0"/>
                  <a:pt x="22028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19" name="Rectangle 5">
            <a:extLst>
              <a:ext uri="{FF2B5EF4-FFF2-40B4-BE49-F238E27FC236}">
                <a16:creationId xmlns:a16="http://schemas.microsoft.com/office/drawing/2014/main" id="{98A22EB4-9DC7-4771-9CC0-93E41051BBD0}"/>
              </a:ext>
            </a:extLst>
          </p:cNvPr>
          <p:cNvSpPr/>
          <p:nvPr/>
        </p:nvSpPr>
        <p:spPr>
          <a:xfrm>
            <a:off x="9423697" y="2477709"/>
            <a:ext cx="237053" cy="243375"/>
          </a:xfrm>
          <a:custGeom>
            <a:avLst/>
            <a:gdLst/>
            <a:ahLst/>
            <a:cxnLst/>
            <a:rect l="l" t="t" r="r" b="b"/>
            <a:pathLst>
              <a:path w="3944785" h="3947111">
                <a:moveTo>
                  <a:pt x="172192" y="3407667"/>
                </a:moveTo>
                <a:lnTo>
                  <a:pt x="3772592" y="3407667"/>
                </a:lnTo>
                <a:lnTo>
                  <a:pt x="3772592" y="3947111"/>
                </a:lnTo>
                <a:lnTo>
                  <a:pt x="172192" y="3947111"/>
                </a:lnTo>
                <a:close/>
                <a:moveTo>
                  <a:pt x="48006" y="2975619"/>
                </a:moveTo>
                <a:lnTo>
                  <a:pt x="3896779" y="2975619"/>
                </a:lnTo>
                <a:cubicBezTo>
                  <a:pt x="3923292" y="2975619"/>
                  <a:pt x="3944785" y="2997112"/>
                  <a:pt x="3944785" y="3023625"/>
                </a:cubicBezTo>
                <a:lnTo>
                  <a:pt x="3944785" y="3215645"/>
                </a:lnTo>
                <a:cubicBezTo>
                  <a:pt x="3944785" y="3242158"/>
                  <a:pt x="3923292" y="3263651"/>
                  <a:pt x="3896779" y="3263651"/>
                </a:cubicBezTo>
                <a:lnTo>
                  <a:pt x="48006" y="3263651"/>
                </a:lnTo>
                <a:cubicBezTo>
                  <a:pt x="21493" y="3263651"/>
                  <a:pt x="0" y="3242158"/>
                  <a:pt x="0" y="3215645"/>
                </a:cubicBezTo>
                <a:lnTo>
                  <a:pt x="0" y="3023625"/>
                </a:lnTo>
                <a:cubicBezTo>
                  <a:pt x="0" y="2997112"/>
                  <a:pt x="21493" y="2975619"/>
                  <a:pt x="48006" y="2975619"/>
                </a:cubicBezTo>
                <a:close/>
                <a:moveTo>
                  <a:pt x="3322863" y="2173367"/>
                </a:moveTo>
                <a:cubicBezTo>
                  <a:pt x="3481939" y="2173367"/>
                  <a:pt x="3610895" y="2302323"/>
                  <a:pt x="3610895" y="2461399"/>
                </a:cubicBezTo>
                <a:cubicBezTo>
                  <a:pt x="3610895" y="2620475"/>
                  <a:pt x="3481939" y="2749431"/>
                  <a:pt x="3322863" y="2749431"/>
                </a:cubicBezTo>
                <a:cubicBezTo>
                  <a:pt x="3163787" y="2749431"/>
                  <a:pt x="3034831" y="2620475"/>
                  <a:pt x="3034831" y="2461399"/>
                </a:cubicBezTo>
                <a:cubicBezTo>
                  <a:pt x="3034831" y="2302323"/>
                  <a:pt x="3163787" y="2173367"/>
                  <a:pt x="3322863" y="2173367"/>
                </a:cubicBezTo>
                <a:close/>
                <a:moveTo>
                  <a:pt x="623915" y="2173367"/>
                </a:moveTo>
                <a:cubicBezTo>
                  <a:pt x="782991" y="2173367"/>
                  <a:pt x="911947" y="2302323"/>
                  <a:pt x="911947" y="2461399"/>
                </a:cubicBezTo>
                <a:cubicBezTo>
                  <a:pt x="911947" y="2620475"/>
                  <a:pt x="782991" y="2749431"/>
                  <a:pt x="623915" y="2749431"/>
                </a:cubicBezTo>
                <a:cubicBezTo>
                  <a:pt x="464839" y="2749431"/>
                  <a:pt x="335883" y="2620475"/>
                  <a:pt x="335883" y="2461399"/>
                </a:cubicBezTo>
                <a:cubicBezTo>
                  <a:pt x="335883" y="2302323"/>
                  <a:pt x="464839" y="2173367"/>
                  <a:pt x="623915" y="2173367"/>
                </a:cubicBezTo>
                <a:close/>
                <a:moveTo>
                  <a:pt x="955861" y="1460181"/>
                </a:moveTo>
                <a:lnTo>
                  <a:pt x="962165" y="2349615"/>
                </a:lnTo>
                <a:cubicBezTo>
                  <a:pt x="913419" y="2214511"/>
                  <a:pt x="789164" y="2116019"/>
                  <a:pt x="640244" y="2104834"/>
                </a:cubicBezTo>
                <a:lnTo>
                  <a:pt x="640244" y="1976798"/>
                </a:lnTo>
                <a:cubicBezTo>
                  <a:pt x="640244" y="1751294"/>
                  <a:pt x="767760" y="1555572"/>
                  <a:pt x="955861" y="1460181"/>
                </a:cubicBezTo>
                <a:close/>
                <a:moveTo>
                  <a:pt x="2977564" y="1454015"/>
                </a:moveTo>
                <a:cubicBezTo>
                  <a:pt x="3171744" y="1547562"/>
                  <a:pt x="3304540" y="1746672"/>
                  <a:pt x="3304540" y="1976798"/>
                </a:cubicBezTo>
                <a:lnTo>
                  <a:pt x="3304540" y="2105213"/>
                </a:lnTo>
                <a:cubicBezTo>
                  <a:pt x="3156261" y="2117799"/>
                  <a:pt x="3033007" y="2217024"/>
                  <a:pt x="2985487" y="2352440"/>
                </a:cubicBezTo>
                <a:close/>
                <a:moveTo>
                  <a:pt x="1028327" y="1428070"/>
                </a:moveTo>
                <a:lnTo>
                  <a:pt x="1028109" y="1441018"/>
                </a:lnTo>
                <a:lnTo>
                  <a:pt x="1005636" y="1434996"/>
                </a:lnTo>
                <a:close/>
                <a:moveTo>
                  <a:pt x="1225599" y="1391443"/>
                </a:moveTo>
                <a:lnTo>
                  <a:pt x="1434414" y="1391443"/>
                </a:lnTo>
                <a:cubicBezTo>
                  <a:pt x="1568079" y="1475410"/>
                  <a:pt x="1724362" y="1526267"/>
                  <a:pt x="1892034" y="1531748"/>
                </a:cubicBezTo>
                <a:cubicBezTo>
                  <a:pt x="1925778" y="1536167"/>
                  <a:pt x="1960158" y="1538169"/>
                  <a:pt x="1995006" y="1538169"/>
                </a:cubicBezTo>
                <a:cubicBezTo>
                  <a:pt x="2175704" y="1538169"/>
                  <a:pt x="2343825" y="1484324"/>
                  <a:pt x="2483963" y="1391443"/>
                </a:cubicBezTo>
                <a:lnTo>
                  <a:pt x="2719185" y="1391443"/>
                </a:lnTo>
                <a:cubicBezTo>
                  <a:pt x="2802423" y="1391443"/>
                  <a:pt x="2881603" y="1408817"/>
                  <a:pt x="2953046" y="1440708"/>
                </a:cubicBezTo>
                <a:lnTo>
                  <a:pt x="2064785" y="1678717"/>
                </a:lnTo>
                <a:lnTo>
                  <a:pt x="2074621" y="2794179"/>
                </a:lnTo>
                <a:lnTo>
                  <a:pt x="2970778" y="2554055"/>
                </a:lnTo>
                <a:cubicBezTo>
                  <a:pt x="2992440" y="2666528"/>
                  <a:pt x="3064862" y="2760650"/>
                  <a:pt x="3163644" y="2811725"/>
                </a:cubicBezTo>
                <a:lnTo>
                  <a:pt x="784901" y="2811725"/>
                </a:lnTo>
                <a:cubicBezTo>
                  <a:pt x="886027" y="2759438"/>
                  <a:pt x="959528" y="2662037"/>
                  <a:pt x="979462" y="2546081"/>
                </a:cubicBezTo>
                <a:lnTo>
                  <a:pt x="1858357" y="2781580"/>
                </a:lnTo>
                <a:lnTo>
                  <a:pt x="1858232" y="2763890"/>
                </a:lnTo>
                <a:lnTo>
                  <a:pt x="1931174" y="2783434"/>
                </a:lnTo>
                <a:lnTo>
                  <a:pt x="1949898" y="1670353"/>
                </a:lnTo>
                <a:lnTo>
                  <a:pt x="1036442" y="1425593"/>
                </a:lnTo>
                <a:cubicBezTo>
                  <a:pt x="1095109" y="1402546"/>
                  <a:pt x="1159058" y="1391443"/>
                  <a:pt x="1225599" y="1391443"/>
                </a:cubicBezTo>
                <a:close/>
                <a:moveTo>
                  <a:pt x="1972392" y="0"/>
                </a:moveTo>
                <a:cubicBezTo>
                  <a:pt x="2330312" y="0"/>
                  <a:pt x="2620464" y="290152"/>
                  <a:pt x="2620464" y="648072"/>
                </a:cubicBezTo>
                <a:cubicBezTo>
                  <a:pt x="2620464" y="1005992"/>
                  <a:pt x="2330312" y="1296144"/>
                  <a:pt x="1972392" y="1296144"/>
                </a:cubicBezTo>
                <a:cubicBezTo>
                  <a:pt x="1614472" y="1296144"/>
                  <a:pt x="1324320" y="1005992"/>
                  <a:pt x="1324320" y="648072"/>
                </a:cubicBezTo>
                <a:cubicBezTo>
                  <a:pt x="1324320" y="290152"/>
                  <a:pt x="1614472" y="0"/>
                  <a:pt x="19723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20" name="Isosceles Triangle 4">
            <a:extLst>
              <a:ext uri="{FF2B5EF4-FFF2-40B4-BE49-F238E27FC236}">
                <a16:creationId xmlns:a16="http://schemas.microsoft.com/office/drawing/2014/main" id="{CB241FCD-6910-4B54-86FB-12F34BAA4D6C}"/>
              </a:ext>
            </a:extLst>
          </p:cNvPr>
          <p:cNvSpPr/>
          <p:nvPr/>
        </p:nvSpPr>
        <p:spPr>
          <a:xfrm>
            <a:off x="10469252" y="4067485"/>
            <a:ext cx="292619" cy="297738"/>
          </a:xfrm>
          <a:custGeom>
            <a:avLst/>
            <a:gdLst/>
            <a:ahLst/>
            <a:cxnLst/>
            <a:rect l="l" t="t" r="r" b="b"/>
            <a:pathLst>
              <a:path w="3987707" h="3954396">
                <a:moveTo>
                  <a:pt x="0" y="3714088"/>
                </a:moveTo>
                <a:lnTo>
                  <a:pt x="3972024" y="3714088"/>
                </a:lnTo>
                <a:lnTo>
                  <a:pt x="3972024" y="3954396"/>
                </a:lnTo>
                <a:lnTo>
                  <a:pt x="0" y="3954396"/>
                </a:lnTo>
                <a:close/>
                <a:moveTo>
                  <a:pt x="3443318" y="3230893"/>
                </a:moveTo>
                <a:lnTo>
                  <a:pt x="3443318" y="3518925"/>
                </a:lnTo>
                <a:lnTo>
                  <a:pt x="3731350" y="3518925"/>
                </a:lnTo>
                <a:lnTo>
                  <a:pt x="3731350" y="3230893"/>
                </a:lnTo>
                <a:close/>
                <a:moveTo>
                  <a:pt x="2956963" y="3230893"/>
                </a:moveTo>
                <a:lnTo>
                  <a:pt x="2956963" y="3518925"/>
                </a:lnTo>
                <a:lnTo>
                  <a:pt x="3244995" y="3518925"/>
                </a:lnTo>
                <a:lnTo>
                  <a:pt x="3244995" y="3230893"/>
                </a:lnTo>
                <a:close/>
                <a:moveTo>
                  <a:pt x="764148" y="3208865"/>
                </a:moveTo>
                <a:lnTo>
                  <a:pt x="764148" y="3496897"/>
                </a:lnTo>
                <a:lnTo>
                  <a:pt x="1052180" y="3496897"/>
                </a:lnTo>
                <a:lnTo>
                  <a:pt x="1052180" y="3208865"/>
                </a:lnTo>
                <a:close/>
                <a:moveTo>
                  <a:pt x="277793" y="3208865"/>
                </a:moveTo>
                <a:lnTo>
                  <a:pt x="277793" y="3496897"/>
                </a:lnTo>
                <a:lnTo>
                  <a:pt x="565825" y="3496897"/>
                </a:lnTo>
                <a:lnTo>
                  <a:pt x="565825" y="3208865"/>
                </a:lnTo>
                <a:close/>
                <a:moveTo>
                  <a:pt x="3434934" y="2803592"/>
                </a:moveTo>
                <a:lnTo>
                  <a:pt x="3434934" y="3091624"/>
                </a:lnTo>
                <a:lnTo>
                  <a:pt x="3722966" y="3091624"/>
                </a:lnTo>
                <a:lnTo>
                  <a:pt x="3722966" y="2803592"/>
                </a:lnTo>
                <a:close/>
                <a:moveTo>
                  <a:pt x="2948579" y="2803592"/>
                </a:moveTo>
                <a:lnTo>
                  <a:pt x="2948579" y="3091624"/>
                </a:lnTo>
                <a:lnTo>
                  <a:pt x="3236611" y="3091624"/>
                </a:lnTo>
                <a:lnTo>
                  <a:pt x="3236611" y="2803592"/>
                </a:lnTo>
                <a:close/>
                <a:moveTo>
                  <a:pt x="755764" y="2781564"/>
                </a:moveTo>
                <a:lnTo>
                  <a:pt x="755764" y="3069596"/>
                </a:lnTo>
                <a:lnTo>
                  <a:pt x="1043796" y="3069596"/>
                </a:lnTo>
                <a:lnTo>
                  <a:pt x="1043796" y="2781564"/>
                </a:lnTo>
                <a:close/>
                <a:moveTo>
                  <a:pt x="269409" y="2781564"/>
                </a:moveTo>
                <a:lnTo>
                  <a:pt x="269409" y="3069596"/>
                </a:lnTo>
                <a:lnTo>
                  <a:pt x="557441" y="3069596"/>
                </a:lnTo>
                <a:lnTo>
                  <a:pt x="557441" y="2781564"/>
                </a:lnTo>
                <a:close/>
                <a:moveTo>
                  <a:pt x="1967773" y="2776576"/>
                </a:moveTo>
                <a:cubicBezTo>
                  <a:pt x="1895109" y="2776576"/>
                  <a:pt x="1836204" y="2835481"/>
                  <a:pt x="1836204" y="2908145"/>
                </a:cubicBezTo>
                <a:lnTo>
                  <a:pt x="1836204" y="3521808"/>
                </a:lnTo>
                <a:lnTo>
                  <a:pt x="2196244" y="3521808"/>
                </a:lnTo>
                <a:lnTo>
                  <a:pt x="2196244" y="2908145"/>
                </a:lnTo>
                <a:cubicBezTo>
                  <a:pt x="2196244" y="2835481"/>
                  <a:pt x="2137339" y="2776576"/>
                  <a:pt x="2064675" y="2776576"/>
                </a:cubicBezTo>
                <a:close/>
                <a:moveTo>
                  <a:pt x="3425319" y="2363160"/>
                </a:moveTo>
                <a:lnTo>
                  <a:pt x="3425319" y="2651192"/>
                </a:lnTo>
                <a:lnTo>
                  <a:pt x="3713351" y="2651192"/>
                </a:lnTo>
                <a:lnTo>
                  <a:pt x="3713351" y="2363160"/>
                </a:lnTo>
                <a:close/>
                <a:moveTo>
                  <a:pt x="2938964" y="2363160"/>
                </a:moveTo>
                <a:lnTo>
                  <a:pt x="2938964" y="2651192"/>
                </a:lnTo>
                <a:lnTo>
                  <a:pt x="3226996" y="2651192"/>
                </a:lnTo>
                <a:lnTo>
                  <a:pt x="3226996" y="2363160"/>
                </a:lnTo>
                <a:close/>
                <a:moveTo>
                  <a:pt x="746149" y="2341132"/>
                </a:moveTo>
                <a:lnTo>
                  <a:pt x="746149" y="2629164"/>
                </a:lnTo>
                <a:lnTo>
                  <a:pt x="1034181" y="2629164"/>
                </a:lnTo>
                <a:lnTo>
                  <a:pt x="1034181" y="2341132"/>
                </a:lnTo>
                <a:close/>
                <a:moveTo>
                  <a:pt x="259794" y="2341132"/>
                </a:moveTo>
                <a:lnTo>
                  <a:pt x="259794" y="2629164"/>
                </a:lnTo>
                <a:lnTo>
                  <a:pt x="547826" y="2629164"/>
                </a:lnTo>
                <a:lnTo>
                  <a:pt x="547826" y="2341132"/>
                </a:lnTo>
                <a:close/>
                <a:moveTo>
                  <a:pt x="2120268" y="2332748"/>
                </a:moveTo>
                <a:lnTo>
                  <a:pt x="2120268" y="2620780"/>
                </a:lnTo>
                <a:lnTo>
                  <a:pt x="2408300" y="2620780"/>
                </a:lnTo>
                <a:lnTo>
                  <a:pt x="2408300" y="2332748"/>
                </a:lnTo>
                <a:close/>
                <a:moveTo>
                  <a:pt x="1633913" y="2332748"/>
                </a:moveTo>
                <a:lnTo>
                  <a:pt x="1633913" y="2620780"/>
                </a:lnTo>
                <a:lnTo>
                  <a:pt x="1921945" y="2620780"/>
                </a:lnTo>
                <a:lnTo>
                  <a:pt x="1921945" y="2332748"/>
                </a:lnTo>
                <a:close/>
                <a:moveTo>
                  <a:pt x="0" y="2180348"/>
                </a:moveTo>
                <a:lnTo>
                  <a:pt x="1368152" y="2180348"/>
                </a:lnTo>
                <a:lnTo>
                  <a:pt x="1368152" y="3644362"/>
                </a:lnTo>
                <a:lnTo>
                  <a:pt x="0" y="3644362"/>
                </a:lnTo>
                <a:close/>
                <a:moveTo>
                  <a:pt x="2630373" y="2177473"/>
                </a:moveTo>
                <a:lnTo>
                  <a:pt x="3987707" y="2177473"/>
                </a:lnTo>
                <a:lnTo>
                  <a:pt x="3987707" y="3641487"/>
                </a:lnTo>
                <a:lnTo>
                  <a:pt x="2630373" y="3641487"/>
                </a:lnTo>
                <a:close/>
                <a:moveTo>
                  <a:pt x="2110653" y="1892316"/>
                </a:moveTo>
                <a:lnTo>
                  <a:pt x="2110653" y="2180348"/>
                </a:lnTo>
                <a:lnTo>
                  <a:pt x="2398685" y="2180348"/>
                </a:lnTo>
                <a:lnTo>
                  <a:pt x="2398685" y="1892316"/>
                </a:lnTo>
                <a:close/>
                <a:moveTo>
                  <a:pt x="1624298" y="1892316"/>
                </a:moveTo>
                <a:lnTo>
                  <a:pt x="1624298" y="2180348"/>
                </a:lnTo>
                <a:lnTo>
                  <a:pt x="1912330" y="2180348"/>
                </a:lnTo>
                <a:lnTo>
                  <a:pt x="1912330" y="1892316"/>
                </a:lnTo>
                <a:close/>
                <a:moveTo>
                  <a:pt x="1485872" y="1700146"/>
                </a:moveTo>
                <a:lnTo>
                  <a:pt x="2546576" y="1700146"/>
                </a:lnTo>
                <a:lnTo>
                  <a:pt x="2546576" y="3644362"/>
                </a:lnTo>
                <a:lnTo>
                  <a:pt x="1485872" y="3644362"/>
                </a:lnTo>
                <a:close/>
                <a:moveTo>
                  <a:pt x="2630373" y="1700145"/>
                </a:moveTo>
                <a:lnTo>
                  <a:pt x="3987707" y="1700145"/>
                </a:lnTo>
                <a:lnTo>
                  <a:pt x="3987707" y="2106166"/>
                </a:lnTo>
                <a:lnTo>
                  <a:pt x="2630373" y="2106166"/>
                </a:lnTo>
                <a:close/>
                <a:moveTo>
                  <a:pt x="0" y="1700145"/>
                </a:moveTo>
                <a:lnTo>
                  <a:pt x="1368152" y="1700145"/>
                </a:lnTo>
                <a:lnTo>
                  <a:pt x="1368152" y="2106166"/>
                </a:lnTo>
                <a:lnTo>
                  <a:pt x="0" y="2106166"/>
                </a:lnTo>
                <a:close/>
                <a:moveTo>
                  <a:pt x="1980063" y="1146448"/>
                </a:moveTo>
                <a:lnTo>
                  <a:pt x="2036694" y="1146448"/>
                </a:lnTo>
                <a:lnTo>
                  <a:pt x="2036694" y="1344772"/>
                </a:lnTo>
                <a:lnTo>
                  <a:pt x="1838370" y="1344772"/>
                </a:lnTo>
                <a:lnTo>
                  <a:pt x="1838370" y="1286838"/>
                </a:lnTo>
                <a:lnTo>
                  <a:pt x="1980063" y="1286838"/>
                </a:lnTo>
                <a:close/>
                <a:moveTo>
                  <a:pt x="2016223" y="1083949"/>
                </a:moveTo>
                <a:cubicBezTo>
                  <a:pt x="1889971" y="1083949"/>
                  <a:pt x="1787623" y="1186297"/>
                  <a:pt x="1787623" y="1312549"/>
                </a:cubicBezTo>
                <a:cubicBezTo>
                  <a:pt x="1787623" y="1438801"/>
                  <a:pt x="1889971" y="1541149"/>
                  <a:pt x="2016223" y="1541149"/>
                </a:cubicBezTo>
                <a:cubicBezTo>
                  <a:pt x="2142475" y="1541149"/>
                  <a:pt x="2244823" y="1438801"/>
                  <a:pt x="2244823" y="1312549"/>
                </a:cubicBezTo>
                <a:cubicBezTo>
                  <a:pt x="2244823" y="1186297"/>
                  <a:pt x="2142475" y="1083949"/>
                  <a:pt x="2016223" y="1083949"/>
                </a:cubicBezTo>
                <a:close/>
                <a:moveTo>
                  <a:pt x="2016222" y="697169"/>
                </a:moveTo>
                <a:lnTo>
                  <a:pt x="2722296" y="1611569"/>
                </a:lnTo>
                <a:lnTo>
                  <a:pt x="1310147" y="1611569"/>
                </a:lnTo>
                <a:close/>
                <a:moveTo>
                  <a:pt x="2120268" y="0"/>
                </a:moveTo>
                <a:lnTo>
                  <a:pt x="2722296" y="0"/>
                </a:lnTo>
                <a:lnTo>
                  <a:pt x="2722296" y="328314"/>
                </a:lnTo>
                <a:lnTo>
                  <a:pt x="2120268" y="328314"/>
                </a:lnTo>
                <a:close/>
                <a:moveTo>
                  <a:pt x="1966643" y="0"/>
                </a:moveTo>
                <a:lnTo>
                  <a:pt x="2065805" y="0"/>
                </a:lnTo>
                <a:lnTo>
                  <a:pt x="2065805" y="656629"/>
                </a:lnTo>
                <a:lnTo>
                  <a:pt x="1966643" y="65662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1455FE9D-F0A6-4738-81CE-415175E4EF5F}"/>
              </a:ext>
            </a:extLst>
          </p:cNvPr>
          <p:cNvGrpSpPr>
            <a:grpSpLocks noChangeAspect="1"/>
          </p:cNvGrpSpPr>
          <p:nvPr/>
        </p:nvGrpSpPr>
        <p:grpSpPr>
          <a:xfrm>
            <a:off x="10460639" y="3817208"/>
            <a:ext cx="253521" cy="208157"/>
            <a:chOff x="2446370" y="1521596"/>
            <a:chExt cx="4023730" cy="3303732"/>
          </a:xfrm>
          <a:solidFill>
            <a:schemeClr val="accent1">
              <a:lumMod val="90000"/>
            </a:schemeClr>
          </a:solidFill>
        </p:grpSpPr>
        <p:sp>
          <p:nvSpPr>
            <p:cNvPr id="222" name="Donut 260">
              <a:extLst>
                <a:ext uri="{FF2B5EF4-FFF2-40B4-BE49-F238E27FC236}">
                  <a16:creationId xmlns:a16="http://schemas.microsoft.com/office/drawing/2014/main" id="{A89A25EE-0D12-44E5-91AD-5CCB7F3082EA}"/>
                </a:ext>
              </a:extLst>
            </p:cNvPr>
            <p:cNvSpPr/>
            <p:nvPr/>
          </p:nvSpPr>
          <p:spPr>
            <a:xfrm rot="2700000">
              <a:off x="4206245" y="1521596"/>
              <a:ext cx="2263856" cy="2263855"/>
            </a:xfrm>
            <a:prstGeom prst="donut">
              <a:avLst>
                <a:gd name="adj" fmla="val 13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23" name="Rounded Rectangle 261">
              <a:extLst>
                <a:ext uri="{FF2B5EF4-FFF2-40B4-BE49-F238E27FC236}">
                  <a16:creationId xmlns:a16="http://schemas.microsoft.com/office/drawing/2014/main" id="{93B29EFD-43B7-4AAD-903D-15DF5D3F39F3}"/>
                </a:ext>
              </a:extLst>
            </p:cNvPr>
            <p:cNvSpPr/>
            <p:nvPr/>
          </p:nvSpPr>
          <p:spPr>
            <a:xfrm rot="2700000">
              <a:off x="4043702" y="3353994"/>
              <a:ext cx="900000" cy="288000"/>
            </a:xfrm>
            <a:prstGeom prst="roundRect">
              <a:avLst>
                <a:gd name="adj" fmla="val 3934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24" name="Round Same Side Corner Rectangle 262">
              <a:extLst>
                <a:ext uri="{FF2B5EF4-FFF2-40B4-BE49-F238E27FC236}">
                  <a16:creationId xmlns:a16="http://schemas.microsoft.com/office/drawing/2014/main" id="{0BC9A9FF-0141-4E4B-91AA-8E85B824B88F}"/>
                </a:ext>
              </a:extLst>
            </p:cNvPr>
            <p:cNvSpPr/>
            <p:nvPr/>
          </p:nvSpPr>
          <p:spPr>
            <a:xfrm rot="13500000">
              <a:off x="3166370" y="3385328"/>
              <a:ext cx="720000" cy="216000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25" name="Block Arc 224">
              <a:extLst>
                <a:ext uri="{FF2B5EF4-FFF2-40B4-BE49-F238E27FC236}">
                  <a16:creationId xmlns:a16="http://schemas.microsoft.com/office/drawing/2014/main" id="{5014594E-3030-4B15-90D1-3A8DB852A9D5}"/>
                </a:ext>
              </a:extLst>
            </p:cNvPr>
            <p:cNvSpPr/>
            <p:nvPr/>
          </p:nvSpPr>
          <p:spPr>
            <a:xfrm rot="15300000">
              <a:off x="4700714" y="1933443"/>
              <a:ext cx="1440160" cy="1440160"/>
            </a:xfrm>
            <a:prstGeom prst="blockArc">
              <a:avLst>
                <a:gd name="adj1" fmla="val 12898678"/>
                <a:gd name="adj2" fmla="val 21131201"/>
                <a:gd name="adj3" fmla="val 711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226" name="Frame 1">
            <a:extLst>
              <a:ext uri="{FF2B5EF4-FFF2-40B4-BE49-F238E27FC236}">
                <a16:creationId xmlns:a16="http://schemas.microsoft.com/office/drawing/2014/main" id="{E18C2F20-8393-4D01-AA0E-3F7D81966CC4}"/>
              </a:ext>
            </a:extLst>
          </p:cNvPr>
          <p:cNvSpPr/>
          <p:nvPr/>
        </p:nvSpPr>
        <p:spPr>
          <a:xfrm>
            <a:off x="10520088" y="4428168"/>
            <a:ext cx="169677" cy="244321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27" name="Rectangle 1">
            <a:extLst>
              <a:ext uri="{FF2B5EF4-FFF2-40B4-BE49-F238E27FC236}">
                <a16:creationId xmlns:a16="http://schemas.microsoft.com/office/drawing/2014/main" id="{F560CDA2-9225-4381-B37B-2E3BA878AB70}"/>
              </a:ext>
            </a:extLst>
          </p:cNvPr>
          <p:cNvSpPr/>
          <p:nvPr/>
        </p:nvSpPr>
        <p:spPr>
          <a:xfrm>
            <a:off x="8781215" y="2436636"/>
            <a:ext cx="237995" cy="241085"/>
          </a:xfrm>
          <a:custGeom>
            <a:avLst/>
            <a:gdLst/>
            <a:ahLst/>
            <a:cxnLst/>
            <a:rect l="l" t="t" r="r" b="b"/>
            <a:pathLst>
              <a:path w="3960440" h="3909959">
                <a:moveTo>
                  <a:pt x="3295100" y="2837905"/>
                </a:moveTo>
                <a:lnTo>
                  <a:pt x="3295100" y="3909959"/>
                </a:lnTo>
                <a:lnTo>
                  <a:pt x="2850926" y="3593378"/>
                </a:lnTo>
                <a:lnTo>
                  <a:pt x="2406751" y="3909959"/>
                </a:lnTo>
                <a:lnTo>
                  <a:pt x="2406750" y="2867478"/>
                </a:lnTo>
                <a:cubicBezTo>
                  <a:pt x="2425156" y="2874741"/>
                  <a:pt x="2445217" y="2878300"/>
                  <a:pt x="2466110" y="2878300"/>
                </a:cubicBezTo>
                <a:lnTo>
                  <a:pt x="2602491" y="2878300"/>
                </a:lnTo>
                <a:lnTo>
                  <a:pt x="2698867" y="2974676"/>
                </a:lnTo>
                <a:cubicBezTo>
                  <a:pt x="2769162" y="3044972"/>
                  <a:pt x="2883135" y="3044972"/>
                  <a:pt x="2953431" y="2974676"/>
                </a:cubicBezTo>
                <a:lnTo>
                  <a:pt x="3049807" y="2878300"/>
                </a:lnTo>
                <a:lnTo>
                  <a:pt x="3186103" y="2878300"/>
                </a:lnTo>
                <a:cubicBezTo>
                  <a:pt x="3227882" y="2878300"/>
                  <a:pt x="3266337" y="2864066"/>
                  <a:pt x="3295100" y="2837905"/>
                </a:cubicBezTo>
                <a:close/>
                <a:moveTo>
                  <a:pt x="670210" y="2051110"/>
                </a:moveTo>
                <a:lnTo>
                  <a:pt x="1930210" y="2051110"/>
                </a:lnTo>
                <a:lnTo>
                  <a:pt x="1930210" y="2231110"/>
                </a:lnTo>
                <a:lnTo>
                  <a:pt x="670210" y="2231110"/>
                </a:lnTo>
                <a:close/>
                <a:moveTo>
                  <a:pt x="2814369" y="1865836"/>
                </a:moveTo>
                <a:cubicBezTo>
                  <a:pt x="2615546" y="1865836"/>
                  <a:pt x="2454370" y="2027012"/>
                  <a:pt x="2454370" y="2225835"/>
                </a:cubicBezTo>
                <a:cubicBezTo>
                  <a:pt x="2454369" y="2424659"/>
                  <a:pt x="2615546" y="2585836"/>
                  <a:pt x="2814370" y="2585835"/>
                </a:cubicBezTo>
                <a:cubicBezTo>
                  <a:pt x="3013193" y="2585835"/>
                  <a:pt x="3174369" y="2424659"/>
                  <a:pt x="3174369" y="2225836"/>
                </a:cubicBezTo>
                <a:cubicBezTo>
                  <a:pt x="3174370" y="2027012"/>
                  <a:pt x="3013193" y="1865835"/>
                  <a:pt x="2814369" y="1865836"/>
                </a:cubicBezTo>
                <a:close/>
                <a:moveTo>
                  <a:pt x="669337" y="1674311"/>
                </a:moveTo>
                <a:lnTo>
                  <a:pt x="1929337" y="1674311"/>
                </a:lnTo>
                <a:lnTo>
                  <a:pt x="1929337" y="1854311"/>
                </a:lnTo>
                <a:lnTo>
                  <a:pt x="669337" y="1854311"/>
                </a:lnTo>
                <a:close/>
                <a:moveTo>
                  <a:pt x="2814327" y="1536678"/>
                </a:moveTo>
                <a:cubicBezTo>
                  <a:pt x="2860394" y="1536678"/>
                  <a:pt x="2906461" y="1554252"/>
                  <a:pt x="2941609" y="1589400"/>
                </a:cubicBezTo>
                <a:lnTo>
                  <a:pt x="3037985" y="1685776"/>
                </a:lnTo>
                <a:lnTo>
                  <a:pt x="3174366" y="1685775"/>
                </a:lnTo>
                <a:cubicBezTo>
                  <a:pt x="3273778" y="1685776"/>
                  <a:pt x="3354369" y="1766367"/>
                  <a:pt x="3354370" y="1865780"/>
                </a:cubicBezTo>
                <a:lnTo>
                  <a:pt x="3354369" y="2002160"/>
                </a:lnTo>
                <a:lnTo>
                  <a:pt x="3450805" y="2098596"/>
                </a:lnTo>
                <a:cubicBezTo>
                  <a:pt x="3521101" y="2168892"/>
                  <a:pt x="3521101" y="2282865"/>
                  <a:pt x="3450805" y="2353160"/>
                </a:cubicBezTo>
                <a:lnTo>
                  <a:pt x="3354370" y="2449596"/>
                </a:lnTo>
                <a:lnTo>
                  <a:pt x="3354370" y="2585892"/>
                </a:lnTo>
                <a:cubicBezTo>
                  <a:pt x="3354369" y="2685305"/>
                  <a:pt x="3273778" y="2765896"/>
                  <a:pt x="3174366" y="2765896"/>
                </a:cubicBezTo>
                <a:lnTo>
                  <a:pt x="3038070" y="2765896"/>
                </a:lnTo>
                <a:lnTo>
                  <a:pt x="2941694" y="2862272"/>
                </a:lnTo>
                <a:cubicBezTo>
                  <a:pt x="2871399" y="2932567"/>
                  <a:pt x="2757426" y="2932567"/>
                  <a:pt x="2687130" y="2862272"/>
                </a:cubicBezTo>
                <a:lnTo>
                  <a:pt x="2590754" y="2765896"/>
                </a:lnTo>
                <a:lnTo>
                  <a:pt x="2454373" y="2765896"/>
                </a:lnTo>
                <a:cubicBezTo>
                  <a:pt x="2354961" y="2765896"/>
                  <a:pt x="2274370" y="2685305"/>
                  <a:pt x="2274369" y="2585892"/>
                </a:cubicBezTo>
                <a:lnTo>
                  <a:pt x="2274369" y="2449511"/>
                </a:lnTo>
                <a:lnTo>
                  <a:pt x="2177934" y="2353075"/>
                </a:lnTo>
                <a:cubicBezTo>
                  <a:pt x="2107638" y="2282780"/>
                  <a:pt x="2107638" y="2168807"/>
                  <a:pt x="2177934" y="2098511"/>
                </a:cubicBezTo>
                <a:lnTo>
                  <a:pt x="2274370" y="2002075"/>
                </a:lnTo>
                <a:lnTo>
                  <a:pt x="2274369" y="1865780"/>
                </a:lnTo>
                <a:cubicBezTo>
                  <a:pt x="2274370" y="1766367"/>
                  <a:pt x="2354961" y="1685776"/>
                  <a:pt x="2454374" y="1685775"/>
                </a:cubicBezTo>
                <a:lnTo>
                  <a:pt x="2590669" y="1685776"/>
                </a:lnTo>
                <a:lnTo>
                  <a:pt x="2687045" y="1589400"/>
                </a:lnTo>
                <a:cubicBezTo>
                  <a:pt x="2722193" y="1554252"/>
                  <a:pt x="2768261" y="1536678"/>
                  <a:pt x="2814327" y="1536678"/>
                </a:cubicBezTo>
                <a:close/>
                <a:moveTo>
                  <a:pt x="669337" y="1341911"/>
                </a:moveTo>
                <a:lnTo>
                  <a:pt x="3189337" y="1341911"/>
                </a:lnTo>
                <a:lnTo>
                  <a:pt x="3189337" y="1521911"/>
                </a:lnTo>
                <a:lnTo>
                  <a:pt x="669337" y="1521911"/>
                </a:lnTo>
                <a:close/>
                <a:moveTo>
                  <a:pt x="669337" y="1009511"/>
                </a:moveTo>
                <a:lnTo>
                  <a:pt x="3189337" y="1009511"/>
                </a:lnTo>
                <a:lnTo>
                  <a:pt x="3189337" y="1189511"/>
                </a:lnTo>
                <a:lnTo>
                  <a:pt x="669337" y="1189511"/>
                </a:lnTo>
                <a:close/>
                <a:moveTo>
                  <a:pt x="669337" y="677111"/>
                </a:moveTo>
                <a:lnTo>
                  <a:pt x="2109337" y="677111"/>
                </a:lnTo>
                <a:lnTo>
                  <a:pt x="2109337" y="857111"/>
                </a:lnTo>
                <a:lnTo>
                  <a:pt x="669337" y="857111"/>
                </a:lnTo>
                <a:close/>
                <a:moveTo>
                  <a:pt x="0" y="0"/>
                </a:moveTo>
                <a:lnTo>
                  <a:pt x="3960440" y="0"/>
                </a:lnTo>
                <a:lnTo>
                  <a:pt x="3960440" y="3096344"/>
                </a:lnTo>
                <a:lnTo>
                  <a:pt x="3344410" y="3096344"/>
                </a:lnTo>
                <a:lnTo>
                  <a:pt x="3344410" y="2779031"/>
                </a:lnTo>
                <a:cubicBezTo>
                  <a:pt x="3354240" y="2766166"/>
                  <a:pt x="3362022" y="2751735"/>
                  <a:pt x="3367569" y="2736172"/>
                </a:cubicBezTo>
                <a:lnTo>
                  <a:pt x="3600220" y="2736172"/>
                </a:lnTo>
                <a:lnTo>
                  <a:pt x="3600220" y="360172"/>
                </a:lnTo>
                <a:lnTo>
                  <a:pt x="360220" y="360172"/>
                </a:lnTo>
                <a:lnTo>
                  <a:pt x="360220" y="2736172"/>
                </a:lnTo>
                <a:lnTo>
                  <a:pt x="2227785" y="2736172"/>
                </a:lnTo>
                <a:cubicBezTo>
                  <a:pt x="2248644" y="2792911"/>
                  <a:pt x="2296020" y="2836452"/>
                  <a:pt x="2354889" y="2852679"/>
                </a:cubicBezTo>
                <a:lnTo>
                  <a:pt x="2354889" y="3096344"/>
                </a:lnTo>
                <a:lnTo>
                  <a:pt x="0" y="3096344"/>
                </a:lnTo>
                <a:close/>
              </a:path>
            </a:pathLst>
          </a:cu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932C5C98-5811-4642-A9AD-BB6CAD3807B9}"/>
              </a:ext>
            </a:extLst>
          </p:cNvPr>
          <p:cNvGrpSpPr/>
          <p:nvPr/>
        </p:nvGrpSpPr>
        <p:grpSpPr>
          <a:xfrm>
            <a:off x="6379579" y="2430235"/>
            <a:ext cx="246037" cy="254139"/>
            <a:chOff x="2612260" y="1422267"/>
            <a:chExt cx="3975964" cy="4002557"/>
          </a:xfrm>
          <a:solidFill>
            <a:schemeClr val="accent4"/>
          </a:solidFill>
        </p:grpSpPr>
        <p:sp>
          <p:nvSpPr>
            <p:cNvPr id="229" name="Rectangle 4">
              <a:extLst>
                <a:ext uri="{FF2B5EF4-FFF2-40B4-BE49-F238E27FC236}">
                  <a16:creationId xmlns:a16="http://schemas.microsoft.com/office/drawing/2014/main" id="{229C2403-0F8E-44CB-B2E0-A33A451E4C24}"/>
                </a:ext>
              </a:extLst>
            </p:cNvPr>
            <p:cNvSpPr/>
            <p:nvPr/>
          </p:nvSpPr>
          <p:spPr>
            <a:xfrm>
              <a:off x="2612348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0" name="Parallelogram 6">
              <a:extLst>
                <a:ext uri="{FF2B5EF4-FFF2-40B4-BE49-F238E27FC236}">
                  <a16:creationId xmlns:a16="http://schemas.microsoft.com/office/drawing/2014/main" id="{687C44A7-0A4D-4E3D-8769-5B4545629430}"/>
                </a:ext>
              </a:extLst>
            </p:cNvPr>
            <p:cNvSpPr/>
            <p:nvPr/>
          </p:nvSpPr>
          <p:spPr>
            <a:xfrm rot="626696">
              <a:off x="2769338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1" name="Parallelogram 6">
              <a:extLst>
                <a:ext uri="{FF2B5EF4-FFF2-40B4-BE49-F238E27FC236}">
                  <a16:creationId xmlns:a16="http://schemas.microsoft.com/office/drawing/2014/main" id="{29988734-83DA-422C-93F2-1AE0497B85FD}"/>
                </a:ext>
              </a:extLst>
            </p:cNvPr>
            <p:cNvSpPr/>
            <p:nvPr/>
          </p:nvSpPr>
          <p:spPr>
            <a:xfrm rot="556271">
              <a:off x="2952738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2" name="Parallelogram 6">
              <a:extLst>
                <a:ext uri="{FF2B5EF4-FFF2-40B4-BE49-F238E27FC236}">
                  <a16:creationId xmlns:a16="http://schemas.microsoft.com/office/drawing/2014/main" id="{214FD28A-24C5-4D7A-B708-6BD9CEB19C45}"/>
                </a:ext>
              </a:extLst>
            </p:cNvPr>
            <p:cNvSpPr/>
            <p:nvPr/>
          </p:nvSpPr>
          <p:spPr>
            <a:xfrm rot="556271">
              <a:off x="3148723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3" name="Parallelogram 6">
              <a:extLst>
                <a:ext uri="{FF2B5EF4-FFF2-40B4-BE49-F238E27FC236}">
                  <a16:creationId xmlns:a16="http://schemas.microsoft.com/office/drawing/2014/main" id="{4D2D8FC7-6A5A-4CEB-B15F-3BAD876BDCBD}"/>
                </a:ext>
              </a:extLst>
            </p:cNvPr>
            <p:cNvSpPr/>
            <p:nvPr/>
          </p:nvSpPr>
          <p:spPr>
            <a:xfrm rot="556271">
              <a:off x="3377117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4" name="Rectangle 4">
              <a:extLst>
                <a:ext uri="{FF2B5EF4-FFF2-40B4-BE49-F238E27FC236}">
                  <a16:creationId xmlns:a16="http://schemas.microsoft.com/office/drawing/2014/main" id="{33ECD0E2-99C6-47F2-85D0-1958A73140E5}"/>
                </a:ext>
              </a:extLst>
            </p:cNvPr>
            <p:cNvSpPr/>
            <p:nvPr/>
          </p:nvSpPr>
          <p:spPr>
            <a:xfrm>
              <a:off x="3707740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5" name="Parallelogram 6">
              <a:extLst>
                <a:ext uri="{FF2B5EF4-FFF2-40B4-BE49-F238E27FC236}">
                  <a16:creationId xmlns:a16="http://schemas.microsoft.com/office/drawing/2014/main" id="{DCD840F2-C935-4435-8618-262FCF8A83BF}"/>
                </a:ext>
              </a:extLst>
            </p:cNvPr>
            <p:cNvSpPr/>
            <p:nvPr/>
          </p:nvSpPr>
          <p:spPr>
            <a:xfrm rot="626696">
              <a:off x="3864730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6" name="Parallelogram 6">
              <a:extLst>
                <a:ext uri="{FF2B5EF4-FFF2-40B4-BE49-F238E27FC236}">
                  <a16:creationId xmlns:a16="http://schemas.microsoft.com/office/drawing/2014/main" id="{0028296C-249F-4CA2-9EA3-7B4725968916}"/>
                </a:ext>
              </a:extLst>
            </p:cNvPr>
            <p:cNvSpPr/>
            <p:nvPr/>
          </p:nvSpPr>
          <p:spPr>
            <a:xfrm rot="556271">
              <a:off x="4048130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7" name="Parallelogram 6">
              <a:extLst>
                <a:ext uri="{FF2B5EF4-FFF2-40B4-BE49-F238E27FC236}">
                  <a16:creationId xmlns:a16="http://schemas.microsoft.com/office/drawing/2014/main" id="{5D0B5690-CF16-41D6-B4AE-681C9D86DC01}"/>
                </a:ext>
              </a:extLst>
            </p:cNvPr>
            <p:cNvSpPr/>
            <p:nvPr/>
          </p:nvSpPr>
          <p:spPr>
            <a:xfrm rot="556271">
              <a:off x="4244115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8" name="Parallelogram 6">
              <a:extLst>
                <a:ext uri="{FF2B5EF4-FFF2-40B4-BE49-F238E27FC236}">
                  <a16:creationId xmlns:a16="http://schemas.microsoft.com/office/drawing/2014/main" id="{F27114A1-CF5D-4BDA-88B8-6D7E289195AA}"/>
                </a:ext>
              </a:extLst>
            </p:cNvPr>
            <p:cNvSpPr/>
            <p:nvPr/>
          </p:nvSpPr>
          <p:spPr>
            <a:xfrm rot="556271">
              <a:off x="4472509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9" name="Rectangle 4">
              <a:extLst>
                <a:ext uri="{FF2B5EF4-FFF2-40B4-BE49-F238E27FC236}">
                  <a16:creationId xmlns:a16="http://schemas.microsoft.com/office/drawing/2014/main" id="{C2ED7394-34A7-4B8D-81C3-8724FDAF108E}"/>
                </a:ext>
              </a:extLst>
            </p:cNvPr>
            <p:cNvSpPr/>
            <p:nvPr/>
          </p:nvSpPr>
          <p:spPr>
            <a:xfrm>
              <a:off x="4745338" y="2808071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40" name="Parallelogram 6">
              <a:extLst>
                <a:ext uri="{FF2B5EF4-FFF2-40B4-BE49-F238E27FC236}">
                  <a16:creationId xmlns:a16="http://schemas.microsoft.com/office/drawing/2014/main" id="{3D7ABAC6-38CE-4B8E-BA6E-44013F57BA67}"/>
                </a:ext>
              </a:extLst>
            </p:cNvPr>
            <p:cNvSpPr/>
            <p:nvPr/>
          </p:nvSpPr>
          <p:spPr>
            <a:xfrm rot="626696">
              <a:off x="4902328" y="1466748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41" name="Parallelogram 6">
              <a:extLst>
                <a:ext uri="{FF2B5EF4-FFF2-40B4-BE49-F238E27FC236}">
                  <a16:creationId xmlns:a16="http://schemas.microsoft.com/office/drawing/2014/main" id="{31431FFF-29B8-4EB9-B7B3-4723967CF6B2}"/>
                </a:ext>
              </a:extLst>
            </p:cNvPr>
            <p:cNvSpPr/>
            <p:nvPr/>
          </p:nvSpPr>
          <p:spPr>
            <a:xfrm rot="556271">
              <a:off x="5085728" y="1550921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42" name="Parallelogram 6">
              <a:extLst>
                <a:ext uri="{FF2B5EF4-FFF2-40B4-BE49-F238E27FC236}">
                  <a16:creationId xmlns:a16="http://schemas.microsoft.com/office/drawing/2014/main" id="{2C0EA187-2FE0-4566-BCFE-8F7E77DD4BD1}"/>
                </a:ext>
              </a:extLst>
            </p:cNvPr>
            <p:cNvSpPr/>
            <p:nvPr/>
          </p:nvSpPr>
          <p:spPr>
            <a:xfrm rot="556271">
              <a:off x="5281713" y="1545177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43" name="Parallelogram 6">
              <a:extLst>
                <a:ext uri="{FF2B5EF4-FFF2-40B4-BE49-F238E27FC236}">
                  <a16:creationId xmlns:a16="http://schemas.microsoft.com/office/drawing/2014/main" id="{21EFC112-B85B-48C4-BED7-142310EC2512}"/>
                </a:ext>
              </a:extLst>
            </p:cNvPr>
            <p:cNvSpPr/>
            <p:nvPr/>
          </p:nvSpPr>
          <p:spPr>
            <a:xfrm rot="556271">
              <a:off x="5510107" y="1506879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44" name="Rectangle 7">
              <a:extLst>
                <a:ext uri="{FF2B5EF4-FFF2-40B4-BE49-F238E27FC236}">
                  <a16:creationId xmlns:a16="http://schemas.microsoft.com/office/drawing/2014/main" id="{934435AB-733D-46EF-93ED-2175FF2A5F3C}"/>
                </a:ext>
              </a:extLst>
            </p:cNvPr>
            <p:cNvSpPr/>
            <p:nvPr/>
          </p:nvSpPr>
          <p:spPr>
            <a:xfrm>
              <a:off x="5546983" y="1701466"/>
              <a:ext cx="1041241" cy="3655127"/>
            </a:xfrm>
            <a:custGeom>
              <a:avLst/>
              <a:gdLst>
                <a:gd name="connsiteX0" fmla="*/ 0 w 1468152"/>
                <a:gd name="connsiteY0" fmla="*/ 0 h 2491345"/>
                <a:gd name="connsiteX1" fmla="*/ 1468152 w 1468152"/>
                <a:gd name="connsiteY1" fmla="*/ 0 h 2491345"/>
                <a:gd name="connsiteX2" fmla="*/ 1468152 w 1468152"/>
                <a:gd name="connsiteY2" fmla="*/ 2491345 h 2491345"/>
                <a:gd name="connsiteX3" fmla="*/ 0 w 1468152"/>
                <a:gd name="connsiteY3" fmla="*/ 2491345 h 2491345"/>
                <a:gd name="connsiteX4" fmla="*/ 0 w 1468152"/>
                <a:gd name="connsiteY4" fmla="*/ 0 h 2491345"/>
                <a:gd name="connsiteX0" fmla="*/ 0 w 1468152"/>
                <a:gd name="connsiteY0" fmla="*/ 1163782 h 3655127"/>
                <a:gd name="connsiteX1" fmla="*/ 1266272 w 1468152"/>
                <a:gd name="connsiteY1" fmla="*/ 0 h 3655127"/>
                <a:gd name="connsiteX2" fmla="*/ 1468152 w 1468152"/>
                <a:gd name="connsiteY2" fmla="*/ 3655127 h 3655127"/>
                <a:gd name="connsiteX3" fmla="*/ 0 w 1468152"/>
                <a:gd name="connsiteY3" fmla="*/ 3655127 h 3655127"/>
                <a:gd name="connsiteX4" fmla="*/ 0 w 146815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18770 w 1266272"/>
                <a:gd name="connsiteY2" fmla="*/ 3073236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06895 w 1266272"/>
                <a:gd name="connsiteY2" fmla="*/ 2420093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328" h="3655127">
                  <a:moveTo>
                    <a:pt x="19056" y="1163782"/>
                  </a:moveTo>
                  <a:cubicBezTo>
                    <a:pt x="429272" y="740229"/>
                    <a:pt x="863237" y="387927"/>
                    <a:pt x="1285328" y="0"/>
                  </a:cubicBezTo>
                  <a:lnTo>
                    <a:pt x="1225951" y="2420093"/>
                  </a:lnTo>
                  <a:cubicBezTo>
                    <a:pt x="823653" y="2831771"/>
                    <a:pt x="445104" y="3279075"/>
                    <a:pt x="19056" y="3655127"/>
                  </a:cubicBezTo>
                  <a:cubicBezTo>
                    <a:pt x="20648" y="2837846"/>
                    <a:pt x="-1511" y="1973062"/>
                    <a:pt x="81" y="1155781"/>
                  </a:cubicBezTo>
                  <a:lnTo>
                    <a:pt x="19056" y="11637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45" name="Rectangle 4">
              <a:extLst>
                <a:ext uri="{FF2B5EF4-FFF2-40B4-BE49-F238E27FC236}">
                  <a16:creationId xmlns:a16="http://schemas.microsoft.com/office/drawing/2014/main" id="{5887487A-C54F-418C-BE9D-332DD1603165}"/>
                </a:ext>
              </a:extLst>
            </p:cNvPr>
            <p:cNvSpPr/>
            <p:nvPr/>
          </p:nvSpPr>
          <p:spPr>
            <a:xfrm>
              <a:off x="2612260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46" name="Rectangle 4">
              <a:extLst>
                <a:ext uri="{FF2B5EF4-FFF2-40B4-BE49-F238E27FC236}">
                  <a16:creationId xmlns:a16="http://schemas.microsoft.com/office/drawing/2014/main" id="{3B578F13-0507-42BB-ABE2-2EF8D216E3AC}"/>
                </a:ext>
              </a:extLst>
            </p:cNvPr>
            <p:cNvSpPr/>
            <p:nvPr/>
          </p:nvSpPr>
          <p:spPr>
            <a:xfrm>
              <a:off x="3701334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47" name="Rectangle 4">
              <a:extLst>
                <a:ext uri="{FF2B5EF4-FFF2-40B4-BE49-F238E27FC236}">
                  <a16:creationId xmlns:a16="http://schemas.microsoft.com/office/drawing/2014/main" id="{621F0D44-6140-4116-AD80-C3504AFB30D3}"/>
                </a:ext>
              </a:extLst>
            </p:cNvPr>
            <p:cNvSpPr/>
            <p:nvPr/>
          </p:nvSpPr>
          <p:spPr>
            <a:xfrm>
              <a:off x="4751848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48" name="Rectangle 4">
              <a:extLst>
                <a:ext uri="{FF2B5EF4-FFF2-40B4-BE49-F238E27FC236}">
                  <a16:creationId xmlns:a16="http://schemas.microsoft.com/office/drawing/2014/main" id="{EFC42586-1684-4D8A-985F-498975E6B94C}"/>
                </a:ext>
              </a:extLst>
            </p:cNvPr>
            <p:cNvSpPr/>
            <p:nvPr/>
          </p:nvSpPr>
          <p:spPr>
            <a:xfrm>
              <a:off x="2612260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49" name="Rectangle 4">
              <a:extLst>
                <a:ext uri="{FF2B5EF4-FFF2-40B4-BE49-F238E27FC236}">
                  <a16:creationId xmlns:a16="http://schemas.microsoft.com/office/drawing/2014/main" id="{470FA49C-2B06-4218-A781-909C42AE6BDC}"/>
                </a:ext>
              </a:extLst>
            </p:cNvPr>
            <p:cNvSpPr/>
            <p:nvPr/>
          </p:nvSpPr>
          <p:spPr>
            <a:xfrm>
              <a:off x="3701334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50" name="Rectangle 4">
              <a:extLst>
                <a:ext uri="{FF2B5EF4-FFF2-40B4-BE49-F238E27FC236}">
                  <a16:creationId xmlns:a16="http://schemas.microsoft.com/office/drawing/2014/main" id="{89B54751-32FD-48B3-93C4-FF5A3BEDC8A0}"/>
                </a:ext>
              </a:extLst>
            </p:cNvPr>
            <p:cNvSpPr/>
            <p:nvPr/>
          </p:nvSpPr>
          <p:spPr>
            <a:xfrm>
              <a:off x="4751848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ED15E92F-307D-4381-9DC7-A2361E318205}"/>
              </a:ext>
            </a:extLst>
          </p:cNvPr>
          <p:cNvGrpSpPr/>
          <p:nvPr/>
        </p:nvGrpSpPr>
        <p:grpSpPr>
          <a:xfrm>
            <a:off x="9745811" y="2469014"/>
            <a:ext cx="246037" cy="254139"/>
            <a:chOff x="2612260" y="1422267"/>
            <a:chExt cx="3975964" cy="4002557"/>
          </a:xfrm>
          <a:solidFill>
            <a:schemeClr val="accent1">
              <a:lumMod val="90000"/>
            </a:schemeClr>
          </a:solidFill>
        </p:grpSpPr>
        <p:sp>
          <p:nvSpPr>
            <p:cNvPr id="252" name="Rectangle 4">
              <a:extLst>
                <a:ext uri="{FF2B5EF4-FFF2-40B4-BE49-F238E27FC236}">
                  <a16:creationId xmlns:a16="http://schemas.microsoft.com/office/drawing/2014/main" id="{34CAE458-0EF2-4335-A4BF-2F97CBD4B184}"/>
                </a:ext>
              </a:extLst>
            </p:cNvPr>
            <p:cNvSpPr/>
            <p:nvPr/>
          </p:nvSpPr>
          <p:spPr>
            <a:xfrm>
              <a:off x="2612348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53" name="Parallelogram 6">
              <a:extLst>
                <a:ext uri="{FF2B5EF4-FFF2-40B4-BE49-F238E27FC236}">
                  <a16:creationId xmlns:a16="http://schemas.microsoft.com/office/drawing/2014/main" id="{74A22C30-C032-4968-B9E4-22AAAF12312E}"/>
                </a:ext>
              </a:extLst>
            </p:cNvPr>
            <p:cNvSpPr/>
            <p:nvPr/>
          </p:nvSpPr>
          <p:spPr>
            <a:xfrm rot="626696">
              <a:off x="2769338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54" name="Parallelogram 6">
              <a:extLst>
                <a:ext uri="{FF2B5EF4-FFF2-40B4-BE49-F238E27FC236}">
                  <a16:creationId xmlns:a16="http://schemas.microsoft.com/office/drawing/2014/main" id="{AC5A3BF7-4C3D-465E-A3FB-6FC4B639BF60}"/>
                </a:ext>
              </a:extLst>
            </p:cNvPr>
            <p:cNvSpPr/>
            <p:nvPr/>
          </p:nvSpPr>
          <p:spPr>
            <a:xfrm rot="556271">
              <a:off x="2952738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55" name="Parallelogram 6">
              <a:extLst>
                <a:ext uri="{FF2B5EF4-FFF2-40B4-BE49-F238E27FC236}">
                  <a16:creationId xmlns:a16="http://schemas.microsoft.com/office/drawing/2014/main" id="{72D4EDF8-AC8E-4FC3-B1B6-253C6E6FB4BF}"/>
                </a:ext>
              </a:extLst>
            </p:cNvPr>
            <p:cNvSpPr/>
            <p:nvPr/>
          </p:nvSpPr>
          <p:spPr>
            <a:xfrm rot="556271">
              <a:off x="3148723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56" name="Parallelogram 6">
              <a:extLst>
                <a:ext uri="{FF2B5EF4-FFF2-40B4-BE49-F238E27FC236}">
                  <a16:creationId xmlns:a16="http://schemas.microsoft.com/office/drawing/2014/main" id="{7A455CF3-EECB-42A5-B8A8-A82A88BA3484}"/>
                </a:ext>
              </a:extLst>
            </p:cNvPr>
            <p:cNvSpPr/>
            <p:nvPr/>
          </p:nvSpPr>
          <p:spPr>
            <a:xfrm rot="556271">
              <a:off x="3377117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57" name="Rectangle 4">
              <a:extLst>
                <a:ext uri="{FF2B5EF4-FFF2-40B4-BE49-F238E27FC236}">
                  <a16:creationId xmlns:a16="http://schemas.microsoft.com/office/drawing/2014/main" id="{8AC9EEB1-D284-4160-A55A-081982D770E2}"/>
                </a:ext>
              </a:extLst>
            </p:cNvPr>
            <p:cNvSpPr/>
            <p:nvPr/>
          </p:nvSpPr>
          <p:spPr>
            <a:xfrm>
              <a:off x="3707740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58" name="Parallelogram 6">
              <a:extLst>
                <a:ext uri="{FF2B5EF4-FFF2-40B4-BE49-F238E27FC236}">
                  <a16:creationId xmlns:a16="http://schemas.microsoft.com/office/drawing/2014/main" id="{0E0B6A5F-0196-41B5-92CE-2D98709BD084}"/>
                </a:ext>
              </a:extLst>
            </p:cNvPr>
            <p:cNvSpPr/>
            <p:nvPr/>
          </p:nvSpPr>
          <p:spPr>
            <a:xfrm rot="626696">
              <a:off x="3864730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59" name="Parallelogram 6">
              <a:extLst>
                <a:ext uri="{FF2B5EF4-FFF2-40B4-BE49-F238E27FC236}">
                  <a16:creationId xmlns:a16="http://schemas.microsoft.com/office/drawing/2014/main" id="{190CD178-2212-460F-8DE2-3D69B6C2E170}"/>
                </a:ext>
              </a:extLst>
            </p:cNvPr>
            <p:cNvSpPr/>
            <p:nvPr/>
          </p:nvSpPr>
          <p:spPr>
            <a:xfrm rot="556271">
              <a:off x="4048130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60" name="Parallelogram 6">
              <a:extLst>
                <a:ext uri="{FF2B5EF4-FFF2-40B4-BE49-F238E27FC236}">
                  <a16:creationId xmlns:a16="http://schemas.microsoft.com/office/drawing/2014/main" id="{46C5731B-AC08-461C-B923-F8E20C4C6FC8}"/>
                </a:ext>
              </a:extLst>
            </p:cNvPr>
            <p:cNvSpPr/>
            <p:nvPr/>
          </p:nvSpPr>
          <p:spPr>
            <a:xfrm rot="556271">
              <a:off x="4244115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61" name="Parallelogram 6">
              <a:extLst>
                <a:ext uri="{FF2B5EF4-FFF2-40B4-BE49-F238E27FC236}">
                  <a16:creationId xmlns:a16="http://schemas.microsoft.com/office/drawing/2014/main" id="{A7E494C2-EA59-4BF5-8B6D-975E3D5B6E62}"/>
                </a:ext>
              </a:extLst>
            </p:cNvPr>
            <p:cNvSpPr/>
            <p:nvPr/>
          </p:nvSpPr>
          <p:spPr>
            <a:xfrm rot="556271">
              <a:off x="4472509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62" name="Rectangle 4">
              <a:extLst>
                <a:ext uri="{FF2B5EF4-FFF2-40B4-BE49-F238E27FC236}">
                  <a16:creationId xmlns:a16="http://schemas.microsoft.com/office/drawing/2014/main" id="{B49BB79B-8648-4A4F-A1DD-8FFDEBE3C796}"/>
                </a:ext>
              </a:extLst>
            </p:cNvPr>
            <p:cNvSpPr/>
            <p:nvPr/>
          </p:nvSpPr>
          <p:spPr>
            <a:xfrm>
              <a:off x="4745338" y="2808071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63" name="Parallelogram 6">
              <a:extLst>
                <a:ext uri="{FF2B5EF4-FFF2-40B4-BE49-F238E27FC236}">
                  <a16:creationId xmlns:a16="http://schemas.microsoft.com/office/drawing/2014/main" id="{9FC328A7-E05A-4DD8-B881-A9780C8A30D8}"/>
                </a:ext>
              </a:extLst>
            </p:cNvPr>
            <p:cNvSpPr/>
            <p:nvPr/>
          </p:nvSpPr>
          <p:spPr>
            <a:xfrm rot="626696">
              <a:off x="4902328" y="1466748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64" name="Parallelogram 6">
              <a:extLst>
                <a:ext uri="{FF2B5EF4-FFF2-40B4-BE49-F238E27FC236}">
                  <a16:creationId xmlns:a16="http://schemas.microsoft.com/office/drawing/2014/main" id="{8EA164AD-F3F1-421A-BAF6-96A21D9EF5ED}"/>
                </a:ext>
              </a:extLst>
            </p:cNvPr>
            <p:cNvSpPr/>
            <p:nvPr/>
          </p:nvSpPr>
          <p:spPr>
            <a:xfrm rot="556271">
              <a:off x="5085728" y="1550921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65" name="Parallelogram 6">
              <a:extLst>
                <a:ext uri="{FF2B5EF4-FFF2-40B4-BE49-F238E27FC236}">
                  <a16:creationId xmlns:a16="http://schemas.microsoft.com/office/drawing/2014/main" id="{3CAD4E48-EE0D-4103-BB09-E0CD3D42495A}"/>
                </a:ext>
              </a:extLst>
            </p:cNvPr>
            <p:cNvSpPr/>
            <p:nvPr/>
          </p:nvSpPr>
          <p:spPr>
            <a:xfrm rot="556271">
              <a:off x="5281713" y="1545177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66" name="Parallelogram 6">
              <a:extLst>
                <a:ext uri="{FF2B5EF4-FFF2-40B4-BE49-F238E27FC236}">
                  <a16:creationId xmlns:a16="http://schemas.microsoft.com/office/drawing/2014/main" id="{C5CC99BE-3B6B-4CA2-8541-31C472E7B331}"/>
                </a:ext>
              </a:extLst>
            </p:cNvPr>
            <p:cNvSpPr/>
            <p:nvPr/>
          </p:nvSpPr>
          <p:spPr>
            <a:xfrm rot="556271">
              <a:off x="5510107" y="1506879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67" name="Rectangle 7">
              <a:extLst>
                <a:ext uri="{FF2B5EF4-FFF2-40B4-BE49-F238E27FC236}">
                  <a16:creationId xmlns:a16="http://schemas.microsoft.com/office/drawing/2014/main" id="{10F6376B-00A5-4A44-BE5E-09E05C9AA203}"/>
                </a:ext>
              </a:extLst>
            </p:cNvPr>
            <p:cNvSpPr/>
            <p:nvPr/>
          </p:nvSpPr>
          <p:spPr>
            <a:xfrm>
              <a:off x="5546983" y="1701466"/>
              <a:ext cx="1041241" cy="3655127"/>
            </a:xfrm>
            <a:custGeom>
              <a:avLst/>
              <a:gdLst>
                <a:gd name="connsiteX0" fmla="*/ 0 w 1468152"/>
                <a:gd name="connsiteY0" fmla="*/ 0 h 2491345"/>
                <a:gd name="connsiteX1" fmla="*/ 1468152 w 1468152"/>
                <a:gd name="connsiteY1" fmla="*/ 0 h 2491345"/>
                <a:gd name="connsiteX2" fmla="*/ 1468152 w 1468152"/>
                <a:gd name="connsiteY2" fmla="*/ 2491345 h 2491345"/>
                <a:gd name="connsiteX3" fmla="*/ 0 w 1468152"/>
                <a:gd name="connsiteY3" fmla="*/ 2491345 h 2491345"/>
                <a:gd name="connsiteX4" fmla="*/ 0 w 1468152"/>
                <a:gd name="connsiteY4" fmla="*/ 0 h 2491345"/>
                <a:gd name="connsiteX0" fmla="*/ 0 w 1468152"/>
                <a:gd name="connsiteY0" fmla="*/ 1163782 h 3655127"/>
                <a:gd name="connsiteX1" fmla="*/ 1266272 w 1468152"/>
                <a:gd name="connsiteY1" fmla="*/ 0 h 3655127"/>
                <a:gd name="connsiteX2" fmla="*/ 1468152 w 1468152"/>
                <a:gd name="connsiteY2" fmla="*/ 3655127 h 3655127"/>
                <a:gd name="connsiteX3" fmla="*/ 0 w 1468152"/>
                <a:gd name="connsiteY3" fmla="*/ 3655127 h 3655127"/>
                <a:gd name="connsiteX4" fmla="*/ 0 w 146815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18770 w 1266272"/>
                <a:gd name="connsiteY2" fmla="*/ 3073236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06895 w 1266272"/>
                <a:gd name="connsiteY2" fmla="*/ 2420093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328" h="3655127">
                  <a:moveTo>
                    <a:pt x="19056" y="1163782"/>
                  </a:moveTo>
                  <a:cubicBezTo>
                    <a:pt x="429272" y="740229"/>
                    <a:pt x="863237" y="387927"/>
                    <a:pt x="1285328" y="0"/>
                  </a:cubicBezTo>
                  <a:lnTo>
                    <a:pt x="1225951" y="2420093"/>
                  </a:lnTo>
                  <a:cubicBezTo>
                    <a:pt x="823653" y="2831771"/>
                    <a:pt x="445104" y="3279075"/>
                    <a:pt x="19056" y="3655127"/>
                  </a:cubicBezTo>
                  <a:cubicBezTo>
                    <a:pt x="20648" y="2837846"/>
                    <a:pt x="-1511" y="1973062"/>
                    <a:pt x="81" y="1155781"/>
                  </a:cubicBezTo>
                  <a:lnTo>
                    <a:pt x="19056" y="11637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68" name="Rectangle 4">
              <a:extLst>
                <a:ext uri="{FF2B5EF4-FFF2-40B4-BE49-F238E27FC236}">
                  <a16:creationId xmlns:a16="http://schemas.microsoft.com/office/drawing/2014/main" id="{22FD7BB0-3BF0-4B16-B1C6-C0F9C39DD4CD}"/>
                </a:ext>
              </a:extLst>
            </p:cNvPr>
            <p:cNvSpPr/>
            <p:nvPr/>
          </p:nvSpPr>
          <p:spPr>
            <a:xfrm>
              <a:off x="2612260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69" name="Rectangle 4">
              <a:extLst>
                <a:ext uri="{FF2B5EF4-FFF2-40B4-BE49-F238E27FC236}">
                  <a16:creationId xmlns:a16="http://schemas.microsoft.com/office/drawing/2014/main" id="{96E5331A-F1FF-45E3-BC57-D7678B9EF179}"/>
                </a:ext>
              </a:extLst>
            </p:cNvPr>
            <p:cNvSpPr/>
            <p:nvPr/>
          </p:nvSpPr>
          <p:spPr>
            <a:xfrm>
              <a:off x="3701334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70" name="Rectangle 4">
              <a:extLst>
                <a:ext uri="{FF2B5EF4-FFF2-40B4-BE49-F238E27FC236}">
                  <a16:creationId xmlns:a16="http://schemas.microsoft.com/office/drawing/2014/main" id="{0EAE7CA6-D7D2-4CCE-B264-D5963F4C1531}"/>
                </a:ext>
              </a:extLst>
            </p:cNvPr>
            <p:cNvSpPr/>
            <p:nvPr/>
          </p:nvSpPr>
          <p:spPr>
            <a:xfrm>
              <a:off x="4751848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71" name="Rectangle 4">
              <a:extLst>
                <a:ext uri="{FF2B5EF4-FFF2-40B4-BE49-F238E27FC236}">
                  <a16:creationId xmlns:a16="http://schemas.microsoft.com/office/drawing/2014/main" id="{F28061A3-7385-42BD-90D3-A27E39F2D6C8}"/>
                </a:ext>
              </a:extLst>
            </p:cNvPr>
            <p:cNvSpPr/>
            <p:nvPr/>
          </p:nvSpPr>
          <p:spPr>
            <a:xfrm>
              <a:off x="2612260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72" name="Rectangle 4">
              <a:extLst>
                <a:ext uri="{FF2B5EF4-FFF2-40B4-BE49-F238E27FC236}">
                  <a16:creationId xmlns:a16="http://schemas.microsoft.com/office/drawing/2014/main" id="{B8D3EB02-011F-41CA-8565-9213E5C9AE3D}"/>
                </a:ext>
              </a:extLst>
            </p:cNvPr>
            <p:cNvSpPr/>
            <p:nvPr/>
          </p:nvSpPr>
          <p:spPr>
            <a:xfrm>
              <a:off x="3701334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73" name="Rectangle 4">
              <a:extLst>
                <a:ext uri="{FF2B5EF4-FFF2-40B4-BE49-F238E27FC236}">
                  <a16:creationId xmlns:a16="http://schemas.microsoft.com/office/drawing/2014/main" id="{BA07095B-5DC4-485C-B831-63652B54383B}"/>
                </a:ext>
              </a:extLst>
            </p:cNvPr>
            <p:cNvSpPr/>
            <p:nvPr/>
          </p:nvSpPr>
          <p:spPr>
            <a:xfrm>
              <a:off x="4751848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274" name="Rounded Rectangle 2">
            <a:extLst>
              <a:ext uri="{FF2B5EF4-FFF2-40B4-BE49-F238E27FC236}">
                <a16:creationId xmlns:a16="http://schemas.microsoft.com/office/drawing/2014/main" id="{15E3E2E2-9226-4171-A11C-484ACE39BD53}"/>
              </a:ext>
            </a:extLst>
          </p:cNvPr>
          <p:cNvSpPr/>
          <p:nvPr/>
        </p:nvSpPr>
        <p:spPr>
          <a:xfrm>
            <a:off x="4205910" y="3366667"/>
            <a:ext cx="200789" cy="298192"/>
          </a:xfrm>
          <a:custGeom>
            <a:avLst/>
            <a:gdLst/>
            <a:ahLst/>
            <a:cxnLst/>
            <a:rect l="l" t="t" r="r" b="b"/>
            <a:pathLst>
              <a:path w="2736304" h="3960440">
                <a:moveTo>
                  <a:pt x="1535774" y="3045693"/>
                </a:moveTo>
                <a:cubicBezTo>
                  <a:pt x="1502632" y="3045693"/>
                  <a:pt x="1475766" y="3072559"/>
                  <a:pt x="1475766" y="3105701"/>
                </a:cubicBezTo>
                <a:lnTo>
                  <a:pt x="1475766" y="3345725"/>
                </a:lnTo>
                <a:cubicBezTo>
                  <a:pt x="1475766" y="3378867"/>
                  <a:pt x="1502632" y="3405733"/>
                  <a:pt x="1535774" y="3405733"/>
                </a:cubicBezTo>
                <a:lnTo>
                  <a:pt x="1775798" y="3405733"/>
                </a:lnTo>
                <a:cubicBezTo>
                  <a:pt x="1808940" y="3405733"/>
                  <a:pt x="1835806" y="3378867"/>
                  <a:pt x="1835806" y="3345725"/>
                </a:cubicBezTo>
                <a:lnTo>
                  <a:pt x="1835806" y="3105701"/>
                </a:lnTo>
                <a:cubicBezTo>
                  <a:pt x="1835806" y="3072559"/>
                  <a:pt x="1808940" y="3045693"/>
                  <a:pt x="1775798" y="3045693"/>
                </a:cubicBezTo>
                <a:close/>
                <a:moveTo>
                  <a:pt x="973636" y="3045693"/>
                </a:moveTo>
                <a:cubicBezTo>
                  <a:pt x="940494" y="3045693"/>
                  <a:pt x="913628" y="3072559"/>
                  <a:pt x="913628" y="3105701"/>
                </a:cubicBezTo>
                <a:lnTo>
                  <a:pt x="913628" y="3345725"/>
                </a:lnTo>
                <a:cubicBezTo>
                  <a:pt x="913628" y="3378867"/>
                  <a:pt x="940494" y="3405733"/>
                  <a:pt x="973636" y="3405733"/>
                </a:cubicBezTo>
                <a:lnTo>
                  <a:pt x="1213660" y="3405733"/>
                </a:lnTo>
                <a:cubicBezTo>
                  <a:pt x="1246802" y="3405733"/>
                  <a:pt x="1273668" y="3378867"/>
                  <a:pt x="1273668" y="3345725"/>
                </a:cubicBezTo>
                <a:lnTo>
                  <a:pt x="1273668" y="3105701"/>
                </a:lnTo>
                <a:cubicBezTo>
                  <a:pt x="1273668" y="3072559"/>
                  <a:pt x="1246802" y="3045693"/>
                  <a:pt x="1213660" y="3045693"/>
                </a:cubicBezTo>
                <a:close/>
                <a:moveTo>
                  <a:pt x="411498" y="3045693"/>
                </a:moveTo>
                <a:cubicBezTo>
                  <a:pt x="378356" y="3045693"/>
                  <a:pt x="351490" y="3072559"/>
                  <a:pt x="351490" y="3105701"/>
                </a:cubicBezTo>
                <a:lnTo>
                  <a:pt x="351490" y="3345725"/>
                </a:lnTo>
                <a:cubicBezTo>
                  <a:pt x="351490" y="3378867"/>
                  <a:pt x="378356" y="3405733"/>
                  <a:pt x="411498" y="3405733"/>
                </a:cubicBezTo>
                <a:lnTo>
                  <a:pt x="651522" y="3405733"/>
                </a:lnTo>
                <a:cubicBezTo>
                  <a:pt x="684664" y="3405733"/>
                  <a:pt x="711530" y="3378867"/>
                  <a:pt x="711530" y="3345725"/>
                </a:cubicBezTo>
                <a:lnTo>
                  <a:pt x="711530" y="3105701"/>
                </a:lnTo>
                <a:cubicBezTo>
                  <a:pt x="711530" y="3072559"/>
                  <a:pt x="684664" y="3045693"/>
                  <a:pt x="651522" y="3045693"/>
                </a:cubicBezTo>
                <a:close/>
                <a:moveTo>
                  <a:pt x="2091548" y="2450508"/>
                </a:moveTo>
                <a:cubicBezTo>
                  <a:pt x="2058410" y="2450508"/>
                  <a:pt x="2031547" y="2477371"/>
                  <a:pt x="2031547" y="2510509"/>
                </a:cubicBezTo>
                <a:lnTo>
                  <a:pt x="2031547" y="3345732"/>
                </a:lnTo>
                <a:cubicBezTo>
                  <a:pt x="2031547" y="3378870"/>
                  <a:pt x="2058410" y="3405733"/>
                  <a:pt x="2091548" y="3405733"/>
                </a:cubicBezTo>
                <a:lnTo>
                  <a:pt x="2331546" y="3405733"/>
                </a:lnTo>
                <a:cubicBezTo>
                  <a:pt x="2364684" y="3405733"/>
                  <a:pt x="2391547" y="3378870"/>
                  <a:pt x="2391547" y="3345732"/>
                </a:cubicBezTo>
                <a:lnTo>
                  <a:pt x="2391547" y="2510509"/>
                </a:lnTo>
                <a:cubicBezTo>
                  <a:pt x="2391547" y="2477371"/>
                  <a:pt x="2364684" y="2450508"/>
                  <a:pt x="2331546" y="2450508"/>
                </a:cubicBezTo>
                <a:close/>
                <a:moveTo>
                  <a:pt x="1535774" y="2450508"/>
                </a:moveTo>
                <a:cubicBezTo>
                  <a:pt x="1502632" y="2450508"/>
                  <a:pt x="1475766" y="2477374"/>
                  <a:pt x="1475766" y="2510516"/>
                </a:cubicBezTo>
                <a:lnTo>
                  <a:pt x="1475766" y="2750540"/>
                </a:lnTo>
                <a:cubicBezTo>
                  <a:pt x="1475766" y="2783682"/>
                  <a:pt x="1502632" y="2810548"/>
                  <a:pt x="1535774" y="2810548"/>
                </a:cubicBezTo>
                <a:lnTo>
                  <a:pt x="1775798" y="2810548"/>
                </a:lnTo>
                <a:cubicBezTo>
                  <a:pt x="1808940" y="2810548"/>
                  <a:pt x="1835806" y="2783682"/>
                  <a:pt x="1835806" y="2750540"/>
                </a:cubicBezTo>
                <a:lnTo>
                  <a:pt x="1835806" y="2510516"/>
                </a:lnTo>
                <a:cubicBezTo>
                  <a:pt x="1835806" y="2477374"/>
                  <a:pt x="1808940" y="2450508"/>
                  <a:pt x="1775798" y="2450508"/>
                </a:cubicBezTo>
                <a:close/>
                <a:moveTo>
                  <a:pt x="973636" y="2450508"/>
                </a:moveTo>
                <a:cubicBezTo>
                  <a:pt x="940494" y="2450508"/>
                  <a:pt x="913628" y="2477374"/>
                  <a:pt x="913628" y="2510516"/>
                </a:cubicBezTo>
                <a:lnTo>
                  <a:pt x="913628" y="2750540"/>
                </a:lnTo>
                <a:cubicBezTo>
                  <a:pt x="913628" y="2783682"/>
                  <a:pt x="940494" y="2810548"/>
                  <a:pt x="973636" y="2810548"/>
                </a:cubicBezTo>
                <a:lnTo>
                  <a:pt x="1213660" y="2810548"/>
                </a:lnTo>
                <a:cubicBezTo>
                  <a:pt x="1246802" y="2810548"/>
                  <a:pt x="1273668" y="2783682"/>
                  <a:pt x="1273668" y="2750540"/>
                </a:cubicBezTo>
                <a:lnTo>
                  <a:pt x="1273668" y="2510516"/>
                </a:lnTo>
                <a:cubicBezTo>
                  <a:pt x="1273668" y="2477374"/>
                  <a:pt x="1246802" y="2450508"/>
                  <a:pt x="1213660" y="2450508"/>
                </a:cubicBezTo>
                <a:close/>
                <a:moveTo>
                  <a:pt x="411498" y="2450508"/>
                </a:moveTo>
                <a:cubicBezTo>
                  <a:pt x="378356" y="2450508"/>
                  <a:pt x="351490" y="2477374"/>
                  <a:pt x="351490" y="2510516"/>
                </a:cubicBezTo>
                <a:lnTo>
                  <a:pt x="351490" y="2750540"/>
                </a:lnTo>
                <a:cubicBezTo>
                  <a:pt x="351490" y="2783682"/>
                  <a:pt x="378356" y="2810548"/>
                  <a:pt x="411498" y="2810548"/>
                </a:cubicBezTo>
                <a:lnTo>
                  <a:pt x="651522" y="2810548"/>
                </a:lnTo>
                <a:cubicBezTo>
                  <a:pt x="684664" y="2810548"/>
                  <a:pt x="711530" y="2783682"/>
                  <a:pt x="711530" y="2750540"/>
                </a:cubicBezTo>
                <a:lnTo>
                  <a:pt x="711530" y="2510516"/>
                </a:lnTo>
                <a:cubicBezTo>
                  <a:pt x="711530" y="2477374"/>
                  <a:pt x="684664" y="2450508"/>
                  <a:pt x="651522" y="2450508"/>
                </a:cubicBezTo>
                <a:close/>
                <a:moveTo>
                  <a:pt x="2091555" y="1855324"/>
                </a:moveTo>
                <a:cubicBezTo>
                  <a:pt x="2058413" y="1855324"/>
                  <a:pt x="2031547" y="1882190"/>
                  <a:pt x="2031547" y="1915332"/>
                </a:cubicBezTo>
                <a:lnTo>
                  <a:pt x="2031547" y="2155356"/>
                </a:lnTo>
                <a:cubicBezTo>
                  <a:pt x="2031547" y="2188498"/>
                  <a:pt x="2058413" y="2215364"/>
                  <a:pt x="2091555" y="2215364"/>
                </a:cubicBezTo>
                <a:lnTo>
                  <a:pt x="2331579" y="2215364"/>
                </a:lnTo>
                <a:cubicBezTo>
                  <a:pt x="2364721" y="2215364"/>
                  <a:pt x="2391587" y="2188498"/>
                  <a:pt x="2391587" y="2155356"/>
                </a:cubicBezTo>
                <a:lnTo>
                  <a:pt x="2391587" y="1915332"/>
                </a:lnTo>
                <a:cubicBezTo>
                  <a:pt x="2391587" y="1882190"/>
                  <a:pt x="2364721" y="1855324"/>
                  <a:pt x="2331579" y="1855324"/>
                </a:cubicBezTo>
                <a:close/>
                <a:moveTo>
                  <a:pt x="1529417" y="1855324"/>
                </a:moveTo>
                <a:cubicBezTo>
                  <a:pt x="1496275" y="1855324"/>
                  <a:pt x="1469409" y="1882190"/>
                  <a:pt x="1469409" y="1915332"/>
                </a:cubicBezTo>
                <a:lnTo>
                  <a:pt x="1469409" y="2155356"/>
                </a:lnTo>
                <a:cubicBezTo>
                  <a:pt x="1469409" y="2188498"/>
                  <a:pt x="1496275" y="2215364"/>
                  <a:pt x="1529417" y="2215364"/>
                </a:cubicBezTo>
                <a:lnTo>
                  <a:pt x="1769441" y="2215364"/>
                </a:lnTo>
                <a:cubicBezTo>
                  <a:pt x="1802583" y="2215364"/>
                  <a:pt x="1829449" y="2188498"/>
                  <a:pt x="1829449" y="2155356"/>
                </a:cubicBezTo>
                <a:lnTo>
                  <a:pt x="1829449" y="1915332"/>
                </a:lnTo>
                <a:cubicBezTo>
                  <a:pt x="1829449" y="1882190"/>
                  <a:pt x="1802583" y="1855324"/>
                  <a:pt x="1769441" y="1855324"/>
                </a:cubicBezTo>
                <a:close/>
                <a:moveTo>
                  <a:pt x="967279" y="1855324"/>
                </a:moveTo>
                <a:cubicBezTo>
                  <a:pt x="934137" y="1855324"/>
                  <a:pt x="907271" y="1882190"/>
                  <a:pt x="907271" y="1915332"/>
                </a:cubicBezTo>
                <a:lnTo>
                  <a:pt x="907271" y="2155356"/>
                </a:lnTo>
                <a:cubicBezTo>
                  <a:pt x="907271" y="2188498"/>
                  <a:pt x="934137" y="2215364"/>
                  <a:pt x="967279" y="2215364"/>
                </a:cubicBezTo>
                <a:lnTo>
                  <a:pt x="1207303" y="2215364"/>
                </a:lnTo>
                <a:cubicBezTo>
                  <a:pt x="1240445" y="2215364"/>
                  <a:pt x="1267311" y="2188498"/>
                  <a:pt x="1267311" y="2155356"/>
                </a:cubicBezTo>
                <a:lnTo>
                  <a:pt x="1267311" y="1915332"/>
                </a:lnTo>
                <a:cubicBezTo>
                  <a:pt x="1267311" y="1882190"/>
                  <a:pt x="1240445" y="1855324"/>
                  <a:pt x="1207303" y="1855324"/>
                </a:cubicBezTo>
                <a:close/>
                <a:moveTo>
                  <a:pt x="405141" y="1855324"/>
                </a:moveTo>
                <a:cubicBezTo>
                  <a:pt x="371999" y="1855324"/>
                  <a:pt x="345133" y="1882190"/>
                  <a:pt x="345133" y="1915332"/>
                </a:cubicBezTo>
                <a:lnTo>
                  <a:pt x="345133" y="2155356"/>
                </a:lnTo>
                <a:cubicBezTo>
                  <a:pt x="345133" y="2188498"/>
                  <a:pt x="371999" y="2215364"/>
                  <a:pt x="405141" y="2215364"/>
                </a:cubicBezTo>
                <a:lnTo>
                  <a:pt x="645165" y="2215364"/>
                </a:lnTo>
                <a:cubicBezTo>
                  <a:pt x="678307" y="2215364"/>
                  <a:pt x="705173" y="2188498"/>
                  <a:pt x="705173" y="2155356"/>
                </a:cubicBezTo>
                <a:lnTo>
                  <a:pt x="705173" y="1915332"/>
                </a:lnTo>
                <a:cubicBezTo>
                  <a:pt x="705173" y="1882190"/>
                  <a:pt x="678307" y="1855324"/>
                  <a:pt x="645165" y="1855324"/>
                </a:cubicBezTo>
                <a:close/>
                <a:moveTo>
                  <a:pt x="2091555" y="1260140"/>
                </a:moveTo>
                <a:cubicBezTo>
                  <a:pt x="2058413" y="1260140"/>
                  <a:pt x="2031547" y="1287006"/>
                  <a:pt x="2031547" y="1320148"/>
                </a:cubicBezTo>
                <a:lnTo>
                  <a:pt x="2031547" y="1560172"/>
                </a:lnTo>
                <a:cubicBezTo>
                  <a:pt x="2031547" y="1593314"/>
                  <a:pt x="2058413" y="1620180"/>
                  <a:pt x="2091555" y="1620180"/>
                </a:cubicBezTo>
                <a:lnTo>
                  <a:pt x="2331579" y="1620180"/>
                </a:lnTo>
                <a:cubicBezTo>
                  <a:pt x="2364721" y="1620180"/>
                  <a:pt x="2391587" y="1593314"/>
                  <a:pt x="2391587" y="1560172"/>
                </a:cubicBezTo>
                <a:lnTo>
                  <a:pt x="2391587" y="1320148"/>
                </a:lnTo>
                <a:cubicBezTo>
                  <a:pt x="2391587" y="1287006"/>
                  <a:pt x="2364721" y="1260140"/>
                  <a:pt x="2331579" y="1260140"/>
                </a:cubicBezTo>
                <a:close/>
                <a:moveTo>
                  <a:pt x="1529417" y="1260140"/>
                </a:moveTo>
                <a:cubicBezTo>
                  <a:pt x="1496275" y="1260140"/>
                  <a:pt x="1469409" y="1287006"/>
                  <a:pt x="1469409" y="1320148"/>
                </a:cubicBezTo>
                <a:lnTo>
                  <a:pt x="1469409" y="1560172"/>
                </a:lnTo>
                <a:cubicBezTo>
                  <a:pt x="1469409" y="1593314"/>
                  <a:pt x="1496275" y="1620180"/>
                  <a:pt x="1529417" y="1620180"/>
                </a:cubicBezTo>
                <a:lnTo>
                  <a:pt x="1769441" y="1620180"/>
                </a:lnTo>
                <a:cubicBezTo>
                  <a:pt x="1802583" y="1620180"/>
                  <a:pt x="1829449" y="1593314"/>
                  <a:pt x="1829449" y="1560172"/>
                </a:cubicBezTo>
                <a:lnTo>
                  <a:pt x="1829449" y="1320148"/>
                </a:lnTo>
                <a:cubicBezTo>
                  <a:pt x="1829449" y="1287006"/>
                  <a:pt x="1802583" y="1260140"/>
                  <a:pt x="1769441" y="1260140"/>
                </a:cubicBezTo>
                <a:close/>
                <a:moveTo>
                  <a:pt x="967279" y="1260140"/>
                </a:moveTo>
                <a:cubicBezTo>
                  <a:pt x="934137" y="1260140"/>
                  <a:pt x="907271" y="1287006"/>
                  <a:pt x="907271" y="1320148"/>
                </a:cubicBezTo>
                <a:lnTo>
                  <a:pt x="907271" y="1560172"/>
                </a:lnTo>
                <a:cubicBezTo>
                  <a:pt x="907271" y="1593314"/>
                  <a:pt x="934137" y="1620180"/>
                  <a:pt x="967279" y="1620180"/>
                </a:cubicBezTo>
                <a:lnTo>
                  <a:pt x="1207303" y="1620180"/>
                </a:lnTo>
                <a:cubicBezTo>
                  <a:pt x="1240445" y="1620180"/>
                  <a:pt x="1267311" y="1593314"/>
                  <a:pt x="1267311" y="1560172"/>
                </a:cubicBezTo>
                <a:lnTo>
                  <a:pt x="1267311" y="1320148"/>
                </a:lnTo>
                <a:cubicBezTo>
                  <a:pt x="1267311" y="1287006"/>
                  <a:pt x="1240445" y="1260140"/>
                  <a:pt x="1207303" y="1260140"/>
                </a:cubicBezTo>
                <a:close/>
                <a:moveTo>
                  <a:pt x="405141" y="1260140"/>
                </a:moveTo>
                <a:cubicBezTo>
                  <a:pt x="371999" y="1260140"/>
                  <a:pt x="345133" y="1287006"/>
                  <a:pt x="345133" y="1320148"/>
                </a:cubicBezTo>
                <a:lnTo>
                  <a:pt x="345133" y="1560172"/>
                </a:lnTo>
                <a:cubicBezTo>
                  <a:pt x="345133" y="1593314"/>
                  <a:pt x="371999" y="1620180"/>
                  <a:pt x="405141" y="1620180"/>
                </a:cubicBezTo>
                <a:lnTo>
                  <a:pt x="645165" y="1620180"/>
                </a:lnTo>
                <a:cubicBezTo>
                  <a:pt x="678307" y="1620180"/>
                  <a:pt x="705173" y="1593314"/>
                  <a:pt x="705173" y="1560172"/>
                </a:cubicBezTo>
                <a:lnTo>
                  <a:pt x="705173" y="1320148"/>
                </a:lnTo>
                <a:cubicBezTo>
                  <a:pt x="705173" y="1287006"/>
                  <a:pt x="678307" y="1260140"/>
                  <a:pt x="645165" y="1260140"/>
                </a:cubicBezTo>
                <a:close/>
                <a:moveTo>
                  <a:pt x="444129" y="277258"/>
                </a:moveTo>
                <a:cubicBezTo>
                  <a:pt x="318150" y="277258"/>
                  <a:pt x="216024" y="379384"/>
                  <a:pt x="216024" y="505363"/>
                </a:cubicBezTo>
                <a:lnTo>
                  <a:pt x="216024" y="744003"/>
                </a:lnTo>
                <a:cubicBezTo>
                  <a:pt x="216024" y="869982"/>
                  <a:pt x="318150" y="972108"/>
                  <a:pt x="444129" y="972108"/>
                </a:cubicBezTo>
                <a:lnTo>
                  <a:pt x="2292175" y="972108"/>
                </a:lnTo>
                <a:cubicBezTo>
                  <a:pt x="2418154" y="972108"/>
                  <a:pt x="2520280" y="869982"/>
                  <a:pt x="2520280" y="744003"/>
                </a:cubicBezTo>
                <a:lnTo>
                  <a:pt x="2520280" y="505363"/>
                </a:lnTo>
                <a:cubicBezTo>
                  <a:pt x="2520280" y="379384"/>
                  <a:pt x="2418154" y="277258"/>
                  <a:pt x="2292175" y="277258"/>
                </a:cubicBezTo>
                <a:close/>
                <a:moveTo>
                  <a:pt x="456060" y="0"/>
                </a:moveTo>
                <a:lnTo>
                  <a:pt x="2280244" y="0"/>
                </a:lnTo>
                <a:cubicBezTo>
                  <a:pt x="2532119" y="0"/>
                  <a:pt x="2736304" y="204185"/>
                  <a:pt x="2736304" y="456060"/>
                </a:cubicBezTo>
                <a:lnTo>
                  <a:pt x="2736304" y="3504380"/>
                </a:lnTo>
                <a:cubicBezTo>
                  <a:pt x="2736304" y="3756255"/>
                  <a:pt x="2532119" y="3960440"/>
                  <a:pt x="2280244" y="3960440"/>
                </a:cubicBezTo>
                <a:lnTo>
                  <a:pt x="456060" y="3960440"/>
                </a:lnTo>
                <a:cubicBezTo>
                  <a:pt x="204185" y="3960440"/>
                  <a:pt x="0" y="3756255"/>
                  <a:pt x="0" y="3504380"/>
                </a:cubicBezTo>
                <a:lnTo>
                  <a:pt x="0" y="456060"/>
                </a:lnTo>
                <a:cubicBezTo>
                  <a:pt x="0" y="204185"/>
                  <a:pt x="204185" y="0"/>
                  <a:pt x="456060" y="0"/>
                </a:cubicBezTo>
                <a:close/>
              </a:path>
            </a:pathLst>
          </a:cu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75" name="Rectangle 1">
            <a:extLst>
              <a:ext uri="{FF2B5EF4-FFF2-40B4-BE49-F238E27FC236}">
                <a16:creationId xmlns:a16="http://schemas.microsoft.com/office/drawing/2014/main" id="{84DF07EE-93FE-40B3-A671-0636E687B821}"/>
              </a:ext>
            </a:extLst>
          </p:cNvPr>
          <p:cNvSpPr/>
          <p:nvPr/>
        </p:nvSpPr>
        <p:spPr>
          <a:xfrm>
            <a:off x="3859377" y="3477378"/>
            <a:ext cx="241470" cy="242643"/>
          </a:xfrm>
          <a:custGeom>
            <a:avLst/>
            <a:gdLst/>
            <a:ahLst/>
            <a:cxnLst/>
            <a:rect l="l" t="t" r="r" b="b"/>
            <a:pathLst>
              <a:path w="4018294" h="3935229">
                <a:moveTo>
                  <a:pt x="1686498" y="3459340"/>
                </a:moveTo>
                <a:cubicBezTo>
                  <a:pt x="1659539" y="3459340"/>
                  <a:pt x="1637685" y="3481194"/>
                  <a:pt x="1637685" y="3508153"/>
                </a:cubicBezTo>
                <a:lnTo>
                  <a:pt x="1637685" y="3703399"/>
                </a:lnTo>
                <a:cubicBezTo>
                  <a:pt x="1637685" y="3730358"/>
                  <a:pt x="1659539" y="3752212"/>
                  <a:pt x="1686498" y="3752212"/>
                </a:cubicBezTo>
                <a:lnTo>
                  <a:pt x="2782130" y="3752212"/>
                </a:lnTo>
                <a:cubicBezTo>
                  <a:pt x="2809089" y="3752212"/>
                  <a:pt x="2830943" y="3730358"/>
                  <a:pt x="2830943" y="3703399"/>
                </a:cubicBezTo>
                <a:lnTo>
                  <a:pt x="2830943" y="3508153"/>
                </a:lnTo>
                <a:cubicBezTo>
                  <a:pt x="2830943" y="3481194"/>
                  <a:pt x="2809089" y="3459340"/>
                  <a:pt x="2782130" y="3459340"/>
                </a:cubicBezTo>
                <a:close/>
                <a:moveTo>
                  <a:pt x="1249864" y="3459340"/>
                </a:moveTo>
                <a:cubicBezTo>
                  <a:pt x="1222905" y="3459340"/>
                  <a:pt x="1201051" y="3481194"/>
                  <a:pt x="1201051" y="3508153"/>
                </a:cubicBezTo>
                <a:lnTo>
                  <a:pt x="1201051" y="3703399"/>
                </a:lnTo>
                <a:cubicBezTo>
                  <a:pt x="1201051" y="3730358"/>
                  <a:pt x="1222905" y="3752212"/>
                  <a:pt x="1249864" y="3752212"/>
                </a:cubicBezTo>
                <a:lnTo>
                  <a:pt x="1445110" y="3752212"/>
                </a:lnTo>
                <a:cubicBezTo>
                  <a:pt x="1472069" y="3752212"/>
                  <a:pt x="1493923" y="3730358"/>
                  <a:pt x="1493923" y="3703399"/>
                </a:cubicBezTo>
                <a:lnTo>
                  <a:pt x="1493923" y="3508153"/>
                </a:lnTo>
                <a:cubicBezTo>
                  <a:pt x="1493923" y="3481194"/>
                  <a:pt x="1472069" y="3459340"/>
                  <a:pt x="1445110" y="3459340"/>
                </a:cubicBezTo>
                <a:close/>
                <a:moveTo>
                  <a:pt x="818798" y="3459340"/>
                </a:moveTo>
                <a:cubicBezTo>
                  <a:pt x="791839" y="3459340"/>
                  <a:pt x="769985" y="3481194"/>
                  <a:pt x="769985" y="3508153"/>
                </a:cubicBezTo>
                <a:lnTo>
                  <a:pt x="769985" y="3703399"/>
                </a:lnTo>
                <a:cubicBezTo>
                  <a:pt x="769985" y="3730358"/>
                  <a:pt x="791839" y="3752212"/>
                  <a:pt x="818798" y="3752212"/>
                </a:cubicBezTo>
                <a:lnTo>
                  <a:pt x="1014044" y="3752212"/>
                </a:lnTo>
                <a:cubicBezTo>
                  <a:pt x="1041003" y="3752212"/>
                  <a:pt x="1062857" y="3730358"/>
                  <a:pt x="1062857" y="3703399"/>
                </a:cubicBezTo>
                <a:lnTo>
                  <a:pt x="1062857" y="3508153"/>
                </a:lnTo>
                <a:cubicBezTo>
                  <a:pt x="1062857" y="3481194"/>
                  <a:pt x="1041003" y="3459340"/>
                  <a:pt x="1014044" y="3459340"/>
                </a:cubicBezTo>
                <a:close/>
                <a:moveTo>
                  <a:pt x="370964" y="3459340"/>
                </a:moveTo>
                <a:cubicBezTo>
                  <a:pt x="344005" y="3459340"/>
                  <a:pt x="322151" y="3481194"/>
                  <a:pt x="322151" y="3508153"/>
                </a:cubicBezTo>
                <a:lnTo>
                  <a:pt x="322151" y="3703399"/>
                </a:lnTo>
                <a:cubicBezTo>
                  <a:pt x="322151" y="3730358"/>
                  <a:pt x="344005" y="3752212"/>
                  <a:pt x="370964" y="3752212"/>
                </a:cubicBezTo>
                <a:lnTo>
                  <a:pt x="566210" y="3752212"/>
                </a:lnTo>
                <a:cubicBezTo>
                  <a:pt x="593169" y="3752212"/>
                  <a:pt x="615023" y="3730358"/>
                  <a:pt x="615023" y="3703399"/>
                </a:cubicBezTo>
                <a:lnTo>
                  <a:pt x="615023" y="3508153"/>
                </a:lnTo>
                <a:cubicBezTo>
                  <a:pt x="615023" y="3481194"/>
                  <a:pt x="593169" y="3459340"/>
                  <a:pt x="566210" y="3459340"/>
                </a:cubicBezTo>
                <a:close/>
                <a:moveTo>
                  <a:pt x="3457259" y="3005009"/>
                </a:moveTo>
                <a:cubicBezTo>
                  <a:pt x="3430300" y="3005009"/>
                  <a:pt x="3408446" y="3026863"/>
                  <a:pt x="3408446" y="3053822"/>
                </a:cubicBezTo>
                <a:lnTo>
                  <a:pt x="3408446" y="3459340"/>
                </a:lnTo>
                <a:lnTo>
                  <a:pt x="3034791" y="3459340"/>
                </a:lnTo>
                <a:cubicBezTo>
                  <a:pt x="3007832" y="3459340"/>
                  <a:pt x="2985978" y="3481194"/>
                  <a:pt x="2985978" y="3508153"/>
                </a:cubicBezTo>
                <a:lnTo>
                  <a:pt x="2985978" y="3703399"/>
                </a:lnTo>
                <a:cubicBezTo>
                  <a:pt x="2985978" y="3730358"/>
                  <a:pt x="3007832" y="3752212"/>
                  <a:pt x="3034791" y="3752212"/>
                </a:cubicBezTo>
                <a:lnTo>
                  <a:pt x="3457259" y="3752212"/>
                </a:lnTo>
                <a:lnTo>
                  <a:pt x="3514594" y="3752212"/>
                </a:lnTo>
                <a:lnTo>
                  <a:pt x="3652505" y="3752212"/>
                </a:lnTo>
                <a:cubicBezTo>
                  <a:pt x="3679464" y="3752212"/>
                  <a:pt x="3701318" y="3730358"/>
                  <a:pt x="3701318" y="3703399"/>
                </a:cubicBezTo>
                <a:lnTo>
                  <a:pt x="3701318" y="3556963"/>
                </a:lnTo>
                <a:lnTo>
                  <a:pt x="3701318" y="3508153"/>
                </a:lnTo>
                <a:lnTo>
                  <a:pt x="3701318" y="3053822"/>
                </a:lnTo>
                <a:cubicBezTo>
                  <a:pt x="3701318" y="3026863"/>
                  <a:pt x="3679464" y="3005009"/>
                  <a:pt x="3652505" y="3005009"/>
                </a:cubicBezTo>
                <a:close/>
                <a:moveTo>
                  <a:pt x="3009426" y="3005009"/>
                </a:moveTo>
                <a:cubicBezTo>
                  <a:pt x="2982467" y="3005009"/>
                  <a:pt x="2960613" y="3026863"/>
                  <a:pt x="2960613" y="3053822"/>
                </a:cubicBezTo>
                <a:lnTo>
                  <a:pt x="2960613" y="3249068"/>
                </a:lnTo>
                <a:cubicBezTo>
                  <a:pt x="2960613" y="3276027"/>
                  <a:pt x="2982467" y="3297881"/>
                  <a:pt x="3009426" y="3297881"/>
                </a:cubicBezTo>
                <a:lnTo>
                  <a:pt x="3204672" y="3297881"/>
                </a:lnTo>
                <a:cubicBezTo>
                  <a:pt x="3231631" y="3297881"/>
                  <a:pt x="3253485" y="3276027"/>
                  <a:pt x="3253485" y="3249068"/>
                </a:cubicBezTo>
                <a:lnTo>
                  <a:pt x="3253485" y="3053822"/>
                </a:lnTo>
                <a:cubicBezTo>
                  <a:pt x="3253485" y="3026863"/>
                  <a:pt x="3231631" y="3005009"/>
                  <a:pt x="3204672" y="3005009"/>
                </a:cubicBezTo>
                <a:close/>
                <a:moveTo>
                  <a:pt x="2578359" y="3005009"/>
                </a:moveTo>
                <a:cubicBezTo>
                  <a:pt x="2551400" y="3005009"/>
                  <a:pt x="2529546" y="3026863"/>
                  <a:pt x="2529546" y="3053822"/>
                </a:cubicBezTo>
                <a:lnTo>
                  <a:pt x="2529546" y="3249068"/>
                </a:lnTo>
                <a:cubicBezTo>
                  <a:pt x="2529546" y="3276027"/>
                  <a:pt x="2551400" y="3297881"/>
                  <a:pt x="2578359" y="3297881"/>
                </a:cubicBezTo>
                <a:lnTo>
                  <a:pt x="2773605" y="3297881"/>
                </a:lnTo>
                <a:cubicBezTo>
                  <a:pt x="2800564" y="3297881"/>
                  <a:pt x="2822418" y="3276027"/>
                  <a:pt x="2822418" y="3249068"/>
                </a:cubicBezTo>
                <a:lnTo>
                  <a:pt x="2822418" y="3053822"/>
                </a:lnTo>
                <a:cubicBezTo>
                  <a:pt x="2822418" y="3026863"/>
                  <a:pt x="2800564" y="3005009"/>
                  <a:pt x="2773605" y="3005009"/>
                </a:cubicBezTo>
                <a:close/>
                <a:moveTo>
                  <a:pt x="2130526" y="3005009"/>
                </a:moveTo>
                <a:cubicBezTo>
                  <a:pt x="2103567" y="3005009"/>
                  <a:pt x="2081713" y="3026863"/>
                  <a:pt x="2081713" y="3053822"/>
                </a:cubicBezTo>
                <a:lnTo>
                  <a:pt x="2081713" y="3249068"/>
                </a:lnTo>
                <a:cubicBezTo>
                  <a:pt x="2081713" y="3276027"/>
                  <a:pt x="2103567" y="3297881"/>
                  <a:pt x="2130526" y="3297881"/>
                </a:cubicBezTo>
                <a:lnTo>
                  <a:pt x="2325772" y="3297881"/>
                </a:lnTo>
                <a:cubicBezTo>
                  <a:pt x="2352731" y="3297881"/>
                  <a:pt x="2374585" y="3276027"/>
                  <a:pt x="2374585" y="3249068"/>
                </a:cubicBezTo>
                <a:lnTo>
                  <a:pt x="2374585" y="3053822"/>
                </a:lnTo>
                <a:cubicBezTo>
                  <a:pt x="2374585" y="3026863"/>
                  <a:pt x="2352731" y="3005009"/>
                  <a:pt x="2325772" y="3005009"/>
                </a:cubicBezTo>
                <a:close/>
                <a:moveTo>
                  <a:pt x="1697697" y="3005009"/>
                </a:moveTo>
                <a:cubicBezTo>
                  <a:pt x="1670738" y="3005009"/>
                  <a:pt x="1648884" y="3026863"/>
                  <a:pt x="1648884" y="3053822"/>
                </a:cubicBezTo>
                <a:lnTo>
                  <a:pt x="1648884" y="3249068"/>
                </a:lnTo>
                <a:cubicBezTo>
                  <a:pt x="1648884" y="3276027"/>
                  <a:pt x="1670738" y="3297881"/>
                  <a:pt x="1697697" y="3297881"/>
                </a:cubicBezTo>
                <a:lnTo>
                  <a:pt x="1892943" y="3297881"/>
                </a:lnTo>
                <a:cubicBezTo>
                  <a:pt x="1919902" y="3297881"/>
                  <a:pt x="1941756" y="3276027"/>
                  <a:pt x="1941756" y="3249068"/>
                </a:cubicBezTo>
                <a:lnTo>
                  <a:pt x="1941756" y="3053822"/>
                </a:lnTo>
                <a:cubicBezTo>
                  <a:pt x="1941756" y="3026863"/>
                  <a:pt x="1919902" y="3005009"/>
                  <a:pt x="1892943" y="3005009"/>
                </a:cubicBezTo>
                <a:close/>
                <a:moveTo>
                  <a:pt x="1249864" y="3005009"/>
                </a:moveTo>
                <a:cubicBezTo>
                  <a:pt x="1222905" y="3005009"/>
                  <a:pt x="1201051" y="3026863"/>
                  <a:pt x="1201051" y="3053822"/>
                </a:cubicBezTo>
                <a:lnTo>
                  <a:pt x="1201051" y="3249068"/>
                </a:lnTo>
                <a:cubicBezTo>
                  <a:pt x="1201051" y="3276027"/>
                  <a:pt x="1222905" y="3297881"/>
                  <a:pt x="1249864" y="3297881"/>
                </a:cubicBezTo>
                <a:lnTo>
                  <a:pt x="1445110" y="3297881"/>
                </a:lnTo>
                <a:cubicBezTo>
                  <a:pt x="1472069" y="3297881"/>
                  <a:pt x="1493923" y="3276027"/>
                  <a:pt x="1493923" y="3249068"/>
                </a:cubicBezTo>
                <a:lnTo>
                  <a:pt x="1493923" y="3053822"/>
                </a:lnTo>
                <a:cubicBezTo>
                  <a:pt x="1493923" y="3026863"/>
                  <a:pt x="1472069" y="3005009"/>
                  <a:pt x="1445110" y="3005009"/>
                </a:cubicBezTo>
                <a:close/>
                <a:moveTo>
                  <a:pt x="818798" y="3005009"/>
                </a:moveTo>
                <a:cubicBezTo>
                  <a:pt x="791839" y="3005009"/>
                  <a:pt x="769985" y="3026863"/>
                  <a:pt x="769985" y="3053822"/>
                </a:cubicBezTo>
                <a:lnTo>
                  <a:pt x="769985" y="3249068"/>
                </a:lnTo>
                <a:cubicBezTo>
                  <a:pt x="769985" y="3276027"/>
                  <a:pt x="791839" y="3297881"/>
                  <a:pt x="818798" y="3297881"/>
                </a:cubicBezTo>
                <a:lnTo>
                  <a:pt x="1014044" y="3297881"/>
                </a:lnTo>
                <a:cubicBezTo>
                  <a:pt x="1041003" y="3297881"/>
                  <a:pt x="1062857" y="3276027"/>
                  <a:pt x="1062857" y="3249068"/>
                </a:cubicBezTo>
                <a:lnTo>
                  <a:pt x="1062857" y="3053822"/>
                </a:lnTo>
                <a:cubicBezTo>
                  <a:pt x="1062857" y="3026863"/>
                  <a:pt x="1041003" y="3005009"/>
                  <a:pt x="1014044" y="3005009"/>
                </a:cubicBezTo>
                <a:close/>
                <a:moveTo>
                  <a:pt x="370964" y="3005009"/>
                </a:moveTo>
                <a:cubicBezTo>
                  <a:pt x="344005" y="3005009"/>
                  <a:pt x="322151" y="3026863"/>
                  <a:pt x="322151" y="3053822"/>
                </a:cubicBezTo>
                <a:lnTo>
                  <a:pt x="322151" y="3249068"/>
                </a:lnTo>
                <a:cubicBezTo>
                  <a:pt x="322151" y="3276027"/>
                  <a:pt x="344005" y="3297881"/>
                  <a:pt x="370964" y="3297881"/>
                </a:cubicBezTo>
                <a:lnTo>
                  <a:pt x="566210" y="3297881"/>
                </a:lnTo>
                <a:cubicBezTo>
                  <a:pt x="593169" y="3297881"/>
                  <a:pt x="615023" y="3276027"/>
                  <a:pt x="615023" y="3249068"/>
                </a:cubicBezTo>
                <a:lnTo>
                  <a:pt x="615023" y="3053822"/>
                </a:lnTo>
                <a:cubicBezTo>
                  <a:pt x="615023" y="3026863"/>
                  <a:pt x="593169" y="3005009"/>
                  <a:pt x="566210" y="3005009"/>
                </a:cubicBezTo>
                <a:close/>
                <a:moveTo>
                  <a:pt x="3465784" y="2504205"/>
                </a:moveTo>
                <a:cubicBezTo>
                  <a:pt x="3438825" y="2504205"/>
                  <a:pt x="3416971" y="2526059"/>
                  <a:pt x="3416971" y="2553018"/>
                </a:cubicBezTo>
                <a:lnTo>
                  <a:pt x="3416971" y="2748264"/>
                </a:lnTo>
                <a:cubicBezTo>
                  <a:pt x="3416971" y="2775223"/>
                  <a:pt x="3438825" y="2797077"/>
                  <a:pt x="3465784" y="2797077"/>
                </a:cubicBezTo>
                <a:lnTo>
                  <a:pt x="3661030" y="2797077"/>
                </a:lnTo>
                <a:cubicBezTo>
                  <a:pt x="3687989" y="2797077"/>
                  <a:pt x="3709843" y="2775223"/>
                  <a:pt x="3709843" y="2748264"/>
                </a:cubicBezTo>
                <a:lnTo>
                  <a:pt x="3709843" y="2553018"/>
                </a:lnTo>
                <a:cubicBezTo>
                  <a:pt x="3709843" y="2526059"/>
                  <a:pt x="3687989" y="2504205"/>
                  <a:pt x="3661030" y="2504205"/>
                </a:cubicBezTo>
                <a:close/>
                <a:moveTo>
                  <a:pt x="3017950" y="2504205"/>
                </a:moveTo>
                <a:cubicBezTo>
                  <a:pt x="2990991" y="2504205"/>
                  <a:pt x="2969137" y="2526059"/>
                  <a:pt x="2969137" y="2553018"/>
                </a:cubicBezTo>
                <a:lnTo>
                  <a:pt x="2969137" y="2748264"/>
                </a:lnTo>
                <a:cubicBezTo>
                  <a:pt x="2969137" y="2775223"/>
                  <a:pt x="2990991" y="2797077"/>
                  <a:pt x="3017950" y="2797077"/>
                </a:cubicBezTo>
                <a:lnTo>
                  <a:pt x="3213196" y="2797077"/>
                </a:lnTo>
                <a:cubicBezTo>
                  <a:pt x="3240155" y="2797077"/>
                  <a:pt x="3262009" y="2775223"/>
                  <a:pt x="3262009" y="2748264"/>
                </a:cubicBezTo>
                <a:lnTo>
                  <a:pt x="3262009" y="2553018"/>
                </a:lnTo>
                <a:cubicBezTo>
                  <a:pt x="3262009" y="2526059"/>
                  <a:pt x="3240155" y="2504205"/>
                  <a:pt x="3213196" y="2504205"/>
                </a:cubicBezTo>
                <a:close/>
                <a:moveTo>
                  <a:pt x="2586884" y="2504205"/>
                </a:moveTo>
                <a:cubicBezTo>
                  <a:pt x="2559925" y="2504205"/>
                  <a:pt x="2538071" y="2526059"/>
                  <a:pt x="2538071" y="2553018"/>
                </a:cubicBezTo>
                <a:lnTo>
                  <a:pt x="2538071" y="2748264"/>
                </a:lnTo>
                <a:cubicBezTo>
                  <a:pt x="2538071" y="2775223"/>
                  <a:pt x="2559925" y="2797077"/>
                  <a:pt x="2586884" y="2797077"/>
                </a:cubicBezTo>
                <a:lnTo>
                  <a:pt x="2782130" y="2797077"/>
                </a:lnTo>
                <a:cubicBezTo>
                  <a:pt x="2809089" y="2797077"/>
                  <a:pt x="2830943" y="2775223"/>
                  <a:pt x="2830943" y="2748264"/>
                </a:cubicBezTo>
                <a:lnTo>
                  <a:pt x="2830943" y="2553018"/>
                </a:lnTo>
                <a:cubicBezTo>
                  <a:pt x="2830943" y="2526059"/>
                  <a:pt x="2809089" y="2504205"/>
                  <a:pt x="2782130" y="2504205"/>
                </a:cubicBezTo>
                <a:close/>
                <a:moveTo>
                  <a:pt x="2139051" y="2504205"/>
                </a:moveTo>
                <a:cubicBezTo>
                  <a:pt x="2112092" y="2504205"/>
                  <a:pt x="2090238" y="2526059"/>
                  <a:pt x="2090238" y="2553018"/>
                </a:cubicBezTo>
                <a:lnTo>
                  <a:pt x="2090238" y="2748264"/>
                </a:lnTo>
                <a:cubicBezTo>
                  <a:pt x="2090238" y="2775223"/>
                  <a:pt x="2112092" y="2797077"/>
                  <a:pt x="2139051" y="2797077"/>
                </a:cubicBezTo>
                <a:lnTo>
                  <a:pt x="2334297" y="2797077"/>
                </a:lnTo>
                <a:cubicBezTo>
                  <a:pt x="2361256" y="2797077"/>
                  <a:pt x="2383110" y="2775223"/>
                  <a:pt x="2383110" y="2748264"/>
                </a:cubicBezTo>
                <a:lnTo>
                  <a:pt x="2383110" y="2553018"/>
                </a:lnTo>
                <a:cubicBezTo>
                  <a:pt x="2383110" y="2526059"/>
                  <a:pt x="2361256" y="2504205"/>
                  <a:pt x="2334297" y="2504205"/>
                </a:cubicBezTo>
                <a:close/>
                <a:moveTo>
                  <a:pt x="1706222" y="2504205"/>
                </a:moveTo>
                <a:cubicBezTo>
                  <a:pt x="1679263" y="2504205"/>
                  <a:pt x="1657409" y="2526059"/>
                  <a:pt x="1657409" y="2553018"/>
                </a:cubicBezTo>
                <a:lnTo>
                  <a:pt x="1657409" y="2748264"/>
                </a:lnTo>
                <a:cubicBezTo>
                  <a:pt x="1657409" y="2775223"/>
                  <a:pt x="1679263" y="2797077"/>
                  <a:pt x="1706222" y="2797077"/>
                </a:cubicBezTo>
                <a:lnTo>
                  <a:pt x="1901468" y="2797077"/>
                </a:lnTo>
                <a:cubicBezTo>
                  <a:pt x="1928427" y="2797077"/>
                  <a:pt x="1950281" y="2775223"/>
                  <a:pt x="1950281" y="2748264"/>
                </a:cubicBezTo>
                <a:lnTo>
                  <a:pt x="1950281" y="2553018"/>
                </a:lnTo>
                <a:cubicBezTo>
                  <a:pt x="1950281" y="2526059"/>
                  <a:pt x="1928427" y="2504205"/>
                  <a:pt x="1901468" y="2504205"/>
                </a:cubicBezTo>
                <a:close/>
                <a:moveTo>
                  <a:pt x="1258389" y="2504205"/>
                </a:moveTo>
                <a:cubicBezTo>
                  <a:pt x="1231430" y="2504205"/>
                  <a:pt x="1209576" y="2526059"/>
                  <a:pt x="1209576" y="2553018"/>
                </a:cubicBezTo>
                <a:lnTo>
                  <a:pt x="1209576" y="2748264"/>
                </a:lnTo>
                <a:cubicBezTo>
                  <a:pt x="1209576" y="2775223"/>
                  <a:pt x="1231430" y="2797077"/>
                  <a:pt x="1258389" y="2797077"/>
                </a:cubicBezTo>
                <a:lnTo>
                  <a:pt x="1453635" y="2797077"/>
                </a:lnTo>
                <a:cubicBezTo>
                  <a:pt x="1480594" y="2797077"/>
                  <a:pt x="1502448" y="2775223"/>
                  <a:pt x="1502448" y="2748264"/>
                </a:cubicBezTo>
                <a:lnTo>
                  <a:pt x="1502448" y="2553018"/>
                </a:lnTo>
                <a:cubicBezTo>
                  <a:pt x="1502448" y="2526059"/>
                  <a:pt x="1480594" y="2504205"/>
                  <a:pt x="1453635" y="2504205"/>
                </a:cubicBezTo>
                <a:close/>
                <a:moveTo>
                  <a:pt x="827323" y="2504205"/>
                </a:moveTo>
                <a:cubicBezTo>
                  <a:pt x="800364" y="2504205"/>
                  <a:pt x="778510" y="2526059"/>
                  <a:pt x="778510" y="2553018"/>
                </a:cubicBezTo>
                <a:lnTo>
                  <a:pt x="778510" y="2748264"/>
                </a:lnTo>
                <a:cubicBezTo>
                  <a:pt x="778510" y="2775223"/>
                  <a:pt x="800364" y="2797077"/>
                  <a:pt x="827323" y="2797077"/>
                </a:cubicBezTo>
                <a:lnTo>
                  <a:pt x="1022569" y="2797077"/>
                </a:lnTo>
                <a:cubicBezTo>
                  <a:pt x="1049528" y="2797077"/>
                  <a:pt x="1071382" y="2775223"/>
                  <a:pt x="1071382" y="2748264"/>
                </a:cubicBezTo>
                <a:lnTo>
                  <a:pt x="1071382" y="2553018"/>
                </a:lnTo>
                <a:cubicBezTo>
                  <a:pt x="1071382" y="2526059"/>
                  <a:pt x="1049528" y="2504205"/>
                  <a:pt x="1022569" y="2504205"/>
                </a:cubicBezTo>
                <a:close/>
                <a:moveTo>
                  <a:pt x="379489" y="2504205"/>
                </a:moveTo>
                <a:cubicBezTo>
                  <a:pt x="352530" y="2504205"/>
                  <a:pt x="330676" y="2526059"/>
                  <a:pt x="330676" y="2553018"/>
                </a:cubicBezTo>
                <a:lnTo>
                  <a:pt x="330676" y="2748264"/>
                </a:lnTo>
                <a:cubicBezTo>
                  <a:pt x="330676" y="2775223"/>
                  <a:pt x="352530" y="2797077"/>
                  <a:pt x="379489" y="2797077"/>
                </a:cubicBezTo>
                <a:lnTo>
                  <a:pt x="574735" y="2797077"/>
                </a:lnTo>
                <a:cubicBezTo>
                  <a:pt x="601694" y="2797077"/>
                  <a:pt x="623548" y="2775223"/>
                  <a:pt x="623548" y="2748264"/>
                </a:cubicBezTo>
                <a:lnTo>
                  <a:pt x="623548" y="2553018"/>
                </a:lnTo>
                <a:cubicBezTo>
                  <a:pt x="623548" y="2526059"/>
                  <a:pt x="601694" y="2504205"/>
                  <a:pt x="574735" y="2504205"/>
                </a:cubicBezTo>
                <a:close/>
                <a:moveTo>
                  <a:pt x="3457259" y="2006115"/>
                </a:moveTo>
                <a:cubicBezTo>
                  <a:pt x="3430300" y="2006115"/>
                  <a:pt x="3408446" y="2027969"/>
                  <a:pt x="3408446" y="2054928"/>
                </a:cubicBezTo>
                <a:lnTo>
                  <a:pt x="3408446" y="2250174"/>
                </a:lnTo>
                <a:cubicBezTo>
                  <a:pt x="3408446" y="2277133"/>
                  <a:pt x="3430300" y="2298987"/>
                  <a:pt x="3457259" y="2298987"/>
                </a:cubicBezTo>
                <a:lnTo>
                  <a:pt x="3652505" y="2298987"/>
                </a:lnTo>
                <a:cubicBezTo>
                  <a:pt x="3679464" y="2298987"/>
                  <a:pt x="3701318" y="2277133"/>
                  <a:pt x="3701318" y="2250174"/>
                </a:cubicBezTo>
                <a:lnTo>
                  <a:pt x="3701318" y="2054928"/>
                </a:lnTo>
                <a:cubicBezTo>
                  <a:pt x="3701318" y="2027969"/>
                  <a:pt x="3679464" y="2006115"/>
                  <a:pt x="3652505" y="2006115"/>
                </a:cubicBezTo>
                <a:close/>
                <a:moveTo>
                  <a:pt x="3009426" y="2006115"/>
                </a:moveTo>
                <a:cubicBezTo>
                  <a:pt x="2982467" y="2006115"/>
                  <a:pt x="2960613" y="2027969"/>
                  <a:pt x="2960613" y="2054928"/>
                </a:cubicBezTo>
                <a:lnTo>
                  <a:pt x="2960613" y="2250174"/>
                </a:lnTo>
                <a:cubicBezTo>
                  <a:pt x="2960613" y="2277133"/>
                  <a:pt x="2982467" y="2298987"/>
                  <a:pt x="3009426" y="2298987"/>
                </a:cubicBezTo>
                <a:lnTo>
                  <a:pt x="3204672" y="2298987"/>
                </a:lnTo>
                <a:cubicBezTo>
                  <a:pt x="3231631" y="2298987"/>
                  <a:pt x="3253485" y="2277133"/>
                  <a:pt x="3253485" y="2250174"/>
                </a:cubicBezTo>
                <a:lnTo>
                  <a:pt x="3253485" y="2054928"/>
                </a:lnTo>
                <a:cubicBezTo>
                  <a:pt x="3253485" y="2027969"/>
                  <a:pt x="3231631" y="2006115"/>
                  <a:pt x="3204672" y="2006115"/>
                </a:cubicBezTo>
                <a:close/>
                <a:moveTo>
                  <a:pt x="2578359" y="2006115"/>
                </a:moveTo>
                <a:cubicBezTo>
                  <a:pt x="2551400" y="2006115"/>
                  <a:pt x="2529546" y="2027969"/>
                  <a:pt x="2529546" y="2054928"/>
                </a:cubicBezTo>
                <a:lnTo>
                  <a:pt x="2529546" y="2250174"/>
                </a:lnTo>
                <a:cubicBezTo>
                  <a:pt x="2529546" y="2277133"/>
                  <a:pt x="2551400" y="2298987"/>
                  <a:pt x="2578359" y="2298987"/>
                </a:cubicBezTo>
                <a:lnTo>
                  <a:pt x="2773605" y="2298987"/>
                </a:lnTo>
                <a:cubicBezTo>
                  <a:pt x="2800564" y="2298987"/>
                  <a:pt x="2822418" y="2277133"/>
                  <a:pt x="2822418" y="2250174"/>
                </a:cubicBezTo>
                <a:lnTo>
                  <a:pt x="2822418" y="2054928"/>
                </a:lnTo>
                <a:cubicBezTo>
                  <a:pt x="2822418" y="2027969"/>
                  <a:pt x="2800564" y="2006115"/>
                  <a:pt x="2773605" y="2006115"/>
                </a:cubicBezTo>
                <a:close/>
                <a:moveTo>
                  <a:pt x="2130526" y="2006115"/>
                </a:moveTo>
                <a:cubicBezTo>
                  <a:pt x="2103567" y="2006115"/>
                  <a:pt x="2081713" y="2027969"/>
                  <a:pt x="2081713" y="2054928"/>
                </a:cubicBezTo>
                <a:lnTo>
                  <a:pt x="2081713" y="2250174"/>
                </a:lnTo>
                <a:cubicBezTo>
                  <a:pt x="2081713" y="2277133"/>
                  <a:pt x="2103567" y="2298987"/>
                  <a:pt x="2130526" y="2298987"/>
                </a:cubicBezTo>
                <a:lnTo>
                  <a:pt x="2325772" y="2298987"/>
                </a:lnTo>
                <a:cubicBezTo>
                  <a:pt x="2352731" y="2298987"/>
                  <a:pt x="2374585" y="2277133"/>
                  <a:pt x="2374585" y="2250174"/>
                </a:cubicBezTo>
                <a:lnTo>
                  <a:pt x="2374585" y="2054928"/>
                </a:lnTo>
                <a:cubicBezTo>
                  <a:pt x="2374585" y="2027969"/>
                  <a:pt x="2352731" y="2006115"/>
                  <a:pt x="2325772" y="2006115"/>
                </a:cubicBezTo>
                <a:close/>
                <a:moveTo>
                  <a:pt x="1697697" y="2006115"/>
                </a:moveTo>
                <a:cubicBezTo>
                  <a:pt x="1670738" y="2006115"/>
                  <a:pt x="1648884" y="2027969"/>
                  <a:pt x="1648884" y="2054928"/>
                </a:cubicBezTo>
                <a:lnTo>
                  <a:pt x="1648884" y="2250174"/>
                </a:lnTo>
                <a:cubicBezTo>
                  <a:pt x="1648884" y="2277133"/>
                  <a:pt x="1670738" y="2298987"/>
                  <a:pt x="1697697" y="2298987"/>
                </a:cubicBezTo>
                <a:lnTo>
                  <a:pt x="1892943" y="2298987"/>
                </a:lnTo>
                <a:cubicBezTo>
                  <a:pt x="1919902" y="2298987"/>
                  <a:pt x="1941756" y="2277133"/>
                  <a:pt x="1941756" y="2250174"/>
                </a:cubicBezTo>
                <a:lnTo>
                  <a:pt x="1941756" y="2054928"/>
                </a:lnTo>
                <a:cubicBezTo>
                  <a:pt x="1941756" y="2027969"/>
                  <a:pt x="1919902" y="2006115"/>
                  <a:pt x="1892943" y="2006115"/>
                </a:cubicBezTo>
                <a:close/>
                <a:moveTo>
                  <a:pt x="1249864" y="2006115"/>
                </a:moveTo>
                <a:cubicBezTo>
                  <a:pt x="1222905" y="2006115"/>
                  <a:pt x="1201051" y="2027969"/>
                  <a:pt x="1201051" y="2054928"/>
                </a:cubicBezTo>
                <a:lnTo>
                  <a:pt x="1201051" y="2250174"/>
                </a:lnTo>
                <a:cubicBezTo>
                  <a:pt x="1201051" y="2277133"/>
                  <a:pt x="1222905" y="2298987"/>
                  <a:pt x="1249864" y="2298987"/>
                </a:cubicBezTo>
                <a:lnTo>
                  <a:pt x="1445110" y="2298987"/>
                </a:lnTo>
                <a:cubicBezTo>
                  <a:pt x="1472069" y="2298987"/>
                  <a:pt x="1493923" y="2277133"/>
                  <a:pt x="1493923" y="2250174"/>
                </a:cubicBezTo>
                <a:lnTo>
                  <a:pt x="1493923" y="2054928"/>
                </a:lnTo>
                <a:cubicBezTo>
                  <a:pt x="1493923" y="2027969"/>
                  <a:pt x="1472069" y="2006115"/>
                  <a:pt x="1445110" y="2006115"/>
                </a:cubicBezTo>
                <a:close/>
                <a:moveTo>
                  <a:pt x="818798" y="2006115"/>
                </a:moveTo>
                <a:cubicBezTo>
                  <a:pt x="791839" y="2006115"/>
                  <a:pt x="769985" y="2027969"/>
                  <a:pt x="769985" y="2054928"/>
                </a:cubicBezTo>
                <a:lnTo>
                  <a:pt x="769985" y="2250174"/>
                </a:lnTo>
                <a:cubicBezTo>
                  <a:pt x="769985" y="2277133"/>
                  <a:pt x="791839" y="2298987"/>
                  <a:pt x="818798" y="2298987"/>
                </a:cubicBezTo>
                <a:lnTo>
                  <a:pt x="1014044" y="2298987"/>
                </a:lnTo>
                <a:cubicBezTo>
                  <a:pt x="1041003" y="2298987"/>
                  <a:pt x="1062857" y="2277133"/>
                  <a:pt x="1062857" y="2250174"/>
                </a:cubicBezTo>
                <a:lnTo>
                  <a:pt x="1062857" y="2054928"/>
                </a:lnTo>
                <a:cubicBezTo>
                  <a:pt x="1062857" y="2027969"/>
                  <a:pt x="1041003" y="2006115"/>
                  <a:pt x="1014044" y="2006115"/>
                </a:cubicBezTo>
                <a:close/>
                <a:moveTo>
                  <a:pt x="370964" y="2006115"/>
                </a:moveTo>
                <a:cubicBezTo>
                  <a:pt x="344005" y="2006115"/>
                  <a:pt x="322151" y="2027969"/>
                  <a:pt x="322151" y="2054928"/>
                </a:cubicBezTo>
                <a:lnTo>
                  <a:pt x="322151" y="2250174"/>
                </a:lnTo>
                <a:cubicBezTo>
                  <a:pt x="322151" y="2277133"/>
                  <a:pt x="344005" y="2298987"/>
                  <a:pt x="370964" y="2298987"/>
                </a:cubicBezTo>
                <a:lnTo>
                  <a:pt x="566210" y="2298987"/>
                </a:lnTo>
                <a:cubicBezTo>
                  <a:pt x="593169" y="2298987"/>
                  <a:pt x="615023" y="2277133"/>
                  <a:pt x="615023" y="2250174"/>
                </a:cubicBezTo>
                <a:lnTo>
                  <a:pt x="615023" y="2054928"/>
                </a:lnTo>
                <a:cubicBezTo>
                  <a:pt x="615023" y="2027969"/>
                  <a:pt x="593169" y="2006115"/>
                  <a:pt x="566210" y="2006115"/>
                </a:cubicBezTo>
                <a:close/>
                <a:moveTo>
                  <a:pt x="661014" y="956103"/>
                </a:moveTo>
                <a:lnTo>
                  <a:pt x="1309087" y="956103"/>
                </a:lnTo>
                <a:lnTo>
                  <a:pt x="1309087" y="1251488"/>
                </a:lnTo>
                <a:lnTo>
                  <a:pt x="1308807" y="1251488"/>
                </a:lnTo>
                <a:cubicBezTo>
                  <a:pt x="1309091" y="1366682"/>
                  <a:pt x="1247916" y="1473290"/>
                  <a:pt x="1148320" y="1531386"/>
                </a:cubicBezTo>
                <a:cubicBezTo>
                  <a:pt x="1048099" y="1589847"/>
                  <a:pt x="924270" y="1590261"/>
                  <a:pt x="823660" y="1532473"/>
                </a:cubicBezTo>
                <a:cubicBezTo>
                  <a:pt x="723050" y="1474685"/>
                  <a:pt x="661015" y="1367514"/>
                  <a:pt x="661015" y="1251489"/>
                </a:cubicBezTo>
                <a:lnTo>
                  <a:pt x="661315" y="1251488"/>
                </a:lnTo>
                <a:lnTo>
                  <a:pt x="661014" y="1251488"/>
                </a:lnTo>
                <a:close/>
                <a:moveTo>
                  <a:pt x="2203871" y="14577"/>
                </a:moveTo>
                <a:lnTo>
                  <a:pt x="2361705" y="14577"/>
                </a:lnTo>
                <a:lnTo>
                  <a:pt x="2361705" y="227644"/>
                </a:lnTo>
                <a:lnTo>
                  <a:pt x="2362254" y="227644"/>
                </a:lnTo>
                <a:lnTo>
                  <a:pt x="2362254" y="759406"/>
                </a:lnTo>
                <a:cubicBezTo>
                  <a:pt x="2362254" y="858375"/>
                  <a:pt x="2442485" y="938606"/>
                  <a:pt x="2541454" y="938606"/>
                </a:cubicBezTo>
                <a:lnTo>
                  <a:pt x="3187508" y="938606"/>
                </a:lnTo>
                <a:lnTo>
                  <a:pt x="3187508" y="939163"/>
                </a:lnTo>
                <a:lnTo>
                  <a:pt x="3342076" y="939163"/>
                </a:lnTo>
                <a:cubicBezTo>
                  <a:pt x="3528151" y="939163"/>
                  <a:pt x="3678994" y="1090006"/>
                  <a:pt x="3678994" y="1276081"/>
                </a:cubicBezTo>
                <a:lnTo>
                  <a:pt x="3678994" y="1774989"/>
                </a:lnTo>
                <a:lnTo>
                  <a:pt x="4018294" y="1774989"/>
                </a:lnTo>
                <a:lnTo>
                  <a:pt x="4018294" y="3935229"/>
                </a:lnTo>
                <a:lnTo>
                  <a:pt x="0" y="3935229"/>
                </a:lnTo>
                <a:lnTo>
                  <a:pt x="0" y="1774989"/>
                </a:lnTo>
                <a:lnTo>
                  <a:pt x="3521276" y="1774989"/>
                </a:lnTo>
                <a:lnTo>
                  <a:pt x="3521276" y="1276081"/>
                </a:lnTo>
                <a:cubicBezTo>
                  <a:pt x="3521276" y="1177112"/>
                  <a:pt x="3441045" y="1096881"/>
                  <a:pt x="3342076" y="1096881"/>
                </a:cubicBezTo>
                <a:lnTo>
                  <a:pt x="2696022" y="1096881"/>
                </a:lnTo>
                <a:lnTo>
                  <a:pt x="2696022" y="1096324"/>
                </a:lnTo>
                <a:lnTo>
                  <a:pt x="2541454" y="1096324"/>
                </a:lnTo>
                <a:cubicBezTo>
                  <a:pt x="2355379" y="1096324"/>
                  <a:pt x="2204536" y="945481"/>
                  <a:pt x="2204536" y="759406"/>
                </a:cubicBezTo>
                <a:lnTo>
                  <a:pt x="2204536" y="227645"/>
                </a:lnTo>
                <a:lnTo>
                  <a:pt x="2203871" y="227645"/>
                </a:lnTo>
                <a:close/>
                <a:moveTo>
                  <a:pt x="913050" y="0"/>
                </a:moveTo>
                <a:lnTo>
                  <a:pt x="1057050" y="0"/>
                </a:lnTo>
                <a:lnTo>
                  <a:pt x="1057050" y="569505"/>
                </a:lnTo>
                <a:cubicBezTo>
                  <a:pt x="1088315" y="573585"/>
                  <a:pt x="1118287" y="585198"/>
                  <a:pt x="1146441" y="601369"/>
                </a:cubicBezTo>
                <a:cubicBezTo>
                  <a:pt x="1247051" y="659157"/>
                  <a:pt x="1309086" y="766328"/>
                  <a:pt x="1309086" y="882353"/>
                </a:cubicBezTo>
                <a:lnTo>
                  <a:pt x="1021050" y="883318"/>
                </a:lnTo>
                <a:lnTo>
                  <a:pt x="1021050" y="612000"/>
                </a:lnTo>
                <a:lnTo>
                  <a:pt x="949050" y="612000"/>
                </a:lnTo>
                <a:lnTo>
                  <a:pt x="949050" y="883559"/>
                </a:lnTo>
                <a:cubicBezTo>
                  <a:pt x="853040" y="883880"/>
                  <a:pt x="757031" y="884202"/>
                  <a:pt x="661021" y="884523"/>
                </a:cubicBezTo>
                <a:cubicBezTo>
                  <a:pt x="660244" y="768500"/>
                  <a:pt x="721560" y="660917"/>
                  <a:pt x="821781" y="602456"/>
                </a:cubicBezTo>
                <a:cubicBezTo>
                  <a:pt x="850465" y="585724"/>
                  <a:pt x="881083" y="573747"/>
                  <a:pt x="913050" y="5695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76" name="Rounded Rectangle 1">
            <a:extLst>
              <a:ext uri="{FF2B5EF4-FFF2-40B4-BE49-F238E27FC236}">
                <a16:creationId xmlns:a16="http://schemas.microsoft.com/office/drawing/2014/main" id="{DC8E46D3-4766-4468-97E2-B9049DB498C7}"/>
              </a:ext>
            </a:extLst>
          </p:cNvPr>
          <p:cNvSpPr/>
          <p:nvPr/>
        </p:nvSpPr>
        <p:spPr>
          <a:xfrm>
            <a:off x="4102620" y="4199063"/>
            <a:ext cx="233667" cy="240638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277" name="Group 251">
            <a:extLst>
              <a:ext uri="{FF2B5EF4-FFF2-40B4-BE49-F238E27FC236}">
                <a16:creationId xmlns:a16="http://schemas.microsoft.com/office/drawing/2014/main" id="{C93A7178-EF06-4238-8487-0964A6B74127}"/>
              </a:ext>
            </a:extLst>
          </p:cNvPr>
          <p:cNvGrpSpPr/>
          <p:nvPr/>
        </p:nvGrpSpPr>
        <p:grpSpPr>
          <a:xfrm>
            <a:off x="3798882" y="3760509"/>
            <a:ext cx="300477" cy="290169"/>
            <a:chOff x="2541126" y="1428177"/>
            <a:chExt cx="4094798" cy="3853874"/>
          </a:xfrm>
          <a:solidFill>
            <a:schemeClr val="accent3">
              <a:lumMod val="90000"/>
            </a:schemeClr>
          </a:solidFill>
        </p:grpSpPr>
        <p:sp>
          <p:nvSpPr>
            <p:cNvPr id="278" name="Oval 3">
              <a:extLst>
                <a:ext uri="{FF2B5EF4-FFF2-40B4-BE49-F238E27FC236}">
                  <a16:creationId xmlns:a16="http://schemas.microsoft.com/office/drawing/2014/main" id="{04F97F0A-35C4-4BF8-ADDD-1DF8894D8AB7}"/>
                </a:ext>
              </a:extLst>
            </p:cNvPr>
            <p:cNvSpPr/>
            <p:nvPr/>
          </p:nvSpPr>
          <p:spPr>
            <a:xfrm rot="3600000">
              <a:off x="4286965" y="2933092"/>
              <a:ext cx="1836914" cy="2861004"/>
            </a:xfrm>
            <a:custGeom>
              <a:avLst/>
              <a:gdLst/>
              <a:ahLst/>
              <a:cxnLst/>
              <a:rect l="l" t="t" r="r" b="b"/>
              <a:pathLst>
                <a:path w="1836914" h="2861004">
                  <a:moveTo>
                    <a:pt x="241839" y="2395457"/>
                  </a:moveTo>
                  <a:lnTo>
                    <a:pt x="1595075" y="2395457"/>
                  </a:lnTo>
                  <a:cubicBezTo>
                    <a:pt x="1428203" y="2681813"/>
                    <a:pt x="1186766" y="2861004"/>
                    <a:pt x="918457" y="2861004"/>
                  </a:cubicBezTo>
                  <a:cubicBezTo>
                    <a:pt x="650148" y="2861004"/>
                    <a:pt x="408711" y="2681813"/>
                    <a:pt x="241839" y="2395457"/>
                  </a:cubicBezTo>
                  <a:close/>
                  <a:moveTo>
                    <a:pt x="899051" y="854553"/>
                  </a:moveTo>
                  <a:lnTo>
                    <a:pt x="892714" y="854681"/>
                  </a:lnTo>
                  <a:cubicBezTo>
                    <a:pt x="854708" y="855445"/>
                    <a:pt x="824517" y="886876"/>
                    <a:pt x="825282" y="924882"/>
                  </a:cubicBezTo>
                  <a:lnTo>
                    <a:pt x="825382" y="929867"/>
                  </a:lnTo>
                  <a:lnTo>
                    <a:pt x="704891" y="932291"/>
                  </a:lnTo>
                  <a:cubicBezTo>
                    <a:pt x="666885" y="933055"/>
                    <a:pt x="636694" y="964486"/>
                    <a:pt x="637459" y="1002492"/>
                  </a:cubicBezTo>
                  <a:lnTo>
                    <a:pt x="637586" y="1008829"/>
                  </a:lnTo>
                  <a:cubicBezTo>
                    <a:pt x="638351" y="1046835"/>
                    <a:pt x="669782" y="1077026"/>
                    <a:pt x="707788" y="1076262"/>
                  </a:cubicBezTo>
                  <a:lnTo>
                    <a:pt x="828278" y="1073838"/>
                  </a:lnTo>
                  <a:lnTo>
                    <a:pt x="831137" y="1215980"/>
                  </a:lnTo>
                  <a:lnTo>
                    <a:pt x="704892" y="1218520"/>
                  </a:lnTo>
                  <a:cubicBezTo>
                    <a:pt x="666885" y="1219284"/>
                    <a:pt x="636694" y="1250715"/>
                    <a:pt x="637459" y="1288721"/>
                  </a:cubicBezTo>
                  <a:lnTo>
                    <a:pt x="637586" y="1295058"/>
                  </a:lnTo>
                  <a:cubicBezTo>
                    <a:pt x="638351" y="1333064"/>
                    <a:pt x="669782" y="1363255"/>
                    <a:pt x="707788" y="1362491"/>
                  </a:cubicBezTo>
                  <a:lnTo>
                    <a:pt x="834033" y="1359951"/>
                  </a:lnTo>
                  <a:lnTo>
                    <a:pt x="836893" y="1502093"/>
                  </a:lnTo>
                  <a:lnTo>
                    <a:pt x="704891" y="1504749"/>
                  </a:lnTo>
                  <a:cubicBezTo>
                    <a:pt x="666885" y="1505513"/>
                    <a:pt x="636694" y="1536944"/>
                    <a:pt x="637459" y="1574950"/>
                  </a:cubicBezTo>
                  <a:lnTo>
                    <a:pt x="637586" y="1581287"/>
                  </a:lnTo>
                  <a:cubicBezTo>
                    <a:pt x="638351" y="1619293"/>
                    <a:pt x="669781" y="1649484"/>
                    <a:pt x="707787" y="1648720"/>
                  </a:cubicBezTo>
                  <a:lnTo>
                    <a:pt x="839789" y="1646064"/>
                  </a:lnTo>
                  <a:lnTo>
                    <a:pt x="842648" y="1788208"/>
                  </a:lnTo>
                  <a:lnTo>
                    <a:pt x="704892" y="1790979"/>
                  </a:lnTo>
                  <a:cubicBezTo>
                    <a:pt x="666886" y="1791743"/>
                    <a:pt x="636695" y="1823174"/>
                    <a:pt x="637459" y="1861180"/>
                  </a:cubicBezTo>
                  <a:lnTo>
                    <a:pt x="637587" y="1867517"/>
                  </a:lnTo>
                  <a:cubicBezTo>
                    <a:pt x="638351" y="1905523"/>
                    <a:pt x="669782" y="1935714"/>
                    <a:pt x="707788" y="1934949"/>
                  </a:cubicBezTo>
                  <a:lnTo>
                    <a:pt x="845544" y="1932178"/>
                  </a:lnTo>
                  <a:lnTo>
                    <a:pt x="845682" y="1939015"/>
                  </a:lnTo>
                  <a:cubicBezTo>
                    <a:pt x="846446" y="1977021"/>
                    <a:pt x="877877" y="2007212"/>
                    <a:pt x="915883" y="2006448"/>
                  </a:cubicBezTo>
                  <a:lnTo>
                    <a:pt x="922220" y="2006320"/>
                  </a:lnTo>
                  <a:cubicBezTo>
                    <a:pt x="960226" y="2005556"/>
                    <a:pt x="990417" y="1974125"/>
                    <a:pt x="989653" y="1936119"/>
                  </a:cubicBezTo>
                  <a:lnTo>
                    <a:pt x="989515" y="1929282"/>
                  </a:lnTo>
                  <a:lnTo>
                    <a:pt x="1110045" y="1926858"/>
                  </a:lnTo>
                  <a:cubicBezTo>
                    <a:pt x="1148051" y="1926093"/>
                    <a:pt x="1178242" y="1894663"/>
                    <a:pt x="1177477" y="1856656"/>
                  </a:cubicBezTo>
                  <a:lnTo>
                    <a:pt x="1177350" y="1850320"/>
                  </a:lnTo>
                  <a:cubicBezTo>
                    <a:pt x="1176585" y="1812313"/>
                    <a:pt x="1145155" y="1782122"/>
                    <a:pt x="1107149" y="1782887"/>
                  </a:cubicBezTo>
                  <a:lnTo>
                    <a:pt x="986619" y="1785311"/>
                  </a:lnTo>
                  <a:lnTo>
                    <a:pt x="983760" y="1643168"/>
                  </a:lnTo>
                  <a:lnTo>
                    <a:pt x="1110044" y="1640628"/>
                  </a:lnTo>
                  <a:cubicBezTo>
                    <a:pt x="1148051" y="1639863"/>
                    <a:pt x="1178242" y="1608433"/>
                    <a:pt x="1177477" y="1570426"/>
                  </a:cubicBezTo>
                  <a:lnTo>
                    <a:pt x="1177350" y="1564090"/>
                  </a:lnTo>
                  <a:cubicBezTo>
                    <a:pt x="1176585" y="1526083"/>
                    <a:pt x="1145154" y="1495892"/>
                    <a:pt x="1107148" y="1496657"/>
                  </a:cubicBezTo>
                  <a:lnTo>
                    <a:pt x="980864" y="1499197"/>
                  </a:lnTo>
                  <a:lnTo>
                    <a:pt x="978004" y="1357055"/>
                  </a:lnTo>
                  <a:lnTo>
                    <a:pt x="1110045" y="1354399"/>
                  </a:lnTo>
                  <a:cubicBezTo>
                    <a:pt x="1148051" y="1353634"/>
                    <a:pt x="1178242" y="1322204"/>
                    <a:pt x="1177477" y="1284198"/>
                  </a:cubicBezTo>
                  <a:lnTo>
                    <a:pt x="1177350" y="1277861"/>
                  </a:lnTo>
                  <a:cubicBezTo>
                    <a:pt x="1176585" y="1239854"/>
                    <a:pt x="1145155" y="1209663"/>
                    <a:pt x="1107148" y="1210428"/>
                  </a:cubicBezTo>
                  <a:lnTo>
                    <a:pt x="975108" y="1213084"/>
                  </a:lnTo>
                  <a:lnTo>
                    <a:pt x="972249" y="1070942"/>
                  </a:lnTo>
                  <a:lnTo>
                    <a:pt x="1110044" y="1068170"/>
                  </a:lnTo>
                  <a:cubicBezTo>
                    <a:pt x="1148051" y="1067405"/>
                    <a:pt x="1178242" y="1035975"/>
                    <a:pt x="1177477" y="997969"/>
                  </a:cubicBezTo>
                  <a:lnTo>
                    <a:pt x="1177350" y="991632"/>
                  </a:lnTo>
                  <a:cubicBezTo>
                    <a:pt x="1176585" y="953626"/>
                    <a:pt x="1145155" y="923435"/>
                    <a:pt x="1107149" y="924199"/>
                  </a:cubicBezTo>
                  <a:lnTo>
                    <a:pt x="969353" y="926971"/>
                  </a:lnTo>
                  <a:lnTo>
                    <a:pt x="969252" y="921986"/>
                  </a:lnTo>
                  <a:cubicBezTo>
                    <a:pt x="968488" y="883980"/>
                    <a:pt x="937057" y="853789"/>
                    <a:pt x="899051" y="854553"/>
                  </a:cubicBezTo>
                  <a:close/>
                  <a:moveTo>
                    <a:pt x="129937" y="699713"/>
                  </a:moveTo>
                  <a:lnTo>
                    <a:pt x="1706977" y="699713"/>
                  </a:lnTo>
                  <a:cubicBezTo>
                    <a:pt x="1789890" y="913280"/>
                    <a:pt x="1836914" y="1163338"/>
                    <a:pt x="1836914" y="1430502"/>
                  </a:cubicBezTo>
                  <a:cubicBezTo>
                    <a:pt x="1836914" y="1684614"/>
                    <a:pt x="1794373" y="1923251"/>
                    <a:pt x="1719229" y="2129881"/>
                  </a:cubicBezTo>
                  <a:lnTo>
                    <a:pt x="117685" y="2129880"/>
                  </a:lnTo>
                  <a:cubicBezTo>
                    <a:pt x="42541" y="1923251"/>
                    <a:pt x="0" y="1684614"/>
                    <a:pt x="0" y="1430502"/>
                  </a:cubicBezTo>
                  <a:cubicBezTo>
                    <a:pt x="0" y="1163338"/>
                    <a:pt x="47023" y="913280"/>
                    <a:pt x="129937" y="699713"/>
                  </a:cubicBezTo>
                  <a:close/>
                  <a:moveTo>
                    <a:pt x="918457" y="0"/>
                  </a:moveTo>
                  <a:cubicBezTo>
                    <a:pt x="1176886" y="0"/>
                    <a:pt x="1410387" y="166238"/>
                    <a:pt x="1576745" y="434136"/>
                  </a:cubicBezTo>
                  <a:lnTo>
                    <a:pt x="260168" y="434136"/>
                  </a:lnTo>
                  <a:cubicBezTo>
                    <a:pt x="303683" y="363180"/>
                    <a:pt x="352374" y="299618"/>
                    <a:pt x="404939" y="244308"/>
                  </a:cubicBezTo>
                  <a:cubicBezTo>
                    <a:pt x="551525" y="90065"/>
                    <a:pt x="728238" y="0"/>
                    <a:pt x="9184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79" name="Oval 6">
              <a:extLst>
                <a:ext uri="{FF2B5EF4-FFF2-40B4-BE49-F238E27FC236}">
                  <a16:creationId xmlns:a16="http://schemas.microsoft.com/office/drawing/2014/main" id="{D9AA19B6-35FC-4EE8-85F4-D48FCB985C19}"/>
                </a:ext>
              </a:extLst>
            </p:cNvPr>
            <p:cNvSpPr/>
            <p:nvPr/>
          </p:nvSpPr>
          <p:spPr>
            <a:xfrm>
              <a:off x="2541126" y="1428177"/>
              <a:ext cx="2390914" cy="2390722"/>
            </a:xfrm>
            <a:custGeom>
              <a:avLst/>
              <a:gdLst/>
              <a:ahLst/>
              <a:cxnLst/>
              <a:rect l="l" t="t" r="r" b="b"/>
              <a:pathLst>
                <a:path w="2390914" h="2390722">
                  <a:moveTo>
                    <a:pt x="498915" y="1270956"/>
                  </a:moveTo>
                  <a:cubicBezTo>
                    <a:pt x="466867" y="1631494"/>
                    <a:pt x="545499" y="1983842"/>
                    <a:pt x="712031" y="2288058"/>
                  </a:cubicBezTo>
                  <a:cubicBezTo>
                    <a:pt x="464683" y="2178998"/>
                    <a:pt x="261507" y="1988348"/>
                    <a:pt x="138595" y="1749053"/>
                  </a:cubicBezTo>
                  <a:cubicBezTo>
                    <a:pt x="277769" y="1358624"/>
                    <a:pt x="362527" y="1299202"/>
                    <a:pt x="498915" y="1270956"/>
                  </a:cubicBezTo>
                  <a:close/>
                  <a:moveTo>
                    <a:pt x="663719" y="1248057"/>
                  </a:moveTo>
                  <a:cubicBezTo>
                    <a:pt x="854605" y="1249746"/>
                    <a:pt x="1109835" y="1376281"/>
                    <a:pt x="1298578" y="1813332"/>
                  </a:cubicBezTo>
                  <a:cubicBezTo>
                    <a:pt x="1397857" y="2120821"/>
                    <a:pt x="1588764" y="2223823"/>
                    <a:pt x="1726654" y="2264196"/>
                  </a:cubicBezTo>
                  <a:cubicBezTo>
                    <a:pt x="1567365" y="2345838"/>
                    <a:pt x="1386653" y="2390722"/>
                    <a:pt x="1195457" y="2390722"/>
                  </a:cubicBezTo>
                  <a:cubicBezTo>
                    <a:pt x="1105105" y="2390722"/>
                    <a:pt x="1017093" y="2380699"/>
                    <a:pt x="932674" y="2360815"/>
                  </a:cubicBezTo>
                  <a:cubicBezTo>
                    <a:pt x="712904" y="2043420"/>
                    <a:pt x="606953" y="1651154"/>
                    <a:pt x="649805" y="1249566"/>
                  </a:cubicBezTo>
                  <a:lnTo>
                    <a:pt x="649860" y="1249198"/>
                  </a:lnTo>
                  <a:cubicBezTo>
                    <a:pt x="654424" y="1248049"/>
                    <a:pt x="659052" y="1248016"/>
                    <a:pt x="663719" y="1248057"/>
                  </a:cubicBezTo>
                  <a:close/>
                  <a:moveTo>
                    <a:pt x="625086" y="746603"/>
                  </a:moveTo>
                  <a:cubicBezTo>
                    <a:pt x="575988" y="864735"/>
                    <a:pt x="539829" y="989276"/>
                    <a:pt x="517891" y="1118420"/>
                  </a:cubicBezTo>
                  <a:cubicBezTo>
                    <a:pt x="333267" y="1155048"/>
                    <a:pt x="104158" y="1288682"/>
                    <a:pt x="51134" y="1540967"/>
                  </a:cubicBezTo>
                  <a:cubicBezTo>
                    <a:pt x="17753" y="1431609"/>
                    <a:pt x="0" y="1315510"/>
                    <a:pt x="0" y="1195265"/>
                  </a:cubicBezTo>
                  <a:cubicBezTo>
                    <a:pt x="0" y="1097761"/>
                    <a:pt x="11673" y="1002983"/>
                    <a:pt x="35026" y="912575"/>
                  </a:cubicBezTo>
                  <a:cubicBezTo>
                    <a:pt x="217565" y="821038"/>
                    <a:pt x="417517" y="763810"/>
                    <a:pt x="625086" y="746603"/>
                  </a:cubicBezTo>
                  <a:close/>
                  <a:moveTo>
                    <a:pt x="814533" y="740223"/>
                  </a:moveTo>
                  <a:cubicBezTo>
                    <a:pt x="857324" y="741439"/>
                    <a:pt x="900304" y="744323"/>
                    <a:pt x="943391" y="748921"/>
                  </a:cubicBezTo>
                  <a:cubicBezTo>
                    <a:pt x="1533041" y="811841"/>
                    <a:pt x="2035353" y="1184101"/>
                    <a:pt x="2272257" y="1711892"/>
                  </a:cubicBezTo>
                  <a:cubicBezTo>
                    <a:pt x="2187283" y="1890127"/>
                    <a:pt x="2059291" y="2043796"/>
                    <a:pt x="1900038" y="2157347"/>
                  </a:cubicBezTo>
                  <a:cubicBezTo>
                    <a:pt x="1701554" y="2156027"/>
                    <a:pt x="1460014" y="1852027"/>
                    <a:pt x="1333085" y="1537286"/>
                  </a:cubicBezTo>
                  <a:cubicBezTo>
                    <a:pt x="1100582" y="1188617"/>
                    <a:pt x="869651" y="1107095"/>
                    <a:pt x="672276" y="1104550"/>
                  </a:cubicBezTo>
                  <a:cubicBezTo>
                    <a:pt x="696894" y="977637"/>
                    <a:pt x="736528" y="855836"/>
                    <a:pt x="789292" y="741073"/>
                  </a:cubicBezTo>
                  <a:cubicBezTo>
                    <a:pt x="797710" y="739809"/>
                    <a:pt x="806118" y="739984"/>
                    <a:pt x="814533" y="740223"/>
                  </a:cubicBezTo>
                  <a:close/>
                  <a:moveTo>
                    <a:pt x="1949984" y="342891"/>
                  </a:moveTo>
                  <a:cubicBezTo>
                    <a:pt x="1980284" y="344390"/>
                    <a:pt x="2009562" y="347173"/>
                    <a:pt x="2037299" y="352632"/>
                  </a:cubicBezTo>
                  <a:cubicBezTo>
                    <a:pt x="2256924" y="565872"/>
                    <a:pt x="2390914" y="864921"/>
                    <a:pt x="2390914" y="1195265"/>
                  </a:cubicBezTo>
                  <a:cubicBezTo>
                    <a:pt x="2390914" y="1308987"/>
                    <a:pt x="2375035" y="1419000"/>
                    <a:pt x="2344329" y="1522910"/>
                  </a:cubicBezTo>
                  <a:cubicBezTo>
                    <a:pt x="2066307" y="1015476"/>
                    <a:pt x="1553437" y="663959"/>
                    <a:pt x="959223" y="600552"/>
                  </a:cubicBezTo>
                  <a:lnTo>
                    <a:pt x="864631" y="596352"/>
                  </a:lnTo>
                  <a:cubicBezTo>
                    <a:pt x="907064" y="522568"/>
                    <a:pt x="955150" y="452387"/>
                    <a:pt x="1010214" y="387898"/>
                  </a:cubicBezTo>
                  <a:cubicBezTo>
                    <a:pt x="1122148" y="420510"/>
                    <a:pt x="1261495" y="433074"/>
                    <a:pt x="1437226" y="415578"/>
                  </a:cubicBezTo>
                  <a:cubicBezTo>
                    <a:pt x="1605555" y="362253"/>
                    <a:pt x="1791720" y="335061"/>
                    <a:pt x="1949984" y="342891"/>
                  </a:cubicBezTo>
                  <a:close/>
                  <a:moveTo>
                    <a:pt x="645877" y="135832"/>
                  </a:moveTo>
                  <a:cubicBezTo>
                    <a:pt x="699247" y="208461"/>
                    <a:pt x="768689" y="278008"/>
                    <a:pt x="866491" y="329123"/>
                  </a:cubicBezTo>
                  <a:cubicBezTo>
                    <a:pt x="800430" y="410892"/>
                    <a:pt x="743691" y="499993"/>
                    <a:pt x="695084" y="593886"/>
                  </a:cubicBezTo>
                  <a:cubicBezTo>
                    <a:pt x="487669" y="600275"/>
                    <a:pt x="286081" y="644629"/>
                    <a:pt x="98288" y="720924"/>
                  </a:cubicBezTo>
                  <a:cubicBezTo>
                    <a:pt x="207511" y="467961"/>
                    <a:pt x="401699" y="260335"/>
                    <a:pt x="645877" y="135832"/>
                  </a:cubicBezTo>
                  <a:close/>
                  <a:moveTo>
                    <a:pt x="1421192" y="21777"/>
                  </a:moveTo>
                  <a:cubicBezTo>
                    <a:pt x="1556568" y="47494"/>
                    <a:pt x="1683835" y="96073"/>
                    <a:pt x="1798675" y="163618"/>
                  </a:cubicBezTo>
                  <a:cubicBezTo>
                    <a:pt x="1745123" y="171055"/>
                    <a:pt x="1687959" y="186995"/>
                    <a:pt x="1626738" y="211372"/>
                  </a:cubicBezTo>
                  <a:cubicBezTo>
                    <a:pt x="1422699" y="270506"/>
                    <a:pt x="1257466" y="279678"/>
                    <a:pt x="1126105" y="257383"/>
                  </a:cubicBezTo>
                  <a:cubicBezTo>
                    <a:pt x="1214004" y="167486"/>
                    <a:pt x="1313290" y="88650"/>
                    <a:pt x="1421192" y="21777"/>
                  </a:cubicBezTo>
                  <a:close/>
                  <a:moveTo>
                    <a:pt x="1192903" y="0"/>
                  </a:moveTo>
                  <a:cubicBezTo>
                    <a:pt x="1110779" y="62762"/>
                    <a:pt x="1034516" y="132486"/>
                    <a:pt x="966800" y="209999"/>
                  </a:cubicBezTo>
                  <a:cubicBezTo>
                    <a:pt x="885863" y="177026"/>
                    <a:pt x="825266" y="128646"/>
                    <a:pt x="781556" y="76616"/>
                  </a:cubicBezTo>
                  <a:cubicBezTo>
                    <a:pt x="909026" y="26315"/>
                    <a:pt x="1047935" y="247"/>
                    <a:pt x="119290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280" name="Rounded Rectangle 3">
            <a:extLst>
              <a:ext uri="{FF2B5EF4-FFF2-40B4-BE49-F238E27FC236}">
                <a16:creationId xmlns:a16="http://schemas.microsoft.com/office/drawing/2014/main" id="{9BFDE8AF-C29F-4780-89B0-85697CA4FF62}"/>
              </a:ext>
            </a:extLst>
          </p:cNvPr>
          <p:cNvSpPr/>
          <p:nvPr/>
        </p:nvSpPr>
        <p:spPr>
          <a:xfrm rot="5400000">
            <a:off x="3428442" y="4835139"/>
            <a:ext cx="296563" cy="290620"/>
          </a:xfrm>
          <a:custGeom>
            <a:avLst/>
            <a:gdLst/>
            <a:ahLst/>
            <a:cxnLst/>
            <a:rect l="l" t="t" r="r" b="b"/>
            <a:pathLst>
              <a:path w="3938762" h="3960440">
                <a:moveTo>
                  <a:pt x="529047" y="3595100"/>
                </a:moveTo>
                <a:lnTo>
                  <a:pt x="529047" y="365340"/>
                </a:lnTo>
                <a:lnTo>
                  <a:pt x="2494573" y="365340"/>
                </a:lnTo>
                <a:lnTo>
                  <a:pt x="2494573" y="540060"/>
                </a:lnTo>
                <a:lnTo>
                  <a:pt x="2415879" y="540060"/>
                </a:lnTo>
                <a:cubicBezTo>
                  <a:pt x="2342570" y="540060"/>
                  <a:pt x="2283142" y="609409"/>
                  <a:pt x="2283142" y="694956"/>
                </a:cubicBezTo>
                <a:lnTo>
                  <a:pt x="2283142" y="1321268"/>
                </a:lnTo>
                <a:cubicBezTo>
                  <a:pt x="2283142" y="1406815"/>
                  <a:pt x="2342570" y="1476164"/>
                  <a:pt x="2415879" y="1476164"/>
                </a:cubicBezTo>
                <a:lnTo>
                  <a:pt x="2494573" y="1476164"/>
                </a:lnTo>
                <a:lnTo>
                  <a:pt x="2494573" y="3595100"/>
                </a:lnTo>
                <a:close/>
                <a:moveTo>
                  <a:pt x="431946" y="3708412"/>
                </a:moveTo>
                <a:lnTo>
                  <a:pt x="2591675" y="3708412"/>
                </a:lnTo>
                <a:lnTo>
                  <a:pt x="2591675" y="1476164"/>
                </a:lnTo>
                <a:lnTo>
                  <a:pt x="2591675" y="540060"/>
                </a:lnTo>
                <a:lnTo>
                  <a:pt x="2591675" y="252028"/>
                </a:lnTo>
                <a:lnTo>
                  <a:pt x="431946" y="252028"/>
                </a:lnTo>
                <a:close/>
                <a:moveTo>
                  <a:pt x="308533" y="3852428"/>
                </a:moveTo>
                <a:lnTo>
                  <a:pt x="308533" y="108012"/>
                </a:lnTo>
                <a:lnTo>
                  <a:pt x="2591675" y="108012"/>
                </a:lnTo>
                <a:lnTo>
                  <a:pt x="2591675" y="144016"/>
                </a:lnTo>
                <a:cubicBezTo>
                  <a:pt x="2591675" y="64478"/>
                  <a:pt x="2646929" y="0"/>
                  <a:pt x="2715088" y="0"/>
                </a:cubicBezTo>
                <a:cubicBezTo>
                  <a:pt x="2783248" y="0"/>
                  <a:pt x="2838501" y="64478"/>
                  <a:pt x="2838501" y="144016"/>
                </a:cubicBezTo>
                <a:lnTo>
                  <a:pt x="2838501" y="1216555"/>
                </a:lnTo>
                <a:lnTo>
                  <a:pt x="3701994" y="718017"/>
                </a:lnTo>
                <a:cubicBezTo>
                  <a:pt x="3761848" y="683460"/>
                  <a:pt x="3838382" y="703968"/>
                  <a:pt x="3872939" y="763821"/>
                </a:cubicBezTo>
                <a:lnTo>
                  <a:pt x="3890301" y="793894"/>
                </a:lnTo>
                <a:cubicBezTo>
                  <a:pt x="3924858" y="853748"/>
                  <a:pt x="3904350" y="930282"/>
                  <a:pt x="3844497" y="964838"/>
                </a:cubicBezTo>
                <a:lnTo>
                  <a:pt x="2838501" y="1545650"/>
                </a:lnTo>
                <a:lnTo>
                  <a:pt x="2838501" y="1836539"/>
                </a:lnTo>
                <a:lnTo>
                  <a:pt x="3813622" y="1836539"/>
                </a:lnTo>
                <a:cubicBezTo>
                  <a:pt x="3882735" y="1836539"/>
                  <a:pt x="3938762" y="1892566"/>
                  <a:pt x="3938762" y="1961679"/>
                </a:cubicBezTo>
                <a:lnTo>
                  <a:pt x="3938762" y="1996404"/>
                </a:lnTo>
                <a:cubicBezTo>
                  <a:pt x="3938762" y="2065517"/>
                  <a:pt x="3882735" y="2121544"/>
                  <a:pt x="3813622" y="2121544"/>
                </a:cubicBezTo>
                <a:lnTo>
                  <a:pt x="2838501" y="2121544"/>
                </a:lnTo>
                <a:lnTo>
                  <a:pt x="2838501" y="2471522"/>
                </a:lnTo>
                <a:lnTo>
                  <a:pt x="3844498" y="3052334"/>
                </a:lnTo>
                <a:cubicBezTo>
                  <a:pt x="3904351" y="3086891"/>
                  <a:pt x="3924859" y="3163425"/>
                  <a:pt x="3890302" y="3223279"/>
                </a:cubicBezTo>
                <a:lnTo>
                  <a:pt x="3872940" y="3253351"/>
                </a:lnTo>
                <a:cubicBezTo>
                  <a:pt x="3838383" y="3313205"/>
                  <a:pt x="3761849" y="3333712"/>
                  <a:pt x="3701995" y="3299156"/>
                </a:cubicBezTo>
                <a:lnTo>
                  <a:pt x="2838501" y="2800617"/>
                </a:lnTo>
                <a:lnTo>
                  <a:pt x="2838501" y="3816424"/>
                </a:lnTo>
                <a:cubicBezTo>
                  <a:pt x="2838501" y="3895962"/>
                  <a:pt x="2783248" y="3960440"/>
                  <a:pt x="2715088" y="3960440"/>
                </a:cubicBezTo>
                <a:cubicBezTo>
                  <a:pt x="2646929" y="3960440"/>
                  <a:pt x="2591675" y="3895962"/>
                  <a:pt x="2591675" y="3816424"/>
                </a:cubicBezTo>
                <a:lnTo>
                  <a:pt x="2591675" y="3852428"/>
                </a:lnTo>
                <a:close/>
                <a:moveTo>
                  <a:pt x="0" y="3816424"/>
                </a:moveTo>
                <a:lnTo>
                  <a:pt x="0" y="144016"/>
                </a:lnTo>
                <a:cubicBezTo>
                  <a:pt x="0" y="64478"/>
                  <a:pt x="55254" y="0"/>
                  <a:pt x="123413" y="0"/>
                </a:cubicBezTo>
                <a:cubicBezTo>
                  <a:pt x="191572" y="0"/>
                  <a:pt x="246826" y="64478"/>
                  <a:pt x="246826" y="144016"/>
                </a:cubicBezTo>
                <a:lnTo>
                  <a:pt x="246826" y="3816424"/>
                </a:lnTo>
                <a:cubicBezTo>
                  <a:pt x="246826" y="3895962"/>
                  <a:pt x="191572" y="3960440"/>
                  <a:pt x="123413" y="3960440"/>
                </a:cubicBezTo>
                <a:cubicBezTo>
                  <a:pt x="55254" y="3960440"/>
                  <a:pt x="0" y="3895962"/>
                  <a:pt x="0" y="38164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81" name="Oval 7">
            <a:extLst>
              <a:ext uri="{FF2B5EF4-FFF2-40B4-BE49-F238E27FC236}">
                <a16:creationId xmlns:a16="http://schemas.microsoft.com/office/drawing/2014/main" id="{1547AFA7-3528-49F7-BE3B-35FD711D71EB}"/>
              </a:ext>
            </a:extLst>
          </p:cNvPr>
          <p:cNvSpPr/>
          <p:nvPr/>
        </p:nvSpPr>
        <p:spPr>
          <a:xfrm>
            <a:off x="4193981" y="3719929"/>
            <a:ext cx="181796" cy="24502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282" name="Group 170">
            <a:extLst>
              <a:ext uri="{FF2B5EF4-FFF2-40B4-BE49-F238E27FC236}">
                <a16:creationId xmlns:a16="http://schemas.microsoft.com/office/drawing/2014/main" id="{C4B034E3-4E85-480C-9D8A-3DAC1B37611A}"/>
              </a:ext>
            </a:extLst>
          </p:cNvPr>
          <p:cNvGrpSpPr/>
          <p:nvPr/>
        </p:nvGrpSpPr>
        <p:grpSpPr>
          <a:xfrm>
            <a:off x="3865601" y="4802168"/>
            <a:ext cx="243310" cy="251323"/>
            <a:chOff x="2612260" y="1422267"/>
            <a:chExt cx="3975964" cy="4002557"/>
          </a:xfrm>
          <a:solidFill>
            <a:schemeClr val="accent2"/>
          </a:solidFill>
        </p:grpSpPr>
        <p:sp>
          <p:nvSpPr>
            <p:cNvPr id="283" name="Rectangle 4">
              <a:extLst>
                <a:ext uri="{FF2B5EF4-FFF2-40B4-BE49-F238E27FC236}">
                  <a16:creationId xmlns:a16="http://schemas.microsoft.com/office/drawing/2014/main" id="{C1A93AA9-9409-4C52-8365-DD28022AC833}"/>
                </a:ext>
              </a:extLst>
            </p:cNvPr>
            <p:cNvSpPr/>
            <p:nvPr/>
          </p:nvSpPr>
          <p:spPr>
            <a:xfrm>
              <a:off x="2612348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84" name="Parallelogram 6">
              <a:extLst>
                <a:ext uri="{FF2B5EF4-FFF2-40B4-BE49-F238E27FC236}">
                  <a16:creationId xmlns:a16="http://schemas.microsoft.com/office/drawing/2014/main" id="{FCD30006-87C6-4D57-96F3-720A9F918EBF}"/>
                </a:ext>
              </a:extLst>
            </p:cNvPr>
            <p:cNvSpPr/>
            <p:nvPr/>
          </p:nvSpPr>
          <p:spPr>
            <a:xfrm rot="626696">
              <a:off x="2769338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85" name="Parallelogram 6">
              <a:extLst>
                <a:ext uri="{FF2B5EF4-FFF2-40B4-BE49-F238E27FC236}">
                  <a16:creationId xmlns:a16="http://schemas.microsoft.com/office/drawing/2014/main" id="{7FF4FCF5-459A-49C6-9C29-B4FE14065486}"/>
                </a:ext>
              </a:extLst>
            </p:cNvPr>
            <p:cNvSpPr/>
            <p:nvPr/>
          </p:nvSpPr>
          <p:spPr>
            <a:xfrm rot="556271">
              <a:off x="2952738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86" name="Parallelogram 6">
              <a:extLst>
                <a:ext uri="{FF2B5EF4-FFF2-40B4-BE49-F238E27FC236}">
                  <a16:creationId xmlns:a16="http://schemas.microsoft.com/office/drawing/2014/main" id="{62AABFA0-5560-4151-BCAC-87748720418E}"/>
                </a:ext>
              </a:extLst>
            </p:cNvPr>
            <p:cNvSpPr/>
            <p:nvPr/>
          </p:nvSpPr>
          <p:spPr>
            <a:xfrm rot="556271">
              <a:off x="3148723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87" name="Parallelogram 6">
              <a:extLst>
                <a:ext uri="{FF2B5EF4-FFF2-40B4-BE49-F238E27FC236}">
                  <a16:creationId xmlns:a16="http://schemas.microsoft.com/office/drawing/2014/main" id="{AA9C8171-5BFD-47B2-8C0C-7BB29633EE4E}"/>
                </a:ext>
              </a:extLst>
            </p:cNvPr>
            <p:cNvSpPr/>
            <p:nvPr/>
          </p:nvSpPr>
          <p:spPr>
            <a:xfrm rot="556271">
              <a:off x="3377117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88" name="Rectangle 4">
              <a:extLst>
                <a:ext uri="{FF2B5EF4-FFF2-40B4-BE49-F238E27FC236}">
                  <a16:creationId xmlns:a16="http://schemas.microsoft.com/office/drawing/2014/main" id="{0936CA51-CDC0-4E01-BAAB-28EA37334821}"/>
                </a:ext>
              </a:extLst>
            </p:cNvPr>
            <p:cNvSpPr/>
            <p:nvPr/>
          </p:nvSpPr>
          <p:spPr>
            <a:xfrm>
              <a:off x="3707740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89" name="Parallelogram 6">
              <a:extLst>
                <a:ext uri="{FF2B5EF4-FFF2-40B4-BE49-F238E27FC236}">
                  <a16:creationId xmlns:a16="http://schemas.microsoft.com/office/drawing/2014/main" id="{8B4BDDB0-BE5B-4DA9-9566-CBD670DA35A6}"/>
                </a:ext>
              </a:extLst>
            </p:cNvPr>
            <p:cNvSpPr/>
            <p:nvPr/>
          </p:nvSpPr>
          <p:spPr>
            <a:xfrm rot="626696">
              <a:off x="3864730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90" name="Parallelogram 6">
              <a:extLst>
                <a:ext uri="{FF2B5EF4-FFF2-40B4-BE49-F238E27FC236}">
                  <a16:creationId xmlns:a16="http://schemas.microsoft.com/office/drawing/2014/main" id="{3C1A26A4-F34A-46CE-88E9-94DE953E779C}"/>
                </a:ext>
              </a:extLst>
            </p:cNvPr>
            <p:cNvSpPr/>
            <p:nvPr/>
          </p:nvSpPr>
          <p:spPr>
            <a:xfrm rot="556271">
              <a:off x="4048130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91" name="Parallelogram 6">
              <a:extLst>
                <a:ext uri="{FF2B5EF4-FFF2-40B4-BE49-F238E27FC236}">
                  <a16:creationId xmlns:a16="http://schemas.microsoft.com/office/drawing/2014/main" id="{7D2E5057-5A83-4938-BE05-3194D11AC937}"/>
                </a:ext>
              </a:extLst>
            </p:cNvPr>
            <p:cNvSpPr/>
            <p:nvPr/>
          </p:nvSpPr>
          <p:spPr>
            <a:xfrm rot="556271">
              <a:off x="4244115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92" name="Parallelogram 6">
              <a:extLst>
                <a:ext uri="{FF2B5EF4-FFF2-40B4-BE49-F238E27FC236}">
                  <a16:creationId xmlns:a16="http://schemas.microsoft.com/office/drawing/2014/main" id="{5142E78B-58EA-4F7A-8E43-A908052DEC09}"/>
                </a:ext>
              </a:extLst>
            </p:cNvPr>
            <p:cNvSpPr/>
            <p:nvPr/>
          </p:nvSpPr>
          <p:spPr>
            <a:xfrm rot="556271">
              <a:off x="4472509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93" name="Rectangle 4">
              <a:extLst>
                <a:ext uri="{FF2B5EF4-FFF2-40B4-BE49-F238E27FC236}">
                  <a16:creationId xmlns:a16="http://schemas.microsoft.com/office/drawing/2014/main" id="{EE3B78AC-5A00-404E-83BB-0457357EAF8B}"/>
                </a:ext>
              </a:extLst>
            </p:cNvPr>
            <p:cNvSpPr/>
            <p:nvPr/>
          </p:nvSpPr>
          <p:spPr>
            <a:xfrm>
              <a:off x="4745338" y="2808071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94" name="Parallelogram 6">
              <a:extLst>
                <a:ext uri="{FF2B5EF4-FFF2-40B4-BE49-F238E27FC236}">
                  <a16:creationId xmlns:a16="http://schemas.microsoft.com/office/drawing/2014/main" id="{24C11502-6762-4826-860B-F9CC31698E77}"/>
                </a:ext>
              </a:extLst>
            </p:cNvPr>
            <p:cNvSpPr/>
            <p:nvPr/>
          </p:nvSpPr>
          <p:spPr>
            <a:xfrm rot="626696">
              <a:off x="4902328" y="1466748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95" name="Parallelogram 6">
              <a:extLst>
                <a:ext uri="{FF2B5EF4-FFF2-40B4-BE49-F238E27FC236}">
                  <a16:creationId xmlns:a16="http://schemas.microsoft.com/office/drawing/2014/main" id="{267C2286-60D6-4478-871E-78E714461C69}"/>
                </a:ext>
              </a:extLst>
            </p:cNvPr>
            <p:cNvSpPr/>
            <p:nvPr/>
          </p:nvSpPr>
          <p:spPr>
            <a:xfrm rot="556271">
              <a:off x="5085728" y="1550921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96" name="Parallelogram 6">
              <a:extLst>
                <a:ext uri="{FF2B5EF4-FFF2-40B4-BE49-F238E27FC236}">
                  <a16:creationId xmlns:a16="http://schemas.microsoft.com/office/drawing/2014/main" id="{584577AC-0C54-4FF5-9128-8DD9C8AC877F}"/>
                </a:ext>
              </a:extLst>
            </p:cNvPr>
            <p:cNvSpPr/>
            <p:nvPr/>
          </p:nvSpPr>
          <p:spPr>
            <a:xfrm rot="556271">
              <a:off x="5281713" y="1545177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97" name="Parallelogram 6">
              <a:extLst>
                <a:ext uri="{FF2B5EF4-FFF2-40B4-BE49-F238E27FC236}">
                  <a16:creationId xmlns:a16="http://schemas.microsoft.com/office/drawing/2014/main" id="{FE7473D0-2721-49C7-BC7B-D8F347499482}"/>
                </a:ext>
              </a:extLst>
            </p:cNvPr>
            <p:cNvSpPr/>
            <p:nvPr/>
          </p:nvSpPr>
          <p:spPr>
            <a:xfrm rot="556271">
              <a:off x="5510107" y="1506879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98" name="Rectangle 7">
              <a:extLst>
                <a:ext uri="{FF2B5EF4-FFF2-40B4-BE49-F238E27FC236}">
                  <a16:creationId xmlns:a16="http://schemas.microsoft.com/office/drawing/2014/main" id="{B60F6EDE-0545-4BDA-B926-162157CD365C}"/>
                </a:ext>
              </a:extLst>
            </p:cNvPr>
            <p:cNvSpPr/>
            <p:nvPr/>
          </p:nvSpPr>
          <p:spPr>
            <a:xfrm>
              <a:off x="5546983" y="1701466"/>
              <a:ext cx="1041241" cy="3655127"/>
            </a:xfrm>
            <a:custGeom>
              <a:avLst/>
              <a:gdLst>
                <a:gd name="connsiteX0" fmla="*/ 0 w 1468152"/>
                <a:gd name="connsiteY0" fmla="*/ 0 h 2491345"/>
                <a:gd name="connsiteX1" fmla="*/ 1468152 w 1468152"/>
                <a:gd name="connsiteY1" fmla="*/ 0 h 2491345"/>
                <a:gd name="connsiteX2" fmla="*/ 1468152 w 1468152"/>
                <a:gd name="connsiteY2" fmla="*/ 2491345 h 2491345"/>
                <a:gd name="connsiteX3" fmla="*/ 0 w 1468152"/>
                <a:gd name="connsiteY3" fmla="*/ 2491345 h 2491345"/>
                <a:gd name="connsiteX4" fmla="*/ 0 w 1468152"/>
                <a:gd name="connsiteY4" fmla="*/ 0 h 2491345"/>
                <a:gd name="connsiteX0" fmla="*/ 0 w 1468152"/>
                <a:gd name="connsiteY0" fmla="*/ 1163782 h 3655127"/>
                <a:gd name="connsiteX1" fmla="*/ 1266272 w 1468152"/>
                <a:gd name="connsiteY1" fmla="*/ 0 h 3655127"/>
                <a:gd name="connsiteX2" fmla="*/ 1468152 w 1468152"/>
                <a:gd name="connsiteY2" fmla="*/ 3655127 h 3655127"/>
                <a:gd name="connsiteX3" fmla="*/ 0 w 1468152"/>
                <a:gd name="connsiteY3" fmla="*/ 3655127 h 3655127"/>
                <a:gd name="connsiteX4" fmla="*/ 0 w 146815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18770 w 1266272"/>
                <a:gd name="connsiteY2" fmla="*/ 3073236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06895 w 1266272"/>
                <a:gd name="connsiteY2" fmla="*/ 2420093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328" h="3655127">
                  <a:moveTo>
                    <a:pt x="19056" y="1163782"/>
                  </a:moveTo>
                  <a:cubicBezTo>
                    <a:pt x="429272" y="740229"/>
                    <a:pt x="863237" y="387927"/>
                    <a:pt x="1285328" y="0"/>
                  </a:cubicBezTo>
                  <a:lnTo>
                    <a:pt x="1225951" y="2420093"/>
                  </a:lnTo>
                  <a:cubicBezTo>
                    <a:pt x="823653" y="2831771"/>
                    <a:pt x="445104" y="3279075"/>
                    <a:pt x="19056" y="3655127"/>
                  </a:cubicBezTo>
                  <a:cubicBezTo>
                    <a:pt x="20648" y="2837846"/>
                    <a:pt x="-1511" y="1973062"/>
                    <a:pt x="81" y="1155781"/>
                  </a:cubicBezTo>
                  <a:lnTo>
                    <a:pt x="19056" y="11637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99" name="Rectangle 4">
              <a:extLst>
                <a:ext uri="{FF2B5EF4-FFF2-40B4-BE49-F238E27FC236}">
                  <a16:creationId xmlns:a16="http://schemas.microsoft.com/office/drawing/2014/main" id="{B28566F4-FEE2-435A-836C-C2B12BFFA668}"/>
                </a:ext>
              </a:extLst>
            </p:cNvPr>
            <p:cNvSpPr/>
            <p:nvPr/>
          </p:nvSpPr>
          <p:spPr>
            <a:xfrm>
              <a:off x="2612260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00" name="Rectangle 4">
              <a:extLst>
                <a:ext uri="{FF2B5EF4-FFF2-40B4-BE49-F238E27FC236}">
                  <a16:creationId xmlns:a16="http://schemas.microsoft.com/office/drawing/2014/main" id="{89939B62-C685-4EBF-A6B7-4E0C4793532F}"/>
                </a:ext>
              </a:extLst>
            </p:cNvPr>
            <p:cNvSpPr/>
            <p:nvPr/>
          </p:nvSpPr>
          <p:spPr>
            <a:xfrm>
              <a:off x="3701334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01" name="Rectangle 4">
              <a:extLst>
                <a:ext uri="{FF2B5EF4-FFF2-40B4-BE49-F238E27FC236}">
                  <a16:creationId xmlns:a16="http://schemas.microsoft.com/office/drawing/2014/main" id="{DAE688E9-A189-448E-85F1-14DFA1B64CF2}"/>
                </a:ext>
              </a:extLst>
            </p:cNvPr>
            <p:cNvSpPr/>
            <p:nvPr/>
          </p:nvSpPr>
          <p:spPr>
            <a:xfrm>
              <a:off x="4751848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02" name="Rectangle 4">
              <a:extLst>
                <a:ext uri="{FF2B5EF4-FFF2-40B4-BE49-F238E27FC236}">
                  <a16:creationId xmlns:a16="http://schemas.microsoft.com/office/drawing/2014/main" id="{D1398B28-B512-4B26-8BEC-F601DB50DCB3}"/>
                </a:ext>
              </a:extLst>
            </p:cNvPr>
            <p:cNvSpPr/>
            <p:nvPr/>
          </p:nvSpPr>
          <p:spPr>
            <a:xfrm>
              <a:off x="2612260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03" name="Rectangle 4">
              <a:extLst>
                <a:ext uri="{FF2B5EF4-FFF2-40B4-BE49-F238E27FC236}">
                  <a16:creationId xmlns:a16="http://schemas.microsoft.com/office/drawing/2014/main" id="{459F6571-651B-4CC5-A975-8C890F10525D}"/>
                </a:ext>
              </a:extLst>
            </p:cNvPr>
            <p:cNvSpPr/>
            <p:nvPr/>
          </p:nvSpPr>
          <p:spPr>
            <a:xfrm>
              <a:off x="3701334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04" name="Rectangle 4">
              <a:extLst>
                <a:ext uri="{FF2B5EF4-FFF2-40B4-BE49-F238E27FC236}">
                  <a16:creationId xmlns:a16="http://schemas.microsoft.com/office/drawing/2014/main" id="{8A525082-37BF-4B0B-8232-E551E32A065C}"/>
                </a:ext>
              </a:extLst>
            </p:cNvPr>
            <p:cNvSpPr/>
            <p:nvPr/>
          </p:nvSpPr>
          <p:spPr>
            <a:xfrm>
              <a:off x="4751848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305" name="Rectangle 5">
            <a:extLst>
              <a:ext uri="{FF2B5EF4-FFF2-40B4-BE49-F238E27FC236}">
                <a16:creationId xmlns:a16="http://schemas.microsoft.com/office/drawing/2014/main" id="{99078066-B7EE-4D31-BB93-D1A13499A331}"/>
              </a:ext>
            </a:extLst>
          </p:cNvPr>
          <p:cNvSpPr/>
          <p:nvPr/>
        </p:nvSpPr>
        <p:spPr>
          <a:xfrm>
            <a:off x="3908347" y="4457837"/>
            <a:ext cx="237053" cy="243375"/>
          </a:xfrm>
          <a:custGeom>
            <a:avLst/>
            <a:gdLst/>
            <a:ahLst/>
            <a:cxnLst/>
            <a:rect l="l" t="t" r="r" b="b"/>
            <a:pathLst>
              <a:path w="3944785" h="3947111">
                <a:moveTo>
                  <a:pt x="172192" y="3407667"/>
                </a:moveTo>
                <a:lnTo>
                  <a:pt x="3772592" y="3407667"/>
                </a:lnTo>
                <a:lnTo>
                  <a:pt x="3772592" y="3947111"/>
                </a:lnTo>
                <a:lnTo>
                  <a:pt x="172192" y="3947111"/>
                </a:lnTo>
                <a:close/>
                <a:moveTo>
                  <a:pt x="48006" y="2975619"/>
                </a:moveTo>
                <a:lnTo>
                  <a:pt x="3896779" y="2975619"/>
                </a:lnTo>
                <a:cubicBezTo>
                  <a:pt x="3923292" y="2975619"/>
                  <a:pt x="3944785" y="2997112"/>
                  <a:pt x="3944785" y="3023625"/>
                </a:cubicBezTo>
                <a:lnTo>
                  <a:pt x="3944785" y="3215645"/>
                </a:lnTo>
                <a:cubicBezTo>
                  <a:pt x="3944785" y="3242158"/>
                  <a:pt x="3923292" y="3263651"/>
                  <a:pt x="3896779" y="3263651"/>
                </a:cubicBezTo>
                <a:lnTo>
                  <a:pt x="48006" y="3263651"/>
                </a:lnTo>
                <a:cubicBezTo>
                  <a:pt x="21493" y="3263651"/>
                  <a:pt x="0" y="3242158"/>
                  <a:pt x="0" y="3215645"/>
                </a:cubicBezTo>
                <a:lnTo>
                  <a:pt x="0" y="3023625"/>
                </a:lnTo>
                <a:cubicBezTo>
                  <a:pt x="0" y="2997112"/>
                  <a:pt x="21493" y="2975619"/>
                  <a:pt x="48006" y="2975619"/>
                </a:cubicBezTo>
                <a:close/>
                <a:moveTo>
                  <a:pt x="3322863" y="2173367"/>
                </a:moveTo>
                <a:cubicBezTo>
                  <a:pt x="3481939" y="2173367"/>
                  <a:pt x="3610895" y="2302323"/>
                  <a:pt x="3610895" y="2461399"/>
                </a:cubicBezTo>
                <a:cubicBezTo>
                  <a:pt x="3610895" y="2620475"/>
                  <a:pt x="3481939" y="2749431"/>
                  <a:pt x="3322863" y="2749431"/>
                </a:cubicBezTo>
                <a:cubicBezTo>
                  <a:pt x="3163787" y="2749431"/>
                  <a:pt x="3034831" y="2620475"/>
                  <a:pt x="3034831" y="2461399"/>
                </a:cubicBezTo>
                <a:cubicBezTo>
                  <a:pt x="3034831" y="2302323"/>
                  <a:pt x="3163787" y="2173367"/>
                  <a:pt x="3322863" y="2173367"/>
                </a:cubicBezTo>
                <a:close/>
                <a:moveTo>
                  <a:pt x="623915" y="2173367"/>
                </a:moveTo>
                <a:cubicBezTo>
                  <a:pt x="782991" y="2173367"/>
                  <a:pt x="911947" y="2302323"/>
                  <a:pt x="911947" y="2461399"/>
                </a:cubicBezTo>
                <a:cubicBezTo>
                  <a:pt x="911947" y="2620475"/>
                  <a:pt x="782991" y="2749431"/>
                  <a:pt x="623915" y="2749431"/>
                </a:cubicBezTo>
                <a:cubicBezTo>
                  <a:pt x="464839" y="2749431"/>
                  <a:pt x="335883" y="2620475"/>
                  <a:pt x="335883" y="2461399"/>
                </a:cubicBezTo>
                <a:cubicBezTo>
                  <a:pt x="335883" y="2302323"/>
                  <a:pt x="464839" y="2173367"/>
                  <a:pt x="623915" y="2173367"/>
                </a:cubicBezTo>
                <a:close/>
                <a:moveTo>
                  <a:pt x="955861" y="1460181"/>
                </a:moveTo>
                <a:lnTo>
                  <a:pt x="962165" y="2349615"/>
                </a:lnTo>
                <a:cubicBezTo>
                  <a:pt x="913419" y="2214511"/>
                  <a:pt x="789164" y="2116019"/>
                  <a:pt x="640244" y="2104834"/>
                </a:cubicBezTo>
                <a:lnTo>
                  <a:pt x="640244" y="1976798"/>
                </a:lnTo>
                <a:cubicBezTo>
                  <a:pt x="640244" y="1751294"/>
                  <a:pt x="767760" y="1555572"/>
                  <a:pt x="955861" y="1460181"/>
                </a:cubicBezTo>
                <a:close/>
                <a:moveTo>
                  <a:pt x="2977564" y="1454015"/>
                </a:moveTo>
                <a:cubicBezTo>
                  <a:pt x="3171744" y="1547562"/>
                  <a:pt x="3304540" y="1746672"/>
                  <a:pt x="3304540" y="1976798"/>
                </a:cubicBezTo>
                <a:lnTo>
                  <a:pt x="3304540" y="2105213"/>
                </a:lnTo>
                <a:cubicBezTo>
                  <a:pt x="3156261" y="2117799"/>
                  <a:pt x="3033007" y="2217024"/>
                  <a:pt x="2985487" y="2352440"/>
                </a:cubicBezTo>
                <a:close/>
                <a:moveTo>
                  <a:pt x="1028327" y="1428070"/>
                </a:moveTo>
                <a:lnTo>
                  <a:pt x="1028109" y="1441018"/>
                </a:lnTo>
                <a:lnTo>
                  <a:pt x="1005636" y="1434996"/>
                </a:lnTo>
                <a:close/>
                <a:moveTo>
                  <a:pt x="1225599" y="1391443"/>
                </a:moveTo>
                <a:lnTo>
                  <a:pt x="1434414" y="1391443"/>
                </a:lnTo>
                <a:cubicBezTo>
                  <a:pt x="1568079" y="1475410"/>
                  <a:pt x="1724362" y="1526267"/>
                  <a:pt x="1892034" y="1531748"/>
                </a:cubicBezTo>
                <a:cubicBezTo>
                  <a:pt x="1925778" y="1536167"/>
                  <a:pt x="1960158" y="1538169"/>
                  <a:pt x="1995006" y="1538169"/>
                </a:cubicBezTo>
                <a:cubicBezTo>
                  <a:pt x="2175704" y="1538169"/>
                  <a:pt x="2343825" y="1484324"/>
                  <a:pt x="2483963" y="1391443"/>
                </a:cubicBezTo>
                <a:lnTo>
                  <a:pt x="2719185" y="1391443"/>
                </a:lnTo>
                <a:cubicBezTo>
                  <a:pt x="2802423" y="1391443"/>
                  <a:pt x="2881603" y="1408817"/>
                  <a:pt x="2953046" y="1440708"/>
                </a:cubicBezTo>
                <a:lnTo>
                  <a:pt x="2064785" y="1678717"/>
                </a:lnTo>
                <a:lnTo>
                  <a:pt x="2074621" y="2794179"/>
                </a:lnTo>
                <a:lnTo>
                  <a:pt x="2970778" y="2554055"/>
                </a:lnTo>
                <a:cubicBezTo>
                  <a:pt x="2992440" y="2666528"/>
                  <a:pt x="3064862" y="2760650"/>
                  <a:pt x="3163644" y="2811725"/>
                </a:cubicBezTo>
                <a:lnTo>
                  <a:pt x="784901" y="2811725"/>
                </a:lnTo>
                <a:cubicBezTo>
                  <a:pt x="886027" y="2759438"/>
                  <a:pt x="959528" y="2662037"/>
                  <a:pt x="979462" y="2546081"/>
                </a:cubicBezTo>
                <a:lnTo>
                  <a:pt x="1858357" y="2781580"/>
                </a:lnTo>
                <a:lnTo>
                  <a:pt x="1858232" y="2763890"/>
                </a:lnTo>
                <a:lnTo>
                  <a:pt x="1931174" y="2783434"/>
                </a:lnTo>
                <a:lnTo>
                  <a:pt x="1949898" y="1670353"/>
                </a:lnTo>
                <a:lnTo>
                  <a:pt x="1036442" y="1425593"/>
                </a:lnTo>
                <a:cubicBezTo>
                  <a:pt x="1095109" y="1402546"/>
                  <a:pt x="1159058" y="1391443"/>
                  <a:pt x="1225599" y="1391443"/>
                </a:cubicBezTo>
                <a:close/>
                <a:moveTo>
                  <a:pt x="1972392" y="0"/>
                </a:moveTo>
                <a:cubicBezTo>
                  <a:pt x="2330312" y="0"/>
                  <a:pt x="2620464" y="290152"/>
                  <a:pt x="2620464" y="648072"/>
                </a:cubicBezTo>
                <a:cubicBezTo>
                  <a:pt x="2620464" y="1005992"/>
                  <a:pt x="2330312" y="1296144"/>
                  <a:pt x="1972392" y="1296144"/>
                </a:cubicBezTo>
                <a:cubicBezTo>
                  <a:pt x="1614472" y="1296144"/>
                  <a:pt x="1324320" y="1005992"/>
                  <a:pt x="1324320" y="648072"/>
                </a:cubicBezTo>
                <a:cubicBezTo>
                  <a:pt x="1324320" y="290152"/>
                  <a:pt x="1614472" y="0"/>
                  <a:pt x="1972392" y="0"/>
                </a:cubicBezTo>
                <a:close/>
              </a:path>
            </a:pathLst>
          </a:cu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06" name="Group 266">
            <a:extLst>
              <a:ext uri="{FF2B5EF4-FFF2-40B4-BE49-F238E27FC236}">
                <a16:creationId xmlns:a16="http://schemas.microsoft.com/office/drawing/2014/main" id="{11369637-DF57-4309-9D7B-5A151D087613}"/>
              </a:ext>
            </a:extLst>
          </p:cNvPr>
          <p:cNvGrpSpPr/>
          <p:nvPr/>
        </p:nvGrpSpPr>
        <p:grpSpPr>
          <a:xfrm>
            <a:off x="3753222" y="4106241"/>
            <a:ext cx="246037" cy="254139"/>
            <a:chOff x="2612260" y="1422267"/>
            <a:chExt cx="3975964" cy="4002557"/>
          </a:xfrm>
          <a:solidFill>
            <a:schemeClr val="accent4"/>
          </a:solidFill>
        </p:grpSpPr>
        <p:sp>
          <p:nvSpPr>
            <p:cNvPr id="307" name="Rectangle 4">
              <a:extLst>
                <a:ext uri="{FF2B5EF4-FFF2-40B4-BE49-F238E27FC236}">
                  <a16:creationId xmlns:a16="http://schemas.microsoft.com/office/drawing/2014/main" id="{9EA84042-3266-448E-B0D7-25A3E530D395}"/>
                </a:ext>
              </a:extLst>
            </p:cNvPr>
            <p:cNvSpPr/>
            <p:nvPr/>
          </p:nvSpPr>
          <p:spPr>
            <a:xfrm>
              <a:off x="2612348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08" name="Parallelogram 6">
              <a:extLst>
                <a:ext uri="{FF2B5EF4-FFF2-40B4-BE49-F238E27FC236}">
                  <a16:creationId xmlns:a16="http://schemas.microsoft.com/office/drawing/2014/main" id="{0145600C-F9E7-4F5C-835A-B70B29489098}"/>
                </a:ext>
              </a:extLst>
            </p:cNvPr>
            <p:cNvSpPr/>
            <p:nvPr/>
          </p:nvSpPr>
          <p:spPr>
            <a:xfrm rot="626696">
              <a:off x="2769338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09" name="Parallelogram 6">
              <a:extLst>
                <a:ext uri="{FF2B5EF4-FFF2-40B4-BE49-F238E27FC236}">
                  <a16:creationId xmlns:a16="http://schemas.microsoft.com/office/drawing/2014/main" id="{33B7AA87-A651-4B2F-86A1-EBC20B75DF75}"/>
                </a:ext>
              </a:extLst>
            </p:cNvPr>
            <p:cNvSpPr/>
            <p:nvPr/>
          </p:nvSpPr>
          <p:spPr>
            <a:xfrm rot="556271">
              <a:off x="2952738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10" name="Parallelogram 6">
              <a:extLst>
                <a:ext uri="{FF2B5EF4-FFF2-40B4-BE49-F238E27FC236}">
                  <a16:creationId xmlns:a16="http://schemas.microsoft.com/office/drawing/2014/main" id="{D48FCAB4-4816-4763-883C-E6F0F29859EC}"/>
                </a:ext>
              </a:extLst>
            </p:cNvPr>
            <p:cNvSpPr/>
            <p:nvPr/>
          </p:nvSpPr>
          <p:spPr>
            <a:xfrm rot="556271">
              <a:off x="3148723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11" name="Parallelogram 6">
              <a:extLst>
                <a:ext uri="{FF2B5EF4-FFF2-40B4-BE49-F238E27FC236}">
                  <a16:creationId xmlns:a16="http://schemas.microsoft.com/office/drawing/2014/main" id="{F5239CB5-158C-44AD-8D04-8E33999D1A00}"/>
                </a:ext>
              </a:extLst>
            </p:cNvPr>
            <p:cNvSpPr/>
            <p:nvPr/>
          </p:nvSpPr>
          <p:spPr>
            <a:xfrm rot="556271">
              <a:off x="3377117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12" name="Rectangle 4">
              <a:extLst>
                <a:ext uri="{FF2B5EF4-FFF2-40B4-BE49-F238E27FC236}">
                  <a16:creationId xmlns:a16="http://schemas.microsoft.com/office/drawing/2014/main" id="{A9787014-7501-4FC4-9859-E148DD741BEB}"/>
                </a:ext>
              </a:extLst>
            </p:cNvPr>
            <p:cNvSpPr/>
            <p:nvPr/>
          </p:nvSpPr>
          <p:spPr>
            <a:xfrm>
              <a:off x="3707740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13" name="Parallelogram 6">
              <a:extLst>
                <a:ext uri="{FF2B5EF4-FFF2-40B4-BE49-F238E27FC236}">
                  <a16:creationId xmlns:a16="http://schemas.microsoft.com/office/drawing/2014/main" id="{7A49EE3B-580C-4505-8D04-A2BF8F935EF9}"/>
                </a:ext>
              </a:extLst>
            </p:cNvPr>
            <p:cNvSpPr/>
            <p:nvPr/>
          </p:nvSpPr>
          <p:spPr>
            <a:xfrm rot="626696">
              <a:off x="3864730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14" name="Parallelogram 6">
              <a:extLst>
                <a:ext uri="{FF2B5EF4-FFF2-40B4-BE49-F238E27FC236}">
                  <a16:creationId xmlns:a16="http://schemas.microsoft.com/office/drawing/2014/main" id="{2702EDC4-FA08-4F07-A4CB-064E774DE8C1}"/>
                </a:ext>
              </a:extLst>
            </p:cNvPr>
            <p:cNvSpPr/>
            <p:nvPr/>
          </p:nvSpPr>
          <p:spPr>
            <a:xfrm rot="556271">
              <a:off x="4048130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15" name="Parallelogram 6">
              <a:extLst>
                <a:ext uri="{FF2B5EF4-FFF2-40B4-BE49-F238E27FC236}">
                  <a16:creationId xmlns:a16="http://schemas.microsoft.com/office/drawing/2014/main" id="{F7E2770E-9B7E-4091-A0C9-7603C573F363}"/>
                </a:ext>
              </a:extLst>
            </p:cNvPr>
            <p:cNvSpPr/>
            <p:nvPr/>
          </p:nvSpPr>
          <p:spPr>
            <a:xfrm rot="556271">
              <a:off x="4244115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16" name="Parallelogram 6">
              <a:extLst>
                <a:ext uri="{FF2B5EF4-FFF2-40B4-BE49-F238E27FC236}">
                  <a16:creationId xmlns:a16="http://schemas.microsoft.com/office/drawing/2014/main" id="{D07223AE-F170-41C6-BC8A-251279C36EF8}"/>
                </a:ext>
              </a:extLst>
            </p:cNvPr>
            <p:cNvSpPr/>
            <p:nvPr/>
          </p:nvSpPr>
          <p:spPr>
            <a:xfrm rot="556271">
              <a:off x="4472509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17" name="Rectangle 4">
              <a:extLst>
                <a:ext uri="{FF2B5EF4-FFF2-40B4-BE49-F238E27FC236}">
                  <a16:creationId xmlns:a16="http://schemas.microsoft.com/office/drawing/2014/main" id="{95541143-DE8F-4E60-B21C-06450F371B0D}"/>
                </a:ext>
              </a:extLst>
            </p:cNvPr>
            <p:cNvSpPr/>
            <p:nvPr/>
          </p:nvSpPr>
          <p:spPr>
            <a:xfrm>
              <a:off x="4745338" y="2808071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18" name="Parallelogram 6">
              <a:extLst>
                <a:ext uri="{FF2B5EF4-FFF2-40B4-BE49-F238E27FC236}">
                  <a16:creationId xmlns:a16="http://schemas.microsoft.com/office/drawing/2014/main" id="{2488F63E-7CCA-40EA-AE49-CC6DB1BB678E}"/>
                </a:ext>
              </a:extLst>
            </p:cNvPr>
            <p:cNvSpPr/>
            <p:nvPr/>
          </p:nvSpPr>
          <p:spPr>
            <a:xfrm rot="626696">
              <a:off x="4902328" y="1466748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19" name="Parallelogram 6">
              <a:extLst>
                <a:ext uri="{FF2B5EF4-FFF2-40B4-BE49-F238E27FC236}">
                  <a16:creationId xmlns:a16="http://schemas.microsoft.com/office/drawing/2014/main" id="{00189666-6EA4-4489-90BF-6E22936E6D32}"/>
                </a:ext>
              </a:extLst>
            </p:cNvPr>
            <p:cNvSpPr/>
            <p:nvPr/>
          </p:nvSpPr>
          <p:spPr>
            <a:xfrm rot="556271">
              <a:off x="5085728" y="1550921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20" name="Parallelogram 6">
              <a:extLst>
                <a:ext uri="{FF2B5EF4-FFF2-40B4-BE49-F238E27FC236}">
                  <a16:creationId xmlns:a16="http://schemas.microsoft.com/office/drawing/2014/main" id="{6711C051-CF1F-4E32-A165-08E175EE99BE}"/>
                </a:ext>
              </a:extLst>
            </p:cNvPr>
            <p:cNvSpPr/>
            <p:nvPr/>
          </p:nvSpPr>
          <p:spPr>
            <a:xfrm rot="556271">
              <a:off x="5281713" y="1545177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21" name="Parallelogram 6">
              <a:extLst>
                <a:ext uri="{FF2B5EF4-FFF2-40B4-BE49-F238E27FC236}">
                  <a16:creationId xmlns:a16="http://schemas.microsoft.com/office/drawing/2014/main" id="{B1D0DAC2-88F5-4D10-B8D2-3CCC316E38C9}"/>
                </a:ext>
              </a:extLst>
            </p:cNvPr>
            <p:cNvSpPr/>
            <p:nvPr/>
          </p:nvSpPr>
          <p:spPr>
            <a:xfrm rot="556271">
              <a:off x="5510107" y="1506879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22" name="Rectangle 7">
              <a:extLst>
                <a:ext uri="{FF2B5EF4-FFF2-40B4-BE49-F238E27FC236}">
                  <a16:creationId xmlns:a16="http://schemas.microsoft.com/office/drawing/2014/main" id="{75B85765-8EDA-418D-A39A-BAFDC7DC029B}"/>
                </a:ext>
              </a:extLst>
            </p:cNvPr>
            <p:cNvSpPr/>
            <p:nvPr/>
          </p:nvSpPr>
          <p:spPr>
            <a:xfrm>
              <a:off x="5546983" y="1701466"/>
              <a:ext cx="1041241" cy="3655127"/>
            </a:xfrm>
            <a:custGeom>
              <a:avLst/>
              <a:gdLst>
                <a:gd name="connsiteX0" fmla="*/ 0 w 1468152"/>
                <a:gd name="connsiteY0" fmla="*/ 0 h 2491345"/>
                <a:gd name="connsiteX1" fmla="*/ 1468152 w 1468152"/>
                <a:gd name="connsiteY1" fmla="*/ 0 h 2491345"/>
                <a:gd name="connsiteX2" fmla="*/ 1468152 w 1468152"/>
                <a:gd name="connsiteY2" fmla="*/ 2491345 h 2491345"/>
                <a:gd name="connsiteX3" fmla="*/ 0 w 1468152"/>
                <a:gd name="connsiteY3" fmla="*/ 2491345 h 2491345"/>
                <a:gd name="connsiteX4" fmla="*/ 0 w 1468152"/>
                <a:gd name="connsiteY4" fmla="*/ 0 h 2491345"/>
                <a:gd name="connsiteX0" fmla="*/ 0 w 1468152"/>
                <a:gd name="connsiteY0" fmla="*/ 1163782 h 3655127"/>
                <a:gd name="connsiteX1" fmla="*/ 1266272 w 1468152"/>
                <a:gd name="connsiteY1" fmla="*/ 0 h 3655127"/>
                <a:gd name="connsiteX2" fmla="*/ 1468152 w 1468152"/>
                <a:gd name="connsiteY2" fmla="*/ 3655127 h 3655127"/>
                <a:gd name="connsiteX3" fmla="*/ 0 w 1468152"/>
                <a:gd name="connsiteY3" fmla="*/ 3655127 h 3655127"/>
                <a:gd name="connsiteX4" fmla="*/ 0 w 146815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18770 w 1266272"/>
                <a:gd name="connsiteY2" fmla="*/ 3073236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06895 w 1266272"/>
                <a:gd name="connsiteY2" fmla="*/ 2420093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328" h="3655127">
                  <a:moveTo>
                    <a:pt x="19056" y="1163782"/>
                  </a:moveTo>
                  <a:cubicBezTo>
                    <a:pt x="429272" y="740229"/>
                    <a:pt x="863237" y="387927"/>
                    <a:pt x="1285328" y="0"/>
                  </a:cubicBezTo>
                  <a:lnTo>
                    <a:pt x="1225951" y="2420093"/>
                  </a:lnTo>
                  <a:cubicBezTo>
                    <a:pt x="823653" y="2831771"/>
                    <a:pt x="445104" y="3279075"/>
                    <a:pt x="19056" y="3655127"/>
                  </a:cubicBezTo>
                  <a:cubicBezTo>
                    <a:pt x="20648" y="2837846"/>
                    <a:pt x="-1511" y="1973062"/>
                    <a:pt x="81" y="1155781"/>
                  </a:cubicBezTo>
                  <a:lnTo>
                    <a:pt x="19056" y="11637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23" name="Rectangle 4">
              <a:extLst>
                <a:ext uri="{FF2B5EF4-FFF2-40B4-BE49-F238E27FC236}">
                  <a16:creationId xmlns:a16="http://schemas.microsoft.com/office/drawing/2014/main" id="{922A3EC2-AE2B-4A31-846E-84F7DCE4AD89}"/>
                </a:ext>
              </a:extLst>
            </p:cNvPr>
            <p:cNvSpPr/>
            <p:nvPr/>
          </p:nvSpPr>
          <p:spPr>
            <a:xfrm>
              <a:off x="2612260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24" name="Rectangle 4">
              <a:extLst>
                <a:ext uri="{FF2B5EF4-FFF2-40B4-BE49-F238E27FC236}">
                  <a16:creationId xmlns:a16="http://schemas.microsoft.com/office/drawing/2014/main" id="{590DF254-668B-479D-A501-D5E53D225975}"/>
                </a:ext>
              </a:extLst>
            </p:cNvPr>
            <p:cNvSpPr/>
            <p:nvPr/>
          </p:nvSpPr>
          <p:spPr>
            <a:xfrm>
              <a:off x="3701334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25" name="Rectangle 4">
              <a:extLst>
                <a:ext uri="{FF2B5EF4-FFF2-40B4-BE49-F238E27FC236}">
                  <a16:creationId xmlns:a16="http://schemas.microsoft.com/office/drawing/2014/main" id="{3B225B9E-E4B2-4258-B1DA-30BBF2904270}"/>
                </a:ext>
              </a:extLst>
            </p:cNvPr>
            <p:cNvSpPr/>
            <p:nvPr/>
          </p:nvSpPr>
          <p:spPr>
            <a:xfrm>
              <a:off x="4751848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26" name="Rectangle 4">
              <a:extLst>
                <a:ext uri="{FF2B5EF4-FFF2-40B4-BE49-F238E27FC236}">
                  <a16:creationId xmlns:a16="http://schemas.microsoft.com/office/drawing/2014/main" id="{EE612E5B-5839-412B-96FE-F3F2BE1846AF}"/>
                </a:ext>
              </a:extLst>
            </p:cNvPr>
            <p:cNvSpPr/>
            <p:nvPr/>
          </p:nvSpPr>
          <p:spPr>
            <a:xfrm>
              <a:off x="2612260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27" name="Rectangle 4">
              <a:extLst>
                <a:ext uri="{FF2B5EF4-FFF2-40B4-BE49-F238E27FC236}">
                  <a16:creationId xmlns:a16="http://schemas.microsoft.com/office/drawing/2014/main" id="{881C966E-384A-4D64-A26E-0B41078A6D11}"/>
                </a:ext>
              </a:extLst>
            </p:cNvPr>
            <p:cNvSpPr/>
            <p:nvPr/>
          </p:nvSpPr>
          <p:spPr>
            <a:xfrm>
              <a:off x="3701334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28" name="Rectangle 4">
              <a:extLst>
                <a:ext uri="{FF2B5EF4-FFF2-40B4-BE49-F238E27FC236}">
                  <a16:creationId xmlns:a16="http://schemas.microsoft.com/office/drawing/2014/main" id="{33DD85B1-0476-4C08-9645-EC7F668730E4}"/>
                </a:ext>
              </a:extLst>
            </p:cNvPr>
            <p:cNvSpPr/>
            <p:nvPr/>
          </p:nvSpPr>
          <p:spPr>
            <a:xfrm>
              <a:off x="4751848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329" name="Frame 1">
            <a:extLst>
              <a:ext uri="{FF2B5EF4-FFF2-40B4-BE49-F238E27FC236}">
                <a16:creationId xmlns:a16="http://schemas.microsoft.com/office/drawing/2014/main" id="{07CBCD49-87AD-4198-922B-4FABECD8961C}"/>
              </a:ext>
            </a:extLst>
          </p:cNvPr>
          <p:cNvSpPr/>
          <p:nvPr/>
        </p:nvSpPr>
        <p:spPr>
          <a:xfrm>
            <a:off x="7589833" y="4531667"/>
            <a:ext cx="169677" cy="244321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30" name="Rounded Rectangle 2">
            <a:extLst>
              <a:ext uri="{FF2B5EF4-FFF2-40B4-BE49-F238E27FC236}">
                <a16:creationId xmlns:a16="http://schemas.microsoft.com/office/drawing/2014/main" id="{D06D4BF8-AF78-4879-ADF4-CD5AA585B537}"/>
              </a:ext>
            </a:extLst>
          </p:cNvPr>
          <p:cNvSpPr/>
          <p:nvPr/>
        </p:nvSpPr>
        <p:spPr>
          <a:xfrm>
            <a:off x="7597348" y="3388159"/>
            <a:ext cx="200789" cy="298192"/>
          </a:xfrm>
          <a:custGeom>
            <a:avLst/>
            <a:gdLst/>
            <a:ahLst/>
            <a:cxnLst/>
            <a:rect l="l" t="t" r="r" b="b"/>
            <a:pathLst>
              <a:path w="2736304" h="3960440">
                <a:moveTo>
                  <a:pt x="1535774" y="3045693"/>
                </a:moveTo>
                <a:cubicBezTo>
                  <a:pt x="1502632" y="3045693"/>
                  <a:pt x="1475766" y="3072559"/>
                  <a:pt x="1475766" y="3105701"/>
                </a:cubicBezTo>
                <a:lnTo>
                  <a:pt x="1475766" y="3345725"/>
                </a:lnTo>
                <a:cubicBezTo>
                  <a:pt x="1475766" y="3378867"/>
                  <a:pt x="1502632" y="3405733"/>
                  <a:pt x="1535774" y="3405733"/>
                </a:cubicBezTo>
                <a:lnTo>
                  <a:pt x="1775798" y="3405733"/>
                </a:lnTo>
                <a:cubicBezTo>
                  <a:pt x="1808940" y="3405733"/>
                  <a:pt x="1835806" y="3378867"/>
                  <a:pt x="1835806" y="3345725"/>
                </a:cubicBezTo>
                <a:lnTo>
                  <a:pt x="1835806" y="3105701"/>
                </a:lnTo>
                <a:cubicBezTo>
                  <a:pt x="1835806" y="3072559"/>
                  <a:pt x="1808940" y="3045693"/>
                  <a:pt x="1775798" y="3045693"/>
                </a:cubicBezTo>
                <a:close/>
                <a:moveTo>
                  <a:pt x="973636" y="3045693"/>
                </a:moveTo>
                <a:cubicBezTo>
                  <a:pt x="940494" y="3045693"/>
                  <a:pt x="913628" y="3072559"/>
                  <a:pt x="913628" y="3105701"/>
                </a:cubicBezTo>
                <a:lnTo>
                  <a:pt x="913628" y="3345725"/>
                </a:lnTo>
                <a:cubicBezTo>
                  <a:pt x="913628" y="3378867"/>
                  <a:pt x="940494" y="3405733"/>
                  <a:pt x="973636" y="3405733"/>
                </a:cubicBezTo>
                <a:lnTo>
                  <a:pt x="1213660" y="3405733"/>
                </a:lnTo>
                <a:cubicBezTo>
                  <a:pt x="1246802" y="3405733"/>
                  <a:pt x="1273668" y="3378867"/>
                  <a:pt x="1273668" y="3345725"/>
                </a:cubicBezTo>
                <a:lnTo>
                  <a:pt x="1273668" y="3105701"/>
                </a:lnTo>
                <a:cubicBezTo>
                  <a:pt x="1273668" y="3072559"/>
                  <a:pt x="1246802" y="3045693"/>
                  <a:pt x="1213660" y="3045693"/>
                </a:cubicBezTo>
                <a:close/>
                <a:moveTo>
                  <a:pt x="411498" y="3045693"/>
                </a:moveTo>
                <a:cubicBezTo>
                  <a:pt x="378356" y="3045693"/>
                  <a:pt x="351490" y="3072559"/>
                  <a:pt x="351490" y="3105701"/>
                </a:cubicBezTo>
                <a:lnTo>
                  <a:pt x="351490" y="3345725"/>
                </a:lnTo>
                <a:cubicBezTo>
                  <a:pt x="351490" y="3378867"/>
                  <a:pt x="378356" y="3405733"/>
                  <a:pt x="411498" y="3405733"/>
                </a:cubicBezTo>
                <a:lnTo>
                  <a:pt x="651522" y="3405733"/>
                </a:lnTo>
                <a:cubicBezTo>
                  <a:pt x="684664" y="3405733"/>
                  <a:pt x="711530" y="3378867"/>
                  <a:pt x="711530" y="3345725"/>
                </a:cubicBezTo>
                <a:lnTo>
                  <a:pt x="711530" y="3105701"/>
                </a:lnTo>
                <a:cubicBezTo>
                  <a:pt x="711530" y="3072559"/>
                  <a:pt x="684664" y="3045693"/>
                  <a:pt x="651522" y="3045693"/>
                </a:cubicBezTo>
                <a:close/>
                <a:moveTo>
                  <a:pt x="2091548" y="2450508"/>
                </a:moveTo>
                <a:cubicBezTo>
                  <a:pt x="2058410" y="2450508"/>
                  <a:pt x="2031547" y="2477371"/>
                  <a:pt x="2031547" y="2510509"/>
                </a:cubicBezTo>
                <a:lnTo>
                  <a:pt x="2031547" y="3345732"/>
                </a:lnTo>
                <a:cubicBezTo>
                  <a:pt x="2031547" y="3378870"/>
                  <a:pt x="2058410" y="3405733"/>
                  <a:pt x="2091548" y="3405733"/>
                </a:cubicBezTo>
                <a:lnTo>
                  <a:pt x="2331546" y="3405733"/>
                </a:lnTo>
                <a:cubicBezTo>
                  <a:pt x="2364684" y="3405733"/>
                  <a:pt x="2391547" y="3378870"/>
                  <a:pt x="2391547" y="3345732"/>
                </a:cubicBezTo>
                <a:lnTo>
                  <a:pt x="2391547" y="2510509"/>
                </a:lnTo>
                <a:cubicBezTo>
                  <a:pt x="2391547" y="2477371"/>
                  <a:pt x="2364684" y="2450508"/>
                  <a:pt x="2331546" y="2450508"/>
                </a:cubicBezTo>
                <a:close/>
                <a:moveTo>
                  <a:pt x="1535774" y="2450508"/>
                </a:moveTo>
                <a:cubicBezTo>
                  <a:pt x="1502632" y="2450508"/>
                  <a:pt x="1475766" y="2477374"/>
                  <a:pt x="1475766" y="2510516"/>
                </a:cubicBezTo>
                <a:lnTo>
                  <a:pt x="1475766" y="2750540"/>
                </a:lnTo>
                <a:cubicBezTo>
                  <a:pt x="1475766" y="2783682"/>
                  <a:pt x="1502632" y="2810548"/>
                  <a:pt x="1535774" y="2810548"/>
                </a:cubicBezTo>
                <a:lnTo>
                  <a:pt x="1775798" y="2810548"/>
                </a:lnTo>
                <a:cubicBezTo>
                  <a:pt x="1808940" y="2810548"/>
                  <a:pt x="1835806" y="2783682"/>
                  <a:pt x="1835806" y="2750540"/>
                </a:cubicBezTo>
                <a:lnTo>
                  <a:pt x="1835806" y="2510516"/>
                </a:lnTo>
                <a:cubicBezTo>
                  <a:pt x="1835806" y="2477374"/>
                  <a:pt x="1808940" y="2450508"/>
                  <a:pt x="1775798" y="2450508"/>
                </a:cubicBezTo>
                <a:close/>
                <a:moveTo>
                  <a:pt x="973636" y="2450508"/>
                </a:moveTo>
                <a:cubicBezTo>
                  <a:pt x="940494" y="2450508"/>
                  <a:pt x="913628" y="2477374"/>
                  <a:pt x="913628" y="2510516"/>
                </a:cubicBezTo>
                <a:lnTo>
                  <a:pt x="913628" y="2750540"/>
                </a:lnTo>
                <a:cubicBezTo>
                  <a:pt x="913628" y="2783682"/>
                  <a:pt x="940494" y="2810548"/>
                  <a:pt x="973636" y="2810548"/>
                </a:cubicBezTo>
                <a:lnTo>
                  <a:pt x="1213660" y="2810548"/>
                </a:lnTo>
                <a:cubicBezTo>
                  <a:pt x="1246802" y="2810548"/>
                  <a:pt x="1273668" y="2783682"/>
                  <a:pt x="1273668" y="2750540"/>
                </a:cubicBezTo>
                <a:lnTo>
                  <a:pt x="1273668" y="2510516"/>
                </a:lnTo>
                <a:cubicBezTo>
                  <a:pt x="1273668" y="2477374"/>
                  <a:pt x="1246802" y="2450508"/>
                  <a:pt x="1213660" y="2450508"/>
                </a:cubicBezTo>
                <a:close/>
                <a:moveTo>
                  <a:pt x="411498" y="2450508"/>
                </a:moveTo>
                <a:cubicBezTo>
                  <a:pt x="378356" y="2450508"/>
                  <a:pt x="351490" y="2477374"/>
                  <a:pt x="351490" y="2510516"/>
                </a:cubicBezTo>
                <a:lnTo>
                  <a:pt x="351490" y="2750540"/>
                </a:lnTo>
                <a:cubicBezTo>
                  <a:pt x="351490" y="2783682"/>
                  <a:pt x="378356" y="2810548"/>
                  <a:pt x="411498" y="2810548"/>
                </a:cubicBezTo>
                <a:lnTo>
                  <a:pt x="651522" y="2810548"/>
                </a:lnTo>
                <a:cubicBezTo>
                  <a:pt x="684664" y="2810548"/>
                  <a:pt x="711530" y="2783682"/>
                  <a:pt x="711530" y="2750540"/>
                </a:cubicBezTo>
                <a:lnTo>
                  <a:pt x="711530" y="2510516"/>
                </a:lnTo>
                <a:cubicBezTo>
                  <a:pt x="711530" y="2477374"/>
                  <a:pt x="684664" y="2450508"/>
                  <a:pt x="651522" y="2450508"/>
                </a:cubicBezTo>
                <a:close/>
                <a:moveTo>
                  <a:pt x="2091555" y="1855324"/>
                </a:moveTo>
                <a:cubicBezTo>
                  <a:pt x="2058413" y="1855324"/>
                  <a:pt x="2031547" y="1882190"/>
                  <a:pt x="2031547" y="1915332"/>
                </a:cubicBezTo>
                <a:lnTo>
                  <a:pt x="2031547" y="2155356"/>
                </a:lnTo>
                <a:cubicBezTo>
                  <a:pt x="2031547" y="2188498"/>
                  <a:pt x="2058413" y="2215364"/>
                  <a:pt x="2091555" y="2215364"/>
                </a:cubicBezTo>
                <a:lnTo>
                  <a:pt x="2331579" y="2215364"/>
                </a:lnTo>
                <a:cubicBezTo>
                  <a:pt x="2364721" y="2215364"/>
                  <a:pt x="2391587" y="2188498"/>
                  <a:pt x="2391587" y="2155356"/>
                </a:cubicBezTo>
                <a:lnTo>
                  <a:pt x="2391587" y="1915332"/>
                </a:lnTo>
                <a:cubicBezTo>
                  <a:pt x="2391587" y="1882190"/>
                  <a:pt x="2364721" y="1855324"/>
                  <a:pt x="2331579" y="1855324"/>
                </a:cubicBezTo>
                <a:close/>
                <a:moveTo>
                  <a:pt x="1529417" y="1855324"/>
                </a:moveTo>
                <a:cubicBezTo>
                  <a:pt x="1496275" y="1855324"/>
                  <a:pt x="1469409" y="1882190"/>
                  <a:pt x="1469409" y="1915332"/>
                </a:cubicBezTo>
                <a:lnTo>
                  <a:pt x="1469409" y="2155356"/>
                </a:lnTo>
                <a:cubicBezTo>
                  <a:pt x="1469409" y="2188498"/>
                  <a:pt x="1496275" y="2215364"/>
                  <a:pt x="1529417" y="2215364"/>
                </a:cubicBezTo>
                <a:lnTo>
                  <a:pt x="1769441" y="2215364"/>
                </a:lnTo>
                <a:cubicBezTo>
                  <a:pt x="1802583" y="2215364"/>
                  <a:pt x="1829449" y="2188498"/>
                  <a:pt x="1829449" y="2155356"/>
                </a:cubicBezTo>
                <a:lnTo>
                  <a:pt x="1829449" y="1915332"/>
                </a:lnTo>
                <a:cubicBezTo>
                  <a:pt x="1829449" y="1882190"/>
                  <a:pt x="1802583" y="1855324"/>
                  <a:pt x="1769441" y="1855324"/>
                </a:cubicBezTo>
                <a:close/>
                <a:moveTo>
                  <a:pt x="967279" y="1855324"/>
                </a:moveTo>
                <a:cubicBezTo>
                  <a:pt x="934137" y="1855324"/>
                  <a:pt x="907271" y="1882190"/>
                  <a:pt x="907271" y="1915332"/>
                </a:cubicBezTo>
                <a:lnTo>
                  <a:pt x="907271" y="2155356"/>
                </a:lnTo>
                <a:cubicBezTo>
                  <a:pt x="907271" y="2188498"/>
                  <a:pt x="934137" y="2215364"/>
                  <a:pt x="967279" y="2215364"/>
                </a:cubicBezTo>
                <a:lnTo>
                  <a:pt x="1207303" y="2215364"/>
                </a:lnTo>
                <a:cubicBezTo>
                  <a:pt x="1240445" y="2215364"/>
                  <a:pt x="1267311" y="2188498"/>
                  <a:pt x="1267311" y="2155356"/>
                </a:cubicBezTo>
                <a:lnTo>
                  <a:pt x="1267311" y="1915332"/>
                </a:lnTo>
                <a:cubicBezTo>
                  <a:pt x="1267311" y="1882190"/>
                  <a:pt x="1240445" y="1855324"/>
                  <a:pt x="1207303" y="1855324"/>
                </a:cubicBezTo>
                <a:close/>
                <a:moveTo>
                  <a:pt x="405141" y="1855324"/>
                </a:moveTo>
                <a:cubicBezTo>
                  <a:pt x="371999" y="1855324"/>
                  <a:pt x="345133" y="1882190"/>
                  <a:pt x="345133" y="1915332"/>
                </a:cubicBezTo>
                <a:lnTo>
                  <a:pt x="345133" y="2155356"/>
                </a:lnTo>
                <a:cubicBezTo>
                  <a:pt x="345133" y="2188498"/>
                  <a:pt x="371999" y="2215364"/>
                  <a:pt x="405141" y="2215364"/>
                </a:cubicBezTo>
                <a:lnTo>
                  <a:pt x="645165" y="2215364"/>
                </a:lnTo>
                <a:cubicBezTo>
                  <a:pt x="678307" y="2215364"/>
                  <a:pt x="705173" y="2188498"/>
                  <a:pt x="705173" y="2155356"/>
                </a:cubicBezTo>
                <a:lnTo>
                  <a:pt x="705173" y="1915332"/>
                </a:lnTo>
                <a:cubicBezTo>
                  <a:pt x="705173" y="1882190"/>
                  <a:pt x="678307" y="1855324"/>
                  <a:pt x="645165" y="1855324"/>
                </a:cubicBezTo>
                <a:close/>
                <a:moveTo>
                  <a:pt x="2091555" y="1260140"/>
                </a:moveTo>
                <a:cubicBezTo>
                  <a:pt x="2058413" y="1260140"/>
                  <a:pt x="2031547" y="1287006"/>
                  <a:pt x="2031547" y="1320148"/>
                </a:cubicBezTo>
                <a:lnTo>
                  <a:pt x="2031547" y="1560172"/>
                </a:lnTo>
                <a:cubicBezTo>
                  <a:pt x="2031547" y="1593314"/>
                  <a:pt x="2058413" y="1620180"/>
                  <a:pt x="2091555" y="1620180"/>
                </a:cubicBezTo>
                <a:lnTo>
                  <a:pt x="2331579" y="1620180"/>
                </a:lnTo>
                <a:cubicBezTo>
                  <a:pt x="2364721" y="1620180"/>
                  <a:pt x="2391587" y="1593314"/>
                  <a:pt x="2391587" y="1560172"/>
                </a:cubicBezTo>
                <a:lnTo>
                  <a:pt x="2391587" y="1320148"/>
                </a:lnTo>
                <a:cubicBezTo>
                  <a:pt x="2391587" y="1287006"/>
                  <a:pt x="2364721" y="1260140"/>
                  <a:pt x="2331579" y="1260140"/>
                </a:cubicBezTo>
                <a:close/>
                <a:moveTo>
                  <a:pt x="1529417" y="1260140"/>
                </a:moveTo>
                <a:cubicBezTo>
                  <a:pt x="1496275" y="1260140"/>
                  <a:pt x="1469409" y="1287006"/>
                  <a:pt x="1469409" y="1320148"/>
                </a:cubicBezTo>
                <a:lnTo>
                  <a:pt x="1469409" y="1560172"/>
                </a:lnTo>
                <a:cubicBezTo>
                  <a:pt x="1469409" y="1593314"/>
                  <a:pt x="1496275" y="1620180"/>
                  <a:pt x="1529417" y="1620180"/>
                </a:cubicBezTo>
                <a:lnTo>
                  <a:pt x="1769441" y="1620180"/>
                </a:lnTo>
                <a:cubicBezTo>
                  <a:pt x="1802583" y="1620180"/>
                  <a:pt x="1829449" y="1593314"/>
                  <a:pt x="1829449" y="1560172"/>
                </a:cubicBezTo>
                <a:lnTo>
                  <a:pt x="1829449" y="1320148"/>
                </a:lnTo>
                <a:cubicBezTo>
                  <a:pt x="1829449" y="1287006"/>
                  <a:pt x="1802583" y="1260140"/>
                  <a:pt x="1769441" y="1260140"/>
                </a:cubicBezTo>
                <a:close/>
                <a:moveTo>
                  <a:pt x="967279" y="1260140"/>
                </a:moveTo>
                <a:cubicBezTo>
                  <a:pt x="934137" y="1260140"/>
                  <a:pt x="907271" y="1287006"/>
                  <a:pt x="907271" y="1320148"/>
                </a:cubicBezTo>
                <a:lnTo>
                  <a:pt x="907271" y="1560172"/>
                </a:lnTo>
                <a:cubicBezTo>
                  <a:pt x="907271" y="1593314"/>
                  <a:pt x="934137" y="1620180"/>
                  <a:pt x="967279" y="1620180"/>
                </a:cubicBezTo>
                <a:lnTo>
                  <a:pt x="1207303" y="1620180"/>
                </a:lnTo>
                <a:cubicBezTo>
                  <a:pt x="1240445" y="1620180"/>
                  <a:pt x="1267311" y="1593314"/>
                  <a:pt x="1267311" y="1560172"/>
                </a:cubicBezTo>
                <a:lnTo>
                  <a:pt x="1267311" y="1320148"/>
                </a:lnTo>
                <a:cubicBezTo>
                  <a:pt x="1267311" y="1287006"/>
                  <a:pt x="1240445" y="1260140"/>
                  <a:pt x="1207303" y="1260140"/>
                </a:cubicBezTo>
                <a:close/>
                <a:moveTo>
                  <a:pt x="405141" y="1260140"/>
                </a:moveTo>
                <a:cubicBezTo>
                  <a:pt x="371999" y="1260140"/>
                  <a:pt x="345133" y="1287006"/>
                  <a:pt x="345133" y="1320148"/>
                </a:cubicBezTo>
                <a:lnTo>
                  <a:pt x="345133" y="1560172"/>
                </a:lnTo>
                <a:cubicBezTo>
                  <a:pt x="345133" y="1593314"/>
                  <a:pt x="371999" y="1620180"/>
                  <a:pt x="405141" y="1620180"/>
                </a:cubicBezTo>
                <a:lnTo>
                  <a:pt x="645165" y="1620180"/>
                </a:lnTo>
                <a:cubicBezTo>
                  <a:pt x="678307" y="1620180"/>
                  <a:pt x="705173" y="1593314"/>
                  <a:pt x="705173" y="1560172"/>
                </a:cubicBezTo>
                <a:lnTo>
                  <a:pt x="705173" y="1320148"/>
                </a:lnTo>
                <a:cubicBezTo>
                  <a:pt x="705173" y="1287006"/>
                  <a:pt x="678307" y="1260140"/>
                  <a:pt x="645165" y="1260140"/>
                </a:cubicBezTo>
                <a:close/>
                <a:moveTo>
                  <a:pt x="444129" y="277258"/>
                </a:moveTo>
                <a:cubicBezTo>
                  <a:pt x="318150" y="277258"/>
                  <a:pt x="216024" y="379384"/>
                  <a:pt x="216024" y="505363"/>
                </a:cubicBezTo>
                <a:lnTo>
                  <a:pt x="216024" y="744003"/>
                </a:lnTo>
                <a:cubicBezTo>
                  <a:pt x="216024" y="869982"/>
                  <a:pt x="318150" y="972108"/>
                  <a:pt x="444129" y="972108"/>
                </a:cubicBezTo>
                <a:lnTo>
                  <a:pt x="2292175" y="972108"/>
                </a:lnTo>
                <a:cubicBezTo>
                  <a:pt x="2418154" y="972108"/>
                  <a:pt x="2520280" y="869982"/>
                  <a:pt x="2520280" y="744003"/>
                </a:cubicBezTo>
                <a:lnTo>
                  <a:pt x="2520280" y="505363"/>
                </a:lnTo>
                <a:cubicBezTo>
                  <a:pt x="2520280" y="379384"/>
                  <a:pt x="2418154" y="277258"/>
                  <a:pt x="2292175" y="277258"/>
                </a:cubicBezTo>
                <a:close/>
                <a:moveTo>
                  <a:pt x="456060" y="0"/>
                </a:moveTo>
                <a:lnTo>
                  <a:pt x="2280244" y="0"/>
                </a:lnTo>
                <a:cubicBezTo>
                  <a:pt x="2532119" y="0"/>
                  <a:pt x="2736304" y="204185"/>
                  <a:pt x="2736304" y="456060"/>
                </a:cubicBezTo>
                <a:lnTo>
                  <a:pt x="2736304" y="3504380"/>
                </a:lnTo>
                <a:cubicBezTo>
                  <a:pt x="2736304" y="3756255"/>
                  <a:pt x="2532119" y="3960440"/>
                  <a:pt x="2280244" y="3960440"/>
                </a:cubicBezTo>
                <a:lnTo>
                  <a:pt x="456060" y="3960440"/>
                </a:lnTo>
                <a:cubicBezTo>
                  <a:pt x="204185" y="3960440"/>
                  <a:pt x="0" y="3756255"/>
                  <a:pt x="0" y="3504380"/>
                </a:cubicBezTo>
                <a:lnTo>
                  <a:pt x="0" y="456060"/>
                </a:lnTo>
                <a:cubicBezTo>
                  <a:pt x="0" y="204185"/>
                  <a:pt x="204185" y="0"/>
                  <a:pt x="456060" y="0"/>
                </a:cubicBezTo>
                <a:close/>
              </a:path>
            </a:pathLst>
          </a:cu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31" name="Rectangle 1">
            <a:extLst>
              <a:ext uri="{FF2B5EF4-FFF2-40B4-BE49-F238E27FC236}">
                <a16:creationId xmlns:a16="http://schemas.microsoft.com/office/drawing/2014/main" id="{6E593D7A-219B-4CC1-AA19-1AF4C43E9AC1}"/>
              </a:ext>
            </a:extLst>
          </p:cNvPr>
          <p:cNvSpPr/>
          <p:nvPr/>
        </p:nvSpPr>
        <p:spPr>
          <a:xfrm>
            <a:off x="7250815" y="3498869"/>
            <a:ext cx="241470" cy="242643"/>
          </a:xfrm>
          <a:custGeom>
            <a:avLst/>
            <a:gdLst/>
            <a:ahLst/>
            <a:cxnLst/>
            <a:rect l="l" t="t" r="r" b="b"/>
            <a:pathLst>
              <a:path w="4018294" h="3935229">
                <a:moveTo>
                  <a:pt x="1686498" y="3459340"/>
                </a:moveTo>
                <a:cubicBezTo>
                  <a:pt x="1659539" y="3459340"/>
                  <a:pt x="1637685" y="3481194"/>
                  <a:pt x="1637685" y="3508153"/>
                </a:cubicBezTo>
                <a:lnTo>
                  <a:pt x="1637685" y="3703399"/>
                </a:lnTo>
                <a:cubicBezTo>
                  <a:pt x="1637685" y="3730358"/>
                  <a:pt x="1659539" y="3752212"/>
                  <a:pt x="1686498" y="3752212"/>
                </a:cubicBezTo>
                <a:lnTo>
                  <a:pt x="2782130" y="3752212"/>
                </a:lnTo>
                <a:cubicBezTo>
                  <a:pt x="2809089" y="3752212"/>
                  <a:pt x="2830943" y="3730358"/>
                  <a:pt x="2830943" y="3703399"/>
                </a:cubicBezTo>
                <a:lnTo>
                  <a:pt x="2830943" y="3508153"/>
                </a:lnTo>
                <a:cubicBezTo>
                  <a:pt x="2830943" y="3481194"/>
                  <a:pt x="2809089" y="3459340"/>
                  <a:pt x="2782130" y="3459340"/>
                </a:cubicBezTo>
                <a:close/>
                <a:moveTo>
                  <a:pt x="1249864" y="3459340"/>
                </a:moveTo>
                <a:cubicBezTo>
                  <a:pt x="1222905" y="3459340"/>
                  <a:pt x="1201051" y="3481194"/>
                  <a:pt x="1201051" y="3508153"/>
                </a:cubicBezTo>
                <a:lnTo>
                  <a:pt x="1201051" y="3703399"/>
                </a:lnTo>
                <a:cubicBezTo>
                  <a:pt x="1201051" y="3730358"/>
                  <a:pt x="1222905" y="3752212"/>
                  <a:pt x="1249864" y="3752212"/>
                </a:cubicBezTo>
                <a:lnTo>
                  <a:pt x="1445110" y="3752212"/>
                </a:lnTo>
                <a:cubicBezTo>
                  <a:pt x="1472069" y="3752212"/>
                  <a:pt x="1493923" y="3730358"/>
                  <a:pt x="1493923" y="3703399"/>
                </a:cubicBezTo>
                <a:lnTo>
                  <a:pt x="1493923" y="3508153"/>
                </a:lnTo>
                <a:cubicBezTo>
                  <a:pt x="1493923" y="3481194"/>
                  <a:pt x="1472069" y="3459340"/>
                  <a:pt x="1445110" y="3459340"/>
                </a:cubicBezTo>
                <a:close/>
                <a:moveTo>
                  <a:pt x="818798" y="3459340"/>
                </a:moveTo>
                <a:cubicBezTo>
                  <a:pt x="791839" y="3459340"/>
                  <a:pt x="769985" y="3481194"/>
                  <a:pt x="769985" y="3508153"/>
                </a:cubicBezTo>
                <a:lnTo>
                  <a:pt x="769985" y="3703399"/>
                </a:lnTo>
                <a:cubicBezTo>
                  <a:pt x="769985" y="3730358"/>
                  <a:pt x="791839" y="3752212"/>
                  <a:pt x="818798" y="3752212"/>
                </a:cubicBezTo>
                <a:lnTo>
                  <a:pt x="1014044" y="3752212"/>
                </a:lnTo>
                <a:cubicBezTo>
                  <a:pt x="1041003" y="3752212"/>
                  <a:pt x="1062857" y="3730358"/>
                  <a:pt x="1062857" y="3703399"/>
                </a:cubicBezTo>
                <a:lnTo>
                  <a:pt x="1062857" y="3508153"/>
                </a:lnTo>
                <a:cubicBezTo>
                  <a:pt x="1062857" y="3481194"/>
                  <a:pt x="1041003" y="3459340"/>
                  <a:pt x="1014044" y="3459340"/>
                </a:cubicBezTo>
                <a:close/>
                <a:moveTo>
                  <a:pt x="370964" y="3459340"/>
                </a:moveTo>
                <a:cubicBezTo>
                  <a:pt x="344005" y="3459340"/>
                  <a:pt x="322151" y="3481194"/>
                  <a:pt x="322151" y="3508153"/>
                </a:cubicBezTo>
                <a:lnTo>
                  <a:pt x="322151" y="3703399"/>
                </a:lnTo>
                <a:cubicBezTo>
                  <a:pt x="322151" y="3730358"/>
                  <a:pt x="344005" y="3752212"/>
                  <a:pt x="370964" y="3752212"/>
                </a:cubicBezTo>
                <a:lnTo>
                  <a:pt x="566210" y="3752212"/>
                </a:lnTo>
                <a:cubicBezTo>
                  <a:pt x="593169" y="3752212"/>
                  <a:pt x="615023" y="3730358"/>
                  <a:pt x="615023" y="3703399"/>
                </a:cubicBezTo>
                <a:lnTo>
                  <a:pt x="615023" y="3508153"/>
                </a:lnTo>
                <a:cubicBezTo>
                  <a:pt x="615023" y="3481194"/>
                  <a:pt x="593169" y="3459340"/>
                  <a:pt x="566210" y="3459340"/>
                </a:cubicBezTo>
                <a:close/>
                <a:moveTo>
                  <a:pt x="3457259" y="3005009"/>
                </a:moveTo>
                <a:cubicBezTo>
                  <a:pt x="3430300" y="3005009"/>
                  <a:pt x="3408446" y="3026863"/>
                  <a:pt x="3408446" y="3053822"/>
                </a:cubicBezTo>
                <a:lnTo>
                  <a:pt x="3408446" y="3459340"/>
                </a:lnTo>
                <a:lnTo>
                  <a:pt x="3034791" y="3459340"/>
                </a:lnTo>
                <a:cubicBezTo>
                  <a:pt x="3007832" y="3459340"/>
                  <a:pt x="2985978" y="3481194"/>
                  <a:pt x="2985978" y="3508153"/>
                </a:cubicBezTo>
                <a:lnTo>
                  <a:pt x="2985978" y="3703399"/>
                </a:lnTo>
                <a:cubicBezTo>
                  <a:pt x="2985978" y="3730358"/>
                  <a:pt x="3007832" y="3752212"/>
                  <a:pt x="3034791" y="3752212"/>
                </a:cubicBezTo>
                <a:lnTo>
                  <a:pt x="3457259" y="3752212"/>
                </a:lnTo>
                <a:lnTo>
                  <a:pt x="3514594" y="3752212"/>
                </a:lnTo>
                <a:lnTo>
                  <a:pt x="3652505" y="3752212"/>
                </a:lnTo>
                <a:cubicBezTo>
                  <a:pt x="3679464" y="3752212"/>
                  <a:pt x="3701318" y="3730358"/>
                  <a:pt x="3701318" y="3703399"/>
                </a:cubicBezTo>
                <a:lnTo>
                  <a:pt x="3701318" y="3556963"/>
                </a:lnTo>
                <a:lnTo>
                  <a:pt x="3701318" y="3508153"/>
                </a:lnTo>
                <a:lnTo>
                  <a:pt x="3701318" y="3053822"/>
                </a:lnTo>
                <a:cubicBezTo>
                  <a:pt x="3701318" y="3026863"/>
                  <a:pt x="3679464" y="3005009"/>
                  <a:pt x="3652505" y="3005009"/>
                </a:cubicBezTo>
                <a:close/>
                <a:moveTo>
                  <a:pt x="3009426" y="3005009"/>
                </a:moveTo>
                <a:cubicBezTo>
                  <a:pt x="2982467" y="3005009"/>
                  <a:pt x="2960613" y="3026863"/>
                  <a:pt x="2960613" y="3053822"/>
                </a:cubicBezTo>
                <a:lnTo>
                  <a:pt x="2960613" y="3249068"/>
                </a:lnTo>
                <a:cubicBezTo>
                  <a:pt x="2960613" y="3276027"/>
                  <a:pt x="2982467" y="3297881"/>
                  <a:pt x="3009426" y="3297881"/>
                </a:cubicBezTo>
                <a:lnTo>
                  <a:pt x="3204672" y="3297881"/>
                </a:lnTo>
                <a:cubicBezTo>
                  <a:pt x="3231631" y="3297881"/>
                  <a:pt x="3253485" y="3276027"/>
                  <a:pt x="3253485" y="3249068"/>
                </a:cubicBezTo>
                <a:lnTo>
                  <a:pt x="3253485" y="3053822"/>
                </a:lnTo>
                <a:cubicBezTo>
                  <a:pt x="3253485" y="3026863"/>
                  <a:pt x="3231631" y="3005009"/>
                  <a:pt x="3204672" y="3005009"/>
                </a:cubicBezTo>
                <a:close/>
                <a:moveTo>
                  <a:pt x="2578359" y="3005009"/>
                </a:moveTo>
                <a:cubicBezTo>
                  <a:pt x="2551400" y="3005009"/>
                  <a:pt x="2529546" y="3026863"/>
                  <a:pt x="2529546" y="3053822"/>
                </a:cubicBezTo>
                <a:lnTo>
                  <a:pt x="2529546" y="3249068"/>
                </a:lnTo>
                <a:cubicBezTo>
                  <a:pt x="2529546" y="3276027"/>
                  <a:pt x="2551400" y="3297881"/>
                  <a:pt x="2578359" y="3297881"/>
                </a:cubicBezTo>
                <a:lnTo>
                  <a:pt x="2773605" y="3297881"/>
                </a:lnTo>
                <a:cubicBezTo>
                  <a:pt x="2800564" y="3297881"/>
                  <a:pt x="2822418" y="3276027"/>
                  <a:pt x="2822418" y="3249068"/>
                </a:cubicBezTo>
                <a:lnTo>
                  <a:pt x="2822418" y="3053822"/>
                </a:lnTo>
                <a:cubicBezTo>
                  <a:pt x="2822418" y="3026863"/>
                  <a:pt x="2800564" y="3005009"/>
                  <a:pt x="2773605" y="3005009"/>
                </a:cubicBezTo>
                <a:close/>
                <a:moveTo>
                  <a:pt x="2130526" y="3005009"/>
                </a:moveTo>
                <a:cubicBezTo>
                  <a:pt x="2103567" y="3005009"/>
                  <a:pt x="2081713" y="3026863"/>
                  <a:pt x="2081713" y="3053822"/>
                </a:cubicBezTo>
                <a:lnTo>
                  <a:pt x="2081713" y="3249068"/>
                </a:lnTo>
                <a:cubicBezTo>
                  <a:pt x="2081713" y="3276027"/>
                  <a:pt x="2103567" y="3297881"/>
                  <a:pt x="2130526" y="3297881"/>
                </a:cubicBezTo>
                <a:lnTo>
                  <a:pt x="2325772" y="3297881"/>
                </a:lnTo>
                <a:cubicBezTo>
                  <a:pt x="2352731" y="3297881"/>
                  <a:pt x="2374585" y="3276027"/>
                  <a:pt x="2374585" y="3249068"/>
                </a:cubicBezTo>
                <a:lnTo>
                  <a:pt x="2374585" y="3053822"/>
                </a:lnTo>
                <a:cubicBezTo>
                  <a:pt x="2374585" y="3026863"/>
                  <a:pt x="2352731" y="3005009"/>
                  <a:pt x="2325772" y="3005009"/>
                </a:cubicBezTo>
                <a:close/>
                <a:moveTo>
                  <a:pt x="1697697" y="3005009"/>
                </a:moveTo>
                <a:cubicBezTo>
                  <a:pt x="1670738" y="3005009"/>
                  <a:pt x="1648884" y="3026863"/>
                  <a:pt x="1648884" y="3053822"/>
                </a:cubicBezTo>
                <a:lnTo>
                  <a:pt x="1648884" y="3249068"/>
                </a:lnTo>
                <a:cubicBezTo>
                  <a:pt x="1648884" y="3276027"/>
                  <a:pt x="1670738" y="3297881"/>
                  <a:pt x="1697697" y="3297881"/>
                </a:cubicBezTo>
                <a:lnTo>
                  <a:pt x="1892943" y="3297881"/>
                </a:lnTo>
                <a:cubicBezTo>
                  <a:pt x="1919902" y="3297881"/>
                  <a:pt x="1941756" y="3276027"/>
                  <a:pt x="1941756" y="3249068"/>
                </a:cubicBezTo>
                <a:lnTo>
                  <a:pt x="1941756" y="3053822"/>
                </a:lnTo>
                <a:cubicBezTo>
                  <a:pt x="1941756" y="3026863"/>
                  <a:pt x="1919902" y="3005009"/>
                  <a:pt x="1892943" y="3005009"/>
                </a:cubicBezTo>
                <a:close/>
                <a:moveTo>
                  <a:pt x="1249864" y="3005009"/>
                </a:moveTo>
                <a:cubicBezTo>
                  <a:pt x="1222905" y="3005009"/>
                  <a:pt x="1201051" y="3026863"/>
                  <a:pt x="1201051" y="3053822"/>
                </a:cubicBezTo>
                <a:lnTo>
                  <a:pt x="1201051" y="3249068"/>
                </a:lnTo>
                <a:cubicBezTo>
                  <a:pt x="1201051" y="3276027"/>
                  <a:pt x="1222905" y="3297881"/>
                  <a:pt x="1249864" y="3297881"/>
                </a:cubicBezTo>
                <a:lnTo>
                  <a:pt x="1445110" y="3297881"/>
                </a:lnTo>
                <a:cubicBezTo>
                  <a:pt x="1472069" y="3297881"/>
                  <a:pt x="1493923" y="3276027"/>
                  <a:pt x="1493923" y="3249068"/>
                </a:cubicBezTo>
                <a:lnTo>
                  <a:pt x="1493923" y="3053822"/>
                </a:lnTo>
                <a:cubicBezTo>
                  <a:pt x="1493923" y="3026863"/>
                  <a:pt x="1472069" y="3005009"/>
                  <a:pt x="1445110" y="3005009"/>
                </a:cubicBezTo>
                <a:close/>
                <a:moveTo>
                  <a:pt x="818798" y="3005009"/>
                </a:moveTo>
                <a:cubicBezTo>
                  <a:pt x="791839" y="3005009"/>
                  <a:pt x="769985" y="3026863"/>
                  <a:pt x="769985" y="3053822"/>
                </a:cubicBezTo>
                <a:lnTo>
                  <a:pt x="769985" y="3249068"/>
                </a:lnTo>
                <a:cubicBezTo>
                  <a:pt x="769985" y="3276027"/>
                  <a:pt x="791839" y="3297881"/>
                  <a:pt x="818798" y="3297881"/>
                </a:cubicBezTo>
                <a:lnTo>
                  <a:pt x="1014044" y="3297881"/>
                </a:lnTo>
                <a:cubicBezTo>
                  <a:pt x="1041003" y="3297881"/>
                  <a:pt x="1062857" y="3276027"/>
                  <a:pt x="1062857" y="3249068"/>
                </a:cubicBezTo>
                <a:lnTo>
                  <a:pt x="1062857" y="3053822"/>
                </a:lnTo>
                <a:cubicBezTo>
                  <a:pt x="1062857" y="3026863"/>
                  <a:pt x="1041003" y="3005009"/>
                  <a:pt x="1014044" y="3005009"/>
                </a:cubicBezTo>
                <a:close/>
                <a:moveTo>
                  <a:pt x="370964" y="3005009"/>
                </a:moveTo>
                <a:cubicBezTo>
                  <a:pt x="344005" y="3005009"/>
                  <a:pt x="322151" y="3026863"/>
                  <a:pt x="322151" y="3053822"/>
                </a:cubicBezTo>
                <a:lnTo>
                  <a:pt x="322151" y="3249068"/>
                </a:lnTo>
                <a:cubicBezTo>
                  <a:pt x="322151" y="3276027"/>
                  <a:pt x="344005" y="3297881"/>
                  <a:pt x="370964" y="3297881"/>
                </a:cubicBezTo>
                <a:lnTo>
                  <a:pt x="566210" y="3297881"/>
                </a:lnTo>
                <a:cubicBezTo>
                  <a:pt x="593169" y="3297881"/>
                  <a:pt x="615023" y="3276027"/>
                  <a:pt x="615023" y="3249068"/>
                </a:cubicBezTo>
                <a:lnTo>
                  <a:pt x="615023" y="3053822"/>
                </a:lnTo>
                <a:cubicBezTo>
                  <a:pt x="615023" y="3026863"/>
                  <a:pt x="593169" y="3005009"/>
                  <a:pt x="566210" y="3005009"/>
                </a:cubicBezTo>
                <a:close/>
                <a:moveTo>
                  <a:pt x="3465784" y="2504205"/>
                </a:moveTo>
                <a:cubicBezTo>
                  <a:pt x="3438825" y="2504205"/>
                  <a:pt x="3416971" y="2526059"/>
                  <a:pt x="3416971" y="2553018"/>
                </a:cubicBezTo>
                <a:lnTo>
                  <a:pt x="3416971" y="2748264"/>
                </a:lnTo>
                <a:cubicBezTo>
                  <a:pt x="3416971" y="2775223"/>
                  <a:pt x="3438825" y="2797077"/>
                  <a:pt x="3465784" y="2797077"/>
                </a:cubicBezTo>
                <a:lnTo>
                  <a:pt x="3661030" y="2797077"/>
                </a:lnTo>
                <a:cubicBezTo>
                  <a:pt x="3687989" y="2797077"/>
                  <a:pt x="3709843" y="2775223"/>
                  <a:pt x="3709843" y="2748264"/>
                </a:cubicBezTo>
                <a:lnTo>
                  <a:pt x="3709843" y="2553018"/>
                </a:lnTo>
                <a:cubicBezTo>
                  <a:pt x="3709843" y="2526059"/>
                  <a:pt x="3687989" y="2504205"/>
                  <a:pt x="3661030" y="2504205"/>
                </a:cubicBezTo>
                <a:close/>
                <a:moveTo>
                  <a:pt x="3017950" y="2504205"/>
                </a:moveTo>
                <a:cubicBezTo>
                  <a:pt x="2990991" y="2504205"/>
                  <a:pt x="2969137" y="2526059"/>
                  <a:pt x="2969137" y="2553018"/>
                </a:cubicBezTo>
                <a:lnTo>
                  <a:pt x="2969137" y="2748264"/>
                </a:lnTo>
                <a:cubicBezTo>
                  <a:pt x="2969137" y="2775223"/>
                  <a:pt x="2990991" y="2797077"/>
                  <a:pt x="3017950" y="2797077"/>
                </a:cubicBezTo>
                <a:lnTo>
                  <a:pt x="3213196" y="2797077"/>
                </a:lnTo>
                <a:cubicBezTo>
                  <a:pt x="3240155" y="2797077"/>
                  <a:pt x="3262009" y="2775223"/>
                  <a:pt x="3262009" y="2748264"/>
                </a:cubicBezTo>
                <a:lnTo>
                  <a:pt x="3262009" y="2553018"/>
                </a:lnTo>
                <a:cubicBezTo>
                  <a:pt x="3262009" y="2526059"/>
                  <a:pt x="3240155" y="2504205"/>
                  <a:pt x="3213196" y="2504205"/>
                </a:cubicBezTo>
                <a:close/>
                <a:moveTo>
                  <a:pt x="2586884" y="2504205"/>
                </a:moveTo>
                <a:cubicBezTo>
                  <a:pt x="2559925" y="2504205"/>
                  <a:pt x="2538071" y="2526059"/>
                  <a:pt x="2538071" y="2553018"/>
                </a:cubicBezTo>
                <a:lnTo>
                  <a:pt x="2538071" y="2748264"/>
                </a:lnTo>
                <a:cubicBezTo>
                  <a:pt x="2538071" y="2775223"/>
                  <a:pt x="2559925" y="2797077"/>
                  <a:pt x="2586884" y="2797077"/>
                </a:cubicBezTo>
                <a:lnTo>
                  <a:pt x="2782130" y="2797077"/>
                </a:lnTo>
                <a:cubicBezTo>
                  <a:pt x="2809089" y="2797077"/>
                  <a:pt x="2830943" y="2775223"/>
                  <a:pt x="2830943" y="2748264"/>
                </a:cubicBezTo>
                <a:lnTo>
                  <a:pt x="2830943" y="2553018"/>
                </a:lnTo>
                <a:cubicBezTo>
                  <a:pt x="2830943" y="2526059"/>
                  <a:pt x="2809089" y="2504205"/>
                  <a:pt x="2782130" y="2504205"/>
                </a:cubicBezTo>
                <a:close/>
                <a:moveTo>
                  <a:pt x="2139051" y="2504205"/>
                </a:moveTo>
                <a:cubicBezTo>
                  <a:pt x="2112092" y="2504205"/>
                  <a:pt x="2090238" y="2526059"/>
                  <a:pt x="2090238" y="2553018"/>
                </a:cubicBezTo>
                <a:lnTo>
                  <a:pt x="2090238" y="2748264"/>
                </a:lnTo>
                <a:cubicBezTo>
                  <a:pt x="2090238" y="2775223"/>
                  <a:pt x="2112092" y="2797077"/>
                  <a:pt x="2139051" y="2797077"/>
                </a:cubicBezTo>
                <a:lnTo>
                  <a:pt x="2334297" y="2797077"/>
                </a:lnTo>
                <a:cubicBezTo>
                  <a:pt x="2361256" y="2797077"/>
                  <a:pt x="2383110" y="2775223"/>
                  <a:pt x="2383110" y="2748264"/>
                </a:cubicBezTo>
                <a:lnTo>
                  <a:pt x="2383110" y="2553018"/>
                </a:lnTo>
                <a:cubicBezTo>
                  <a:pt x="2383110" y="2526059"/>
                  <a:pt x="2361256" y="2504205"/>
                  <a:pt x="2334297" y="2504205"/>
                </a:cubicBezTo>
                <a:close/>
                <a:moveTo>
                  <a:pt x="1706222" y="2504205"/>
                </a:moveTo>
                <a:cubicBezTo>
                  <a:pt x="1679263" y="2504205"/>
                  <a:pt x="1657409" y="2526059"/>
                  <a:pt x="1657409" y="2553018"/>
                </a:cubicBezTo>
                <a:lnTo>
                  <a:pt x="1657409" y="2748264"/>
                </a:lnTo>
                <a:cubicBezTo>
                  <a:pt x="1657409" y="2775223"/>
                  <a:pt x="1679263" y="2797077"/>
                  <a:pt x="1706222" y="2797077"/>
                </a:cubicBezTo>
                <a:lnTo>
                  <a:pt x="1901468" y="2797077"/>
                </a:lnTo>
                <a:cubicBezTo>
                  <a:pt x="1928427" y="2797077"/>
                  <a:pt x="1950281" y="2775223"/>
                  <a:pt x="1950281" y="2748264"/>
                </a:cubicBezTo>
                <a:lnTo>
                  <a:pt x="1950281" y="2553018"/>
                </a:lnTo>
                <a:cubicBezTo>
                  <a:pt x="1950281" y="2526059"/>
                  <a:pt x="1928427" y="2504205"/>
                  <a:pt x="1901468" y="2504205"/>
                </a:cubicBezTo>
                <a:close/>
                <a:moveTo>
                  <a:pt x="1258389" y="2504205"/>
                </a:moveTo>
                <a:cubicBezTo>
                  <a:pt x="1231430" y="2504205"/>
                  <a:pt x="1209576" y="2526059"/>
                  <a:pt x="1209576" y="2553018"/>
                </a:cubicBezTo>
                <a:lnTo>
                  <a:pt x="1209576" y="2748264"/>
                </a:lnTo>
                <a:cubicBezTo>
                  <a:pt x="1209576" y="2775223"/>
                  <a:pt x="1231430" y="2797077"/>
                  <a:pt x="1258389" y="2797077"/>
                </a:cubicBezTo>
                <a:lnTo>
                  <a:pt x="1453635" y="2797077"/>
                </a:lnTo>
                <a:cubicBezTo>
                  <a:pt x="1480594" y="2797077"/>
                  <a:pt x="1502448" y="2775223"/>
                  <a:pt x="1502448" y="2748264"/>
                </a:cubicBezTo>
                <a:lnTo>
                  <a:pt x="1502448" y="2553018"/>
                </a:lnTo>
                <a:cubicBezTo>
                  <a:pt x="1502448" y="2526059"/>
                  <a:pt x="1480594" y="2504205"/>
                  <a:pt x="1453635" y="2504205"/>
                </a:cubicBezTo>
                <a:close/>
                <a:moveTo>
                  <a:pt x="827323" y="2504205"/>
                </a:moveTo>
                <a:cubicBezTo>
                  <a:pt x="800364" y="2504205"/>
                  <a:pt x="778510" y="2526059"/>
                  <a:pt x="778510" y="2553018"/>
                </a:cubicBezTo>
                <a:lnTo>
                  <a:pt x="778510" y="2748264"/>
                </a:lnTo>
                <a:cubicBezTo>
                  <a:pt x="778510" y="2775223"/>
                  <a:pt x="800364" y="2797077"/>
                  <a:pt x="827323" y="2797077"/>
                </a:cubicBezTo>
                <a:lnTo>
                  <a:pt x="1022569" y="2797077"/>
                </a:lnTo>
                <a:cubicBezTo>
                  <a:pt x="1049528" y="2797077"/>
                  <a:pt x="1071382" y="2775223"/>
                  <a:pt x="1071382" y="2748264"/>
                </a:cubicBezTo>
                <a:lnTo>
                  <a:pt x="1071382" y="2553018"/>
                </a:lnTo>
                <a:cubicBezTo>
                  <a:pt x="1071382" y="2526059"/>
                  <a:pt x="1049528" y="2504205"/>
                  <a:pt x="1022569" y="2504205"/>
                </a:cubicBezTo>
                <a:close/>
                <a:moveTo>
                  <a:pt x="379489" y="2504205"/>
                </a:moveTo>
                <a:cubicBezTo>
                  <a:pt x="352530" y="2504205"/>
                  <a:pt x="330676" y="2526059"/>
                  <a:pt x="330676" y="2553018"/>
                </a:cubicBezTo>
                <a:lnTo>
                  <a:pt x="330676" y="2748264"/>
                </a:lnTo>
                <a:cubicBezTo>
                  <a:pt x="330676" y="2775223"/>
                  <a:pt x="352530" y="2797077"/>
                  <a:pt x="379489" y="2797077"/>
                </a:cubicBezTo>
                <a:lnTo>
                  <a:pt x="574735" y="2797077"/>
                </a:lnTo>
                <a:cubicBezTo>
                  <a:pt x="601694" y="2797077"/>
                  <a:pt x="623548" y="2775223"/>
                  <a:pt x="623548" y="2748264"/>
                </a:cubicBezTo>
                <a:lnTo>
                  <a:pt x="623548" y="2553018"/>
                </a:lnTo>
                <a:cubicBezTo>
                  <a:pt x="623548" y="2526059"/>
                  <a:pt x="601694" y="2504205"/>
                  <a:pt x="574735" y="2504205"/>
                </a:cubicBezTo>
                <a:close/>
                <a:moveTo>
                  <a:pt x="3457259" y="2006115"/>
                </a:moveTo>
                <a:cubicBezTo>
                  <a:pt x="3430300" y="2006115"/>
                  <a:pt x="3408446" y="2027969"/>
                  <a:pt x="3408446" y="2054928"/>
                </a:cubicBezTo>
                <a:lnTo>
                  <a:pt x="3408446" y="2250174"/>
                </a:lnTo>
                <a:cubicBezTo>
                  <a:pt x="3408446" y="2277133"/>
                  <a:pt x="3430300" y="2298987"/>
                  <a:pt x="3457259" y="2298987"/>
                </a:cubicBezTo>
                <a:lnTo>
                  <a:pt x="3652505" y="2298987"/>
                </a:lnTo>
                <a:cubicBezTo>
                  <a:pt x="3679464" y="2298987"/>
                  <a:pt x="3701318" y="2277133"/>
                  <a:pt x="3701318" y="2250174"/>
                </a:cubicBezTo>
                <a:lnTo>
                  <a:pt x="3701318" y="2054928"/>
                </a:lnTo>
                <a:cubicBezTo>
                  <a:pt x="3701318" y="2027969"/>
                  <a:pt x="3679464" y="2006115"/>
                  <a:pt x="3652505" y="2006115"/>
                </a:cubicBezTo>
                <a:close/>
                <a:moveTo>
                  <a:pt x="3009426" y="2006115"/>
                </a:moveTo>
                <a:cubicBezTo>
                  <a:pt x="2982467" y="2006115"/>
                  <a:pt x="2960613" y="2027969"/>
                  <a:pt x="2960613" y="2054928"/>
                </a:cubicBezTo>
                <a:lnTo>
                  <a:pt x="2960613" y="2250174"/>
                </a:lnTo>
                <a:cubicBezTo>
                  <a:pt x="2960613" y="2277133"/>
                  <a:pt x="2982467" y="2298987"/>
                  <a:pt x="3009426" y="2298987"/>
                </a:cubicBezTo>
                <a:lnTo>
                  <a:pt x="3204672" y="2298987"/>
                </a:lnTo>
                <a:cubicBezTo>
                  <a:pt x="3231631" y="2298987"/>
                  <a:pt x="3253485" y="2277133"/>
                  <a:pt x="3253485" y="2250174"/>
                </a:cubicBezTo>
                <a:lnTo>
                  <a:pt x="3253485" y="2054928"/>
                </a:lnTo>
                <a:cubicBezTo>
                  <a:pt x="3253485" y="2027969"/>
                  <a:pt x="3231631" y="2006115"/>
                  <a:pt x="3204672" y="2006115"/>
                </a:cubicBezTo>
                <a:close/>
                <a:moveTo>
                  <a:pt x="2578359" y="2006115"/>
                </a:moveTo>
                <a:cubicBezTo>
                  <a:pt x="2551400" y="2006115"/>
                  <a:pt x="2529546" y="2027969"/>
                  <a:pt x="2529546" y="2054928"/>
                </a:cubicBezTo>
                <a:lnTo>
                  <a:pt x="2529546" y="2250174"/>
                </a:lnTo>
                <a:cubicBezTo>
                  <a:pt x="2529546" y="2277133"/>
                  <a:pt x="2551400" y="2298987"/>
                  <a:pt x="2578359" y="2298987"/>
                </a:cubicBezTo>
                <a:lnTo>
                  <a:pt x="2773605" y="2298987"/>
                </a:lnTo>
                <a:cubicBezTo>
                  <a:pt x="2800564" y="2298987"/>
                  <a:pt x="2822418" y="2277133"/>
                  <a:pt x="2822418" y="2250174"/>
                </a:cubicBezTo>
                <a:lnTo>
                  <a:pt x="2822418" y="2054928"/>
                </a:lnTo>
                <a:cubicBezTo>
                  <a:pt x="2822418" y="2027969"/>
                  <a:pt x="2800564" y="2006115"/>
                  <a:pt x="2773605" y="2006115"/>
                </a:cubicBezTo>
                <a:close/>
                <a:moveTo>
                  <a:pt x="2130526" y="2006115"/>
                </a:moveTo>
                <a:cubicBezTo>
                  <a:pt x="2103567" y="2006115"/>
                  <a:pt x="2081713" y="2027969"/>
                  <a:pt x="2081713" y="2054928"/>
                </a:cubicBezTo>
                <a:lnTo>
                  <a:pt x="2081713" y="2250174"/>
                </a:lnTo>
                <a:cubicBezTo>
                  <a:pt x="2081713" y="2277133"/>
                  <a:pt x="2103567" y="2298987"/>
                  <a:pt x="2130526" y="2298987"/>
                </a:cubicBezTo>
                <a:lnTo>
                  <a:pt x="2325772" y="2298987"/>
                </a:lnTo>
                <a:cubicBezTo>
                  <a:pt x="2352731" y="2298987"/>
                  <a:pt x="2374585" y="2277133"/>
                  <a:pt x="2374585" y="2250174"/>
                </a:cubicBezTo>
                <a:lnTo>
                  <a:pt x="2374585" y="2054928"/>
                </a:lnTo>
                <a:cubicBezTo>
                  <a:pt x="2374585" y="2027969"/>
                  <a:pt x="2352731" y="2006115"/>
                  <a:pt x="2325772" y="2006115"/>
                </a:cubicBezTo>
                <a:close/>
                <a:moveTo>
                  <a:pt x="1697697" y="2006115"/>
                </a:moveTo>
                <a:cubicBezTo>
                  <a:pt x="1670738" y="2006115"/>
                  <a:pt x="1648884" y="2027969"/>
                  <a:pt x="1648884" y="2054928"/>
                </a:cubicBezTo>
                <a:lnTo>
                  <a:pt x="1648884" y="2250174"/>
                </a:lnTo>
                <a:cubicBezTo>
                  <a:pt x="1648884" y="2277133"/>
                  <a:pt x="1670738" y="2298987"/>
                  <a:pt x="1697697" y="2298987"/>
                </a:cubicBezTo>
                <a:lnTo>
                  <a:pt x="1892943" y="2298987"/>
                </a:lnTo>
                <a:cubicBezTo>
                  <a:pt x="1919902" y="2298987"/>
                  <a:pt x="1941756" y="2277133"/>
                  <a:pt x="1941756" y="2250174"/>
                </a:cubicBezTo>
                <a:lnTo>
                  <a:pt x="1941756" y="2054928"/>
                </a:lnTo>
                <a:cubicBezTo>
                  <a:pt x="1941756" y="2027969"/>
                  <a:pt x="1919902" y="2006115"/>
                  <a:pt x="1892943" y="2006115"/>
                </a:cubicBezTo>
                <a:close/>
                <a:moveTo>
                  <a:pt x="1249864" y="2006115"/>
                </a:moveTo>
                <a:cubicBezTo>
                  <a:pt x="1222905" y="2006115"/>
                  <a:pt x="1201051" y="2027969"/>
                  <a:pt x="1201051" y="2054928"/>
                </a:cubicBezTo>
                <a:lnTo>
                  <a:pt x="1201051" y="2250174"/>
                </a:lnTo>
                <a:cubicBezTo>
                  <a:pt x="1201051" y="2277133"/>
                  <a:pt x="1222905" y="2298987"/>
                  <a:pt x="1249864" y="2298987"/>
                </a:cubicBezTo>
                <a:lnTo>
                  <a:pt x="1445110" y="2298987"/>
                </a:lnTo>
                <a:cubicBezTo>
                  <a:pt x="1472069" y="2298987"/>
                  <a:pt x="1493923" y="2277133"/>
                  <a:pt x="1493923" y="2250174"/>
                </a:cubicBezTo>
                <a:lnTo>
                  <a:pt x="1493923" y="2054928"/>
                </a:lnTo>
                <a:cubicBezTo>
                  <a:pt x="1493923" y="2027969"/>
                  <a:pt x="1472069" y="2006115"/>
                  <a:pt x="1445110" y="2006115"/>
                </a:cubicBezTo>
                <a:close/>
                <a:moveTo>
                  <a:pt x="818798" y="2006115"/>
                </a:moveTo>
                <a:cubicBezTo>
                  <a:pt x="791839" y="2006115"/>
                  <a:pt x="769985" y="2027969"/>
                  <a:pt x="769985" y="2054928"/>
                </a:cubicBezTo>
                <a:lnTo>
                  <a:pt x="769985" y="2250174"/>
                </a:lnTo>
                <a:cubicBezTo>
                  <a:pt x="769985" y="2277133"/>
                  <a:pt x="791839" y="2298987"/>
                  <a:pt x="818798" y="2298987"/>
                </a:cubicBezTo>
                <a:lnTo>
                  <a:pt x="1014044" y="2298987"/>
                </a:lnTo>
                <a:cubicBezTo>
                  <a:pt x="1041003" y="2298987"/>
                  <a:pt x="1062857" y="2277133"/>
                  <a:pt x="1062857" y="2250174"/>
                </a:cubicBezTo>
                <a:lnTo>
                  <a:pt x="1062857" y="2054928"/>
                </a:lnTo>
                <a:cubicBezTo>
                  <a:pt x="1062857" y="2027969"/>
                  <a:pt x="1041003" y="2006115"/>
                  <a:pt x="1014044" y="2006115"/>
                </a:cubicBezTo>
                <a:close/>
                <a:moveTo>
                  <a:pt x="370964" y="2006115"/>
                </a:moveTo>
                <a:cubicBezTo>
                  <a:pt x="344005" y="2006115"/>
                  <a:pt x="322151" y="2027969"/>
                  <a:pt x="322151" y="2054928"/>
                </a:cubicBezTo>
                <a:lnTo>
                  <a:pt x="322151" y="2250174"/>
                </a:lnTo>
                <a:cubicBezTo>
                  <a:pt x="322151" y="2277133"/>
                  <a:pt x="344005" y="2298987"/>
                  <a:pt x="370964" y="2298987"/>
                </a:cubicBezTo>
                <a:lnTo>
                  <a:pt x="566210" y="2298987"/>
                </a:lnTo>
                <a:cubicBezTo>
                  <a:pt x="593169" y="2298987"/>
                  <a:pt x="615023" y="2277133"/>
                  <a:pt x="615023" y="2250174"/>
                </a:cubicBezTo>
                <a:lnTo>
                  <a:pt x="615023" y="2054928"/>
                </a:lnTo>
                <a:cubicBezTo>
                  <a:pt x="615023" y="2027969"/>
                  <a:pt x="593169" y="2006115"/>
                  <a:pt x="566210" y="2006115"/>
                </a:cubicBezTo>
                <a:close/>
                <a:moveTo>
                  <a:pt x="661014" y="956103"/>
                </a:moveTo>
                <a:lnTo>
                  <a:pt x="1309087" y="956103"/>
                </a:lnTo>
                <a:lnTo>
                  <a:pt x="1309087" y="1251488"/>
                </a:lnTo>
                <a:lnTo>
                  <a:pt x="1308807" y="1251488"/>
                </a:lnTo>
                <a:cubicBezTo>
                  <a:pt x="1309091" y="1366682"/>
                  <a:pt x="1247916" y="1473290"/>
                  <a:pt x="1148320" y="1531386"/>
                </a:cubicBezTo>
                <a:cubicBezTo>
                  <a:pt x="1048099" y="1589847"/>
                  <a:pt x="924270" y="1590261"/>
                  <a:pt x="823660" y="1532473"/>
                </a:cubicBezTo>
                <a:cubicBezTo>
                  <a:pt x="723050" y="1474685"/>
                  <a:pt x="661015" y="1367514"/>
                  <a:pt x="661015" y="1251489"/>
                </a:cubicBezTo>
                <a:lnTo>
                  <a:pt x="661315" y="1251488"/>
                </a:lnTo>
                <a:lnTo>
                  <a:pt x="661014" y="1251488"/>
                </a:lnTo>
                <a:close/>
                <a:moveTo>
                  <a:pt x="2203871" y="14577"/>
                </a:moveTo>
                <a:lnTo>
                  <a:pt x="2361705" y="14577"/>
                </a:lnTo>
                <a:lnTo>
                  <a:pt x="2361705" y="227644"/>
                </a:lnTo>
                <a:lnTo>
                  <a:pt x="2362254" y="227644"/>
                </a:lnTo>
                <a:lnTo>
                  <a:pt x="2362254" y="759406"/>
                </a:lnTo>
                <a:cubicBezTo>
                  <a:pt x="2362254" y="858375"/>
                  <a:pt x="2442485" y="938606"/>
                  <a:pt x="2541454" y="938606"/>
                </a:cubicBezTo>
                <a:lnTo>
                  <a:pt x="3187508" y="938606"/>
                </a:lnTo>
                <a:lnTo>
                  <a:pt x="3187508" y="939163"/>
                </a:lnTo>
                <a:lnTo>
                  <a:pt x="3342076" y="939163"/>
                </a:lnTo>
                <a:cubicBezTo>
                  <a:pt x="3528151" y="939163"/>
                  <a:pt x="3678994" y="1090006"/>
                  <a:pt x="3678994" y="1276081"/>
                </a:cubicBezTo>
                <a:lnTo>
                  <a:pt x="3678994" y="1774989"/>
                </a:lnTo>
                <a:lnTo>
                  <a:pt x="4018294" y="1774989"/>
                </a:lnTo>
                <a:lnTo>
                  <a:pt x="4018294" y="3935229"/>
                </a:lnTo>
                <a:lnTo>
                  <a:pt x="0" y="3935229"/>
                </a:lnTo>
                <a:lnTo>
                  <a:pt x="0" y="1774989"/>
                </a:lnTo>
                <a:lnTo>
                  <a:pt x="3521276" y="1774989"/>
                </a:lnTo>
                <a:lnTo>
                  <a:pt x="3521276" y="1276081"/>
                </a:lnTo>
                <a:cubicBezTo>
                  <a:pt x="3521276" y="1177112"/>
                  <a:pt x="3441045" y="1096881"/>
                  <a:pt x="3342076" y="1096881"/>
                </a:cubicBezTo>
                <a:lnTo>
                  <a:pt x="2696022" y="1096881"/>
                </a:lnTo>
                <a:lnTo>
                  <a:pt x="2696022" y="1096324"/>
                </a:lnTo>
                <a:lnTo>
                  <a:pt x="2541454" y="1096324"/>
                </a:lnTo>
                <a:cubicBezTo>
                  <a:pt x="2355379" y="1096324"/>
                  <a:pt x="2204536" y="945481"/>
                  <a:pt x="2204536" y="759406"/>
                </a:cubicBezTo>
                <a:lnTo>
                  <a:pt x="2204536" y="227645"/>
                </a:lnTo>
                <a:lnTo>
                  <a:pt x="2203871" y="227645"/>
                </a:lnTo>
                <a:close/>
                <a:moveTo>
                  <a:pt x="913050" y="0"/>
                </a:moveTo>
                <a:lnTo>
                  <a:pt x="1057050" y="0"/>
                </a:lnTo>
                <a:lnTo>
                  <a:pt x="1057050" y="569505"/>
                </a:lnTo>
                <a:cubicBezTo>
                  <a:pt x="1088315" y="573585"/>
                  <a:pt x="1118287" y="585198"/>
                  <a:pt x="1146441" y="601369"/>
                </a:cubicBezTo>
                <a:cubicBezTo>
                  <a:pt x="1247051" y="659157"/>
                  <a:pt x="1309086" y="766328"/>
                  <a:pt x="1309086" y="882353"/>
                </a:cubicBezTo>
                <a:lnTo>
                  <a:pt x="1021050" y="883318"/>
                </a:lnTo>
                <a:lnTo>
                  <a:pt x="1021050" y="612000"/>
                </a:lnTo>
                <a:lnTo>
                  <a:pt x="949050" y="612000"/>
                </a:lnTo>
                <a:lnTo>
                  <a:pt x="949050" y="883559"/>
                </a:lnTo>
                <a:cubicBezTo>
                  <a:pt x="853040" y="883880"/>
                  <a:pt x="757031" y="884202"/>
                  <a:pt x="661021" y="884523"/>
                </a:cubicBezTo>
                <a:cubicBezTo>
                  <a:pt x="660244" y="768500"/>
                  <a:pt x="721560" y="660917"/>
                  <a:pt x="821781" y="602456"/>
                </a:cubicBezTo>
                <a:cubicBezTo>
                  <a:pt x="850465" y="585724"/>
                  <a:pt x="881083" y="573747"/>
                  <a:pt x="913050" y="5695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32" name="Rounded Rectangle 1">
            <a:extLst>
              <a:ext uri="{FF2B5EF4-FFF2-40B4-BE49-F238E27FC236}">
                <a16:creationId xmlns:a16="http://schemas.microsoft.com/office/drawing/2014/main" id="{10B9A63E-BCA1-43C1-8B54-CCC5B0FBC514}"/>
              </a:ext>
            </a:extLst>
          </p:cNvPr>
          <p:cNvSpPr/>
          <p:nvPr/>
        </p:nvSpPr>
        <p:spPr>
          <a:xfrm>
            <a:off x="7494058" y="4220555"/>
            <a:ext cx="233667" cy="240638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33" name="Group 251">
            <a:extLst>
              <a:ext uri="{FF2B5EF4-FFF2-40B4-BE49-F238E27FC236}">
                <a16:creationId xmlns:a16="http://schemas.microsoft.com/office/drawing/2014/main" id="{713B7D34-8EBC-457D-97A5-476B7A11AAF2}"/>
              </a:ext>
            </a:extLst>
          </p:cNvPr>
          <p:cNvGrpSpPr/>
          <p:nvPr/>
        </p:nvGrpSpPr>
        <p:grpSpPr>
          <a:xfrm>
            <a:off x="7226265" y="3782005"/>
            <a:ext cx="300477" cy="290169"/>
            <a:chOff x="2541126" y="1428177"/>
            <a:chExt cx="4094798" cy="3853874"/>
          </a:xfrm>
          <a:solidFill>
            <a:schemeClr val="accent1">
              <a:lumMod val="90000"/>
            </a:schemeClr>
          </a:solidFill>
        </p:grpSpPr>
        <p:sp>
          <p:nvSpPr>
            <p:cNvPr id="334" name="Oval 3">
              <a:extLst>
                <a:ext uri="{FF2B5EF4-FFF2-40B4-BE49-F238E27FC236}">
                  <a16:creationId xmlns:a16="http://schemas.microsoft.com/office/drawing/2014/main" id="{BE41B02F-664B-4ACC-8A18-7899ED03C1D5}"/>
                </a:ext>
              </a:extLst>
            </p:cNvPr>
            <p:cNvSpPr/>
            <p:nvPr/>
          </p:nvSpPr>
          <p:spPr>
            <a:xfrm rot="3600000">
              <a:off x="4286965" y="2933092"/>
              <a:ext cx="1836914" cy="2861004"/>
            </a:xfrm>
            <a:custGeom>
              <a:avLst/>
              <a:gdLst/>
              <a:ahLst/>
              <a:cxnLst/>
              <a:rect l="l" t="t" r="r" b="b"/>
              <a:pathLst>
                <a:path w="1836914" h="2861004">
                  <a:moveTo>
                    <a:pt x="241839" y="2395457"/>
                  </a:moveTo>
                  <a:lnTo>
                    <a:pt x="1595075" y="2395457"/>
                  </a:lnTo>
                  <a:cubicBezTo>
                    <a:pt x="1428203" y="2681813"/>
                    <a:pt x="1186766" y="2861004"/>
                    <a:pt x="918457" y="2861004"/>
                  </a:cubicBezTo>
                  <a:cubicBezTo>
                    <a:pt x="650148" y="2861004"/>
                    <a:pt x="408711" y="2681813"/>
                    <a:pt x="241839" y="2395457"/>
                  </a:cubicBezTo>
                  <a:close/>
                  <a:moveTo>
                    <a:pt x="899051" y="854553"/>
                  </a:moveTo>
                  <a:lnTo>
                    <a:pt x="892714" y="854681"/>
                  </a:lnTo>
                  <a:cubicBezTo>
                    <a:pt x="854708" y="855445"/>
                    <a:pt x="824517" y="886876"/>
                    <a:pt x="825282" y="924882"/>
                  </a:cubicBezTo>
                  <a:lnTo>
                    <a:pt x="825382" y="929867"/>
                  </a:lnTo>
                  <a:lnTo>
                    <a:pt x="704891" y="932291"/>
                  </a:lnTo>
                  <a:cubicBezTo>
                    <a:pt x="666885" y="933055"/>
                    <a:pt x="636694" y="964486"/>
                    <a:pt x="637459" y="1002492"/>
                  </a:cubicBezTo>
                  <a:lnTo>
                    <a:pt x="637586" y="1008829"/>
                  </a:lnTo>
                  <a:cubicBezTo>
                    <a:pt x="638351" y="1046835"/>
                    <a:pt x="669782" y="1077026"/>
                    <a:pt x="707788" y="1076262"/>
                  </a:cubicBezTo>
                  <a:lnTo>
                    <a:pt x="828278" y="1073838"/>
                  </a:lnTo>
                  <a:lnTo>
                    <a:pt x="831137" y="1215980"/>
                  </a:lnTo>
                  <a:lnTo>
                    <a:pt x="704892" y="1218520"/>
                  </a:lnTo>
                  <a:cubicBezTo>
                    <a:pt x="666885" y="1219284"/>
                    <a:pt x="636694" y="1250715"/>
                    <a:pt x="637459" y="1288721"/>
                  </a:cubicBezTo>
                  <a:lnTo>
                    <a:pt x="637586" y="1295058"/>
                  </a:lnTo>
                  <a:cubicBezTo>
                    <a:pt x="638351" y="1333064"/>
                    <a:pt x="669782" y="1363255"/>
                    <a:pt x="707788" y="1362491"/>
                  </a:cubicBezTo>
                  <a:lnTo>
                    <a:pt x="834033" y="1359951"/>
                  </a:lnTo>
                  <a:lnTo>
                    <a:pt x="836893" y="1502093"/>
                  </a:lnTo>
                  <a:lnTo>
                    <a:pt x="704891" y="1504749"/>
                  </a:lnTo>
                  <a:cubicBezTo>
                    <a:pt x="666885" y="1505513"/>
                    <a:pt x="636694" y="1536944"/>
                    <a:pt x="637459" y="1574950"/>
                  </a:cubicBezTo>
                  <a:lnTo>
                    <a:pt x="637586" y="1581287"/>
                  </a:lnTo>
                  <a:cubicBezTo>
                    <a:pt x="638351" y="1619293"/>
                    <a:pt x="669781" y="1649484"/>
                    <a:pt x="707787" y="1648720"/>
                  </a:cubicBezTo>
                  <a:lnTo>
                    <a:pt x="839789" y="1646064"/>
                  </a:lnTo>
                  <a:lnTo>
                    <a:pt x="842648" y="1788208"/>
                  </a:lnTo>
                  <a:lnTo>
                    <a:pt x="704892" y="1790979"/>
                  </a:lnTo>
                  <a:cubicBezTo>
                    <a:pt x="666886" y="1791743"/>
                    <a:pt x="636695" y="1823174"/>
                    <a:pt x="637459" y="1861180"/>
                  </a:cubicBezTo>
                  <a:lnTo>
                    <a:pt x="637587" y="1867517"/>
                  </a:lnTo>
                  <a:cubicBezTo>
                    <a:pt x="638351" y="1905523"/>
                    <a:pt x="669782" y="1935714"/>
                    <a:pt x="707788" y="1934949"/>
                  </a:cubicBezTo>
                  <a:lnTo>
                    <a:pt x="845544" y="1932178"/>
                  </a:lnTo>
                  <a:lnTo>
                    <a:pt x="845682" y="1939015"/>
                  </a:lnTo>
                  <a:cubicBezTo>
                    <a:pt x="846446" y="1977021"/>
                    <a:pt x="877877" y="2007212"/>
                    <a:pt x="915883" y="2006448"/>
                  </a:cubicBezTo>
                  <a:lnTo>
                    <a:pt x="922220" y="2006320"/>
                  </a:lnTo>
                  <a:cubicBezTo>
                    <a:pt x="960226" y="2005556"/>
                    <a:pt x="990417" y="1974125"/>
                    <a:pt x="989653" y="1936119"/>
                  </a:cubicBezTo>
                  <a:lnTo>
                    <a:pt x="989515" y="1929282"/>
                  </a:lnTo>
                  <a:lnTo>
                    <a:pt x="1110045" y="1926858"/>
                  </a:lnTo>
                  <a:cubicBezTo>
                    <a:pt x="1148051" y="1926093"/>
                    <a:pt x="1178242" y="1894663"/>
                    <a:pt x="1177477" y="1856656"/>
                  </a:cubicBezTo>
                  <a:lnTo>
                    <a:pt x="1177350" y="1850320"/>
                  </a:lnTo>
                  <a:cubicBezTo>
                    <a:pt x="1176585" y="1812313"/>
                    <a:pt x="1145155" y="1782122"/>
                    <a:pt x="1107149" y="1782887"/>
                  </a:cubicBezTo>
                  <a:lnTo>
                    <a:pt x="986619" y="1785311"/>
                  </a:lnTo>
                  <a:lnTo>
                    <a:pt x="983760" y="1643168"/>
                  </a:lnTo>
                  <a:lnTo>
                    <a:pt x="1110044" y="1640628"/>
                  </a:lnTo>
                  <a:cubicBezTo>
                    <a:pt x="1148051" y="1639863"/>
                    <a:pt x="1178242" y="1608433"/>
                    <a:pt x="1177477" y="1570426"/>
                  </a:cubicBezTo>
                  <a:lnTo>
                    <a:pt x="1177350" y="1564090"/>
                  </a:lnTo>
                  <a:cubicBezTo>
                    <a:pt x="1176585" y="1526083"/>
                    <a:pt x="1145154" y="1495892"/>
                    <a:pt x="1107148" y="1496657"/>
                  </a:cubicBezTo>
                  <a:lnTo>
                    <a:pt x="980864" y="1499197"/>
                  </a:lnTo>
                  <a:lnTo>
                    <a:pt x="978004" y="1357055"/>
                  </a:lnTo>
                  <a:lnTo>
                    <a:pt x="1110045" y="1354399"/>
                  </a:lnTo>
                  <a:cubicBezTo>
                    <a:pt x="1148051" y="1353634"/>
                    <a:pt x="1178242" y="1322204"/>
                    <a:pt x="1177477" y="1284198"/>
                  </a:cubicBezTo>
                  <a:lnTo>
                    <a:pt x="1177350" y="1277861"/>
                  </a:lnTo>
                  <a:cubicBezTo>
                    <a:pt x="1176585" y="1239854"/>
                    <a:pt x="1145155" y="1209663"/>
                    <a:pt x="1107148" y="1210428"/>
                  </a:cubicBezTo>
                  <a:lnTo>
                    <a:pt x="975108" y="1213084"/>
                  </a:lnTo>
                  <a:lnTo>
                    <a:pt x="972249" y="1070942"/>
                  </a:lnTo>
                  <a:lnTo>
                    <a:pt x="1110044" y="1068170"/>
                  </a:lnTo>
                  <a:cubicBezTo>
                    <a:pt x="1148051" y="1067405"/>
                    <a:pt x="1178242" y="1035975"/>
                    <a:pt x="1177477" y="997969"/>
                  </a:cubicBezTo>
                  <a:lnTo>
                    <a:pt x="1177350" y="991632"/>
                  </a:lnTo>
                  <a:cubicBezTo>
                    <a:pt x="1176585" y="953626"/>
                    <a:pt x="1145155" y="923435"/>
                    <a:pt x="1107149" y="924199"/>
                  </a:cubicBezTo>
                  <a:lnTo>
                    <a:pt x="969353" y="926971"/>
                  </a:lnTo>
                  <a:lnTo>
                    <a:pt x="969252" y="921986"/>
                  </a:lnTo>
                  <a:cubicBezTo>
                    <a:pt x="968488" y="883980"/>
                    <a:pt x="937057" y="853789"/>
                    <a:pt x="899051" y="854553"/>
                  </a:cubicBezTo>
                  <a:close/>
                  <a:moveTo>
                    <a:pt x="129937" y="699713"/>
                  </a:moveTo>
                  <a:lnTo>
                    <a:pt x="1706977" y="699713"/>
                  </a:lnTo>
                  <a:cubicBezTo>
                    <a:pt x="1789890" y="913280"/>
                    <a:pt x="1836914" y="1163338"/>
                    <a:pt x="1836914" y="1430502"/>
                  </a:cubicBezTo>
                  <a:cubicBezTo>
                    <a:pt x="1836914" y="1684614"/>
                    <a:pt x="1794373" y="1923251"/>
                    <a:pt x="1719229" y="2129881"/>
                  </a:cubicBezTo>
                  <a:lnTo>
                    <a:pt x="117685" y="2129880"/>
                  </a:lnTo>
                  <a:cubicBezTo>
                    <a:pt x="42541" y="1923251"/>
                    <a:pt x="0" y="1684614"/>
                    <a:pt x="0" y="1430502"/>
                  </a:cubicBezTo>
                  <a:cubicBezTo>
                    <a:pt x="0" y="1163338"/>
                    <a:pt x="47023" y="913280"/>
                    <a:pt x="129937" y="699713"/>
                  </a:cubicBezTo>
                  <a:close/>
                  <a:moveTo>
                    <a:pt x="918457" y="0"/>
                  </a:moveTo>
                  <a:cubicBezTo>
                    <a:pt x="1176886" y="0"/>
                    <a:pt x="1410387" y="166238"/>
                    <a:pt x="1576745" y="434136"/>
                  </a:cubicBezTo>
                  <a:lnTo>
                    <a:pt x="260168" y="434136"/>
                  </a:lnTo>
                  <a:cubicBezTo>
                    <a:pt x="303683" y="363180"/>
                    <a:pt x="352374" y="299618"/>
                    <a:pt x="404939" y="244308"/>
                  </a:cubicBezTo>
                  <a:cubicBezTo>
                    <a:pt x="551525" y="90065"/>
                    <a:pt x="728238" y="0"/>
                    <a:pt x="9184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35" name="Oval 6">
              <a:extLst>
                <a:ext uri="{FF2B5EF4-FFF2-40B4-BE49-F238E27FC236}">
                  <a16:creationId xmlns:a16="http://schemas.microsoft.com/office/drawing/2014/main" id="{BB18825D-0C90-4D51-B935-6CEB544490DA}"/>
                </a:ext>
              </a:extLst>
            </p:cNvPr>
            <p:cNvSpPr/>
            <p:nvPr/>
          </p:nvSpPr>
          <p:spPr>
            <a:xfrm>
              <a:off x="2541126" y="1428177"/>
              <a:ext cx="2390914" cy="2390722"/>
            </a:xfrm>
            <a:custGeom>
              <a:avLst/>
              <a:gdLst/>
              <a:ahLst/>
              <a:cxnLst/>
              <a:rect l="l" t="t" r="r" b="b"/>
              <a:pathLst>
                <a:path w="2390914" h="2390722">
                  <a:moveTo>
                    <a:pt x="498915" y="1270956"/>
                  </a:moveTo>
                  <a:cubicBezTo>
                    <a:pt x="466867" y="1631494"/>
                    <a:pt x="545499" y="1983842"/>
                    <a:pt x="712031" y="2288058"/>
                  </a:cubicBezTo>
                  <a:cubicBezTo>
                    <a:pt x="464683" y="2178998"/>
                    <a:pt x="261507" y="1988348"/>
                    <a:pt x="138595" y="1749053"/>
                  </a:cubicBezTo>
                  <a:cubicBezTo>
                    <a:pt x="277769" y="1358624"/>
                    <a:pt x="362527" y="1299202"/>
                    <a:pt x="498915" y="1270956"/>
                  </a:cubicBezTo>
                  <a:close/>
                  <a:moveTo>
                    <a:pt x="663719" y="1248057"/>
                  </a:moveTo>
                  <a:cubicBezTo>
                    <a:pt x="854605" y="1249746"/>
                    <a:pt x="1109835" y="1376281"/>
                    <a:pt x="1298578" y="1813332"/>
                  </a:cubicBezTo>
                  <a:cubicBezTo>
                    <a:pt x="1397857" y="2120821"/>
                    <a:pt x="1588764" y="2223823"/>
                    <a:pt x="1726654" y="2264196"/>
                  </a:cubicBezTo>
                  <a:cubicBezTo>
                    <a:pt x="1567365" y="2345838"/>
                    <a:pt x="1386653" y="2390722"/>
                    <a:pt x="1195457" y="2390722"/>
                  </a:cubicBezTo>
                  <a:cubicBezTo>
                    <a:pt x="1105105" y="2390722"/>
                    <a:pt x="1017093" y="2380699"/>
                    <a:pt x="932674" y="2360815"/>
                  </a:cubicBezTo>
                  <a:cubicBezTo>
                    <a:pt x="712904" y="2043420"/>
                    <a:pt x="606953" y="1651154"/>
                    <a:pt x="649805" y="1249566"/>
                  </a:cubicBezTo>
                  <a:lnTo>
                    <a:pt x="649860" y="1249198"/>
                  </a:lnTo>
                  <a:cubicBezTo>
                    <a:pt x="654424" y="1248049"/>
                    <a:pt x="659052" y="1248016"/>
                    <a:pt x="663719" y="1248057"/>
                  </a:cubicBezTo>
                  <a:close/>
                  <a:moveTo>
                    <a:pt x="625086" y="746603"/>
                  </a:moveTo>
                  <a:cubicBezTo>
                    <a:pt x="575988" y="864735"/>
                    <a:pt x="539829" y="989276"/>
                    <a:pt x="517891" y="1118420"/>
                  </a:cubicBezTo>
                  <a:cubicBezTo>
                    <a:pt x="333267" y="1155048"/>
                    <a:pt x="104158" y="1288682"/>
                    <a:pt x="51134" y="1540967"/>
                  </a:cubicBezTo>
                  <a:cubicBezTo>
                    <a:pt x="17753" y="1431609"/>
                    <a:pt x="0" y="1315510"/>
                    <a:pt x="0" y="1195265"/>
                  </a:cubicBezTo>
                  <a:cubicBezTo>
                    <a:pt x="0" y="1097761"/>
                    <a:pt x="11673" y="1002983"/>
                    <a:pt x="35026" y="912575"/>
                  </a:cubicBezTo>
                  <a:cubicBezTo>
                    <a:pt x="217565" y="821038"/>
                    <a:pt x="417517" y="763810"/>
                    <a:pt x="625086" y="746603"/>
                  </a:cubicBezTo>
                  <a:close/>
                  <a:moveTo>
                    <a:pt x="814533" y="740223"/>
                  </a:moveTo>
                  <a:cubicBezTo>
                    <a:pt x="857324" y="741439"/>
                    <a:pt x="900304" y="744323"/>
                    <a:pt x="943391" y="748921"/>
                  </a:cubicBezTo>
                  <a:cubicBezTo>
                    <a:pt x="1533041" y="811841"/>
                    <a:pt x="2035353" y="1184101"/>
                    <a:pt x="2272257" y="1711892"/>
                  </a:cubicBezTo>
                  <a:cubicBezTo>
                    <a:pt x="2187283" y="1890127"/>
                    <a:pt x="2059291" y="2043796"/>
                    <a:pt x="1900038" y="2157347"/>
                  </a:cubicBezTo>
                  <a:cubicBezTo>
                    <a:pt x="1701554" y="2156027"/>
                    <a:pt x="1460014" y="1852027"/>
                    <a:pt x="1333085" y="1537286"/>
                  </a:cubicBezTo>
                  <a:cubicBezTo>
                    <a:pt x="1100582" y="1188617"/>
                    <a:pt x="869651" y="1107095"/>
                    <a:pt x="672276" y="1104550"/>
                  </a:cubicBezTo>
                  <a:cubicBezTo>
                    <a:pt x="696894" y="977637"/>
                    <a:pt x="736528" y="855836"/>
                    <a:pt x="789292" y="741073"/>
                  </a:cubicBezTo>
                  <a:cubicBezTo>
                    <a:pt x="797710" y="739809"/>
                    <a:pt x="806118" y="739984"/>
                    <a:pt x="814533" y="740223"/>
                  </a:cubicBezTo>
                  <a:close/>
                  <a:moveTo>
                    <a:pt x="1949984" y="342891"/>
                  </a:moveTo>
                  <a:cubicBezTo>
                    <a:pt x="1980284" y="344390"/>
                    <a:pt x="2009562" y="347173"/>
                    <a:pt x="2037299" y="352632"/>
                  </a:cubicBezTo>
                  <a:cubicBezTo>
                    <a:pt x="2256924" y="565872"/>
                    <a:pt x="2390914" y="864921"/>
                    <a:pt x="2390914" y="1195265"/>
                  </a:cubicBezTo>
                  <a:cubicBezTo>
                    <a:pt x="2390914" y="1308987"/>
                    <a:pt x="2375035" y="1419000"/>
                    <a:pt x="2344329" y="1522910"/>
                  </a:cubicBezTo>
                  <a:cubicBezTo>
                    <a:pt x="2066307" y="1015476"/>
                    <a:pt x="1553437" y="663959"/>
                    <a:pt x="959223" y="600552"/>
                  </a:cubicBezTo>
                  <a:lnTo>
                    <a:pt x="864631" y="596352"/>
                  </a:lnTo>
                  <a:cubicBezTo>
                    <a:pt x="907064" y="522568"/>
                    <a:pt x="955150" y="452387"/>
                    <a:pt x="1010214" y="387898"/>
                  </a:cubicBezTo>
                  <a:cubicBezTo>
                    <a:pt x="1122148" y="420510"/>
                    <a:pt x="1261495" y="433074"/>
                    <a:pt x="1437226" y="415578"/>
                  </a:cubicBezTo>
                  <a:cubicBezTo>
                    <a:pt x="1605555" y="362253"/>
                    <a:pt x="1791720" y="335061"/>
                    <a:pt x="1949984" y="342891"/>
                  </a:cubicBezTo>
                  <a:close/>
                  <a:moveTo>
                    <a:pt x="645877" y="135832"/>
                  </a:moveTo>
                  <a:cubicBezTo>
                    <a:pt x="699247" y="208461"/>
                    <a:pt x="768689" y="278008"/>
                    <a:pt x="866491" y="329123"/>
                  </a:cubicBezTo>
                  <a:cubicBezTo>
                    <a:pt x="800430" y="410892"/>
                    <a:pt x="743691" y="499993"/>
                    <a:pt x="695084" y="593886"/>
                  </a:cubicBezTo>
                  <a:cubicBezTo>
                    <a:pt x="487669" y="600275"/>
                    <a:pt x="286081" y="644629"/>
                    <a:pt x="98288" y="720924"/>
                  </a:cubicBezTo>
                  <a:cubicBezTo>
                    <a:pt x="207511" y="467961"/>
                    <a:pt x="401699" y="260335"/>
                    <a:pt x="645877" y="135832"/>
                  </a:cubicBezTo>
                  <a:close/>
                  <a:moveTo>
                    <a:pt x="1421192" y="21777"/>
                  </a:moveTo>
                  <a:cubicBezTo>
                    <a:pt x="1556568" y="47494"/>
                    <a:pt x="1683835" y="96073"/>
                    <a:pt x="1798675" y="163618"/>
                  </a:cubicBezTo>
                  <a:cubicBezTo>
                    <a:pt x="1745123" y="171055"/>
                    <a:pt x="1687959" y="186995"/>
                    <a:pt x="1626738" y="211372"/>
                  </a:cubicBezTo>
                  <a:cubicBezTo>
                    <a:pt x="1422699" y="270506"/>
                    <a:pt x="1257466" y="279678"/>
                    <a:pt x="1126105" y="257383"/>
                  </a:cubicBezTo>
                  <a:cubicBezTo>
                    <a:pt x="1214004" y="167486"/>
                    <a:pt x="1313290" y="88650"/>
                    <a:pt x="1421192" y="21777"/>
                  </a:cubicBezTo>
                  <a:close/>
                  <a:moveTo>
                    <a:pt x="1192903" y="0"/>
                  </a:moveTo>
                  <a:cubicBezTo>
                    <a:pt x="1110779" y="62762"/>
                    <a:pt x="1034516" y="132486"/>
                    <a:pt x="966800" y="209999"/>
                  </a:cubicBezTo>
                  <a:cubicBezTo>
                    <a:pt x="885863" y="177026"/>
                    <a:pt x="825266" y="128646"/>
                    <a:pt x="781556" y="76616"/>
                  </a:cubicBezTo>
                  <a:cubicBezTo>
                    <a:pt x="909026" y="26315"/>
                    <a:pt x="1047935" y="247"/>
                    <a:pt x="119290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336" name="Oval 7">
            <a:extLst>
              <a:ext uri="{FF2B5EF4-FFF2-40B4-BE49-F238E27FC236}">
                <a16:creationId xmlns:a16="http://schemas.microsoft.com/office/drawing/2014/main" id="{96B3E9B7-FF18-4CF4-B7B4-D5C88E8FDF42}"/>
              </a:ext>
            </a:extLst>
          </p:cNvPr>
          <p:cNvSpPr/>
          <p:nvPr/>
        </p:nvSpPr>
        <p:spPr>
          <a:xfrm>
            <a:off x="7585419" y="3741422"/>
            <a:ext cx="181796" cy="24502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37" name="Group 170">
            <a:extLst>
              <a:ext uri="{FF2B5EF4-FFF2-40B4-BE49-F238E27FC236}">
                <a16:creationId xmlns:a16="http://schemas.microsoft.com/office/drawing/2014/main" id="{12408BB9-284F-49BB-B598-4E3673DB1CFA}"/>
              </a:ext>
            </a:extLst>
          </p:cNvPr>
          <p:cNvGrpSpPr/>
          <p:nvPr/>
        </p:nvGrpSpPr>
        <p:grpSpPr>
          <a:xfrm>
            <a:off x="7297329" y="4799534"/>
            <a:ext cx="243310" cy="251323"/>
            <a:chOff x="2612260" y="1422267"/>
            <a:chExt cx="3975964" cy="4002557"/>
          </a:xfrm>
          <a:solidFill>
            <a:schemeClr val="accent2"/>
          </a:solidFill>
        </p:grpSpPr>
        <p:sp>
          <p:nvSpPr>
            <p:cNvPr id="338" name="Rectangle 4">
              <a:extLst>
                <a:ext uri="{FF2B5EF4-FFF2-40B4-BE49-F238E27FC236}">
                  <a16:creationId xmlns:a16="http://schemas.microsoft.com/office/drawing/2014/main" id="{55C22B64-2953-4A70-836F-E8F3F86B66B2}"/>
                </a:ext>
              </a:extLst>
            </p:cNvPr>
            <p:cNvSpPr/>
            <p:nvPr/>
          </p:nvSpPr>
          <p:spPr>
            <a:xfrm>
              <a:off x="2612348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39" name="Parallelogram 6">
              <a:extLst>
                <a:ext uri="{FF2B5EF4-FFF2-40B4-BE49-F238E27FC236}">
                  <a16:creationId xmlns:a16="http://schemas.microsoft.com/office/drawing/2014/main" id="{EDE5B933-E059-4D96-B1FD-738CB26CBAB7}"/>
                </a:ext>
              </a:extLst>
            </p:cNvPr>
            <p:cNvSpPr/>
            <p:nvPr/>
          </p:nvSpPr>
          <p:spPr>
            <a:xfrm rot="626696">
              <a:off x="2769338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40" name="Parallelogram 6">
              <a:extLst>
                <a:ext uri="{FF2B5EF4-FFF2-40B4-BE49-F238E27FC236}">
                  <a16:creationId xmlns:a16="http://schemas.microsoft.com/office/drawing/2014/main" id="{9BE23E6B-1FF4-4EFF-A29A-CFB57F5F2E6A}"/>
                </a:ext>
              </a:extLst>
            </p:cNvPr>
            <p:cNvSpPr/>
            <p:nvPr/>
          </p:nvSpPr>
          <p:spPr>
            <a:xfrm rot="556271">
              <a:off x="2952738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41" name="Parallelogram 6">
              <a:extLst>
                <a:ext uri="{FF2B5EF4-FFF2-40B4-BE49-F238E27FC236}">
                  <a16:creationId xmlns:a16="http://schemas.microsoft.com/office/drawing/2014/main" id="{C02BF112-AC93-4844-BC44-D8D88E4C9CE5}"/>
                </a:ext>
              </a:extLst>
            </p:cNvPr>
            <p:cNvSpPr/>
            <p:nvPr/>
          </p:nvSpPr>
          <p:spPr>
            <a:xfrm rot="556271">
              <a:off x="3148723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42" name="Parallelogram 6">
              <a:extLst>
                <a:ext uri="{FF2B5EF4-FFF2-40B4-BE49-F238E27FC236}">
                  <a16:creationId xmlns:a16="http://schemas.microsoft.com/office/drawing/2014/main" id="{B9911F46-CA49-497D-ACCE-31EA8E2632B1}"/>
                </a:ext>
              </a:extLst>
            </p:cNvPr>
            <p:cNvSpPr/>
            <p:nvPr/>
          </p:nvSpPr>
          <p:spPr>
            <a:xfrm rot="556271">
              <a:off x="3377117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43" name="Rectangle 4">
              <a:extLst>
                <a:ext uri="{FF2B5EF4-FFF2-40B4-BE49-F238E27FC236}">
                  <a16:creationId xmlns:a16="http://schemas.microsoft.com/office/drawing/2014/main" id="{D55082C0-A122-4A4A-BDCC-E5E20F27F3A7}"/>
                </a:ext>
              </a:extLst>
            </p:cNvPr>
            <p:cNvSpPr/>
            <p:nvPr/>
          </p:nvSpPr>
          <p:spPr>
            <a:xfrm>
              <a:off x="3707740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44" name="Parallelogram 6">
              <a:extLst>
                <a:ext uri="{FF2B5EF4-FFF2-40B4-BE49-F238E27FC236}">
                  <a16:creationId xmlns:a16="http://schemas.microsoft.com/office/drawing/2014/main" id="{397D6A5F-3580-4C96-A0F5-3E78BD5A7267}"/>
                </a:ext>
              </a:extLst>
            </p:cNvPr>
            <p:cNvSpPr/>
            <p:nvPr/>
          </p:nvSpPr>
          <p:spPr>
            <a:xfrm rot="626696">
              <a:off x="3864730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45" name="Parallelogram 6">
              <a:extLst>
                <a:ext uri="{FF2B5EF4-FFF2-40B4-BE49-F238E27FC236}">
                  <a16:creationId xmlns:a16="http://schemas.microsoft.com/office/drawing/2014/main" id="{A9F82BE9-F34C-49E7-B0C5-E3B6F2CF7A9B}"/>
                </a:ext>
              </a:extLst>
            </p:cNvPr>
            <p:cNvSpPr/>
            <p:nvPr/>
          </p:nvSpPr>
          <p:spPr>
            <a:xfrm rot="556271">
              <a:off x="4048130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46" name="Parallelogram 6">
              <a:extLst>
                <a:ext uri="{FF2B5EF4-FFF2-40B4-BE49-F238E27FC236}">
                  <a16:creationId xmlns:a16="http://schemas.microsoft.com/office/drawing/2014/main" id="{6DDF9173-38AB-4DA2-893F-4ECD5B3B1FB0}"/>
                </a:ext>
              </a:extLst>
            </p:cNvPr>
            <p:cNvSpPr/>
            <p:nvPr/>
          </p:nvSpPr>
          <p:spPr>
            <a:xfrm rot="556271">
              <a:off x="4244115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47" name="Parallelogram 6">
              <a:extLst>
                <a:ext uri="{FF2B5EF4-FFF2-40B4-BE49-F238E27FC236}">
                  <a16:creationId xmlns:a16="http://schemas.microsoft.com/office/drawing/2014/main" id="{D5F017DD-5B72-483D-99A7-7E1AEE096CB5}"/>
                </a:ext>
              </a:extLst>
            </p:cNvPr>
            <p:cNvSpPr/>
            <p:nvPr/>
          </p:nvSpPr>
          <p:spPr>
            <a:xfrm rot="556271">
              <a:off x="4472509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48" name="Rectangle 4">
              <a:extLst>
                <a:ext uri="{FF2B5EF4-FFF2-40B4-BE49-F238E27FC236}">
                  <a16:creationId xmlns:a16="http://schemas.microsoft.com/office/drawing/2014/main" id="{B876C4E7-917C-49E8-8155-BAD90D623489}"/>
                </a:ext>
              </a:extLst>
            </p:cNvPr>
            <p:cNvSpPr/>
            <p:nvPr/>
          </p:nvSpPr>
          <p:spPr>
            <a:xfrm>
              <a:off x="4745338" y="2808071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49" name="Parallelogram 6">
              <a:extLst>
                <a:ext uri="{FF2B5EF4-FFF2-40B4-BE49-F238E27FC236}">
                  <a16:creationId xmlns:a16="http://schemas.microsoft.com/office/drawing/2014/main" id="{F0E1CB46-092E-42AF-8BA8-936C5EAEB374}"/>
                </a:ext>
              </a:extLst>
            </p:cNvPr>
            <p:cNvSpPr/>
            <p:nvPr/>
          </p:nvSpPr>
          <p:spPr>
            <a:xfrm rot="626696">
              <a:off x="4902328" y="1466748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50" name="Parallelogram 6">
              <a:extLst>
                <a:ext uri="{FF2B5EF4-FFF2-40B4-BE49-F238E27FC236}">
                  <a16:creationId xmlns:a16="http://schemas.microsoft.com/office/drawing/2014/main" id="{B3F69594-E52C-48C3-A839-101F50A75C32}"/>
                </a:ext>
              </a:extLst>
            </p:cNvPr>
            <p:cNvSpPr/>
            <p:nvPr/>
          </p:nvSpPr>
          <p:spPr>
            <a:xfrm rot="556271">
              <a:off x="5085728" y="1550921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51" name="Parallelogram 6">
              <a:extLst>
                <a:ext uri="{FF2B5EF4-FFF2-40B4-BE49-F238E27FC236}">
                  <a16:creationId xmlns:a16="http://schemas.microsoft.com/office/drawing/2014/main" id="{7325AD91-438A-4399-BC84-7279C8679ED0}"/>
                </a:ext>
              </a:extLst>
            </p:cNvPr>
            <p:cNvSpPr/>
            <p:nvPr/>
          </p:nvSpPr>
          <p:spPr>
            <a:xfrm rot="556271">
              <a:off x="5281713" y="1545177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52" name="Parallelogram 6">
              <a:extLst>
                <a:ext uri="{FF2B5EF4-FFF2-40B4-BE49-F238E27FC236}">
                  <a16:creationId xmlns:a16="http://schemas.microsoft.com/office/drawing/2014/main" id="{5CCEAE38-A1A4-4774-815B-60A9D97EEA00}"/>
                </a:ext>
              </a:extLst>
            </p:cNvPr>
            <p:cNvSpPr/>
            <p:nvPr/>
          </p:nvSpPr>
          <p:spPr>
            <a:xfrm rot="556271">
              <a:off x="5510107" y="1506879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53" name="Rectangle 7">
              <a:extLst>
                <a:ext uri="{FF2B5EF4-FFF2-40B4-BE49-F238E27FC236}">
                  <a16:creationId xmlns:a16="http://schemas.microsoft.com/office/drawing/2014/main" id="{A2864F75-C639-4C53-BC87-EFE7F34888AB}"/>
                </a:ext>
              </a:extLst>
            </p:cNvPr>
            <p:cNvSpPr/>
            <p:nvPr/>
          </p:nvSpPr>
          <p:spPr>
            <a:xfrm>
              <a:off x="5546983" y="1701466"/>
              <a:ext cx="1041241" cy="3655127"/>
            </a:xfrm>
            <a:custGeom>
              <a:avLst/>
              <a:gdLst>
                <a:gd name="connsiteX0" fmla="*/ 0 w 1468152"/>
                <a:gd name="connsiteY0" fmla="*/ 0 h 2491345"/>
                <a:gd name="connsiteX1" fmla="*/ 1468152 w 1468152"/>
                <a:gd name="connsiteY1" fmla="*/ 0 h 2491345"/>
                <a:gd name="connsiteX2" fmla="*/ 1468152 w 1468152"/>
                <a:gd name="connsiteY2" fmla="*/ 2491345 h 2491345"/>
                <a:gd name="connsiteX3" fmla="*/ 0 w 1468152"/>
                <a:gd name="connsiteY3" fmla="*/ 2491345 h 2491345"/>
                <a:gd name="connsiteX4" fmla="*/ 0 w 1468152"/>
                <a:gd name="connsiteY4" fmla="*/ 0 h 2491345"/>
                <a:gd name="connsiteX0" fmla="*/ 0 w 1468152"/>
                <a:gd name="connsiteY0" fmla="*/ 1163782 h 3655127"/>
                <a:gd name="connsiteX1" fmla="*/ 1266272 w 1468152"/>
                <a:gd name="connsiteY1" fmla="*/ 0 h 3655127"/>
                <a:gd name="connsiteX2" fmla="*/ 1468152 w 1468152"/>
                <a:gd name="connsiteY2" fmla="*/ 3655127 h 3655127"/>
                <a:gd name="connsiteX3" fmla="*/ 0 w 1468152"/>
                <a:gd name="connsiteY3" fmla="*/ 3655127 h 3655127"/>
                <a:gd name="connsiteX4" fmla="*/ 0 w 146815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18770 w 1266272"/>
                <a:gd name="connsiteY2" fmla="*/ 3073236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06895 w 1266272"/>
                <a:gd name="connsiteY2" fmla="*/ 2420093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328" h="3655127">
                  <a:moveTo>
                    <a:pt x="19056" y="1163782"/>
                  </a:moveTo>
                  <a:cubicBezTo>
                    <a:pt x="429272" y="740229"/>
                    <a:pt x="863237" y="387927"/>
                    <a:pt x="1285328" y="0"/>
                  </a:cubicBezTo>
                  <a:lnTo>
                    <a:pt x="1225951" y="2420093"/>
                  </a:lnTo>
                  <a:cubicBezTo>
                    <a:pt x="823653" y="2831771"/>
                    <a:pt x="445104" y="3279075"/>
                    <a:pt x="19056" y="3655127"/>
                  </a:cubicBezTo>
                  <a:cubicBezTo>
                    <a:pt x="20648" y="2837846"/>
                    <a:pt x="-1511" y="1973062"/>
                    <a:pt x="81" y="1155781"/>
                  </a:cubicBezTo>
                  <a:lnTo>
                    <a:pt x="19056" y="11637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54" name="Rectangle 4">
              <a:extLst>
                <a:ext uri="{FF2B5EF4-FFF2-40B4-BE49-F238E27FC236}">
                  <a16:creationId xmlns:a16="http://schemas.microsoft.com/office/drawing/2014/main" id="{9E99EB34-17DC-4491-A2E1-16AF08677CB0}"/>
                </a:ext>
              </a:extLst>
            </p:cNvPr>
            <p:cNvSpPr/>
            <p:nvPr/>
          </p:nvSpPr>
          <p:spPr>
            <a:xfrm>
              <a:off x="2612260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55" name="Rectangle 4">
              <a:extLst>
                <a:ext uri="{FF2B5EF4-FFF2-40B4-BE49-F238E27FC236}">
                  <a16:creationId xmlns:a16="http://schemas.microsoft.com/office/drawing/2014/main" id="{7D35711C-D0A4-4069-AB3D-94E5B607D4F9}"/>
                </a:ext>
              </a:extLst>
            </p:cNvPr>
            <p:cNvSpPr/>
            <p:nvPr/>
          </p:nvSpPr>
          <p:spPr>
            <a:xfrm>
              <a:off x="3701334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56" name="Rectangle 4">
              <a:extLst>
                <a:ext uri="{FF2B5EF4-FFF2-40B4-BE49-F238E27FC236}">
                  <a16:creationId xmlns:a16="http://schemas.microsoft.com/office/drawing/2014/main" id="{BE942139-9C85-4A8A-A76E-C5DD15949FD0}"/>
                </a:ext>
              </a:extLst>
            </p:cNvPr>
            <p:cNvSpPr/>
            <p:nvPr/>
          </p:nvSpPr>
          <p:spPr>
            <a:xfrm>
              <a:off x="4751848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57" name="Rectangle 4">
              <a:extLst>
                <a:ext uri="{FF2B5EF4-FFF2-40B4-BE49-F238E27FC236}">
                  <a16:creationId xmlns:a16="http://schemas.microsoft.com/office/drawing/2014/main" id="{DE4B1D4B-B4FE-411E-978F-9648BFB95861}"/>
                </a:ext>
              </a:extLst>
            </p:cNvPr>
            <p:cNvSpPr/>
            <p:nvPr/>
          </p:nvSpPr>
          <p:spPr>
            <a:xfrm>
              <a:off x="2612260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58" name="Rectangle 4">
              <a:extLst>
                <a:ext uri="{FF2B5EF4-FFF2-40B4-BE49-F238E27FC236}">
                  <a16:creationId xmlns:a16="http://schemas.microsoft.com/office/drawing/2014/main" id="{EBAB223E-C725-4ED5-A3CC-FABC5B802E56}"/>
                </a:ext>
              </a:extLst>
            </p:cNvPr>
            <p:cNvSpPr/>
            <p:nvPr/>
          </p:nvSpPr>
          <p:spPr>
            <a:xfrm>
              <a:off x="3701334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59" name="Rectangle 4">
              <a:extLst>
                <a:ext uri="{FF2B5EF4-FFF2-40B4-BE49-F238E27FC236}">
                  <a16:creationId xmlns:a16="http://schemas.microsoft.com/office/drawing/2014/main" id="{326B831B-8621-4078-B0E3-5C9C21FFCE4A}"/>
                </a:ext>
              </a:extLst>
            </p:cNvPr>
            <p:cNvSpPr/>
            <p:nvPr/>
          </p:nvSpPr>
          <p:spPr>
            <a:xfrm>
              <a:off x="4751848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360" name="Rectangle 5">
            <a:extLst>
              <a:ext uri="{FF2B5EF4-FFF2-40B4-BE49-F238E27FC236}">
                <a16:creationId xmlns:a16="http://schemas.microsoft.com/office/drawing/2014/main" id="{43CB263D-E15D-4D6D-80F4-606EA1DFEDA0}"/>
              </a:ext>
            </a:extLst>
          </p:cNvPr>
          <p:cNvSpPr/>
          <p:nvPr/>
        </p:nvSpPr>
        <p:spPr>
          <a:xfrm>
            <a:off x="7204217" y="4426813"/>
            <a:ext cx="237053" cy="243375"/>
          </a:xfrm>
          <a:custGeom>
            <a:avLst/>
            <a:gdLst/>
            <a:ahLst/>
            <a:cxnLst/>
            <a:rect l="l" t="t" r="r" b="b"/>
            <a:pathLst>
              <a:path w="3944785" h="3947111">
                <a:moveTo>
                  <a:pt x="172192" y="3407667"/>
                </a:moveTo>
                <a:lnTo>
                  <a:pt x="3772592" y="3407667"/>
                </a:lnTo>
                <a:lnTo>
                  <a:pt x="3772592" y="3947111"/>
                </a:lnTo>
                <a:lnTo>
                  <a:pt x="172192" y="3947111"/>
                </a:lnTo>
                <a:close/>
                <a:moveTo>
                  <a:pt x="48006" y="2975619"/>
                </a:moveTo>
                <a:lnTo>
                  <a:pt x="3896779" y="2975619"/>
                </a:lnTo>
                <a:cubicBezTo>
                  <a:pt x="3923292" y="2975619"/>
                  <a:pt x="3944785" y="2997112"/>
                  <a:pt x="3944785" y="3023625"/>
                </a:cubicBezTo>
                <a:lnTo>
                  <a:pt x="3944785" y="3215645"/>
                </a:lnTo>
                <a:cubicBezTo>
                  <a:pt x="3944785" y="3242158"/>
                  <a:pt x="3923292" y="3263651"/>
                  <a:pt x="3896779" y="3263651"/>
                </a:cubicBezTo>
                <a:lnTo>
                  <a:pt x="48006" y="3263651"/>
                </a:lnTo>
                <a:cubicBezTo>
                  <a:pt x="21493" y="3263651"/>
                  <a:pt x="0" y="3242158"/>
                  <a:pt x="0" y="3215645"/>
                </a:cubicBezTo>
                <a:lnTo>
                  <a:pt x="0" y="3023625"/>
                </a:lnTo>
                <a:cubicBezTo>
                  <a:pt x="0" y="2997112"/>
                  <a:pt x="21493" y="2975619"/>
                  <a:pt x="48006" y="2975619"/>
                </a:cubicBezTo>
                <a:close/>
                <a:moveTo>
                  <a:pt x="3322863" y="2173367"/>
                </a:moveTo>
                <a:cubicBezTo>
                  <a:pt x="3481939" y="2173367"/>
                  <a:pt x="3610895" y="2302323"/>
                  <a:pt x="3610895" y="2461399"/>
                </a:cubicBezTo>
                <a:cubicBezTo>
                  <a:pt x="3610895" y="2620475"/>
                  <a:pt x="3481939" y="2749431"/>
                  <a:pt x="3322863" y="2749431"/>
                </a:cubicBezTo>
                <a:cubicBezTo>
                  <a:pt x="3163787" y="2749431"/>
                  <a:pt x="3034831" y="2620475"/>
                  <a:pt x="3034831" y="2461399"/>
                </a:cubicBezTo>
                <a:cubicBezTo>
                  <a:pt x="3034831" y="2302323"/>
                  <a:pt x="3163787" y="2173367"/>
                  <a:pt x="3322863" y="2173367"/>
                </a:cubicBezTo>
                <a:close/>
                <a:moveTo>
                  <a:pt x="623915" y="2173367"/>
                </a:moveTo>
                <a:cubicBezTo>
                  <a:pt x="782991" y="2173367"/>
                  <a:pt x="911947" y="2302323"/>
                  <a:pt x="911947" y="2461399"/>
                </a:cubicBezTo>
                <a:cubicBezTo>
                  <a:pt x="911947" y="2620475"/>
                  <a:pt x="782991" y="2749431"/>
                  <a:pt x="623915" y="2749431"/>
                </a:cubicBezTo>
                <a:cubicBezTo>
                  <a:pt x="464839" y="2749431"/>
                  <a:pt x="335883" y="2620475"/>
                  <a:pt x="335883" y="2461399"/>
                </a:cubicBezTo>
                <a:cubicBezTo>
                  <a:pt x="335883" y="2302323"/>
                  <a:pt x="464839" y="2173367"/>
                  <a:pt x="623915" y="2173367"/>
                </a:cubicBezTo>
                <a:close/>
                <a:moveTo>
                  <a:pt x="955861" y="1460181"/>
                </a:moveTo>
                <a:lnTo>
                  <a:pt x="962165" y="2349615"/>
                </a:lnTo>
                <a:cubicBezTo>
                  <a:pt x="913419" y="2214511"/>
                  <a:pt x="789164" y="2116019"/>
                  <a:pt x="640244" y="2104834"/>
                </a:cubicBezTo>
                <a:lnTo>
                  <a:pt x="640244" y="1976798"/>
                </a:lnTo>
                <a:cubicBezTo>
                  <a:pt x="640244" y="1751294"/>
                  <a:pt x="767760" y="1555572"/>
                  <a:pt x="955861" y="1460181"/>
                </a:cubicBezTo>
                <a:close/>
                <a:moveTo>
                  <a:pt x="2977564" y="1454015"/>
                </a:moveTo>
                <a:cubicBezTo>
                  <a:pt x="3171744" y="1547562"/>
                  <a:pt x="3304540" y="1746672"/>
                  <a:pt x="3304540" y="1976798"/>
                </a:cubicBezTo>
                <a:lnTo>
                  <a:pt x="3304540" y="2105213"/>
                </a:lnTo>
                <a:cubicBezTo>
                  <a:pt x="3156261" y="2117799"/>
                  <a:pt x="3033007" y="2217024"/>
                  <a:pt x="2985487" y="2352440"/>
                </a:cubicBezTo>
                <a:close/>
                <a:moveTo>
                  <a:pt x="1028327" y="1428070"/>
                </a:moveTo>
                <a:lnTo>
                  <a:pt x="1028109" y="1441018"/>
                </a:lnTo>
                <a:lnTo>
                  <a:pt x="1005636" y="1434996"/>
                </a:lnTo>
                <a:close/>
                <a:moveTo>
                  <a:pt x="1225599" y="1391443"/>
                </a:moveTo>
                <a:lnTo>
                  <a:pt x="1434414" y="1391443"/>
                </a:lnTo>
                <a:cubicBezTo>
                  <a:pt x="1568079" y="1475410"/>
                  <a:pt x="1724362" y="1526267"/>
                  <a:pt x="1892034" y="1531748"/>
                </a:cubicBezTo>
                <a:cubicBezTo>
                  <a:pt x="1925778" y="1536167"/>
                  <a:pt x="1960158" y="1538169"/>
                  <a:pt x="1995006" y="1538169"/>
                </a:cubicBezTo>
                <a:cubicBezTo>
                  <a:pt x="2175704" y="1538169"/>
                  <a:pt x="2343825" y="1484324"/>
                  <a:pt x="2483963" y="1391443"/>
                </a:cubicBezTo>
                <a:lnTo>
                  <a:pt x="2719185" y="1391443"/>
                </a:lnTo>
                <a:cubicBezTo>
                  <a:pt x="2802423" y="1391443"/>
                  <a:pt x="2881603" y="1408817"/>
                  <a:pt x="2953046" y="1440708"/>
                </a:cubicBezTo>
                <a:lnTo>
                  <a:pt x="2064785" y="1678717"/>
                </a:lnTo>
                <a:lnTo>
                  <a:pt x="2074621" y="2794179"/>
                </a:lnTo>
                <a:lnTo>
                  <a:pt x="2970778" y="2554055"/>
                </a:lnTo>
                <a:cubicBezTo>
                  <a:pt x="2992440" y="2666528"/>
                  <a:pt x="3064862" y="2760650"/>
                  <a:pt x="3163644" y="2811725"/>
                </a:cubicBezTo>
                <a:lnTo>
                  <a:pt x="784901" y="2811725"/>
                </a:lnTo>
                <a:cubicBezTo>
                  <a:pt x="886027" y="2759438"/>
                  <a:pt x="959528" y="2662037"/>
                  <a:pt x="979462" y="2546081"/>
                </a:cubicBezTo>
                <a:lnTo>
                  <a:pt x="1858357" y="2781580"/>
                </a:lnTo>
                <a:lnTo>
                  <a:pt x="1858232" y="2763890"/>
                </a:lnTo>
                <a:lnTo>
                  <a:pt x="1931174" y="2783434"/>
                </a:lnTo>
                <a:lnTo>
                  <a:pt x="1949898" y="1670353"/>
                </a:lnTo>
                <a:lnTo>
                  <a:pt x="1036442" y="1425593"/>
                </a:lnTo>
                <a:cubicBezTo>
                  <a:pt x="1095109" y="1402546"/>
                  <a:pt x="1159058" y="1391443"/>
                  <a:pt x="1225599" y="1391443"/>
                </a:cubicBezTo>
                <a:close/>
                <a:moveTo>
                  <a:pt x="1972392" y="0"/>
                </a:moveTo>
                <a:cubicBezTo>
                  <a:pt x="2330312" y="0"/>
                  <a:pt x="2620464" y="290152"/>
                  <a:pt x="2620464" y="648072"/>
                </a:cubicBezTo>
                <a:cubicBezTo>
                  <a:pt x="2620464" y="1005992"/>
                  <a:pt x="2330312" y="1296144"/>
                  <a:pt x="1972392" y="1296144"/>
                </a:cubicBezTo>
                <a:cubicBezTo>
                  <a:pt x="1614472" y="1296144"/>
                  <a:pt x="1324320" y="1005992"/>
                  <a:pt x="1324320" y="648072"/>
                </a:cubicBezTo>
                <a:cubicBezTo>
                  <a:pt x="1324320" y="290152"/>
                  <a:pt x="1614472" y="0"/>
                  <a:pt x="1972392" y="0"/>
                </a:cubicBezTo>
                <a:close/>
              </a:path>
            </a:pathLst>
          </a:cu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61" name="Group 266">
            <a:extLst>
              <a:ext uri="{FF2B5EF4-FFF2-40B4-BE49-F238E27FC236}">
                <a16:creationId xmlns:a16="http://schemas.microsoft.com/office/drawing/2014/main" id="{84F989A5-723A-4BB3-9D7C-E0931B76D7AF}"/>
              </a:ext>
            </a:extLst>
          </p:cNvPr>
          <p:cNvGrpSpPr/>
          <p:nvPr/>
        </p:nvGrpSpPr>
        <p:grpSpPr>
          <a:xfrm>
            <a:off x="7144660" y="4127734"/>
            <a:ext cx="246037" cy="254139"/>
            <a:chOff x="2612260" y="1422267"/>
            <a:chExt cx="3975964" cy="4002557"/>
          </a:xfrm>
          <a:solidFill>
            <a:schemeClr val="accent4"/>
          </a:solidFill>
        </p:grpSpPr>
        <p:sp>
          <p:nvSpPr>
            <p:cNvPr id="362" name="Rectangle 4">
              <a:extLst>
                <a:ext uri="{FF2B5EF4-FFF2-40B4-BE49-F238E27FC236}">
                  <a16:creationId xmlns:a16="http://schemas.microsoft.com/office/drawing/2014/main" id="{28B23A5D-77BB-43F4-8D0C-EEE59208AA8B}"/>
                </a:ext>
              </a:extLst>
            </p:cNvPr>
            <p:cNvSpPr/>
            <p:nvPr/>
          </p:nvSpPr>
          <p:spPr>
            <a:xfrm>
              <a:off x="2612348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63" name="Parallelogram 6">
              <a:extLst>
                <a:ext uri="{FF2B5EF4-FFF2-40B4-BE49-F238E27FC236}">
                  <a16:creationId xmlns:a16="http://schemas.microsoft.com/office/drawing/2014/main" id="{1E4850BF-35D6-4737-86EA-B8CA391B8EBC}"/>
                </a:ext>
              </a:extLst>
            </p:cNvPr>
            <p:cNvSpPr/>
            <p:nvPr/>
          </p:nvSpPr>
          <p:spPr>
            <a:xfrm rot="626696">
              <a:off x="2769338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64" name="Parallelogram 6">
              <a:extLst>
                <a:ext uri="{FF2B5EF4-FFF2-40B4-BE49-F238E27FC236}">
                  <a16:creationId xmlns:a16="http://schemas.microsoft.com/office/drawing/2014/main" id="{D0E48CC8-02FC-434A-AE7D-677003018D5A}"/>
                </a:ext>
              </a:extLst>
            </p:cNvPr>
            <p:cNvSpPr/>
            <p:nvPr/>
          </p:nvSpPr>
          <p:spPr>
            <a:xfrm rot="556271">
              <a:off x="2952738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65" name="Parallelogram 6">
              <a:extLst>
                <a:ext uri="{FF2B5EF4-FFF2-40B4-BE49-F238E27FC236}">
                  <a16:creationId xmlns:a16="http://schemas.microsoft.com/office/drawing/2014/main" id="{5CB30614-305C-4F64-A96F-948327E21C15}"/>
                </a:ext>
              </a:extLst>
            </p:cNvPr>
            <p:cNvSpPr/>
            <p:nvPr/>
          </p:nvSpPr>
          <p:spPr>
            <a:xfrm rot="556271">
              <a:off x="3148723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66" name="Parallelogram 6">
              <a:extLst>
                <a:ext uri="{FF2B5EF4-FFF2-40B4-BE49-F238E27FC236}">
                  <a16:creationId xmlns:a16="http://schemas.microsoft.com/office/drawing/2014/main" id="{F99999F0-5890-4340-80FB-84C187340067}"/>
                </a:ext>
              </a:extLst>
            </p:cNvPr>
            <p:cNvSpPr/>
            <p:nvPr/>
          </p:nvSpPr>
          <p:spPr>
            <a:xfrm rot="556271">
              <a:off x="3377117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67" name="Rectangle 4">
              <a:extLst>
                <a:ext uri="{FF2B5EF4-FFF2-40B4-BE49-F238E27FC236}">
                  <a16:creationId xmlns:a16="http://schemas.microsoft.com/office/drawing/2014/main" id="{9958EF85-E82F-42CD-AC41-285604D4322D}"/>
                </a:ext>
              </a:extLst>
            </p:cNvPr>
            <p:cNvSpPr/>
            <p:nvPr/>
          </p:nvSpPr>
          <p:spPr>
            <a:xfrm>
              <a:off x="3707740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68" name="Parallelogram 6">
              <a:extLst>
                <a:ext uri="{FF2B5EF4-FFF2-40B4-BE49-F238E27FC236}">
                  <a16:creationId xmlns:a16="http://schemas.microsoft.com/office/drawing/2014/main" id="{48D41CBB-187D-4E06-86DA-BCB250D3F58A}"/>
                </a:ext>
              </a:extLst>
            </p:cNvPr>
            <p:cNvSpPr/>
            <p:nvPr/>
          </p:nvSpPr>
          <p:spPr>
            <a:xfrm rot="626696">
              <a:off x="3864730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69" name="Parallelogram 6">
              <a:extLst>
                <a:ext uri="{FF2B5EF4-FFF2-40B4-BE49-F238E27FC236}">
                  <a16:creationId xmlns:a16="http://schemas.microsoft.com/office/drawing/2014/main" id="{C5CBD054-DE1F-4632-B811-D07442226741}"/>
                </a:ext>
              </a:extLst>
            </p:cNvPr>
            <p:cNvSpPr/>
            <p:nvPr/>
          </p:nvSpPr>
          <p:spPr>
            <a:xfrm rot="556271">
              <a:off x="4048130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70" name="Parallelogram 6">
              <a:extLst>
                <a:ext uri="{FF2B5EF4-FFF2-40B4-BE49-F238E27FC236}">
                  <a16:creationId xmlns:a16="http://schemas.microsoft.com/office/drawing/2014/main" id="{F3976714-A977-4950-A775-CC979C6ACD09}"/>
                </a:ext>
              </a:extLst>
            </p:cNvPr>
            <p:cNvSpPr/>
            <p:nvPr/>
          </p:nvSpPr>
          <p:spPr>
            <a:xfrm rot="556271">
              <a:off x="4244115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71" name="Parallelogram 6">
              <a:extLst>
                <a:ext uri="{FF2B5EF4-FFF2-40B4-BE49-F238E27FC236}">
                  <a16:creationId xmlns:a16="http://schemas.microsoft.com/office/drawing/2014/main" id="{31D49AB1-5C22-4CE1-947A-169DE8059713}"/>
                </a:ext>
              </a:extLst>
            </p:cNvPr>
            <p:cNvSpPr/>
            <p:nvPr/>
          </p:nvSpPr>
          <p:spPr>
            <a:xfrm rot="556271">
              <a:off x="4472509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72" name="Rectangle 4">
              <a:extLst>
                <a:ext uri="{FF2B5EF4-FFF2-40B4-BE49-F238E27FC236}">
                  <a16:creationId xmlns:a16="http://schemas.microsoft.com/office/drawing/2014/main" id="{8E846D1E-836C-4C58-B6EF-D5644EC85613}"/>
                </a:ext>
              </a:extLst>
            </p:cNvPr>
            <p:cNvSpPr/>
            <p:nvPr/>
          </p:nvSpPr>
          <p:spPr>
            <a:xfrm>
              <a:off x="4745338" y="2808071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73" name="Parallelogram 6">
              <a:extLst>
                <a:ext uri="{FF2B5EF4-FFF2-40B4-BE49-F238E27FC236}">
                  <a16:creationId xmlns:a16="http://schemas.microsoft.com/office/drawing/2014/main" id="{387EB2B5-FD6F-4C30-A690-6CBAAE151DF8}"/>
                </a:ext>
              </a:extLst>
            </p:cNvPr>
            <p:cNvSpPr/>
            <p:nvPr/>
          </p:nvSpPr>
          <p:spPr>
            <a:xfrm rot="626696">
              <a:off x="4902328" y="1466748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74" name="Parallelogram 6">
              <a:extLst>
                <a:ext uri="{FF2B5EF4-FFF2-40B4-BE49-F238E27FC236}">
                  <a16:creationId xmlns:a16="http://schemas.microsoft.com/office/drawing/2014/main" id="{86F38FBE-590C-4C09-94ED-44D4CEAD1AC9}"/>
                </a:ext>
              </a:extLst>
            </p:cNvPr>
            <p:cNvSpPr/>
            <p:nvPr/>
          </p:nvSpPr>
          <p:spPr>
            <a:xfrm rot="556271">
              <a:off x="5085728" y="1550921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75" name="Parallelogram 6">
              <a:extLst>
                <a:ext uri="{FF2B5EF4-FFF2-40B4-BE49-F238E27FC236}">
                  <a16:creationId xmlns:a16="http://schemas.microsoft.com/office/drawing/2014/main" id="{E6D05FF6-7A06-4189-A43D-5AC8B2400A13}"/>
                </a:ext>
              </a:extLst>
            </p:cNvPr>
            <p:cNvSpPr/>
            <p:nvPr/>
          </p:nvSpPr>
          <p:spPr>
            <a:xfrm rot="556271">
              <a:off x="5281713" y="1545177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76" name="Parallelogram 6">
              <a:extLst>
                <a:ext uri="{FF2B5EF4-FFF2-40B4-BE49-F238E27FC236}">
                  <a16:creationId xmlns:a16="http://schemas.microsoft.com/office/drawing/2014/main" id="{506D1CD6-83B7-466B-A860-ED05641059BE}"/>
                </a:ext>
              </a:extLst>
            </p:cNvPr>
            <p:cNvSpPr/>
            <p:nvPr/>
          </p:nvSpPr>
          <p:spPr>
            <a:xfrm rot="556271">
              <a:off x="5510107" y="1506879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77" name="Rectangle 7">
              <a:extLst>
                <a:ext uri="{FF2B5EF4-FFF2-40B4-BE49-F238E27FC236}">
                  <a16:creationId xmlns:a16="http://schemas.microsoft.com/office/drawing/2014/main" id="{40407B2E-D82B-4405-8E45-457222C2330F}"/>
                </a:ext>
              </a:extLst>
            </p:cNvPr>
            <p:cNvSpPr/>
            <p:nvPr/>
          </p:nvSpPr>
          <p:spPr>
            <a:xfrm>
              <a:off x="5546983" y="1701466"/>
              <a:ext cx="1041241" cy="3655127"/>
            </a:xfrm>
            <a:custGeom>
              <a:avLst/>
              <a:gdLst>
                <a:gd name="connsiteX0" fmla="*/ 0 w 1468152"/>
                <a:gd name="connsiteY0" fmla="*/ 0 h 2491345"/>
                <a:gd name="connsiteX1" fmla="*/ 1468152 w 1468152"/>
                <a:gd name="connsiteY1" fmla="*/ 0 h 2491345"/>
                <a:gd name="connsiteX2" fmla="*/ 1468152 w 1468152"/>
                <a:gd name="connsiteY2" fmla="*/ 2491345 h 2491345"/>
                <a:gd name="connsiteX3" fmla="*/ 0 w 1468152"/>
                <a:gd name="connsiteY3" fmla="*/ 2491345 h 2491345"/>
                <a:gd name="connsiteX4" fmla="*/ 0 w 1468152"/>
                <a:gd name="connsiteY4" fmla="*/ 0 h 2491345"/>
                <a:gd name="connsiteX0" fmla="*/ 0 w 1468152"/>
                <a:gd name="connsiteY0" fmla="*/ 1163782 h 3655127"/>
                <a:gd name="connsiteX1" fmla="*/ 1266272 w 1468152"/>
                <a:gd name="connsiteY1" fmla="*/ 0 h 3655127"/>
                <a:gd name="connsiteX2" fmla="*/ 1468152 w 1468152"/>
                <a:gd name="connsiteY2" fmla="*/ 3655127 h 3655127"/>
                <a:gd name="connsiteX3" fmla="*/ 0 w 1468152"/>
                <a:gd name="connsiteY3" fmla="*/ 3655127 h 3655127"/>
                <a:gd name="connsiteX4" fmla="*/ 0 w 146815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18770 w 1266272"/>
                <a:gd name="connsiteY2" fmla="*/ 3073236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06895 w 1266272"/>
                <a:gd name="connsiteY2" fmla="*/ 2420093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328" h="3655127">
                  <a:moveTo>
                    <a:pt x="19056" y="1163782"/>
                  </a:moveTo>
                  <a:cubicBezTo>
                    <a:pt x="429272" y="740229"/>
                    <a:pt x="863237" y="387927"/>
                    <a:pt x="1285328" y="0"/>
                  </a:cubicBezTo>
                  <a:lnTo>
                    <a:pt x="1225951" y="2420093"/>
                  </a:lnTo>
                  <a:cubicBezTo>
                    <a:pt x="823653" y="2831771"/>
                    <a:pt x="445104" y="3279075"/>
                    <a:pt x="19056" y="3655127"/>
                  </a:cubicBezTo>
                  <a:cubicBezTo>
                    <a:pt x="20648" y="2837846"/>
                    <a:pt x="-1511" y="1973062"/>
                    <a:pt x="81" y="1155781"/>
                  </a:cubicBezTo>
                  <a:lnTo>
                    <a:pt x="19056" y="11637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78" name="Rectangle 4">
              <a:extLst>
                <a:ext uri="{FF2B5EF4-FFF2-40B4-BE49-F238E27FC236}">
                  <a16:creationId xmlns:a16="http://schemas.microsoft.com/office/drawing/2014/main" id="{B7E7BF07-6B62-4DBE-884B-663E420D171B}"/>
                </a:ext>
              </a:extLst>
            </p:cNvPr>
            <p:cNvSpPr/>
            <p:nvPr/>
          </p:nvSpPr>
          <p:spPr>
            <a:xfrm>
              <a:off x="2612260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79" name="Rectangle 4">
              <a:extLst>
                <a:ext uri="{FF2B5EF4-FFF2-40B4-BE49-F238E27FC236}">
                  <a16:creationId xmlns:a16="http://schemas.microsoft.com/office/drawing/2014/main" id="{4BDC1C23-0F9D-4960-B702-45FA09612FFB}"/>
                </a:ext>
              </a:extLst>
            </p:cNvPr>
            <p:cNvSpPr/>
            <p:nvPr/>
          </p:nvSpPr>
          <p:spPr>
            <a:xfrm>
              <a:off x="3701334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80" name="Rectangle 4">
              <a:extLst>
                <a:ext uri="{FF2B5EF4-FFF2-40B4-BE49-F238E27FC236}">
                  <a16:creationId xmlns:a16="http://schemas.microsoft.com/office/drawing/2014/main" id="{26C1CA1E-1F8F-4DEE-91F7-934E7FB6BB00}"/>
                </a:ext>
              </a:extLst>
            </p:cNvPr>
            <p:cNvSpPr/>
            <p:nvPr/>
          </p:nvSpPr>
          <p:spPr>
            <a:xfrm>
              <a:off x="4751848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81" name="Rectangle 4">
              <a:extLst>
                <a:ext uri="{FF2B5EF4-FFF2-40B4-BE49-F238E27FC236}">
                  <a16:creationId xmlns:a16="http://schemas.microsoft.com/office/drawing/2014/main" id="{B61F3842-27CD-40AC-A940-F337DC2CCD66}"/>
                </a:ext>
              </a:extLst>
            </p:cNvPr>
            <p:cNvSpPr/>
            <p:nvPr/>
          </p:nvSpPr>
          <p:spPr>
            <a:xfrm>
              <a:off x="2612260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82" name="Rectangle 4">
              <a:extLst>
                <a:ext uri="{FF2B5EF4-FFF2-40B4-BE49-F238E27FC236}">
                  <a16:creationId xmlns:a16="http://schemas.microsoft.com/office/drawing/2014/main" id="{08E822F0-0520-4A3A-BCF1-B4EB548125C1}"/>
                </a:ext>
              </a:extLst>
            </p:cNvPr>
            <p:cNvSpPr/>
            <p:nvPr/>
          </p:nvSpPr>
          <p:spPr>
            <a:xfrm>
              <a:off x="3701334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83" name="Rectangle 4">
              <a:extLst>
                <a:ext uri="{FF2B5EF4-FFF2-40B4-BE49-F238E27FC236}">
                  <a16:creationId xmlns:a16="http://schemas.microsoft.com/office/drawing/2014/main" id="{37ACF3BD-ACB1-4292-BAF9-F103BD3F281C}"/>
                </a:ext>
              </a:extLst>
            </p:cNvPr>
            <p:cNvSpPr/>
            <p:nvPr/>
          </p:nvSpPr>
          <p:spPr>
            <a:xfrm>
              <a:off x="4751848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384" name="Round Same Side Corner Rectangle 7">
            <a:extLst>
              <a:ext uri="{FF2B5EF4-FFF2-40B4-BE49-F238E27FC236}">
                <a16:creationId xmlns:a16="http://schemas.microsoft.com/office/drawing/2014/main" id="{BBEBE52E-DB5B-4CA8-A5F4-E414A3AB071C}"/>
              </a:ext>
            </a:extLst>
          </p:cNvPr>
          <p:cNvSpPr>
            <a:spLocks noChangeAspect="1"/>
          </p:cNvSpPr>
          <p:nvPr/>
        </p:nvSpPr>
        <p:spPr>
          <a:xfrm rot="10800000">
            <a:off x="3684489" y="3121341"/>
            <a:ext cx="241149" cy="253521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accent3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85" name="Round Same Side Corner Rectangle 7">
            <a:extLst>
              <a:ext uri="{FF2B5EF4-FFF2-40B4-BE49-F238E27FC236}">
                <a16:creationId xmlns:a16="http://schemas.microsoft.com/office/drawing/2014/main" id="{B5FDB5EC-32E6-43F6-99F3-5EB0A546668E}"/>
              </a:ext>
            </a:extLst>
          </p:cNvPr>
          <p:cNvSpPr>
            <a:spLocks noChangeAspect="1"/>
          </p:cNvSpPr>
          <p:nvPr/>
        </p:nvSpPr>
        <p:spPr>
          <a:xfrm rot="10800000">
            <a:off x="7051252" y="2942882"/>
            <a:ext cx="241149" cy="253521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86" name="Round Same Side Corner Rectangle 7">
            <a:extLst>
              <a:ext uri="{FF2B5EF4-FFF2-40B4-BE49-F238E27FC236}">
                <a16:creationId xmlns:a16="http://schemas.microsoft.com/office/drawing/2014/main" id="{D85B4CFB-EE25-444A-B05F-2A72ECEF1170}"/>
              </a:ext>
            </a:extLst>
          </p:cNvPr>
          <p:cNvSpPr>
            <a:spLocks noChangeAspect="1"/>
          </p:cNvSpPr>
          <p:nvPr/>
        </p:nvSpPr>
        <p:spPr>
          <a:xfrm rot="10800000">
            <a:off x="10407588" y="2997252"/>
            <a:ext cx="241149" cy="253521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87" name="Frame 1">
            <a:extLst>
              <a:ext uri="{FF2B5EF4-FFF2-40B4-BE49-F238E27FC236}">
                <a16:creationId xmlns:a16="http://schemas.microsoft.com/office/drawing/2014/main" id="{B57AE9AF-FFDF-4C75-8953-7CDB8BC8746C}"/>
              </a:ext>
            </a:extLst>
          </p:cNvPr>
          <p:cNvSpPr/>
          <p:nvPr/>
        </p:nvSpPr>
        <p:spPr>
          <a:xfrm>
            <a:off x="10656453" y="3528303"/>
            <a:ext cx="169677" cy="244321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88" name="Chord 3">
            <a:extLst>
              <a:ext uri="{FF2B5EF4-FFF2-40B4-BE49-F238E27FC236}">
                <a16:creationId xmlns:a16="http://schemas.microsoft.com/office/drawing/2014/main" id="{7E3EE983-97D8-4ACF-AB76-0082FDB09896}"/>
              </a:ext>
            </a:extLst>
          </p:cNvPr>
          <p:cNvSpPr/>
          <p:nvPr/>
        </p:nvSpPr>
        <p:spPr>
          <a:xfrm rot="5400000">
            <a:off x="10591847" y="3266626"/>
            <a:ext cx="246639" cy="155858"/>
          </a:xfrm>
          <a:custGeom>
            <a:avLst/>
            <a:gdLst/>
            <a:ahLst/>
            <a:cxnLst/>
            <a:rect l="l" t="t" r="r" b="b"/>
            <a:pathLst>
              <a:path w="3999999" h="2593618">
                <a:moveTo>
                  <a:pt x="3279918" y="2029859"/>
                </a:moveTo>
                <a:lnTo>
                  <a:pt x="3483715" y="2099665"/>
                </a:lnTo>
                <a:lnTo>
                  <a:pt x="3483715" y="490311"/>
                </a:lnTo>
                <a:lnTo>
                  <a:pt x="3279918" y="560117"/>
                </a:lnTo>
                <a:close/>
                <a:moveTo>
                  <a:pt x="2847870" y="1881871"/>
                </a:moveTo>
                <a:lnTo>
                  <a:pt x="3051666" y="1951677"/>
                </a:lnTo>
                <a:lnTo>
                  <a:pt x="3051666" y="638300"/>
                </a:lnTo>
                <a:lnTo>
                  <a:pt x="2847870" y="708105"/>
                </a:lnTo>
                <a:close/>
                <a:moveTo>
                  <a:pt x="2009947" y="529967"/>
                </a:moveTo>
                <a:cubicBezTo>
                  <a:pt x="2009947" y="430556"/>
                  <a:pt x="2090536" y="349967"/>
                  <a:pt x="2189947" y="349967"/>
                </a:cubicBezTo>
                <a:cubicBezTo>
                  <a:pt x="2289358" y="349967"/>
                  <a:pt x="2369947" y="430556"/>
                  <a:pt x="2369947" y="529967"/>
                </a:cubicBezTo>
                <a:cubicBezTo>
                  <a:pt x="2369947" y="629378"/>
                  <a:pt x="2289358" y="709967"/>
                  <a:pt x="2189947" y="709967"/>
                </a:cubicBezTo>
                <a:cubicBezTo>
                  <a:pt x="2090536" y="709967"/>
                  <a:pt x="2009947" y="629378"/>
                  <a:pt x="2009947" y="529967"/>
                </a:cubicBezTo>
                <a:close/>
                <a:moveTo>
                  <a:pt x="2009947" y="2011890"/>
                </a:moveTo>
                <a:cubicBezTo>
                  <a:pt x="2009947" y="1912479"/>
                  <a:pt x="2090536" y="1831890"/>
                  <a:pt x="2189947" y="1831890"/>
                </a:cubicBezTo>
                <a:cubicBezTo>
                  <a:pt x="2289358" y="1831890"/>
                  <a:pt x="2369947" y="1912479"/>
                  <a:pt x="2369947" y="2011890"/>
                </a:cubicBezTo>
                <a:cubicBezTo>
                  <a:pt x="2369947" y="2111301"/>
                  <a:pt x="2289358" y="2191890"/>
                  <a:pt x="2189947" y="2191890"/>
                </a:cubicBezTo>
                <a:cubicBezTo>
                  <a:pt x="2090536" y="2191890"/>
                  <a:pt x="2009947" y="2111301"/>
                  <a:pt x="2009947" y="2011890"/>
                </a:cubicBezTo>
                <a:close/>
                <a:moveTo>
                  <a:pt x="1033248" y="1043959"/>
                </a:moveTo>
                <a:cubicBezTo>
                  <a:pt x="1033248" y="1112826"/>
                  <a:pt x="1089075" y="1168653"/>
                  <a:pt x="1157942" y="1168653"/>
                </a:cubicBezTo>
                <a:lnTo>
                  <a:pt x="1427033" y="1168653"/>
                </a:lnTo>
                <a:cubicBezTo>
                  <a:pt x="1495900" y="1168653"/>
                  <a:pt x="1551727" y="1112826"/>
                  <a:pt x="1551727" y="1043959"/>
                </a:cubicBezTo>
                <a:lnTo>
                  <a:pt x="1551727" y="561796"/>
                </a:lnTo>
                <a:cubicBezTo>
                  <a:pt x="1551727" y="492929"/>
                  <a:pt x="1495900" y="437102"/>
                  <a:pt x="1427033" y="437102"/>
                </a:cubicBezTo>
                <a:lnTo>
                  <a:pt x="1157942" y="437102"/>
                </a:lnTo>
                <a:cubicBezTo>
                  <a:pt x="1089075" y="437102"/>
                  <a:pt x="1033248" y="492929"/>
                  <a:pt x="1033248" y="561796"/>
                </a:cubicBezTo>
                <a:close/>
                <a:moveTo>
                  <a:pt x="1033248" y="1997750"/>
                </a:moveTo>
                <a:cubicBezTo>
                  <a:pt x="1033248" y="2066617"/>
                  <a:pt x="1089075" y="2122444"/>
                  <a:pt x="1157942" y="2122444"/>
                </a:cubicBezTo>
                <a:lnTo>
                  <a:pt x="1427033" y="2122444"/>
                </a:lnTo>
                <a:cubicBezTo>
                  <a:pt x="1495900" y="2122444"/>
                  <a:pt x="1551727" y="2066617"/>
                  <a:pt x="1551727" y="1997750"/>
                </a:cubicBezTo>
                <a:lnTo>
                  <a:pt x="1551727" y="1515587"/>
                </a:lnTo>
                <a:cubicBezTo>
                  <a:pt x="1551727" y="1446720"/>
                  <a:pt x="1495900" y="1390893"/>
                  <a:pt x="1427033" y="1390893"/>
                </a:cubicBezTo>
                <a:lnTo>
                  <a:pt x="1157942" y="1390893"/>
                </a:lnTo>
                <a:cubicBezTo>
                  <a:pt x="1089075" y="1390893"/>
                  <a:pt x="1033248" y="1446720"/>
                  <a:pt x="1033248" y="1515587"/>
                </a:cubicBezTo>
                <a:close/>
                <a:moveTo>
                  <a:pt x="802798" y="2354227"/>
                </a:moveTo>
                <a:lnTo>
                  <a:pt x="802798" y="190929"/>
                </a:lnTo>
                <a:lnTo>
                  <a:pt x="1912338" y="190929"/>
                </a:lnTo>
                <a:lnTo>
                  <a:pt x="1912338" y="2350929"/>
                </a:lnTo>
                <a:lnTo>
                  <a:pt x="2467556" y="2350929"/>
                </a:lnTo>
                <a:lnTo>
                  <a:pt x="2467556" y="190929"/>
                </a:lnTo>
                <a:lnTo>
                  <a:pt x="2507018" y="190929"/>
                </a:lnTo>
                <a:cubicBezTo>
                  <a:pt x="2648558" y="190929"/>
                  <a:pt x="2769948" y="277201"/>
                  <a:pt x="2821382" y="400067"/>
                </a:cubicBezTo>
                <a:lnTo>
                  <a:pt x="3989366" y="0"/>
                </a:lnTo>
                <a:lnTo>
                  <a:pt x="3989366" y="317112"/>
                </a:lnTo>
                <a:lnTo>
                  <a:pt x="3711967" y="412129"/>
                </a:lnTo>
                <a:lnTo>
                  <a:pt x="3711967" y="2177848"/>
                </a:lnTo>
                <a:lnTo>
                  <a:pt x="3999999" y="2276507"/>
                </a:lnTo>
                <a:lnTo>
                  <a:pt x="3999999" y="2593618"/>
                </a:lnTo>
                <a:lnTo>
                  <a:pt x="2801056" y="2182947"/>
                </a:lnTo>
                <a:cubicBezTo>
                  <a:pt x="2743417" y="2285630"/>
                  <a:pt x="2633228" y="2354227"/>
                  <a:pt x="2507018" y="2354227"/>
                </a:cubicBezTo>
                <a:close/>
                <a:moveTo>
                  <a:pt x="215475" y="1738980"/>
                </a:moveTo>
                <a:lnTo>
                  <a:pt x="431499" y="1738980"/>
                </a:lnTo>
                <a:lnTo>
                  <a:pt x="431499" y="802876"/>
                </a:lnTo>
                <a:lnTo>
                  <a:pt x="215475" y="802876"/>
                </a:lnTo>
                <a:close/>
                <a:moveTo>
                  <a:pt x="35" y="1282390"/>
                </a:moveTo>
                <a:cubicBezTo>
                  <a:pt x="-694" y="1164677"/>
                  <a:pt x="9802" y="1046760"/>
                  <a:pt x="31552" y="933422"/>
                </a:cubicBezTo>
                <a:cubicBezTo>
                  <a:pt x="116579" y="490359"/>
                  <a:pt x="357918" y="190928"/>
                  <a:pt x="629999" y="190928"/>
                </a:cubicBezTo>
                <a:lnTo>
                  <a:pt x="662668" y="2349475"/>
                </a:lnTo>
                <a:cubicBezTo>
                  <a:pt x="383833" y="2374295"/>
                  <a:pt x="128731" y="2081530"/>
                  <a:pt x="35866" y="1630133"/>
                </a:cubicBezTo>
                <a:cubicBezTo>
                  <a:pt x="12718" y="1517612"/>
                  <a:pt x="764" y="1400103"/>
                  <a:pt x="35" y="128239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92" name="Picture 391">
            <a:extLst>
              <a:ext uri="{FF2B5EF4-FFF2-40B4-BE49-F238E27FC236}">
                <a16:creationId xmlns:a16="http://schemas.microsoft.com/office/drawing/2014/main" id="{9FD20202-D209-4491-9F6E-98CC887912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3" y="32057"/>
            <a:ext cx="4344822" cy="2394671"/>
          </a:xfrm>
          <a:prstGeom prst="rect">
            <a:avLst/>
          </a:prstGeom>
        </p:spPr>
      </p:pic>
      <p:pic>
        <p:nvPicPr>
          <p:cNvPr id="394" name="Picture 393">
            <a:extLst>
              <a:ext uri="{FF2B5EF4-FFF2-40B4-BE49-F238E27FC236}">
                <a16:creationId xmlns:a16="http://schemas.microsoft.com/office/drawing/2014/main" id="{EE83D101-264B-4DFE-A99B-7A1FE3628C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023" y="31655"/>
            <a:ext cx="3904273" cy="231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021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1DF6041-30D7-4270-BDA7-38E3CFAF23C2}"/>
              </a:ext>
            </a:extLst>
          </p:cNvPr>
          <p:cNvSpPr/>
          <p:nvPr/>
        </p:nvSpPr>
        <p:spPr>
          <a:xfrm>
            <a:off x="317990" y="316523"/>
            <a:ext cx="11556022" cy="6224954"/>
          </a:xfrm>
          <a:custGeom>
            <a:avLst/>
            <a:gdLst>
              <a:gd name="connsiteX0" fmla="*/ 0 w 11556022"/>
              <a:gd name="connsiteY0" fmla="*/ 0 h 6224954"/>
              <a:gd name="connsiteX1" fmla="*/ 738419 w 11556022"/>
              <a:gd name="connsiteY1" fmla="*/ 0 h 6224954"/>
              <a:gd name="connsiteX2" fmla="*/ 760357 w 11556022"/>
              <a:gd name="connsiteY2" fmla="*/ 57145 h 6224954"/>
              <a:gd name="connsiteX3" fmla="*/ 57145 w 11556022"/>
              <a:gd name="connsiteY3" fmla="*/ 57145 h 6224954"/>
              <a:gd name="connsiteX4" fmla="*/ 57145 w 11556022"/>
              <a:gd name="connsiteY4" fmla="*/ 6167809 h 6224954"/>
              <a:gd name="connsiteX5" fmla="*/ 11498877 w 11556022"/>
              <a:gd name="connsiteY5" fmla="*/ 6167809 h 6224954"/>
              <a:gd name="connsiteX6" fmla="*/ 11498877 w 11556022"/>
              <a:gd name="connsiteY6" fmla="*/ 57145 h 6224954"/>
              <a:gd name="connsiteX7" fmla="*/ 2587418 w 11556022"/>
              <a:gd name="connsiteY7" fmla="*/ 57145 h 6224954"/>
              <a:gd name="connsiteX8" fmla="*/ 2625031 w 11556022"/>
              <a:gd name="connsiteY8" fmla="*/ 0 h 6224954"/>
              <a:gd name="connsiteX9" fmla="*/ 11556022 w 11556022"/>
              <a:gd name="connsiteY9" fmla="*/ 0 h 6224954"/>
              <a:gd name="connsiteX10" fmla="*/ 11556022 w 11556022"/>
              <a:gd name="connsiteY10" fmla="*/ 6224954 h 6224954"/>
              <a:gd name="connsiteX11" fmla="*/ 0 w 11556022"/>
              <a:gd name="connsiteY11" fmla="*/ 6224954 h 6224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556022" h="6224954">
                <a:moveTo>
                  <a:pt x="0" y="0"/>
                </a:moveTo>
                <a:lnTo>
                  <a:pt x="738419" y="0"/>
                </a:lnTo>
                <a:lnTo>
                  <a:pt x="760357" y="57145"/>
                </a:lnTo>
                <a:lnTo>
                  <a:pt x="57145" y="57145"/>
                </a:lnTo>
                <a:lnTo>
                  <a:pt x="57145" y="6167809"/>
                </a:lnTo>
                <a:lnTo>
                  <a:pt x="11498877" y="6167809"/>
                </a:lnTo>
                <a:lnTo>
                  <a:pt x="11498877" y="57145"/>
                </a:lnTo>
                <a:lnTo>
                  <a:pt x="2587418" y="57145"/>
                </a:lnTo>
                <a:lnTo>
                  <a:pt x="2625031" y="0"/>
                </a:lnTo>
                <a:lnTo>
                  <a:pt x="11556022" y="0"/>
                </a:lnTo>
                <a:lnTo>
                  <a:pt x="11556022" y="6224954"/>
                </a:lnTo>
                <a:lnTo>
                  <a:pt x="0" y="62249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B0D7EA5-48C0-46A6-89EC-6E02C0ADBBCE}"/>
              </a:ext>
            </a:extLst>
          </p:cNvPr>
          <p:cNvGrpSpPr/>
          <p:nvPr/>
        </p:nvGrpSpPr>
        <p:grpSpPr>
          <a:xfrm>
            <a:off x="2611934" y="553915"/>
            <a:ext cx="2620319" cy="525185"/>
            <a:chOff x="1612709" y="1258934"/>
            <a:chExt cx="2620319" cy="525185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2D9478C-BDBF-40E2-BB2D-14D71A2D35D6}"/>
                </a:ext>
              </a:extLst>
            </p:cNvPr>
            <p:cNvSpPr/>
            <p:nvPr/>
          </p:nvSpPr>
          <p:spPr>
            <a:xfrm>
              <a:off x="1933814" y="125957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5D173A2-80D1-4F01-ABF9-36D5F4D7D2EC}"/>
                </a:ext>
              </a:extLst>
            </p:cNvPr>
            <p:cNvSpPr/>
            <p:nvPr/>
          </p:nvSpPr>
          <p:spPr>
            <a:xfrm>
              <a:off x="2265942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FDA900A-FA3E-45CC-89FC-9CAB3A5874EC}"/>
                </a:ext>
              </a:extLst>
            </p:cNvPr>
            <p:cNvSpPr/>
            <p:nvPr/>
          </p:nvSpPr>
          <p:spPr>
            <a:xfrm>
              <a:off x="2598070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C24D96D-9D3E-438F-8760-C39C6F6729AA}"/>
                </a:ext>
              </a:extLst>
            </p:cNvPr>
            <p:cNvSpPr/>
            <p:nvPr/>
          </p:nvSpPr>
          <p:spPr>
            <a:xfrm>
              <a:off x="2930198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A77D89-CA1F-44D5-AD5D-ADA7F9188893}"/>
                </a:ext>
              </a:extLst>
            </p:cNvPr>
            <p:cNvSpPr/>
            <p:nvPr/>
          </p:nvSpPr>
          <p:spPr>
            <a:xfrm>
              <a:off x="3262326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3D679CD-833A-472E-9970-02A36D0A22C6}"/>
                </a:ext>
              </a:extLst>
            </p:cNvPr>
            <p:cNvSpPr/>
            <p:nvPr/>
          </p:nvSpPr>
          <p:spPr>
            <a:xfrm>
              <a:off x="3594454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4810D72-960F-4278-AD71-28164075B230}"/>
                </a:ext>
              </a:extLst>
            </p:cNvPr>
            <p:cNvSpPr/>
            <p:nvPr/>
          </p:nvSpPr>
          <p:spPr>
            <a:xfrm>
              <a:off x="3926582" y="125893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1472FAA-C5DD-4244-BC5C-18892EEC644D}"/>
                </a:ext>
              </a:extLst>
            </p:cNvPr>
            <p:cNvSpPr/>
            <p:nvPr/>
          </p:nvSpPr>
          <p:spPr>
            <a:xfrm>
              <a:off x="2099878" y="145165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8C48866-DEF8-4FFD-BD67-8DED2E2C5129}"/>
                </a:ext>
              </a:extLst>
            </p:cNvPr>
            <p:cNvSpPr/>
            <p:nvPr/>
          </p:nvSpPr>
          <p:spPr>
            <a:xfrm>
              <a:off x="2432006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B4AFC11-A64F-4B4F-B9C2-1AC02C45DF6F}"/>
                </a:ext>
              </a:extLst>
            </p:cNvPr>
            <p:cNvSpPr/>
            <p:nvPr/>
          </p:nvSpPr>
          <p:spPr>
            <a:xfrm>
              <a:off x="2764134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82D5A81-9F9F-4802-B744-BE0281A8CE6F}"/>
                </a:ext>
              </a:extLst>
            </p:cNvPr>
            <p:cNvSpPr/>
            <p:nvPr/>
          </p:nvSpPr>
          <p:spPr>
            <a:xfrm>
              <a:off x="3096262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00A8C5F-C907-47C9-A3A9-3056A3FA8062}"/>
                </a:ext>
              </a:extLst>
            </p:cNvPr>
            <p:cNvSpPr/>
            <p:nvPr/>
          </p:nvSpPr>
          <p:spPr>
            <a:xfrm>
              <a:off x="3428390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168BA3D-5871-44E3-AA5C-57A6E9AAC956}"/>
                </a:ext>
              </a:extLst>
            </p:cNvPr>
            <p:cNvSpPr/>
            <p:nvPr/>
          </p:nvSpPr>
          <p:spPr>
            <a:xfrm>
              <a:off x="3760518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4BA3E9C-4C64-4D91-A0F0-0EDBEE79596C}"/>
                </a:ext>
              </a:extLst>
            </p:cNvPr>
            <p:cNvSpPr/>
            <p:nvPr/>
          </p:nvSpPr>
          <p:spPr>
            <a:xfrm>
              <a:off x="4092647" y="145101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75A0E41-F8EA-4685-8AA9-DA36E4A7F0D7}"/>
                </a:ext>
              </a:extLst>
            </p:cNvPr>
            <p:cNvSpPr/>
            <p:nvPr/>
          </p:nvSpPr>
          <p:spPr>
            <a:xfrm>
              <a:off x="1612709" y="1643738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F1C5F4D-4B54-484F-9311-D11052FDB86E}"/>
                </a:ext>
              </a:extLst>
            </p:cNvPr>
            <p:cNvSpPr/>
            <p:nvPr/>
          </p:nvSpPr>
          <p:spPr>
            <a:xfrm>
              <a:off x="1933814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8DF78AF-3E52-4BE5-92A7-E6F13A39FC84}"/>
                </a:ext>
              </a:extLst>
            </p:cNvPr>
            <p:cNvSpPr/>
            <p:nvPr/>
          </p:nvSpPr>
          <p:spPr>
            <a:xfrm>
              <a:off x="2265942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E5217E7-894B-47C5-A4A5-F50321E0E861}"/>
                </a:ext>
              </a:extLst>
            </p:cNvPr>
            <p:cNvSpPr/>
            <p:nvPr/>
          </p:nvSpPr>
          <p:spPr>
            <a:xfrm>
              <a:off x="2598070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8E9358F-C045-4D59-82FD-D6571C4B3305}"/>
                </a:ext>
              </a:extLst>
            </p:cNvPr>
            <p:cNvSpPr/>
            <p:nvPr/>
          </p:nvSpPr>
          <p:spPr>
            <a:xfrm>
              <a:off x="2930198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ACC6330-E3C5-4629-91EC-DF98BAD6CFCB}"/>
                </a:ext>
              </a:extLst>
            </p:cNvPr>
            <p:cNvSpPr/>
            <p:nvPr/>
          </p:nvSpPr>
          <p:spPr>
            <a:xfrm>
              <a:off x="3262326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36426AE-FAD8-4CD1-9C49-CF89FEDDFCD5}"/>
                </a:ext>
              </a:extLst>
            </p:cNvPr>
            <p:cNvSpPr/>
            <p:nvPr/>
          </p:nvSpPr>
          <p:spPr>
            <a:xfrm>
              <a:off x="3594454" y="1643095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FF8A386-A6FB-49AD-BCFC-36E0C9313D04}"/>
              </a:ext>
            </a:extLst>
          </p:cNvPr>
          <p:cNvGrpSpPr/>
          <p:nvPr/>
        </p:nvGrpSpPr>
        <p:grpSpPr>
          <a:xfrm>
            <a:off x="781728" y="1123768"/>
            <a:ext cx="2620319" cy="525185"/>
            <a:chOff x="1612709" y="1258934"/>
            <a:chExt cx="2620319" cy="525185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46751B0-9771-4B5A-9B09-15D1F5EFB577}"/>
                </a:ext>
              </a:extLst>
            </p:cNvPr>
            <p:cNvSpPr/>
            <p:nvPr/>
          </p:nvSpPr>
          <p:spPr>
            <a:xfrm>
              <a:off x="1933814" y="125957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69E6C42-F3E9-4C71-AD84-B26655FC82FE}"/>
                </a:ext>
              </a:extLst>
            </p:cNvPr>
            <p:cNvSpPr/>
            <p:nvPr/>
          </p:nvSpPr>
          <p:spPr>
            <a:xfrm>
              <a:off x="2265942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B3A0BDD-C604-4E10-AB2F-5A1CBE25F995}"/>
                </a:ext>
              </a:extLst>
            </p:cNvPr>
            <p:cNvSpPr/>
            <p:nvPr/>
          </p:nvSpPr>
          <p:spPr>
            <a:xfrm>
              <a:off x="3594454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9DAB859-AAF2-43D1-8D45-444552D2D4B0}"/>
                </a:ext>
              </a:extLst>
            </p:cNvPr>
            <p:cNvSpPr/>
            <p:nvPr/>
          </p:nvSpPr>
          <p:spPr>
            <a:xfrm>
              <a:off x="3926582" y="125893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5F41C7B-2525-4D6B-A836-0B77408F5E29}"/>
                </a:ext>
              </a:extLst>
            </p:cNvPr>
            <p:cNvSpPr/>
            <p:nvPr/>
          </p:nvSpPr>
          <p:spPr>
            <a:xfrm>
              <a:off x="2099878" y="145165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EB5D838-E33F-43B8-B77D-E2D9D393AF49}"/>
                </a:ext>
              </a:extLst>
            </p:cNvPr>
            <p:cNvSpPr/>
            <p:nvPr/>
          </p:nvSpPr>
          <p:spPr>
            <a:xfrm>
              <a:off x="2432006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240D9AB-93D6-4097-B60A-5A3C7A5B1F46}"/>
                </a:ext>
              </a:extLst>
            </p:cNvPr>
            <p:cNvSpPr/>
            <p:nvPr/>
          </p:nvSpPr>
          <p:spPr>
            <a:xfrm>
              <a:off x="3428390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87B3A4C-C20D-4A4B-B0C2-ED6776D14CCD}"/>
                </a:ext>
              </a:extLst>
            </p:cNvPr>
            <p:cNvSpPr/>
            <p:nvPr/>
          </p:nvSpPr>
          <p:spPr>
            <a:xfrm>
              <a:off x="3760518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315136A-D1EF-4F37-A699-21B3293D307A}"/>
                </a:ext>
              </a:extLst>
            </p:cNvPr>
            <p:cNvSpPr/>
            <p:nvPr/>
          </p:nvSpPr>
          <p:spPr>
            <a:xfrm>
              <a:off x="4092647" y="145101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33C342E-9F67-4CCC-8AE2-F4A9FFEF8AD8}"/>
                </a:ext>
              </a:extLst>
            </p:cNvPr>
            <p:cNvSpPr/>
            <p:nvPr/>
          </p:nvSpPr>
          <p:spPr>
            <a:xfrm>
              <a:off x="1612709" y="1643738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940500F-E7B8-4051-A07F-0BB6E87A5F14}"/>
                </a:ext>
              </a:extLst>
            </p:cNvPr>
            <p:cNvSpPr/>
            <p:nvPr/>
          </p:nvSpPr>
          <p:spPr>
            <a:xfrm>
              <a:off x="1933814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76522742-B000-498D-907D-F7C331464A6F}"/>
                </a:ext>
              </a:extLst>
            </p:cNvPr>
            <p:cNvSpPr/>
            <p:nvPr/>
          </p:nvSpPr>
          <p:spPr>
            <a:xfrm>
              <a:off x="2265942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56CB34E-C2FE-4833-A58F-3CBC2FF01E5B}"/>
                </a:ext>
              </a:extLst>
            </p:cNvPr>
            <p:cNvSpPr/>
            <p:nvPr/>
          </p:nvSpPr>
          <p:spPr>
            <a:xfrm>
              <a:off x="2598070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8D2AC64-DDF4-47AF-967A-77D081F6E255}"/>
                </a:ext>
              </a:extLst>
            </p:cNvPr>
            <p:cNvSpPr/>
            <p:nvPr/>
          </p:nvSpPr>
          <p:spPr>
            <a:xfrm>
              <a:off x="3594454" y="1643095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3A8A1EE1-12CA-4FC8-8D75-4F9982D6AC90}"/>
              </a:ext>
            </a:extLst>
          </p:cNvPr>
          <p:cNvSpPr txBox="1"/>
          <p:nvPr/>
        </p:nvSpPr>
        <p:spPr>
          <a:xfrm>
            <a:off x="5352379" y="580908"/>
            <a:ext cx="1134358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01</a:t>
            </a:r>
            <a:endParaRPr kumimoji="0" lang="ko-KR" alt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6C63E72-41AA-42A3-84C5-A1393DD28197}"/>
              </a:ext>
            </a:extLst>
          </p:cNvPr>
          <p:cNvSpPr txBox="1"/>
          <p:nvPr/>
        </p:nvSpPr>
        <p:spPr>
          <a:xfrm>
            <a:off x="6096000" y="854285"/>
            <a:ext cx="5263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33E97C"/>
                </a:solidFill>
                <a:effectLst/>
                <a:uLnTx/>
                <a:uFillTx/>
                <a:latin typeface="Arial"/>
                <a:cs typeface="Arial" pitchFamily="34" charset="0"/>
              </a:rPr>
              <a:t>Modern PowerPoint  Presentation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33E97C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C3D7B0-9D94-431B-8784-1532FA3F6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266" y="670331"/>
            <a:ext cx="8661014" cy="48718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D18B6E-4290-44E9-A2B3-A1880004FE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949" t="16364" r="-625" b="12599"/>
          <a:stretch/>
        </p:blipFill>
        <p:spPr>
          <a:xfrm>
            <a:off x="436538" y="2380454"/>
            <a:ext cx="7317897" cy="3968943"/>
          </a:xfrm>
          <a:prstGeom prst="rect">
            <a:avLst/>
          </a:prstGeom>
        </p:spPr>
      </p:pic>
      <p:pic>
        <p:nvPicPr>
          <p:cNvPr id="5" name="Graphic 4" descr="Arrow Rotate left">
            <a:extLst>
              <a:ext uri="{FF2B5EF4-FFF2-40B4-BE49-F238E27FC236}">
                <a16:creationId xmlns:a16="http://schemas.microsoft.com/office/drawing/2014/main" id="{2C49F756-1B2A-4944-9C1D-28372FFE72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148485">
            <a:off x="5452173" y="195310"/>
            <a:ext cx="5385956" cy="307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252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9BF7181-2D2A-4A13-B1F2-32E4229D1050}"/>
              </a:ext>
            </a:extLst>
          </p:cNvPr>
          <p:cNvSpPr/>
          <p:nvPr/>
        </p:nvSpPr>
        <p:spPr>
          <a:xfrm>
            <a:off x="317990" y="316523"/>
            <a:ext cx="11556022" cy="6224954"/>
          </a:xfrm>
          <a:custGeom>
            <a:avLst/>
            <a:gdLst>
              <a:gd name="connsiteX0" fmla="*/ 0 w 11556022"/>
              <a:gd name="connsiteY0" fmla="*/ 0 h 6224954"/>
              <a:gd name="connsiteX1" fmla="*/ 11556022 w 11556022"/>
              <a:gd name="connsiteY1" fmla="*/ 0 h 6224954"/>
              <a:gd name="connsiteX2" fmla="*/ 11556022 w 11556022"/>
              <a:gd name="connsiteY2" fmla="*/ 6224954 h 6224954"/>
              <a:gd name="connsiteX3" fmla="*/ 9546663 w 11556022"/>
              <a:gd name="connsiteY3" fmla="*/ 6224954 h 6224954"/>
              <a:gd name="connsiteX4" fmla="*/ 9534806 w 11556022"/>
              <a:gd name="connsiteY4" fmla="*/ 6167809 h 6224954"/>
              <a:gd name="connsiteX5" fmla="*/ 11498877 w 11556022"/>
              <a:gd name="connsiteY5" fmla="*/ 6167809 h 6224954"/>
              <a:gd name="connsiteX6" fmla="*/ 11498877 w 11556022"/>
              <a:gd name="connsiteY6" fmla="*/ 57145 h 6224954"/>
              <a:gd name="connsiteX7" fmla="*/ 57145 w 11556022"/>
              <a:gd name="connsiteY7" fmla="*/ 57145 h 6224954"/>
              <a:gd name="connsiteX8" fmla="*/ 57145 w 11556022"/>
              <a:gd name="connsiteY8" fmla="*/ 6167809 h 6224954"/>
              <a:gd name="connsiteX9" fmla="*/ 7502962 w 11556022"/>
              <a:gd name="connsiteY9" fmla="*/ 6167809 h 6224954"/>
              <a:gd name="connsiteX10" fmla="*/ 7518173 w 11556022"/>
              <a:gd name="connsiteY10" fmla="*/ 6224954 h 6224954"/>
              <a:gd name="connsiteX11" fmla="*/ 0 w 11556022"/>
              <a:gd name="connsiteY11" fmla="*/ 6224954 h 6224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556022" h="6224954">
                <a:moveTo>
                  <a:pt x="0" y="0"/>
                </a:moveTo>
                <a:lnTo>
                  <a:pt x="11556022" y="0"/>
                </a:lnTo>
                <a:lnTo>
                  <a:pt x="11556022" y="6224954"/>
                </a:lnTo>
                <a:lnTo>
                  <a:pt x="9546663" y="6224954"/>
                </a:lnTo>
                <a:lnTo>
                  <a:pt x="9534806" y="6167809"/>
                </a:lnTo>
                <a:lnTo>
                  <a:pt x="11498877" y="6167809"/>
                </a:lnTo>
                <a:lnTo>
                  <a:pt x="11498877" y="57145"/>
                </a:lnTo>
                <a:lnTo>
                  <a:pt x="57145" y="57145"/>
                </a:lnTo>
                <a:lnTo>
                  <a:pt x="57145" y="6167809"/>
                </a:lnTo>
                <a:lnTo>
                  <a:pt x="7502962" y="6167809"/>
                </a:lnTo>
                <a:lnTo>
                  <a:pt x="7518173" y="6224954"/>
                </a:lnTo>
                <a:lnTo>
                  <a:pt x="0" y="62249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06592FB-FE63-4A21-B74C-A7487DA8C9E8}"/>
              </a:ext>
            </a:extLst>
          </p:cNvPr>
          <p:cNvGrpSpPr/>
          <p:nvPr/>
        </p:nvGrpSpPr>
        <p:grpSpPr>
          <a:xfrm>
            <a:off x="9675696" y="5865751"/>
            <a:ext cx="1967086" cy="524542"/>
            <a:chOff x="2265942" y="1258934"/>
            <a:chExt cx="1967086" cy="52454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21433AA-3EE4-4EDF-B937-14E381782903}"/>
                </a:ext>
              </a:extLst>
            </p:cNvPr>
            <p:cNvSpPr/>
            <p:nvPr/>
          </p:nvSpPr>
          <p:spPr>
            <a:xfrm>
              <a:off x="2265942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FFB35C-3554-403B-869D-16EF2C4FE65B}"/>
                </a:ext>
              </a:extLst>
            </p:cNvPr>
            <p:cNvSpPr/>
            <p:nvPr/>
          </p:nvSpPr>
          <p:spPr>
            <a:xfrm>
              <a:off x="2598070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99DF6D8-95FB-4B00-8F5A-193E8C9D9655}"/>
                </a:ext>
              </a:extLst>
            </p:cNvPr>
            <p:cNvSpPr/>
            <p:nvPr/>
          </p:nvSpPr>
          <p:spPr>
            <a:xfrm>
              <a:off x="2930198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336A60-ED34-4FCF-A91E-6AAF2409160C}"/>
                </a:ext>
              </a:extLst>
            </p:cNvPr>
            <p:cNvSpPr/>
            <p:nvPr/>
          </p:nvSpPr>
          <p:spPr>
            <a:xfrm>
              <a:off x="3262326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0AD82BB-FDA7-4755-927C-195DB870489B}"/>
                </a:ext>
              </a:extLst>
            </p:cNvPr>
            <p:cNvSpPr/>
            <p:nvPr/>
          </p:nvSpPr>
          <p:spPr>
            <a:xfrm>
              <a:off x="3594454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338D3C9-7A25-47E1-99DC-F2F2CE1D05D0}"/>
                </a:ext>
              </a:extLst>
            </p:cNvPr>
            <p:cNvSpPr/>
            <p:nvPr/>
          </p:nvSpPr>
          <p:spPr>
            <a:xfrm>
              <a:off x="3926582" y="125893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97424B4-EB89-4A59-A181-CB2CF3D53360}"/>
                </a:ext>
              </a:extLst>
            </p:cNvPr>
            <p:cNvSpPr/>
            <p:nvPr/>
          </p:nvSpPr>
          <p:spPr>
            <a:xfrm>
              <a:off x="2432006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C840C2F-47B2-45EB-B86E-9832BC4D18F5}"/>
                </a:ext>
              </a:extLst>
            </p:cNvPr>
            <p:cNvSpPr/>
            <p:nvPr/>
          </p:nvSpPr>
          <p:spPr>
            <a:xfrm>
              <a:off x="2764134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59DAA3D-E04A-478B-A7D0-FC9B1C7FCFD2}"/>
                </a:ext>
              </a:extLst>
            </p:cNvPr>
            <p:cNvSpPr/>
            <p:nvPr/>
          </p:nvSpPr>
          <p:spPr>
            <a:xfrm>
              <a:off x="3096262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7633275-263B-4139-A43A-37C6078B6E9D}"/>
                </a:ext>
              </a:extLst>
            </p:cNvPr>
            <p:cNvSpPr/>
            <p:nvPr/>
          </p:nvSpPr>
          <p:spPr>
            <a:xfrm>
              <a:off x="3428390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926735A-AF41-44D6-9259-066664502383}"/>
                </a:ext>
              </a:extLst>
            </p:cNvPr>
            <p:cNvSpPr/>
            <p:nvPr/>
          </p:nvSpPr>
          <p:spPr>
            <a:xfrm>
              <a:off x="3760518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D940C88-E683-4976-B16C-390E607E2BB6}"/>
                </a:ext>
              </a:extLst>
            </p:cNvPr>
            <p:cNvSpPr/>
            <p:nvPr/>
          </p:nvSpPr>
          <p:spPr>
            <a:xfrm>
              <a:off x="4092647" y="145101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438862C-492B-418C-ABBC-1149ED33E8D6}"/>
                </a:ext>
              </a:extLst>
            </p:cNvPr>
            <p:cNvSpPr/>
            <p:nvPr/>
          </p:nvSpPr>
          <p:spPr>
            <a:xfrm>
              <a:off x="2598070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2F4A8D3-169D-4ABE-A6FC-468D15ADCD2B}"/>
                </a:ext>
              </a:extLst>
            </p:cNvPr>
            <p:cNvSpPr/>
            <p:nvPr/>
          </p:nvSpPr>
          <p:spPr>
            <a:xfrm>
              <a:off x="2930198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87B3D53-696B-482D-84E8-67FA2C5C0F04}"/>
                </a:ext>
              </a:extLst>
            </p:cNvPr>
            <p:cNvSpPr/>
            <p:nvPr/>
          </p:nvSpPr>
          <p:spPr>
            <a:xfrm>
              <a:off x="3262326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99FECC4-39D8-4391-AC81-453977E4B9A3}"/>
                </a:ext>
              </a:extLst>
            </p:cNvPr>
            <p:cNvSpPr/>
            <p:nvPr/>
          </p:nvSpPr>
          <p:spPr>
            <a:xfrm>
              <a:off x="3594454" y="1643095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6F6634B-8C18-420A-AF09-7F9F80944037}"/>
              </a:ext>
            </a:extLst>
          </p:cNvPr>
          <p:cNvGrpSpPr/>
          <p:nvPr/>
        </p:nvGrpSpPr>
        <p:grpSpPr>
          <a:xfrm flipH="1">
            <a:off x="7055377" y="748459"/>
            <a:ext cx="2620319" cy="525185"/>
            <a:chOff x="1612709" y="1258934"/>
            <a:chExt cx="2620319" cy="525185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2D58B60-5880-4E92-A044-7430A2C2117F}"/>
                </a:ext>
              </a:extLst>
            </p:cNvPr>
            <p:cNvSpPr/>
            <p:nvPr/>
          </p:nvSpPr>
          <p:spPr>
            <a:xfrm>
              <a:off x="1933814" y="125957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0EC47C6-EBE3-4C1E-A4AB-B5F4415A9B0B}"/>
                </a:ext>
              </a:extLst>
            </p:cNvPr>
            <p:cNvSpPr/>
            <p:nvPr/>
          </p:nvSpPr>
          <p:spPr>
            <a:xfrm>
              <a:off x="2265942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02BE2BE-2C28-4DE5-86A9-1CD6C7F2C458}"/>
                </a:ext>
              </a:extLst>
            </p:cNvPr>
            <p:cNvSpPr/>
            <p:nvPr/>
          </p:nvSpPr>
          <p:spPr>
            <a:xfrm>
              <a:off x="2598070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98F9906-C511-4734-9A9D-AB9EC4F36F26}"/>
                </a:ext>
              </a:extLst>
            </p:cNvPr>
            <p:cNvSpPr/>
            <p:nvPr/>
          </p:nvSpPr>
          <p:spPr>
            <a:xfrm>
              <a:off x="2930198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FF53A54-E01A-4A14-8447-3621485AE11F}"/>
                </a:ext>
              </a:extLst>
            </p:cNvPr>
            <p:cNvSpPr/>
            <p:nvPr/>
          </p:nvSpPr>
          <p:spPr>
            <a:xfrm>
              <a:off x="3262326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B66B65A-39C5-4812-A627-CC54BF44ED1C}"/>
                </a:ext>
              </a:extLst>
            </p:cNvPr>
            <p:cNvSpPr/>
            <p:nvPr/>
          </p:nvSpPr>
          <p:spPr>
            <a:xfrm>
              <a:off x="3594454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C20550C-E6E5-4FCE-9A36-1B7B1039C7D0}"/>
                </a:ext>
              </a:extLst>
            </p:cNvPr>
            <p:cNvSpPr/>
            <p:nvPr/>
          </p:nvSpPr>
          <p:spPr>
            <a:xfrm>
              <a:off x="3926582" y="125893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4F2D60F-8DD0-4BE7-8A21-CC082DC6A636}"/>
                </a:ext>
              </a:extLst>
            </p:cNvPr>
            <p:cNvSpPr/>
            <p:nvPr/>
          </p:nvSpPr>
          <p:spPr>
            <a:xfrm>
              <a:off x="2099878" y="145165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F998009-69F6-4A4F-94FF-8A5AA5182080}"/>
                </a:ext>
              </a:extLst>
            </p:cNvPr>
            <p:cNvSpPr/>
            <p:nvPr/>
          </p:nvSpPr>
          <p:spPr>
            <a:xfrm>
              <a:off x="2432006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14DBB4C-1854-4B8F-B36C-BE80BF21031B}"/>
                </a:ext>
              </a:extLst>
            </p:cNvPr>
            <p:cNvSpPr/>
            <p:nvPr/>
          </p:nvSpPr>
          <p:spPr>
            <a:xfrm>
              <a:off x="2764134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C5589B05-B81F-4E9C-883A-57DABC969831}"/>
                </a:ext>
              </a:extLst>
            </p:cNvPr>
            <p:cNvSpPr/>
            <p:nvPr/>
          </p:nvSpPr>
          <p:spPr>
            <a:xfrm>
              <a:off x="3096262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C61CBFE-A327-4058-B857-ADAE286E7461}"/>
                </a:ext>
              </a:extLst>
            </p:cNvPr>
            <p:cNvSpPr/>
            <p:nvPr/>
          </p:nvSpPr>
          <p:spPr>
            <a:xfrm>
              <a:off x="3428390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30F9394-132E-48AD-9E3F-D6AC981B243D}"/>
                </a:ext>
              </a:extLst>
            </p:cNvPr>
            <p:cNvSpPr/>
            <p:nvPr/>
          </p:nvSpPr>
          <p:spPr>
            <a:xfrm>
              <a:off x="3760518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D7EB169-143A-4139-991A-C9CBB928EFAA}"/>
                </a:ext>
              </a:extLst>
            </p:cNvPr>
            <p:cNvSpPr/>
            <p:nvPr/>
          </p:nvSpPr>
          <p:spPr>
            <a:xfrm>
              <a:off x="4092647" y="145101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EF7271E-8031-4B07-B17E-1930D004155E}"/>
                </a:ext>
              </a:extLst>
            </p:cNvPr>
            <p:cNvSpPr/>
            <p:nvPr/>
          </p:nvSpPr>
          <p:spPr>
            <a:xfrm>
              <a:off x="1612709" y="1643738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19246561-2EBC-4798-B072-0E11245051B9}"/>
                </a:ext>
              </a:extLst>
            </p:cNvPr>
            <p:cNvSpPr/>
            <p:nvPr/>
          </p:nvSpPr>
          <p:spPr>
            <a:xfrm>
              <a:off x="1933814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43371AE-43EB-4D5A-89C7-178F871C05FE}"/>
                </a:ext>
              </a:extLst>
            </p:cNvPr>
            <p:cNvSpPr/>
            <p:nvPr/>
          </p:nvSpPr>
          <p:spPr>
            <a:xfrm>
              <a:off x="2265942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D009B18-A5DD-443A-8C52-5F3CEB2B007C}"/>
                </a:ext>
              </a:extLst>
            </p:cNvPr>
            <p:cNvSpPr/>
            <p:nvPr/>
          </p:nvSpPr>
          <p:spPr>
            <a:xfrm>
              <a:off x="2598070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8D2FBFA-CD2D-46C0-8E96-7E8ADC3D7AFB}"/>
                </a:ext>
              </a:extLst>
            </p:cNvPr>
            <p:cNvSpPr/>
            <p:nvPr/>
          </p:nvSpPr>
          <p:spPr>
            <a:xfrm>
              <a:off x="2930198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9DDC466-54C4-4AF0-85FF-019ADF916FB1}"/>
                </a:ext>
              </a:extLst>
            </p:cNvPr>
            <p:cNvSpPr/>
            <p:nvPr/>
          </p:nvSpPr>
          <p:spPr>
            <a:xfrm>
              <a:off x="3262326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4258493-5492-4FC8-872D-B8EA1A9E674E}"/>
                </a:ext>
              </a:extLst>
            </p:cNvPr>
            <p:cNvSpPr/>
            <p:nvPr/>
          </p:nvSpPr>
          <p:spPr>
            <a:xfrm>
              <a:off x="3594454" y="1643095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3A3722D-5B6C-4DFB-9E40-2BFEFA2C517F}"/>
              </a:ext>
            </a:extLst>
          </p:cNvPr>
          <p:cNvGrpSpPr/>
          <p:nvPr/>
        </p:nvGrpSpPr>
        <p:grpSpPr>
          <a:xfrm flipH="1">
            <a:off x="601782" y="316523"/>
            <a:ext cx="6093007" cy="1107996"/>
            <a:chOff x="567105" y="461682"/>
            <a:chExt cx="6093007" cy="1107996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469AC60-D77E-47AE-BE6A-0CC5A9117720}"/>
                </a:ext>
              </a:extLst>
            </p:cNvPr>
            <p:cNvSpPr txBox="1"/>
            <p:nvPr/>
          </p:nvSpPr>
          <p:spPr>
            <a:xfrm>
              <a:off x="567105" y="461682"/>
              <a:ext cx="1134358" cy="110799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02</a:t>
              </a:r>
              <a:endParaRPr kumimoji="0" lang="ko-KR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AB6C6A5-8277-4FD5-8734-5CA7C31AE66C}"/>
                </a:ext>
              </a:extLst>
            </p:cNvPr>
            <p:cNvSpPr txBox="1"/>
            <p:nvPr/>
          </p:nvSpPr>
          <p:spPr>
            <a:xfrm>
              <a:off x="1396451" y="735059"/>
              <a:ext cx="52636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2FC5FA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Modern PowerPoint  Presentation</a:t>
              </a:r>
              <a:endPara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FC5FA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BBCBCB0-1140-471E-9E4B-794D27A449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87" t="9231" b="8602"/>
          <a:stretch/>
        </p:blipFill>
        <p:spPr>
          <a:xfrm>
            <a:off x="594065" y="614858"/>
            <a:ext cx="9816077" cy="563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242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E431558-9200-4FEB-8806-5D6F0E387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596" y="41513"/>
            <a:ext cx="3578428" cy="3484648"/>
          </a:xfrm>
          <a:prstGeom prst="rect">
            <a:avLst/>
          </a:prstGeom>
        </p:spPr>
      </p:pic>
      <p:sp>
        <p:nvSpPr>
          <p:cNvPr id="3" name="Graphic 5">
            <a:extLst>
              <a:ext uri="{FF2B5EF4-FFF2-40B4-BE49-F238E27FC236}">
                <a16:creationId xmlns:a16="http://schemas.microsoft.com/office/drawing/2014/main" id="{D2632E34-4785-4D86-81ED-61CC08D96501}"/>
              </a:ext>
            </a:extLst>
          </p:cNvPr>
          <p:cNvSpPr/>
          <p:nvPr/>
        </p:nvSpPr>
        <p:spPr>
          <a:xfrm>
            <a:off x="7977911" y="2085175"/>
            <a:ext cx="3868954" cy="4768101"/>
          </a:xfrm>
          <a:custGeom>
            <a:avLst/>
            <a:gdLst>
              <a:gd name="connsiteX0" fmla="*/ 0 w 5488226"/>
              <a:gd name="connsiteY0" fmla="*/ 2923156 h 6848868"/>
              <a:gd name="connsiteX1" fmla="*/ 728720 w 5488226"/>
              <a:gd name="connsiteY1" fmla="*/ 2905806 h 6848868"/>
              <a:gd name="connsiteX2" fmla="*/ 762507 w 5488226"/>
              <a:gd name="connsiteY2" fmla="*/ 2881150 h 6848868"/>
              <a:gd name="connsiteX3" fmla="*/ 855652 w 5488226"/>
              <a:gd name="connsiteY3" fmla="*/ 2750565 h 6848868"/>
              <a:gd name="connsiteX4" fmla="*/ 940578 w 5488226"/>
              <a:gd name="connsiteY4" fmla="*/ 2684816 h 6848868"/>
              <a:gd name="connsiteX5" fmla="*/ 1013632 w 5488226"/>
              <a:gd name="connsiteY5" fmla="*/ 2529575 h 6848868"/>
              <a:gd name="connsiteX6" fmla="*/ 778945 w 5488226"/>
              <a:gd name="connsiteY6" fmla="*/ 449345 h 6848868"/>
              <a:gd name="connsiteX7" fmla="*/ 811819 w 5488226"/>
              <a:gd name="connsiteY7" fmla="*/ 392728 h 6848868"/>
              <a:gd name="connsiteX8" fmla="*/ 911356 w 5488226"/>
              <a:gd name="connsiteY8" fmla="*/ 363506 h 6848868"/>
              <a:gd name="connsiteX9" fmla="*/ 1018198 w 5488226"/>
              <a:gd name="connsiteY9" fmla="*/ 427429 h 6848868"/>
              <a:gd name="connsiteX10" fmla="*/ 1110430 w 5488226"/>
              <a:gd name="connsiteY10" fmla="*/ 764393 h 6848868"/>
              <a:gd name="connsiteX11" fmla="*/ 1444655 w 5488226"/>
              <a:gd name="connsiteY11" fmla="*/ 2230964 h 6848868"/>
              <a:gd name="connsiteX12" fmla="*/ 1486661 w 5488226"/>
              <a:gd name="connsiteY12" fmla="*/ 2434603 h 6848868"/>
              <a:gd name="connsiteX13" fmla="*/ 1460179 w 5488226"/>
              <a:gd name="connsiteY13" fmla="*/ 2470218 h 6848868"/>
              <a:gd name="connsiteX14" fmla="*/ 1391690 w 5488226"/>
              <a:gd name="connsiteY14" fmla="*/ 2486655 h 6848868"/>
              <a:gd name="connsiteX15" fmla="*/ 1367947 w 5488226"/>
              <a:gd name="connsiteY15" fmla="*/ 2496700 h 6848868"/>
              <a:gd name="connsiteX16" fmla="*/ 1218185 w 5488226"/>
              <a:gd name="connsiteY16" fmla="*/ 2424559 h 6848868"/>
              <a:gd name="connsiteX17" fmla="*/ 1178005 w 5488226"/>
              <a:gd name="connsiteY17" fmla="*/ 2287581 h 6848868"/>
              <a:gd name="connsiteX18" fmla="*/ 1172526 w 5488226"/>
              <a:gd name="connsiteY18" fmla="*/ 2338719 h 6848868"/>
              <a:gd name="connsiteX19" fmla="*/ 1181658 w 5488226"/>
              <a:gd name="connsiteY19" fmla="*/ 2572494 h 6848868"/>
              <a:gd name="connsiteX20" fmla="*/ 1216359 w 5488226"/>
              <a:gd name="connsiteY20" fmla="*/ 2639157 h 6848868"/>
              <a:gd name="connsiteX21" fmla="*/ 1430957 w 5488226"/>
              <a:gd name="connsiteY21" fmla="*/ 2817227 h 6848868"/>
              <a:gd name="connsiteX22" fmla="*/ 1760616 w 5488226"/>
              <a:gd name="connsiteY22" fmla="*/ 2932288 h 6848868"/>
              <a:gd name="connsiteX23" fmla="*/ 1839149 w 5488226"/>
              <a:gd name="connsiteY23" fmla="*/ 2860147 h 6848868"/>
              <a:gd name="connsiteX24" fmla="*/ 1941426 w 5488226"/>
              <a:gd name="connsiteY24" fmla="*/ 2772481 h 6848868"/>
              <a:gd name="connsiteX25" fmla="*/ 2389798 w 5488226"/>
              <a:gd name="connsiteY25" fmla="*/ 2809008 h 6848868"/>
              <a:gd name="connsiteX26" fmla="*/ 2515818 w 5488226"/>
              <a:gd name="connsiteY26" fmla="*/ 2815401 h 6848868"/>
              <a:gd name="connsiteX27" fmla="*/ 2429978 w 5488226"/>
              <a:gd name="connsiteY27" fmla="*/ 2739607 h 6848868"/>
              <a:gd name="connsiteX28" fmla="*/ 2300306 w 5488226"/>
              <a:gd name="connsiteY28" fmla="*/ 2731388 h 6848868"/>
              <a:gd name="connsiteX29" fmla="*/ 2238210 w 5488226"/>
              <a:gd name="connsiteY29" fmla="*/ 2703992 h 6848868"/>
              <a:gd name="connsiteX30" fmla="*/ 2273824 w 5488226"/>
              <a:gd name="connsiteY30" fmla="*/ 2638243 h 6848868"/>
              <a:gd name="connsiteX31" fmla="*/ 2456461 w 5488226"/>
              <a:gd name="connsiteY31" fmla="*/ 2547838 h 6848868"/>
              <a:gd name="connsiteX32" fmla="*/ 2620834 w 5488226"/>
              <a:gd name="connsiteY32" fmla="*/ 2574321 h 6848868"/>
              <a:gd name="connsiteX33" fmla="*/ 2688409 w 5488226"/>
              <a:gd name="connsiteY33" fmla="*/ 2631851 h 6848868"/>
              <a:gd name="connsiteX34" fmla="*/ 3162351 w 5488226"/>
              <a:gd name="connsiteY34" fmla="*/ 2792571 h 6848868"/>
              <a:gd name="connsiteX35" fmla="*/ 3594286 w 5488226"/>
              <a:gd name="connsiteY35" fmla="*/ 2724082 h 6848868"/>
              <a:gd name="connsiteX36" fmla="*/ 3660035 w 5488226"/>
              <a:gd name="connsiteY36" fmla="*/ 2642809 h 6848868"/>
              <a:gd name="connsiteX37" fmla="*/ 3699302 w 5488226"/>
              <a:gd name="connsiteY37" fmla="*/ 2224572 h 6848868"/>
              <a:gd name="connsiteX38" fmla="*/ 3751353 w 5488226"/>
              <a:gd name="connsiteY38" fmla="*/ 1861125 h 6848868"/>
              <a:gd name="connsiteX39" fmla="*/ 3870980 w 5488226"/>
              <a:gd name="connsiteY39" fmla="*/ 1579865 h 6848868"/>
              <a:gd name="connsiteX40" fmla="*/ 3887418 w 5488226"/>
              <a:gd name="connsiteY40" fmla="*/ 1504071 h 6848868"/>
              <a:gd name="connsiteX41" fmla="*/ 3896549 w 5488226"/>
              <a:gd name="connsiteY41" fmla="*/ 1368006 h 6848868"/>
              <a:gd name="connsiteX42" fmla="*/ 3907507 w 5488226"/>
              <a:gd name="connsiteY42" fmla="*/ 1253859 h 6848868"/>
              <a:gd name="connsiteX43" fmla="*/ 3850890 w 5488226"/>
              <a:gd name="connsiteY43" fmla="*/ 1212765 h 6848868"/>
              <a:gd name="connsiteX44" fmla="*/ 3686517 w 5488226"/>
              <a:gd name="connsiteY44" fmla="*/ 1269383 h 6848868"/>
              <a:gd name="connsiteX45" fmla="*/ 3511186 w 5488226"/>
              <a:gd name="connsiteY45" fmla="*/ 1151582 h 6848868"/>
              <a:gd name="connsiteX46" fmla="*/ 3465527 w 5488226"/>
              <a:gd name="connsiteY46" fmla="*/ 1105923 h 6848868"/>
              <a:gd name="connsiteX47" fmla="*/ 3473746 w 5488226"/>
              <a:gd name="connsiteY47" fmla="*/ 1073049 h 6848868"/>
              <a:gd name="connsiteX48" fmla="*/ 3435392 w 5488226"/>
              <a:gd name="connsiteY48" fmla="*/ 1044740 h 6848868"/>
              <a:gd name="connsiteX49" fmla="*/ 3394299 w 5488226"/>
              <a:gd name="connsiteY49" fmla="*/ 965293 h 6848868"/>
              <a:gd name="connsiteX50" fmla="*/ 3324897 w 5488226"/>
              <a:gd name="connsiteY50" fmla="*/ 926026 h 6848868"/>
              <a:gd name="connsiteX51" fmla="*/ 3297502 w 5488226"/>
              <a:gd name="connsiteY51" fmla="*/ 641113 h 6848868"/>
              <a:gd name="connsiteX52" fmla="*/ 3249103 w 5488226"/>
              <a:gd name="connsiteY52" fmla="*/ 506875 h 6848868"/>
              <a:gd name="connsiteX53" fmla="*/ 3162351 w 5488226"/>
              <a:gd name="connsiteY53" fmla="*/ 342503 h 6848868"/>
              <a:gd name="connsiteX54" fmla="*/ 3164177 w 5488226"/>
              <a:gd name="connsiteY54" fmla="*/ 308715 h 6848868"/>
              <a:gd name="connsiteX55" fmla="*/ 3365990 w 5488226"/>
              <a:gd name="connsiteY55" fmla="*/ 158953 h 6848868"/>
              <a:gd name="connsiteX56" fmla="*/ 3672820 w 5488226"/>
              <a:gd name="connsiteY56" fmla="*/ 19236 h 6848868"/>
              <a:gd name="connsiteX57" fmla="*/ 3963212 w 5488226"/>
              <a:gd name="connsiteY57" fmla="*/ 16496 h 6848868"/>
              <a:gd name="connsiteX58" fmla="*/ 4154067 w 5488226"/>
              <a:gd name="connsiteY58" fmla="*/ 163519 h 6848868"/>
              <a:gd name="connsiteX59" fmla="*/ 4265475 w 5488226"/>
              <a:gd name="connsiteY59" fmla="*/ 808226 h 6848868"/>
              <a:gd name="connsiteX60" fmla="*/ 4295610 w 5488226"/>
              <a:gd name="connsiteY60" fmla="*/ 912328 h 6848868"/>
              <a:gd name="connsiteX61" fmla="*/ 4403366 w 5488226"/>
              <a:gd name="connsiteY61" fmla="*/ 1040174 h 6848868"/>
              <a:gd name="connsiteX62" fmla="*/ 4584176 w 5488226"/>
              <a:gd name="connsiteY62" fmla="*/ 1172585 h 6848868"/>
              <a:gd name="connsiteX63" fmla="*/ 4783249 w 5488226"/>
              <a:gd name="connsiteY63" fmla="*/ 1368920 h 6848868"/>
              <a:gd name="connsiteX64" fmla="*/ 4929359 w 5488226"/>
              <a:gd name="connsiteY64" fmla="*/ 1882128 h 6848868"/>
              <a:gd name="connsiteX65" fmla="*/ 4924793 w 5488226"/>
              <a:gd name="connsiteY65" fmla="*/ 3042783 h 6848868"/>
              <a:gd name="connsiteX66" fmla="*/ 4866349 w 5488226"/>
              <a:gd name="connsiteY66" fmla="*/ 3249162 h 6848868"/>
              <a:gd name="connsiteX67" fmla="*/ 4866349 w 5488226"/>
              <a:gd name="connsiteY67" fmla="*/ 3381574 h 6848868"/>
              <a:gd name="connsiteX68" fmla="*/ 4916574 w 5488226"/>
              <a:gd name="connsiteY68" fmla="*/ 3705754 h 6848868"/>
              <a:gd name="connsiteX69" fmla="*/ 4672755 w 5488226"/>
              <a:gd name="connsiteY69" fmla="*/ 4377856 h 6848868"/>
              <a:gd name="connsiteX70" fmla="*/ 4661796 w 5488226"/>
              <a:gd name="connsiteY70" fmla="*/ 4392467 h 6848868"/>
              <a:gd name="connsiteX71" fmla="*/ 4659970 w 5488226"/>
              <a:gd name="connsiteY71" fmla="*/ 4399772 h 6848868"/>
              <a:gd name="connsiteX72" fmla="*/ 4837127 w 5488226"/>
              <a:gd name="connsiteY72" fmla="*/ 4344981 h 6848868"/>
              <a:gd name="connsiteX73" fmla="*/ 4923880 w 5488226"/>
              <a:gd name="connsiteY73" fmla="*/ 4102075 h 6848868"/>
              <a:gd name="connsiteX74" fmla="*/ 4985063 w 5488226"/>
              <a:gd name="connsiteY74" fmla="*/ 3611696 h 6848868"/>
              <a:gd name="connsiteX75" fmla="*/ 5177744 w 5488226"/>
              <a:gd name="connsiteY75" fmla="*/ 2236443 h 6848868"/>
              <a:gd name="connsiteX76" fmla="*/ 5193268 w 5488226"/>
              <a:gd name="connsiteY76" fmla="*/ 2163388 h 6848868"/>
              <a:gd name="connsiteX77" fmla="*/ 5244406 w 5488226"/>
              <a:gd name="connsiteY77" fmla="*/ 2146951 h 6848868"/>
              <a:gd name="connsiteX78" fmla="*/ 5292805 w 5488226"/>
              <a:gd name="connsiteY78" fmla="*/ 2299453 h 6848868"/>
              <a:gd name="connsiteX79" fmla="*/ 5259931 w 5488226"/>
              <a:gd name="connsiteY79" fmla="*/ 2466565 h 6848868"/>
              <a:gd name="connsiteX80" fmla="*/ 5199661 w 5488226"/>
              <a:gd name="connsiteY80" fmla="*/ 3017214 h 6848868"/>
              <a:gd name="connsiteX81" fmla="*/ 5108343 w 5488226"/>
              <a:gd name="connsiteY81" fmla="*/ 3926744 h 6848868"/>
              <a:gd name="connsiteX82" fmla="*/ 4913834 w 5488226"/>
              <a:gd name="connsiteY82" fmla="*/ 4479219 h 6848868"/>
              <a:gd name="connsiteX83" fmla="*/ 4763159 w 5488226"/>
              <a:gd name="connsiteY83" fmla="*/ 4565972 h 6848868"/>
              <a:gd name="connsiteX84" fmla="*/ 4321179 w 5488226"/>
              <a:gd name="connsiteY84" fmla="*/ 4571450 h 6848868"/>
              <a:gd name="connsiteX85" fmla="*/ 4283739 w 5488226"/>
              <a:gd name="connsiteY85" fmla="*/ 4603412 h 6848868"/>
              <a:gd name="connsiteX86" fmla="*/ 4270954 w 5488226"/>
              <a:gd name="connsiteY86" fmla="*/ 4814357 h 6848868"/>
              <a:gd name="connsiteX87" fmla="*/ 4286478 w 5488226"/>
              <a:gd name="connsiteY87" fmla="*/ 5606086 h 6848868"/>
              <a:gd name="connsiteX88" fmla="*/ 4373231 w 5488226"/>
              <a:gd name="connsiteY88" fmla="*/ 6290060 h 6848868"/>
              <a:gd name="connsiteX89" fmla="*/ 4391494 w 5488226"/>
              <a:gd name="connsiteY89" fmla="*/ 6350330 h 6848868"/>
              <a:gd name="connsiteX90" fmla="*/ 4511121 w 5488226"/>
              <a:gd name="connsiteY90" fmla="*/ 6460825 h 6848868"/>
              <a:gd name="connsiteX91" fmla="*/ 4850825 w 5488226"/>
              <a:gd name="connsiteY91" fmla="*/ 6521095 h 6848868"/>
              <a:gd name="connsiteX92" fmla="*/ 5448046 w 5488226"/>
              <a:gd name="connsiteY92" fmla="*/ 6618806 h 6848868"/>
              <a:gd name="connsiteX93" fmla="*/ 5490053 w 5488226"/>
              <a:gd name="connsiteY93" fmla="*/ 6669944 h 6848868"/>
              <a:gd name="connsiteX94" fmla="*/ 5481834 w 5488226"/>
              <a:gd name="connsiteY94" fmla="*/ 6773134 h 6848868"/>
              <a:gd name="connsiteX95" fmla="*/ 5379557 w 5488226"/>
              <a:gd name="connsiteY95" fmla="*/ 6855320 h 6848868"/>
              <a:gd name="connsiteX96" fmla="*/ 5276368 w 5488226"/>
              <a:gd name="connsiteY96" fmla="*/ 6785918 h 6848868"/>
              <a:gd name="connsiteX97" fmla="*/ 5263584 w 5488226"/>
              <a:gd name="connsiteY97" fmla="*/ 6751217 h 6848868"/>
              <a:gd name="connsiteX98" fmla="*/ 5158568 w 5488226"/>
              <a:gd name="connsiteY98" fmla="*/ 6672684 h 6848868"/>
              <a:gd name="connsiteX99" fmla="*/ 4571391 w 5488226"/>
              <a:gd name="connsiteY99" fmla="*/ 6608761 h 6848868"/>
              <a:gd name="connsiteX100" fmla="*/ 4306568 w 5488226"/>
              <a:gd name="connsiteY100" fmla="*/ 6655333 h 6848868"/>
              <a:gd name="connsiteX101" fmla="*/ 3938556 w 5488226"/>
              <a:gd name="connsiteY101" fmla="*/ 6711950 h 6848868"/>
              <a:gd name="connsiteX102" fmla="*/ 3681038 w 5488226"/>
              <a:gd name="connsiteY102" fmla="*/ 6676336 h 6848868"/>
              <a:gd name="connsiteX103" fmla="*/ 3514839 w 5488226"/>
              <a:gd name="connsiteY103" fmla="*/ 6679989 h 6848868"/>
              <a:gd name="connsiteX104" fmla="*/ 3355945 w 5488226"/>
              <a:gd name="connsiteY104" fmla="*/ 6817879 h 6848868"/>
              <a:gd name="connsiteX105" fmla="*/ 3305720 w 5488226"/>
              <a:gd name="connsiteY105" fmla="*/ 6854407 h 6848868"/>
              <a:gd name="connsiteX106" fmla="*/ 3172396 w 5488226"/>
              <a:gd name="connsiteY106" fmla="*/ 6854407 h 6848868"/>
              <a:gd name="connsiteX107" fmla="*/ 3148653 w 5488226"/>
              <a:gd name="connsiteY107" fmla="*/ 6675423 h 6848868"/>
              <a:gd name="connsiteX108" fmla="*/ 3182441 w 5488226"/>
              <a:gd name="connsiteY108" fmla="*/ 6642548 h 6848868"/>
              <a:gd name="connsiteX109" fmla="*/ 3534929 w 5488226"/>
              <a:gd name="connsiteY109" fmla="*/ 6568581 h 6848868"/>
              <a:gd name="connsiteX110" fmla="*/ 3681038 w 5488226"/>
              <a:gd name="connsiteY110" fmla="*/ 6541185 h 6848868"/>
              <a:gd name="connsiteX111" fmla="*/ 3881025 w 5488226"/>
              <a:gd name="connsiteY111" fmla="*/ 6418818 h 6848868"/>
              <a:gd name="connsiteX112" fmla="*/ 4001565 w 5488226"/>
              <a:gd name="connsiteY112" fmla="*/ 6098292 h 6848868"/>
              <a:gd name="connsiteX113" fmla="*/ 4012523 w 5488226"/>
              <a:gd name="connsiteY113" fmla="*/ 5457237 h 6848868"/>
              <a:gd name="connsiteX114" fmla="*/ 3965038 w 5488226"/>
              <a:gd name="connsiteY114" fmla="*/ 5028955 h 6848868"/>
              <a:gd name="connsiteX115" fmla="*/ 3973257 w 5488226"/>
              <a:gd name="connsiteY115" fmla="*/ 4647245 h 6848868"/>
              <a:gd name="connsiteX116" fmla="*/ 3924858 w 5488226"/>
              <a:gd name="connsiteY116" fmla="*/ 4580582 h 6848868"/>
              <a:gd name="connsiteX117" fmla="*/ 3781488 w 5488226"/>
              <a:gd name="connsiteY117" fmla="*/ 4566885 h 6848868"/>
              <a:gd name="connsiteX118" fmla="*/ 3264627 w 5488226"/>
              <a:gd name="connsiteY118" fmla="*/ 4573277 h 6848868"/>
              <a:gd name="connsiteX119" fmla="*/ 3199791 w 5488226"/>
              <a:gd name="connsiteY119" fmla="*/ 4627155 h 6848868"/>
              <a:gd name="connsiteX120" fmla="*/ 3195225 w 5488226"/>
              <a:gd name="connsiteY120" fmla="*/ 4797007 h 6848868"/>
              <a:gd name="connsiteX121" fmla="*/ 3557759 w 5488226"/>
              <a:gd name="connsiteY121" fmla="*/ 5982317 h 6848868"/>
              <a:gd name="connsiteX122" fmla="*/ 3530363 w 5488226"/>
              <a:gd name="connsiteY122" fmla="*/ 6014279 h 6848868"/>
              <a:gd name="connsiteX123" fmla="*/ 3559585 w 5488226"/>
              <a:gd name="connsiteY123" fmla="*/ 6489134 h 6848868"/>
              <a:gd name="connsiteX124" fmla="*/ 3529450 w 5488226"/>
              <a:gd name="connsiteY124" fmla="*/ 6528400 h 6848868"/>
              <a:gd name="connsiteX125" fmla="*/ 3387907 w 5488226"/>
              <a:gd name="connsiteY125" fmla="*/ 6583191 h 6848868"/>
              <a:gd name="connsiteX126" fmla="*/ 3314852 w 5488226"/>
              <a:gd name="connsiteY126" fmla="*/ 6503745 h 6848868"/>
              <a:gd name="connsiteX127" fmla="*/ 3160524 w 5488226"/>
              <a:gd name="connsiteY127" fmla="*/ 6648941 h 6848868"/>
              <a:gd name="connsiteX128" fmla="*/ 2778814 w 5488226"/>
              <a:gd name="connsiteY128" fmla="*/ 6734780 h 6848868"/>
              <a:gd name="connsiteX129" fmla="*/ 2760550 w 5488226"/>
              <a:gd name="connsiteY129" fmla="*/ 6736606 h 6848868"/>
              <a:gd name="connsiteX130" fmla="*/ 2657361 w 5488226"/>
              <a:gd name="connsiteY130" fmla="*/ 6693687 h 6848868"/>
              <a:gd name="connsiteX131" fmla="*/ 2711239 w 5488226"/>
              <a:gd name="connsiteY131" fmla="*/ 6566754 h 6848868"/>
              <a:gd name="connsiteX132" fmla="*/ 2881090 w 5488226"/>
              <a:gd name="connsiteY132" fmla="*/ 6452606 h 6848868"/>
              <a:gd name="connsiteX133" fmla="*/ 3061900 w 5488226"/>
              <a:gd name="connsiteY133" fmla="*/ 6277275 h 6848868"/>
              <a:gd name="connsiteX134" fmla="*/ 3055508 w 5488226"/>
              <a:gd name="connsiteY134" fmla="*/ 6127514 h 6848868"/>
              <a:gd name="connsiteX135" fmla="*/ 2950492 w 5488226"/>
              <a:gd name="connsiteY135" fmla="*/ 6104684 h 6848868"/>
              <a:gd name="connsiteX136" fmla="*/ 2763290 w 5488226"/>
              <a:gd name="connsiteY136" fmla="*/ 6059938 h 6848868"/>
              <a:gd name="connsiteX137" fmla="*/ 2690235 w 5488226"/>
              <a:gd name="connsiteY137" fmla="*/ 5968620 h 6848868"/>
              <a:gd name="connsiteX138" fmla="*/ 2545952 w 5488226"/>
              <a:gd name="connsiteY138" fmla="*/ 5190588 h 6848868"/>
              <a:gd name="connsiteX139" fmla="*/ 2534994 w 5488226"/>
              <a:gd name="connsiteY139" fmla="*/ 5139450 h 6848868"/>
              <a:gd name="connsiteX140" fmla="*/ 2517644 w 5488226"/>
              <a:gd name="connsiteY140" fmla="*/ 5186022 h 6848868"/>
              <a:gd name="connsiteX141" fmla="*/ 2447329 w 5488226"/>
              <a:gd name="connsiteY141" fmla="*/ 5436234 h 6848868"/>
              <a:gd name="connsiteX142" fmla="*/ 2290262 w 5488226"/>
              <a:gd name="connsiteY142" fmla="*/ 5912002 h 6848868"/>
              <a:gd name="connsiteX143" fmla="*/ 2254647 w 5488226"/>
              <a:gd name="connsiteY143" fmla="*/ 6116555 h 6848868"/>
              <a:gd name="connsiteX144" fmla="*/ 2242776 w 5488226"/>
              <a:gd name="connsiteY144" fmla="*/ 6269057 h 6848868"/>
              <a:gd name="connsiteX145" fmla="*/ 2215381 w 5488226"/>
              <a:gd name="connsiteY145" fmla="*/ 6490047 h 6848868"/>
              <a:gd name="connsiteX146" fmla="*/ 2171548 w 5488226"/>
              <a:gd name="connsiteY146" fmla="*/ 6580452 h 6848868"/>
              <a:gd name="connsiteX147" fmla="*/ 1988911 w 5488226"/>
              <a:gd name="connsiteY147" fmla="*/ 6570407 h 6848868"/>
              <a:gd name="connsiteX148" fmla="*/ 1961516 w 5488226"/>
              <a:gd name="connsiteY148" fmla="*/ 6458086 h 6848868"/>
              <a:gd name="connsiteX149" fmla="*/ 1792577 w 5488226"/>
              <a:gd name="connsiteY149" fmla="*/ 6552143 h 6848868"/>
              <a:gd name="connsiteX150" fmla="*/ 992629 w 5488226"/>
              <a:gd name="connsiteY150" fmla="*/ 6564928 h 6848868"/>
              <a:gd name="connsiteX151" fmla="*/ 942404 w 5488226"/>
              <a:gd name="connsiteY151" fmla="*/ 6557622 h 6848868"/>
              <a:gd name="connsiteX152" fmla="*/ 1041028 w 5488226"/>
              <a:gd name="connsiteY152" fmla="*/ 6406034 h 6848868"/>
              <a:gd name="connsiteX153" fmla="*/ 1212706 w 5488226"/>
              <a:gd name="connsiteY153" fmla="*/ 6323848 h 6848868"/>
              <a:gd name="connsiteX154" fmla="*/ 1384385 w 5488226"/>
              <a:gd name="connsiteY154" fmla="*/ 6241661 h 6848868"/>
              <a:gd name="connsiteX155" fmla="*/ 1562455 w 5488226"/>
              <a:gd name="connsiteY155" fmla="*/ 6148517 h 6848868"/>
              <a:gd name="connsiteX156" fmla="*/ 1611767 w 5488226"/>
              <a:gd name="connsiteY156" fmla="*/ 6084594 h 6848868"/>
              <a:gd name="connsiteX157" fmla="*/ 1588024 w 5488226"/>
              <a:gd name="connsiteY157" fmla="*/ 6019758 h 6848868"/>
              <a:gd name="connsiteX158" fmla="*/ 1515883 w 5488226"/>
              <a:gd name="connsiteY158" fmla="*/ 5869083 h 6848868"/>
              <a:gd name="connsiteX159" fmla="*/ 1695780 w 5488226"/>
              <a:gd name="connsiteY159" fmla="*/ 5350395 h 6848868"/>
              <a:gd name="connsiteX160" fmla="*/ 1973387 w 5488226"/>
              <a:gd name="connsiteY160" fmla="*/ 4330370 h 6848868"/>
              <a:gd name="connsiteX161" fmla="*/ 2136847 w 5488226"/>
              <a:gd name="connsiteY161" fmla="*/ 4068287 h 6848868"/>
              <a:gd name="connsiteX162" fmla="*/ 2492075 w 5488226"/>
              <a:gd name="connsiteY162" fmla="*/ 3906654 h 6848868"/>
              <a:gd name="connsiteX163" fmla="*/ 3626247 w 5488226"/>
              <a:gd name="connsiteY163" fmla="*/ 3483850 h 6848868"/>
              <a:gd name="connsiteX164" fmla="*/ 3684691 w 5488226"/>
              <a:gd name="connsiteY164" fmla="*/ 3422667 h 6848868"/>
              <a:gd name="connsiteX165" fmla="*/ 3636292 w 5488226"/>
              <a:gd name="connsiteY165" fmla="*/ 3300301 h 6848868"/>
              <a:gd name="connsiteX166" fmla="*/ 3393386 w 5488226"/>
              <a:gd name="connsiteY166" fmla="*/ 3236378 h 6848868"/>
              <a:gd name="connsiteX167" fmla="*/ 3195225 w 5488226"/>
              <a:gd name="connsiteY167" fmla="*/ 3187066 h 6848868"/>
              <a:gd name="connsiteX168" fmla="*/ 3123997 w 5488226"/>
              <a:gd name="connsiteY168" fmla="*/ 3210809 h 6848868"/>
              <a:gd name="connsiteX169" fmla="*/ 3022634 w 5488226"/>
              <a:gd name="connsiteY169" fmla="*/ 3249162 h 6848868"/>
              <a:gd name="connsiteX170" fmla="*/ 2713978 w 5488226"/>
              <a:gd name="connsiteY170" fmla="*/ 3244596 h 6848868"/>
              <a:gd name="connsiteX171" fmla="*/ 988977 w 5488226"/>
              <a:gd name="connsiteY171" fmla="*/ 3244596 h 6848868"/>
              <a:gd name="connsiteX172" fmla="*/ 937838 w 5488226"/>
              <a:gd name="connsiteY172" fmla="*/ 3244596 h 6848868"/>
              <a:gd name="connsiteX173" fmla="*/ 933272 w 5488226"/>
              <a:gd name="connsiteY173" fmla="*/ 3339567 h 6848868"/>
              <a:gd name="connsiteX174" fmla="*/ 918661 w 5488226"/>
              <a:gd name="connsiteY174" fmla="*/ 5450845 h 6848868"/>
              <a:gd name="connsiteX175" fmla="*/ 919575 w 5488226"/>
              <a:gd name="connsiteY175" fmla="*/ 6477262 h 6848868"/>
              <a:gd name="connsiteX176" fmla="*/ 871176 w 5488226"/>
              <a:gd name="connsiteY176" fmla="*/ 6536619 h 6848868"/>
              <a:gd name="connsiteX177" fmla="*/ 697671 w 5488226"/>
              <a:gd name="connsiteY177" fmla="*/ 6544838 h 6848868"/>
              <a:gd name="connsiteX178" fmla="*/ 605440 w 5488226"/>
              <a:gd name="connsiteY178" fmla="*/ 6450780 h 6848868"/>
              <a:gd name="connsiteX179" fmla="*/ 606353 w 5488226"/>
              <a:gd name="connsiteY179" fmla="*/ 4190653 h 6848868"/>
              <a:gd name="connsiteX180" fmla="*/ 590829 w 5488226"/>
              <a:gd name="connsiteY180" fmla="*/ 3321304 h 6848868"/>
              <a:gd name="connsiteX181" fmla="*/ 530559 w 5488226"/>
              <a:gd name="connsiteY181" fmla="*/ 3255555 h 6848868"/>
              <a:gd name="connsiteX182" fmla="*/ 158894 w 5488226"/>
              <a:gd name="connsiteY182" fmla="*/ 3244596 h 684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</a:cxnLst>
            <a:rect l="l" t="t" r="r" b="b"/>
            <a:pathLst>
              <a:path w="5488226" h="6848868">
                <a:moveTo>
                  <a:pt x="0" y="2923156"/>
                </a:moveTo>
                <a:cubicBezTo>
                  <a:pt x="242907" y="2917677"/>
                  <a:pt x="485813" y="2911285"/>
                  <a:pt x="728720" y="2905806"/>
                </a:cubicBezTo>
                <a:cubicBezTo>
                  <a:pt x="747896" y="2905806"/>
                  <a:pt x="757028" y="2900327"/>
                  <a:pt x="762507" y="2881150"/>
                </a:cubicBezTo>
                <a:cubicBezTo>
                  <a:pt x="777118" y="2826359"/>
                  <a:pt x="810906" y="2784353"/>
                  <a:pt x="855652" y="2750565"/>
                </a:cubicBezTo>
                <a:cubicBezTo>
                  <a:pt x="883961" y="2728648"/>
                  <a:pt x="913182" y="2707645"/>
                  <a:pt x="940578" y="2684816"/>
                </a:cubicBezTo>
                <a:cubicBezTo>
                  <a:pt x="989890" y="2644635"/>
                  <a:pt x="1011806" y="2593497"/>
                  <a:pt x="1013632" y="2529575"/>
                </a:cubicBezTo>
                <a:cubicBezTo>
                  <a:pt x="1030983" y="1825511"/>
                  <a:pt x="940578" y="1133319"/>
                  <a:pt x="778945" y="449345"/>
                </a:cubicBezTo>
                <a:cubicBezTo>
                  <a:pt x="770726" y="415557"/>
                  <a:pt x="774379" y="399120"/>
                  <a:pt x="811819" y="392728"/>
                </a:cubicBezTo>
                <a:cubicBezTo>
                  <a:pt x="845607" y="386335"/>
                  <a:pt x="877568" y="371724"/>
                  <a:pt x="911356" y="363506"/>
                </a:cubicBezTo>
                <a:cubicBezTo>
                  <a:pt x="979845" y="347068"/>
                  <a:pt x="999935" y="358940"/>
                  <a:pt x="1018198" y="427429"/>
                </a:cubicBezTo>
                <a:cubicBezTo>
                  <a:pt x="1049247" y="539750"/>
                  <a:pt x="1079382" y="652071"/>
                  <a:pt x="1110430" y="764393"/>
                </a:cubicBezTo>
                <a:cubicBezTo>
                  <a:pt x="1243754" y="1248380"/>
                  <a:pt x="1343291" y="1739672"/>
                  <a:pt x="1444655" y="2230964"/>
                </a:cubicBezTo>
                <a:cubicBezTo>
                  <a:pt x="1458352" y="2298539"/>
                  <a:pt x="1471137" y="2367028"/>
                  <a:pt x="1486661" y="2434603"/>
                </a:cubicBezTo>
                <a:cubicBezTo>
                  <a:pt x="1492140" y="2459260"/>
                  <a:pt x="1484835" y="2467478"/>
                  <a:pt x="1460179" y="2470218"/>
                </a:cubicBezTo>
                <a:cubicBezTo>
                  <a:pt x="1437349" y="2472044"/>
                  <a:pt x="1414519" y="2480263"/>
                  <a:pt x="1391690" y="2486655"/>
                </a:cubicBezTo>
                <a:cubicBezTo>
                  <a:pt x="1383471" y="2488481"/>
                  <a:pt x="1376166" y="2493960"/>
                  <a:pt x="1367947" y="2496700"/>
                </a:cubicBezTo>
                <a:cubicBezTo>
                  <a:pt x="1277542" y="2532314"/>
                  <a:pt x="1245581" y="2517703"/>
                  <a:pt x="1218185" y="2424559"/>
                </a:cubicBezTo>
                <a:cubicBezTo>
                  <a:pt x="1205401" y="2379813"/>
                  <a:pt x="1195356" y="2333240"/>
                  <a:pt x="1178005" y="2287581"/>
                </a:cubicBezTo>
                <a:cubicBezTo>
                  <a:pt x="1176179" y="2304932"/>
                  <a:pt x="1172526" y="2321369"/>
                  <a:pt x="1172526" y="2338719"/>
                </a:cubicBezTo>
                <a:cubicBezTo>
                  <a:pt x="1174353" y="2416340"/>
                  <a:pt x="1175266" y="2494874"/>
                  <a:pt x="1181658" y="2572494"/>
                </a:cubicBezTo>
                <a:cubicBezTo>
                  <a:pt x="1183484" y="2595324"/>
                  <a:pt x="1198095" y="2622719"/>
                  <a:pt x="1216359" y="2639157"/>
                </a:cubicBezTo>
                <a:cubicBezTo>
                  <a:pt x="1285761" y="2700340"/>
                  <a:pt x="1357902" y="2759696"/>
                  <a:pt x="1430957" y="2817227"/>
                </a:cubicBezTo>
                <a:cubicBezTo>
                  <a:pt x="1527754" y="2893021"/>
                  <a:pt x="1636423" y="2934114"/>
                  <a:pt x="1760616" y="2932288"/>
                </a:cubicBezTo>
                <a:cubicBezTo>
                  <a:pt x="1821799" y="2931375"/>
                  <a:pt x="1833670" y="2921330"/>
                  <a:pt x="1839149" y="2860147"/>
                </a:cubicBezTo>
                <a:cubicBezTo>
                  <a:pt x="1846455" y="2784353"/>
                  <a:pt x="1863805" y="2767002"/>
                  <a:pt x="1941426" y="2772481"/>
                </a:cubicBezTo>
                <a:cubicBezTo>
                  <a:pt x="2091188" y="2783439"/>
                  <a:pt x="2240036" y="2797137"/>
                  <a:pt x="2389798" y="2809008"/>
                </a:cubicBezTo>
                <a:cubicBezTo>
                  <a:pt x="2431805" y="2812661"/>
                  <a:pt x="2473811" y="2813574"/>
                  <a:pt x="2515818" y="2815401"/>
                </a:cubicBezTo>
                <a:cubicBezTo>
                  <a:pt x="2507599" y="2770655"/>
                  <a:pt x="2482030" y="2745999"/>
                  <a:pt x="2429978" y="2739607"/>
                </a:cubicBezTo>
                <a:cubicBezTo>
                  <a:pt x="2387059" y="2734127"/>
                  <a:pt x="2343226" y="2734127"/>
                  <a:pt x="2300306" y="2731388"/>
                </a:cubicBezTo>
                <a:cubicBezTo>
                  <a:pt x="2276564" y="2729562"/>
                  <a:pt x="2247342" y="2735954"/>
                  <a:pt x="2238210" y="2703992"/>
                </a:cubicBezTo>
                <a:cubicBezTo>
                  <a:pt x="2229078" y="2672031"/>
                  <a:pt x="2248255" y="2651028"/>
                  <a:pt x="2273824" y="2638243"/>
                </a:cubicBezTo>
                <a:cubicBezTo>
                  <a:pt x="2334094" y="2607195"/>
                  <a:pt x="2394364" y="2574321"/>
                  <a:pt x="2456461" y="2547838"/>
                </a:cubicBezTo>
                <a:cubicBezTo>
                  <a:pt x="2514904" y="2523182"/>
                  <a:pt x="2570608" y="2535054"/>
                  <a:pt x="2620834" y="2574321"/>
                </a:cubicBezTo>
                <a:cubicBezTo>
                  <a:pt x="2644576" y="2592584"/>
                  <a:pt x="2668319" y="2610848"/>
                  <a:pt x="2688409" y="2631851"/>
                </a:cubicBezTo>
                <a:cubicBezTo>
                  <a:pt x="2819907" y="2764262"/>
                  <a:pt x="2985193" y="2806269"/>
                  <a:pt x="3162351" y="2792571"/>
                </a:cubicBezTo>
                <a:cubicBezTo>
                  <a:pt x="3307547" y="2780700"/>
                  <a:pt x="3450916" y="2749651"/>
                  <a:pt x="3594286" y="2724082"/>
                </a:cubicBezTo>
                <a:cubicBezTo>
                  <a:pt x="3641771" y="2715864"/>
                  <a:pt x="3654556" y="2696687"/>
                  <a:pt x="3660035" y="2642809"/>
                </a:cubicBezTo>
                <a:cubicBezTo>
                  <a:pt x="3673733" y="2503092"/>
                  <a:pt x="3682864" y="2363375"/>
                  <a:pt x="3699302" y="2224572"/>
                </a:cubicBezTo>
                <a:cubicBezTo>
                  <a:pt x="3713000" y="2103118"/>
                  <a:pt x="3730350" y="1981665"/>
                  <a:pt x="3751353" y="1861125"/>
                </a:cubicBezTo>
                <a:cubicBezTo>
                  <a:pt x="3769617" y="1758849"/>
                  <a:pt x="3809797" y="1663878"/>
                  <a:pt x="3870980" y="1579865"/>
                </a:cubicBezTo>
                <a:cubicBezTo>
                  <a:pt x="3888331" y="1556122"/>
                  <a:pt x="3889244" y="1532379"/>
                  <a:pt x="3887418" y="1504071"/>
                </a:cubicBezTo>
                <a:cubicBezTo>
                  <a:pt x="3884678" y="1459325"/>
                  <a:pt x="3891983" y="1413666"/>
                  <a:pt x="3896549" y="1368006"/>
                </a:cubicBezTo>
                <a:cubicBezTo>
                  <a:pt x="3900202" y="1329653"/>
                  <a:pt x="3908421" y="1292212"/>
                  <a:pt x="3907507" y="1253859"/>
                </a:cubicBezTo>
                <a:cubicBezTo>
                  <a:pt x="3906594" y="1209113"/>
                  <a:pt x="3892896" y="1199981"/>
                  <a:pt x="3850890" y="1212765"/>
                </a:cubicBezTo>
                <a:cubicBezTo>
                  <a:pt x="3795186" y="1229203"/>
                  <a:pt x="3741308" y="1250206"/>
                  <a:pt x="3686517" y="1269383"/>
                </a:cubicBezTo>
                <a:cubicBezTo>
                  <a:pt x="3601591" y="1301344"/>
                  <a:pt x="3520318" y="1297691"/>
                  <a:pt x="3511186" y="1151582"/>
                </a:cubicBezTo>
                <a:cubicBezTo>
                  <a:pt x="3501141" y="1123274"/>
                  <a:pt x="3495662" y="1134232"/>
                  <a:pt x="3465527" y="1105923"/>
                </a:cubicBezTo>
                <a:cubicBezTo>
                  <a:pt x="3456395" y="1097704"/>
                  <a:pt x="3478312" y="1084007"/>
                  <a:pt x="3473746" y="1073049"/>
                </a:cubicBezTo>
                <a:cubicBezTo>
                  <a:pt x="3468267" y="1060264"/>
                  <a:pt x="3433566" y="1058438"/>
                  <a:pt x="3435392" y="1044740"/>
                </a:cubicBezTo>
                <a:cubicBezTo>
                  <a:pt x="3441784" y="1007299"/>
                  <a:pt x="3441784" y="982643"/>
                  <a:pt x="3394299" y="965293"/>
                </a:cubicBezTo>
                <a:cubicBezTo>
                  <a:pt x="3373296" y="958901"/>
                  <a:pt x="3323071" y="963467"/>
                  <a:pt x="3324897" y="926026"/>
                </a:cubicBezTo>
                <a:cubicBezTo>
                  <a:pt x="3326723" y="831968"/>
                  <a:pt x="3320331" y="733345"/>
                  <a:pt x="3297502" y="641113"/>
                </a:cubicBezTo>
                <a:cubicBezTo>
                  <a:pt x="3285630" y="594541"/>
                  <a:pt x="3270106" y="548882"/>
                  <a:pt x="3249103" y="506875"/>
                </a:cubicBezTo>
                <a:cubicBezTo>
                  <a:pt x="3221707" y="451171"/>
                  <a:pt x="3190659" y="398207"/>
                  <a:pt x="3162351" y="342503"/>
                </a:cubicBezTo>
                <a:cubicBezTo>
                  <a:pt x="3157785" y="333371"/>
                  <a:pt x="3158698" y="314194"/>
                  <a:pt x="3164177" y="308715"/>
                </a:cubicBezTo>
                <a:cubicBezTo>
                  <a:pt x="3229926" y="255750"/>
                  <a:pt x="3296588" y="204612"/>
                  <a:pt x="3365990" y="158953"/>
                </a:cubicBezTo>
                <a:cubicBezTo>
                  <a:pt x="3460048" y="97770"/>
                  <a:pt x="3560498" y="47545"/>
                  <a:pt x="3672820" y="19236"/>
                </a:cubicBezTo>
                <a:cubicBezTo>
                  <a:pt x="3768704" y="-4507"/>
                  <a:pt x="3866414" y="-7246"/>
                  <a:pt x="3963212" y="16496"/>
                </a:cubicBezTo>
                <a:cubicBezTo>
                  <a:pt x="4048137" y="37500"/>
                  <a:pt x="4113887" y="84072"/>
                  <a:pt x="4154067" y="163519"/>
                </a:cubicBezTo>
                <a:cubicBezTo>
                  <a:pt x="4256343" y="367159"/>
                  <a:pt x="4300176" y="580843"/>
                  <a:pt x="4265475" y="808226"/>
                </a:cubicBezTo>
                <a:cubicBezTo>
                  <a:pt x="4259083" y="850232"/>
                  <a:pt x="4265475" y="881280"/>
                  <a:pt x="4295610" y="912328"/>
                </a:cubicBezTo>
                <a:cubicBezTo>
                  <a:pt x="4333964" y="952508"/>
                  <a:pt x="4367751" y="997254"/>
                  <a:pt x="4403366" y="1040174"/>
                </a:cubicBezTo>
                <a:cubicBezTo>
                  <a:pt x="4452678" y="1099531"/>
                  <a:pt x="4511121" y="1148843"/>
                  <a:pt x="4584176" y="1172585"/>
                </a:cubicBezTo>
                <a:cubicBezTo>
                  <a:pt x="4684626" y="1205460"/>
                  <a:pt x="4743070" y="1276688"/>
                  <a:pt x="4783249" y="1368920"/>
                </a:cubicBezTo>
                <a:cubicBezTo>
                  <a:pt x="4854477" y="1533293"/>
                  <a:pt x="4899224" y="1705884"/>
                  <a:pt x="4929359" y="1882128"/>
                </a:cubicBezTo>
                <a:cubicBezTo>
                  <a:pt x="4995108" y="2269318"/>
                  <a:pt x="4995108" y="2656507"/>
                  <a:pt x="4924793" y="3042783"/>
                </a:cubicBezTo>
                <a:cubicBezTo>
                  <a:pt x="4912008" y="3113098"/>
                  <a:pt x="4891918" y="3182500"/>
                  <a:pt x="4866349" y="3249162"/>
                </a:cubicBezTo>
                <a:cubicBezTo>
                  <a:pt x="4848999" y="3295735"/>
                  <a:pt x="4848086" y="3337741"/>
                  <a:pt x="4866349" y="3381574"/>
                </a:cubicBezTo>
                <a:cubicBezTo>
                  <a:pt x="4910182" y="3485677"/>
                  <a:pt x="4919314" y="3595258"/>
                  <a:pt x="4916574" y="3705754"/>
                </a:cubicBezTo>
                <a:cubicBezTo>
                  <a:pt x="4909268" y="3956879"/>
                  <a:pt x="4827996" y="4180608"/>
                  <a:pt x="4672755" y="4377856"/>
                </a:cubicBezTo>
                <a:cubicBezTo>
                  <a:pt x="4669102" y="4382422"/>
                  <a:pt x="4664536" y="4386988"/>
                  <a:pt x="4661796" y="4392467"/>
                </a:cubicBezTo>
                <a:cubicBezTo>
                  <a:pt x="4660883" y="4394293"/>
                  <a:pt x="4660883" y="4397033"/>
                  <a:pt x="4659970" y="4399772"/>
                </a:cubicBezTo>
                <a:cubicBezTo>
                  <a:pt x="4733938" y="4421689"/>
                  <a:pt x="4792381" y="4404338"/>
                  <a:pt x="4837127" y="4344981"/>
                </a:cubicBezTo>
                <a:cubicBezTo>
                  <a:pt x="4891005" y="4272840"/>
                  <a:pt x="4911095" y="4187914"/>
                  <a:pt x="4923880" y="4102075"/>
                </a:cubicBezTo>
                <a:cubicBezTo>
                  <a:pt x="4948536" y="3939528"/>
                  <a:pt x="4964973" y="3775155"/>
                  <a:pt x="4985063" y="3611696"/>
                </a:cubicBezTo>
                <a:cubicBezTo>
                  <a:pt x="5042593" y="3152365"/>
                  <a:pt x="5083687" y="2690295"/>
                  <a:pt x="5177744" y="2236443"/>
                </a:cubicBezTo>
                <a:cubicBezTo>
                  <a:pt x="5182310" y="2211787"/>
                  <a:pt x="5187789" y="2188044"/>
                  <a:pt x="5193268" y="2163388"/>
                </a:cubicBezTo>
                <a:cubicBezTo>
                  <a:pt x="5201487" y="2128688"/>
                  <a:pt x="5217011" y="2123208"/>
                  <a:pt x="5244406" y="2146951"/>
                </a:cubicBezTo>
                <a:cubicBezTo>
                  <a:pt x="5290979" y="2188044"/>
                  <a:pt x="5301937" y="2241009"/>
                  <a:pt x="5292805" y="2299453"/>
                </a:cubicBezTo>
                <a:cubicBezTo>
                  <a:pt x="5283673" y="2356070"/>
                  <a:pt x="5266323" y="2410861"/>
                  <a:pt x="5259931" y="2466565"/>
                </a:cubicBezTo>
                <a:cubicBezTo>
                  <a:pt x="5238014" y="2650115"/>
                  <a:pt x="5218837" y="2833664"/>
                  <a:pt x="5199661" y="3017214"/>
                </a:cubicBezTo>
                <a:cubicBezTo>
                  <a:pt x="5169525" y="3320390"/>
                  <a:pt x="5144870" y="3624480"/>
                  <a:pt x="5108343" y="3926744"/>
                </a:cubicBezTo>
                <a:cubicBezTo>
                  <a:pt x="5084600" y="4123991"/>
                  <a:pt x="5021590" y="4309367"/>
                  <a:pt x="4913834" y="4479219"/>
                </a:cubicBezTo>
                <a:cubicBezTo>
                  <a:pt x="4877307" y="4537663"/>
                  <a:pt x="4832561" y="4565972"/>
                  <a:pt x="4763159" y="4565972"/>
                </a:cubicBezTo>
                <a:cubicBezTo>
                  <a:pt x="4616137" y="4565058"/>
                  <a:pt x="4468201" y="4569624"/>
                  <a:pt x="4321179" y="4571450"/>
                </a:cubicBezTo>
                <a:cubicBezTo>
                  <a:pt x="4296523" y="4571450"/>
                  <a:pt x="4285565" y="4577843"/>
                  <a:pt x="4283739" y="4603412"/>
                </a:cubicBezTo>
                <a:cubicBezTo>
                  <a:pt x="4280086" y="4673727"/>
                  <a:pt x="4270041" y="4744042"/>
                  <a:pt x="4270954" y="4814357"/>
                </a:cubicBezTo>
                <a:cubicBezTo>
                  <a:pt x="4273694" y="5078267"/>
                  <a:pt x="4276433" y="5342177"/>
                  <a:pt x="4286478" y="5606086"/>
                </a:cubicBezTo>
                <a:cubicBezTo>
                  <a:pt x="4295610" y="5836208"/>
                  <a:pt x="4315700" y="6066330"/>
                  <a:pt x="4373231" y="6290060"/>
                </a:cubicBezTo>
                <a:cubicBezTo>
                  <a:pt x="4378710" y="6310150"/>
                  <a:pt x="4385102" y="6330240"/>
                  <a:pt x="4391494" y="6350330"/>
                </a:cubicBezTo>
                <a:cubicBezTo>
                  <a:pt x="4410671" y="6408774"/>
                  <a:pt x="4449938" y="6448954"/>
                  <a:pt x="4511121" y="6460825"/>
                </a:cubicBezTo>
                <a:cubicBezTo>
                  <a:pt x="4624356" y="6482741"/>
                  <a:pt x="4737590" y="6501918"/>
                  <a:pt x="4850825" y="6521095"/>
                </a:cubicBezTo>
                <a:cubicBezTo>
                  <a:pt x="5049899" y="6553970"/>
                  <a:pt x="5248972" y="6586844"/>
                  <a:pt x="5448046" y="6618806"/>
                </a:cubicBezTo>
                <a:cubicBezTo>
                  <a:pt x="5479094" y="6623372"/>
                  <a:pt x="5493705" y="6637069"/>
                  <a:pt x="5490053" y="6669944"/>
                </a:cubicBezTo>
                <a:cubicBezTo>
                  <a:pt x="5486400" y="6704645"/>
                  <a:pt x="5489139" y="6739346"/>
                  <a:pt x="5481834" y="6773134"/>
                </a:cubicBezTo>
                <a:cubicBezTo>
                  <a:pt x="5470876" y="6823359"/>
                  <a:pt x="5429782" y="6852580"/>
                  <a:pt x="5379557" y="6855320"/>
                </a:cubicBezTo>
                <a:cubicBezTo>
                  <a:pt x="5321114" y="6858059"/>
                  <a:pt x="5300111" y="6844362"/>
                  <a:pt x="5276368" y="6785918"/>
                </a:cubicBezTo>
                <a:cubicBezTo>
                  <a:pt x="5271802" y="6774047"/>
                  <a:pt x="5267236" y="6763088"/>
                  <a:pt x="5263584" y="6751217"/>
                </a:cubicBezTo>
                <a:cubicBezTo>
                  <a:pt x="5248059" y="6699166"/>
                  <a:pt x="5211532" y="6678162"/>
                  <a:pt x="5158568" y="6672684"/>
                </a:cubicBezTo>
                <a:cubicBezTo>
                  <a:pt x="4963146" y="6652593"/>
                  <a:pt x="4766812" y="6630677"/>
                  <a:pt x="4571391" y="6608761"/>
                </a:cubicBezTo>
                <a:cubicBezTo>
                  <a:pt x="4478247" y="6597803"/>
                  <a:pt x="4389668" y="6603281"/>
                  <a:pt x="4306568" y="6655333"/>
                </a:cubicBezTo>
                <a:cubicBezTo>
                  <a:pt x="4193334" y="6726561"/>
                  <a:pt x="4066401" y="6725648"/>
                  <a:pt x="3938556" y="6711950"/>
                </a:cubicBezTo>
                <a:cubicBezTo>
                  <a:pt x="3852716" y="6702818"/>
                  <a:pt x="3766877" y="6684555"/>
                  <a:pt x="3681038" y="6676336"/>
                </a:cubicBezTo>
                <a:cubicBezTo>
                  <a:pt x="3626247" y="6670857"/>
                  <a:pt x="3569630" y="6671770"/>
                  <a:pt x="3514839" y="6679989"/>
                </a:cubicBezTo>
                <a:cubicBezTo>
                  <a:pt x="3434479" y="6691860"/>
                  <a:pt x="3379688" y="6740259"/>
                  <a:pt x="3355945" y="6817879"/>
                </a:cubicBezTo>
                <a:cubicBezTo>
                  <a:pt x="3347727" y="6846188"/>
                  <a:pt x="3333116" y="6855320"/>
                  <a:pt x="3305720" y="6854407"/>
                </a:cubicBezTo>
                <a:cubicBezTo>
                  <a:pt x="3260061" y="6852580"/>
                  <a:pt x="3215315" y="6854407"/>
                  <a:pt x="3172396" y="6854407"/>
                </a:cubicBezTo>
                <a:cubicBezTo>
                  <a:pt x="3164177" y="6790484"/>
                  <a:pt x="3156872" y="6732953"/>
                  <a:pt x="3148653" y="6675423"/>
                </a:cubicBezTo>
                <a:cubicBezTo>
                  <a:pt x="3144087" y="6646201"/>
                  <a:pt x="3165090" y="6646201"/>
                  <a:pt x="3182441" y="6642548"/>
                </a:cubicBezTo>
                <a:cubicBezTo>
                  <a:pt x="3300241" y="6617893"/>
                  <a:pt x="3417129" y="6592323"/>
                  <a:pt x="3534929" y="6568581"/>
                </a:cubicBezTo>
                <a:cubicBezTo>
                  <a:pt x="3583328" y="6558536"/>
                  <a:pt x="3631726" y="6546664"/>
                  <a:pt x="3681038" y="6541185"/>
                </a:cubicBezTo>
                <a:cubicBezTo>
                  <a:pt x="3766877" y="6530227"/>
                  <a:pt x="3830800" y="6485481"/>
                  <a:pt x="3881025" y="6418818"/>
                </a:cubicBezTo>
                <a:cubicBezTo>
                  <a:pt x="3952253" y="6323848"/>
                  <a:pt x="3980562" y="6212439"/>
                  <a:pt x="4001565" y="6098292"/>
                </a:cubicBezTo>
                <a:cubicBezTo>
                  <a:pt x="4040832" y="5885520"/>
                  <a:pt x="4034440" y="5670922"/>
                  <a:pt x="4012523" y="5457237"/>
                </a:cubicBezTo>
                <a:cubicBezTo>
                  <a:pt x="3997912" y="5314781"/>
                  <a:pt x="3972343" y="5172324"/>
                  <a:pt x="3965038" y="5028955"/>
                </a:cubicBezTo>
                <a:cubicBezTo>
                  <a:pt x="3958646" y="4902023"/>
                  <a:pt x="3968691" y="4774177"/>
                  <a:pt x="3973257" y="4647245"/>
                </a:cubicBezTo>
                <a:cubicBezTo>
                  <a:pt x="3975083" y="4599759"/>
                  <a:pt x="3971430" y="4589714"/>
                  <a:pt x="3924858" y="4580582"/>
                </a:cubicBezTo>
                <a:cubicBezTo>
                  <a:pt x="3877372" y="4572364"/>
                  <a:pt x="3828974" y="4566885"/>
                  <a:pt x="3781488" y="4566885"/>
                </a:cubicBezTo>
                <a:cubicBezTo>
                  <a:pt x="3608897" y="4567798"/>
                  <a:pt x="3437218" y="4571450"/>
                  <a:pt x="3264627" y="4573277"/>
                </a:cubicBezTo>
                <a:cubicBezTo>
                  <a:pt x="3227187" y="4573277"/>
                  <a:pt x="3203444" y="4593367"/>
                  <a:pt x="3199791" y="4627155"/>
                </a:cubicBezTo>
                <a:cubicBezTo>
                  <a:pt x="3194312" y="4683772"/>
                  <a:pt x="3193399" y="4740389"/>
                  <a:pt x="3195225" y="4797007"/>
                </a:cubicBezTo>
                <a:cubicBezTo>
                  <a:pt x="3204357" y="5147669"/>
                  <a:pt x="3434479" y="5659964"/>
                  <a:pt x="3557759" y="5982317"/>
                </a:cubicBezTo>
                <a:cubicBezTo>
                  <a:pt x="3569630" y="6012452"/>
                  <a:pt x="3514839" y="5985970"/>
                  <a:pt x="3530363" y="6014279"/>
                </a:cubicBezTo>
                <a:cubicBezTo>
                  <a:pt x="3638119" y="6207874"/>
                  <a:pt x="3604331" y="6278189"/>
                  <a:pt x="3559585" y="6489134"/>
                </a:cubicBezTo>
                <a:cubicBezTo>
                  <a:pt x="3556845" y="6503745"/>
                  <a:pt x="3543148" y="6522008"/>
                  <a:pt x="3529450" y="6528400"/>
                </a:cubicBezTo>
                <a:cubicBezTo>
                  <a:pt x="3483791" y="6549404"/>
                  <a:pt x="3436305" y="6568581"/>
                  <a:pt x="3387907" y="6583191"/>
                </a:cubicBezTo>
                <a:cubicBezTo>
                  <a:pt x="3338595" y="6597803"/>
                  <a:pt x="3344074" y="6540272"/>
                  <a:pt x="3314852" y="6503745"/>
                </a:cubicBezTo>
                <a:cubicBezTo>
                  <a:pt x="3264627" y="6532966"/>
                  <a:pt x="3208923" y="6619719"/>
                  <a:pt x="3160524" y="6648941"/>
                </a:cubicBezTo>
                <a:cubicBezTo>
                  <a:pt x="3054595" y="6714690"/>
                  <a:pt x="2901181" y="6717429"/>
                  <a:pt x="2778814" y="6734780"/>
                </a:cubicBezTo>
                <a:cubicBezTo>
                  <a:pt x="2772422" y="6735693"/>
                  <a:pt x="2766029" y="6735693"/>
                  <a:pt x="2760550" y="6736606"/>
                </a:cubicBezTo>
                <a:cubicBezTo>
                  <a:pt x="2706673" y="6739346"/>
                  <a:pt x="2667406" y="6722909"/>
                  <a:pt x="2657361" y="6693687"/>
                </a:cubicBezTo>
                <a:cubicBezTo>
                  <a:pt x="2645490" y="6658986"/>
                  <a:pt x="2673798" y="6591410"/>
                  <a:pt x="2711239" y="6566754"/>
                </a:cubicBezTo>
                <a:cubicBezTo>
                  <a:pt x="2767856" y="6529314"/>
                  <a:pt x="2829039" y="6496439"/>
                  <a:pt x="2881090" y="6452606"/>
                </a:cubicBezTo>
                <a:cubicBezTo>
                  <a:pt x="2945013" y="6398729"/>
                  <a:pt x="3006197" y="6340285"/>
                  <a:pt x="3061900" y="6277275"/>
                </a:cubicBezTo>
                <a:cubicBezTo>
                  <a:pt x="3108473" y="6224311"/>
                  <a:pt x="3101167" y="6122948"/>
                  <a:pt x="3055508" y="6127514"/>
                </a:cubicBezTo>
                <a:cubicBezTo>
                  <a:pt x="3041811" y="6112902"/>
                  <a:pt x="2971495" y="6108336"/>
                  <a:pt x="2950492" y="6104684"/>
                </a:cubicBezTo>
                <a:cubicBezTo>
                  <a:pt x="2867393" y="6090073"/>
                  <a:pt x="2846390" y="6071809"/>
                  <a:pt x="2763290" y="6059938"/>
                </a:cubicBezTo>
                <a:cubicBezTo>
                  <a:pt x="2730415" y="6055372"/>
                  <a:pt x="2696628" y="6006060"/>
                  <a:pt x="2690235" y="5968620"/>
                </a:cubicBezTo>
                <a:cubicBezTo>
                  <a:pt x="2643663" y="5709276"/>
                  <a:pt x="2594351" y="5449932"/>
                  <a:pt x="2545952" y="5190588"/>
                </a:cubicBezTo>
                <a:cubicBezTo>
                  <a:pt x="2543213" y="5176890"/>
                  <a:pt x="2540474" y="5164106"/>
                  <a:pt x="2534994" y="5139450"/>
                </a:cubicBezTo>
                <a:cubicBezTo>
                  <a:pt x="2526776" y="5161367"/>
                  <a:pt x="2521297" y="5173238"/>
                  <a:pt x="2517644" y="5186022"/>
                </a:cubicBezTo>
                <a:cubicBezTo>
                  <a:pt x="2493901" y="5269122"/>
                  <a:pt x="2468332" y="5352221"/>
                  <a:pt x="2447329" y="5436234"/>
                </a:cubicBezTo>
                <a:cubicBezTo>
                  <a:pt x="2407149" y="5598781"/>
                  <a:pt x="2352358" y="5755848"/>
                  <a:pt x="2290262" y="5912002"/>
                </a:cubicBezTo>
                <a:cubicBezTo>
                  <a:pt x="2264692" y="5976838"/>
                  <a:pt x="2271085" y="6048067"/>
                  <a:pt x="2254647" y="6116555"/>
                </a:cubicBezTo>
                <a:cubicBezTo>
                  <a:pt x="2235471" y="6199655"/>
                  <a:pt x="2229991" y="6186870"/>
                  <a:pt x="2242776" y="6269057"/>
                </a:cubicBezTo>
                <a:cubicBezTo>
                  <a:pt x="2251908" y="6327500"/>
                  <a:pt x="2240036" y="6434343"/>
                  <a:pt x="2215381" y="6490047"/>
                </a:cubicBezTo>
                <a:cubicBezTo>
                  <a:pt x="2200770" y="6522921"/>
                  <a:pt x="2209901" y="6585018"/>
                  <a:pt x="2171548" y="6580452"/>
                </a:cubicBezTo>
                <a:cubicBezTo>
                  <a:pt x="2138673" y="6576799"/>
                  <a:pt x="2021786" y="6575886"/>
                  <a:pt x="1988911" y="6570407"/>
                </a:cubicBezTo>
                <a:cubicBezTo>
                  <a:pt x="1970648" y="6545751"/>
                  <a:pt x="1975214" y="6527487"/>
                  <a:pt x="1961516" y="6458086"/>
                </a:cubicBezTo>
                <a:cubicBezTo>
                  <a:pt x="1862892" y="6459912"/>
                  <a:pt x="1874763" y="6514703"/>
                  <a:pt x="1792577" y="6552143"/>
                </a:cubicBezTo>
                <a:cubicBezTo>
                  <a:pt x="1741439" y="6550317"/>
                  <a:pt x="1043767" y="6569494"/>
                  <a:pt x="992629" y="6564928"/>
                </a:cubicBezTo>
                <a:cubicBezTo>
                  <a:pt x="978018" y="6564015"/>
                  <a:pt x="964321" y="6561275"/>
                  <a:pt x="942404" y="6557622"/>
                </a:cubicBezTo>
                <a:cubicBezTo>
                  <a:pt x="915922" y="6529314"/>
                  <a:pt x="1030070" y="6416993"/>
                  <a:pt x="1041028" y="6406034"/>
                </a:cubicBezTo>
                <a:cubicBezTo>
                  <a:pt x="1096732" y="6370420"/>
                  <a:pt x="1135086" y="6358549"/>
                  <a:pt x="1212706" y="6323848"/>
                </a:cubicBezTo>
                <a:cubicBezTo>
                  <a:pt x="1266584" y="6299192"/>
                  <a:pt x="1333246" y="6270883"/>
                  <a:pt x="1384385" y="6241661"/>
                </a:cubicBezTo>
                <a:cubicBezTo>
                  <a:pt x="1447394" y="6205134"/>
                  <a:pt x="1504011" y="6192349"/>
                  <a:pt x="1562455" y="6148517"/>
                </a:cubicBezTo>
                <a:cubicBezTo>
                  <a:pt x="1583458" y="6132992"/>
                  <a:pt x="1598982" y="6107423"/>
                  <a:pt x="1611767" y="6084594"/>
                </a:cubicBezTo>
                <a:cubicBezTo>
                  <a:pt x="1629117" y="6053545"/>
                  <a:pt x="1620899" y="6033456"/>
                  <a:pt x="1588024" y="6019758"/>
                </a:cubicBezTo>
                <a:cubicBezTo>
                  <a:pt x="1504011" y="5984144"/>
                  <a:pt x="1486661" y="5959488"/>
                  <a:pt x="1515883" y="5869083"/>
                </a:cubicBezTo>
                <a:cubicBezTo>
                  <a:pt x="1571587" y="5694665"/>
                  <a:pt x="1630944" y="5521160"/>
                  <a:pt x="1695780" y="5350395"/>
                </a:cubicBezTo>
                <a:cubicBezTo>
                  <a:pt x="1762442" y="5175064"/>
                  <a:pt x="1972474" y="4357766"/>
                  <a:pt x="1973387" y="4330370"/>
                </a:cubicBezTo>
                <a:cubicBezTo>
                  <a:pt x="1975214" y="4209830"/>
                  <a:pt x="2028178" y="4120338"/>
                  <a:pt x="2136847" y="4068287"/>
                </a:cubicBezTo>
                <a:cubicBezTo>
                  <a:pt x="2253734" y="4011670"/>
                  <a:pt x="2371535" y="3955965"/>
                  <a:pt x="2492075" y="3906654"/>
                </a:cubicBezTo>
                <a:cubicBezTo>
                  <a:pt x="2865566" y="3754152"/>
                  <a:pt x="3239971" y="3603477"/>
                  <a:pt x="3626247" y="3483850"/>
                </a:cubicBezTo>
                <a:cubicBezTo>
                  <a:pt x="3657295" y="3474718"/>
                  <a:pt x="3686517" y="3461934"/>
                  <a:pt x="3684691" y="3422667"/>
                </a:cubicBezTo>
                <a:cubicBezTo>
                  <a:pt x="3683778" y="3376095"/>
                  <a:pt x="3700215" y="3319477"/>
                  <a:pt x="3636292" y="3300301"/>
                </a:cubicBezTo>
                <a:cubicBezTo>
                  <a:pt x="3555932" y="3276558"/>
                  <a:pt x="3474659" y="3256468"/>
                  <a:pt x="3393386" y="3236378"/>
                </a:cubicBezTo>
                <a:cubicBezTo>
                  <a:pt x="3327637" y="3219940"/>
                  <a:pt x="3260974" y="3205330"/>
                  <a:pt x="3195225" y="3187066"/>
                </a:cubicBezTo>
                <a:cubicBezTo>
                  <a:pt x="3163264" y="3177934"/>
                  <a:pt x="3141347" y="3177934"/>
                  <a:pt x="3123997" y="3210809"/>
                </a:cubicBezTo>
                <a:cubicBezTo>
                  <a:pt x="3102081" y="3251902"/>
                  <a:pt x="3060988" y="3249162"/>
                  <a:pt x="3022634" y="3249162"/>
                </a:cubicBezTo>
                <a:cubicBezTo>
                  <a:pt x="2919444" y="3248249"/>
                  <a:pt x="2817168" y="3244596"/>
                  <a:pt x="2713978" y="3244596"/>
                </a:cubicBezTo>
                <a:cubicBezTo>
                  <a:pt x="2138673" y="3243683"/>
                  <a:pt x="1564281" y="3244596"/>
                  <a:pt x="988977" y="3244596"/>
                </a:cubicBezTo>
                <a:cubicBezTo>
                  <a:pt x="973452" y="3244596"/>
                  <a:pt x="957015" y="3244596"/>
                  <a:pt x="937838" y="3244596"/>
                </a:cubicBezTo>
                <a:cubicBezTo>
                  <a:pt x="936012" y="3278384"/>
                  <a:pt x="933272" y="3308519"/>
                  <a:pt x="933272" y="3339567"/>
                </a:cubicBezTo>
                <a:cubicBezTo>
                  <a:pt x="928706" y="4043631"/>
                  <a:pt x="923227" y="4746782"/>
                  <a:pt x="918661" y="5450845"/>
                </a:cubicBezTo>
                <a:cubicBezTo>
                  <a:pt x="916835" y="5793288"/>
                  <a:pt x="917748" y="6134819"/>
                  <a:pt x="919575" y="6477262"/>
                </a:cubicBezTo>
                <a:cubicBezTo>
                  <a:pt x="919575" y="6516529"/>
                  <a:pt x="904964" y="6533880"/>
                  <a:pt x="871176" y="6536619"/>
                </a:cubicBezTo>
                <a:cubicBezTo>
                  <a:pt x="813646" y="6542098"/>
                  <a:pt x="755202" y="6544838"/>
                  <a:pt x="697671" y="6544838"/>
                </a:cubicBezTo>
                <a:cubicBezTo>
                  <a:pt x="606353" y="6544838"/>
                  <a:pt x="605440" y="6543012"/>
                  <a:pt x="605440" y="6450780"/>
                </a:cubicBezTo>
                <a:cubicBezTo>
                  <a:pt x="606353" y="5697404"/>
                  <a:pt x="608179" y="4944029"/>
                  <a:pt x="606353" y="4190653"/>
                </a:cubicBezTo>
                <a:cubicBezTo>
                  <a:pt x="605440" y="3901175"/>
                  <a:pt x="596308" y="3610783"/>
                  <a:pt x="590829" y="3321304"/>
                </a:cubicBezTo>
                <a:cubicBezTo>
                  <a:pt x="589916" y="3272905"/>
                  <a:pt x="578958" y="3257381"/>
                  <a:pt x="530559" y="3255555"/>
                </a:cubicBezTo>
                <a:cubicBezTo>
                  <a:pt x="407279" y="3250076"/>
                  <a:pt x="283087" y="3245510"/>
                  <a:pt x="158894" y="3244596"/>
                </a:cubicBezTo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12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0710B6-F212-4D64-A6DE-56AF64163503}"/>
              </a:ext>
            </a:extLst>
          </p:cNvPr>
          <p:cNvSpPr/>
          <p:nvPr/>
        </p:nvSpPr>
        <p:spPr>
          <a:xfrm>
            <a:off x="497934" y="0"/>
            <a:ext cx="77859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8C082E-D1D0-4987-B833-CE1C3358DD39}"/>
              </a:ext>
            </a:extLst>
          </p:cNvPr>
          <p:cNvSpPr/>
          <p:nvPr/>
        </p:nvSpPr>
        <p:spPr>
          <a:xfrm>
            <a:off x="507260" y="3085777"/>
            <a:ext cx="778598" cy="7047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0DF078-5350-4F9D-87E0-ED5725E386D9}"/>
              </a:ext>
            </a:extLst>
          </p:cNvPr>
          <p:cNvSpPr/>
          <p:nvPr/>
        </p:nvSpPr>
        <p:spPr>
          <a:xfrm>
            <a:off x="507260" y="3925742"/>
            <a:ext cx="778598" cy="7047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86ADDB-A636-4ADA-B9C5-0B4E7FCCBC75}"/>
              </a:ext>
            </a:extLst>
          </p:cNvPr>
          <p:cNvSpPr/>
          <p:nvPr/>
        </p:nvSpPr>
        <p:spPr>
          <a:xfrm>
            <a:off x="507260" y="4791480"/>
            <a:ext cx="778598" cy="7047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Chevron 2">
            <a:extLst>
              <a:ext uri="{FF2B5EF4-FFF2-40B4-BE49-F238E27FC236}">
                <a16:creationId xmlns:a16="http://schemas.microsoft.com/office/drawing/2014/main" id="{E2232EFA-7E6E-4137-96E0-BC0E1FB6C420}"/>
              </a:ext>
            </a:extLst>
          </p:cNvPr>
          <p:cNvSpPr/>
          <p:nvPr/>
        </p:nvSpPr>
        <p:spPr>
          <a:xfrm rot="5400000">
            <a:off x="651913" y="3196582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" name="Chevron 2">
            <a:extLst>
              <a:ext uri="{FF2B5EF4-FFF2-40B4-BE49-F238E27FC236}">
                <a16:creationId xmlns:a16="http://schemas.microsoft.com/office/drawing/2014/main" id="{62AAFB00-A219-42DF-84F9-18F4F0E51718}"/>
              </a:ext>
            </a:extLst>
          </p:cNvPr>
          <p:cNvSpPr/>
          <p:nvPr/>
        </p:nvSpPr>
        <p:spPr>
          <a:xfrm rot="5400000">
            <a:off x="651913" y="4036547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5" name="Chevron 2">
            <a:extLst>
              <a:ext uri="{FF2B5EF4-FFF2-40B4-BE49-F238E27FC236}">
                <a16:creationId xmlns:a16="http://schemas.microsoft.com/office/drawing/2014/main" id="{7C04EDF4-102A-452B-AB43-0F63F4C5669F}"/>
              </a:ext>
            </a:extLst>
          </p:cNvPr>
          <p:cNvSpPr/>
          <p:nvPr/>
        </p:nvSpPr>
        <p:spPr>
          <a:xfrm rot="5400000">
            <a:off x="651913" y="4902285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601EAE-D4A5-4430-8F8E-90814A9247BC}"/>
              </a:ext>
            </a:extLst>
          </p:cNvPr>
          <p:cNvSpPr txBox="1"/>
          <p:nvPr/>
        </p:nvSpPr>
        <p:spPr>
          <a:xfrm>
            <a:off x="1295184" y="4016495"/>
            <a:ext cx="4955041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 pitchFamily="34" charset="0"/>
              </a:rPr>
              <a:t>Membagikan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altLang="ko-K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 pitchFamily="34" charset="0"/>
              </a:rPr>
              <a:t>alamat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 pitchFamily="34" charset="0"/>
              </a:rPr>
              <a:t> drive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D2A0E2-CAE3-4894-8052-ED9AD2266B03}"/>
              </a:ext>
            </a:extLst>
          </p:cNvPr>
          <p:cNvSpPr txBox="1"/>
          <p:nvPr/>
        </p:nvSpPr>
        <p:spPr>
          <a:xfrm>
            <a:off x="1295184" y="1389243"/>
            <a:ext cx="4955041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 pitchFamily="34" charset="0"/>
              </a:rPr>
              <a:t>Membuat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 pitchFamily="34" charset="0"/>
              </a:rPr>
              <a:t> Folder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C343EED-C437-480D-9BAF-5BCE36D25516}"/>
              </a:ext>
            </a:extLst>
          </p:cNvPr>
          <p:cNvSpPr txBox="1"/>
          <p:nvPr/>
        </p:nvSpPr>
        <p:spPr>
          <a:xfrm>
            <a:off x="1268920" y="2260235"/>
            <a:ext cx="4955041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 pitchFamily="34" charset="0"/>
              </a:rPr>
              <a:t>Mengunggah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 pitchFamily="34" charset="0"/>
              </a:rPr>
              <a:t> File </a:t>
            </a:r>
            <a:r>
              <a:rPr kumimoji="0" lang="en-US" altLang="ko-K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 pitchFamily="34" charset="0"/>
              </a:rPr>
              <a:t>ke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 pitchFamily="34" charset="0"/>
              </a:rPr>
              <a:t> drive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324444E-F722-4E08-B948-33410927DEDF}"/>
              </a:ext>
            </a:extLst>
          </p:cNvPr>
          <p:cNvSpPr/>
          <p:nvPr/>
        </p:nvSpPr>
        <p:spPr>
          <a:xfrm>
            <a:off x="509993" y="488649"/>
            <a:ext cx="6397801" cy="7047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3A88402-BBF7-46B3-96E2-FD9AC9D80A8A}"/>
              </a:ext>
            </a:extLst>
          </p:cNvPr>
          <p:cNvGrpSpPr/>
          <p:nvPr/>
        </p:nvGrpSpPr>
        <p:grpSpPr>
          <a:xfrm>
            <a:off x="645803" y="562514"/>
            <a:ext cx="548178" cy="556995"/>
            <a:chOff x="9271661" y="927087"/>
            <a:chExt cx="1690381" cy="1717565"/>
          </a:xfrm>
          <a:solidFill>
            <a:schemeClr val="accent2"/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66C466A-B6F6-4D06-9125-D22CBD1399E9}"/>
                </a:ext>
              </a:extLst>
            </p:cNvPr>
            <p:cNvSpPr/>
            <p:nvPr/>
          </p:nvSpPr>
          <p:spPr>
            <a:xfrm rot="2411044">
              <a:off x="9825722" y="927087"/>
              <a:ext cx="487932" cy="1717565"/>
            </a:xfrm>
            <a:custGeom>
              <a:avLst/>
              <a:gdLst>
                <a:gd name="connsiteX0" fmla="*/ 398295 w 480600"/>
                <a:gd name="connsiteY0" fmla="*/ 1046026 h 1345680"/>
                <a:gd name="connsiteX1" fmla="*/ 348313 w 480600"/>
                <a:gd name="connsiteY1" fmla="*/ 1015268 h 1345680"/>
                <a:gd name="connsiteX2" fmla="*/ 329088 w 480600"/>
                <a:gd name="connsiteY2" fmla="*/ 334738 h 1345680"/>
                <a:gd name="connsiteX3" fmla="*/ 379071 w 480600"/>
                <a:gd name="connsiteY3" fmla="*/ 303980 h 1345680"/>
                <a:gd name="connsiteX4" fmla="*/ 440588 w 480600"/>
                <a:gd name="connsiteY4" fmla="*/ 167489 h 1345680"/>
                <a:gd name="connsiteX5" fmla="*/ 430976 w 480600"/>
                <a:gd name="connsiteY5" fmla="*/ 109817 h 1345680"/>
                <a:gd name="connsiteX6" fmla="*/ 334856 w 480600"/>
                <a:gd name="connsiteY6" fmla="*/ 29076 h 1345680"/>
                <a:gd name="connsiteX7" fmla="*/ 309864 w 480600"/>
                <a:gd name="connsiteY7" fmla="*/ 54068 h 1345680"/>
                <a:gd name="connsiteX8" fmla="*/ 309864 w 480600"/>
                <a:gd name="connsiteY8" fmla="*/ 173256 h 1345680"/>
                <a:gd name="connsiteX9" fmla="*/ 271416 w 480600"/>
                <a:gd name="connsiteY9" fmla="*/ 211704 h 1345680"/>
                <a:gd name="connsiteX10" fmla="*/ 219512 w 480600"/>
                <a:gd name="connsiteY10" fmla="*/ 211704 h 1345680"/>
                <a:gd name="connsiteX11" fmla="*/ 181064 w 480600"/>
                <a:gd name="connsiteY11" fmla="*/ 173256 h 1345680"/>
                <a:gd name="connsiteX12" fmla="*/ 181064 w 480600"/>
                <a:gd name="connsiteY12" fmla="*/ 55990 h 1345680"/>
                <a:gd name="connsiteX13" fmla="*/ 156072 w 480600"/>
                <a:gd name="connsiteY13" fmla="*/ 30999 h 1345680"/>
                <a:gd name="connsiteX14" fmla="*/ 59952 w 480600"/>
                <a:gd name="connsiteY14" fmla="*/ 111740 h 1345680"/>
                <a:gd name="connsiteX15" fmla="*/ 50340 w 480600"/>
                <a:gd name="connsiteY15" fmla="*/ 169412 h 1345680"/>
                <a:gd name="connsiteX16" fmla="*/ 111857 w 480600"/>
                <a:gd name="connsiteY16" fmla="*/ 305902 h 1345680"/>
                <a:gd name="connsiteX17" fmla="*/ 161840 w 480600"/>
                <a:gd name="connsiteY17" fmla="*/ 336660 h 1345680"/>
                <a:gd name="connsiteX18" fmla="*/ 142616 w 480600"/>
                <a:gd name="connsiteY18" fmla="*/ 1017190 h 1345680"/>
                <a:gd name="connsiteX19" fmla="*/ 92633 w 480600"/>
                <a:gd name="connsiteY19" fmla="*/ 1047949 h 1345680"/>
                <a:gd name="connsiteX20" fmla="*/ 31116 w 480600"/>
                <a:gd name="connsiteY20" fmla="*/ 1184439 h 1345680"/>
                <a:gd name="connsiteX21" fmla="*/ 40728 w 480600"/>
                <a:gd name="connsiteY21" fmla="*/ 1242111 h 1345680"/>
                <a:gd name="connsiteX22" fmla="*/ 136848 w 480600"/>
                <a:gd name="connsiteY22" fmla="*/ 1322852 h 1345680"/>
                <a:gd name="connsiteX23" fmla="*/ 161840 w 480600"/>
                <a:gd name="connsiteY23" fmla="*/ 1297861 h 1345680"/>
                <a:gd name="connsiteX24" fmla="*/ 161840 w 480600"/>
                <a:gd name="connsiteY24" fmla="*/ 1178672 h 1345680"/>
                <a:gd name="connsiteX25" fmla="*/ 200288 w 480600"/>
                <a:gd name="connsiteY25" fmla="*/ 1140224 h 1345680"/>
                <a:gd name="connsiteX26" fmla="*/ 290640 w 480600"/>
                <a:gd name="connsiteY26" fmla="*/ 1140224 h 1345680"/>
                <a:gd name="connsiteX27" fmla="*/ 329088 w 480600"/>
                <a:gd name="connsiteY27" fmla="*/ 1178672 h 1345680"/>
                <a:gd name="connsiteX28" fmla="*/ 329088 w 480600"/>
                <a:gd name="connsiteY28" fmla="*/ 1297861 h 1345680"/>
                <a:gd name="connsiteX29" fmla="*/ 354080 w 480600"/>
                <a:gd name="connsiteY29" fmla="*/ 1322852 h 1345680"/>
                <a:gd name="connsiteX30" fmla="*/ 450200 w 480600"/>
                <a:gd name="connsiteY30" fmla="*/ 1242111 h 1345680"/>
                <a:gd name="connsiteX31" fmla="*/ 459812 w 480600"/>
                <a:gd name="connsiteY31" fmla="*/ 1184439 h 1345680"/>
                <a:gd name="connsiteX32" fmla="*/ 398295 w 480600"/>
                <a:gd name="connsiteY32" fmla="*/ 1046026 h 1345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80600" h="1345680">
                  <a:moveTo>
                    <a:pt x="398295" y="1046026"/>
                  </a:moveTo>
                  <a:lnTo>
                    <a:pt x="348313" y="1015268"/>
                  </a:lnTo>
                  <a:lnTo>
                    <a:pt x="329088" y="334738"/>
                  </a:lnTo>
                  <a:lnTo>
                    <a:pt x="379071" y="303980"/>
                  </a:lnTo>
                  <a:cubicBezTo>
                    <a:pt x="425209" y="275144"/>
                    <a:pt x="450200" y="221316"/>
                    <a:pt x="440588" y="167489"/>
                  </a:cubicBezTo>
                  <a:lnTo>
                    <a:pt x="430976" y="109817"/>
                  </a:lnTo>
                  <a:cubicBezTo>
                    <a:pt x="423286" y="63680"/>
                    <a:pt x="382916" y="29076"/>
                    <a:pt x="334856" y="29076"/>
                  </a:cubicBezTo>
                  <a:cubicBezTo>
                    <a:pt x="321399" y="29076"/>
                    <a:pt x="309864" y="40611"/>
                    <a:pt x="309864" y="54068"/>
                  </a:cubicBezTo>
                  <a:lnTo>
                    <a:pt x="309864" y="173256"/>
                  </a:lnTo>
                  <a:cubicBezTo>
                    <a:pt x="309864" y="194403"/>
                    <a:pt x="292563" y="211704"/>
                    <a:pt x="271416" y="211704"/>
                  </a:cubicBezTo>
                  <a:lnTo>
                    <a:pt x="219512" y="211704"/>
                  </a:lnTo>
                  <a:cubicBezTo>
                    <a:pt x="198365" y="211704"/>
                    <a:pt x="181064" y="194403"/>
                    <a:pt x="181064" y="173256"/>
                  </a:cubicBezTo>
                  <a:lnTo>
                    <a:pt x="181064" y="55990"/>
                  </a:lnTo>
                  <a:cubicBezTo>
                    <a:pt x="181064" y="42533"/>
                    <a:pt x="169529" y="30999"/>
                    <a:pt x="156072" y="30999"/>
                  </a:cubicBezTo>
                  <a:cubicBezTo>
                    <a:pt x="108012" y="30999"/>
                    <a:pt x="67642" y="65602"/>
                    <a:pt x="59952" y="111740"/>
                  </a:cubicBezTo>
                  <a:lnTo>
                    <a:pt x="50340" y="169412"/>
                  </a:lnTo>
                  <a:cubicBezTo>
                    <a:pt x="40728" y="223239"/>
                    <a:pt x="65720" y="277066"/>
                    <a:pt x="111857" y="305902"/>
                  </a:cubicBezTo>
                  <a:lnTo>
                    <a:pt x="161840" y="336660"/>
                  </a:lnTo>
                  <a:lnTo>
                    <a:pt x="142616" y="1017190"/>
                  </a:lnTo>
                  <a:lnTo>
                    <a:pt x="92633" y="1047949"/>
                  </a:lnTo>
                  <a:cubicBezTo>
                    <a:pt x="46496" y="1076785"/>
                    <a:pt x="21504" y="1130612"/>
                    <a:pt x="31116" y="1184439"/>
                  </a:cubicBezTo>
                  <a:lnTo>
                    <a:pt x="40728" y="1242111"/>
                  </a:lnTo>
                  <a:cubicBezTo>
                    <a:pt x="48418" y="1288249"/>
                    <a:pt x="88788" y="1322852"/>
                    <a:pt x="136848" y="1322852"/>
                  </a:cubicBezTo>
                  <a:cubicBezTo>
                    <a:pt x="150305" y="1322852"/>
                    <a:pt x="161840" y="1311317"/>
                    <a:pt x="161840" y="1297861"/>
                  </a:cubicBezTo>
                  <a:lnTo>
                    <a:pt x="161840" y="1178672"/>
                  </a:lnTo>
                  <a:cubicBezTo>
                    <a:pt x="161840" y="1157525"/>
                    <a:pt x="179141" y="1140224"/>
                    <a:pt x="200288" y="1140224"/>
                  </a:cubicBezTo>
                  <a:lnTo>
                    <a:pt x="290640" y="1140224"/>
                  </a:lnTo>
                  <a:cubicBezTo>
                    <a:pt x="311787" y="1140224"/>
                    <a:pt x="329088" y="1157525"/>
                    <a:pt x="329088" y="1178672"/>
                  </a:cubicBezTo>
                  <a:lnTo>
                    <a:pt x="329088" y="1297861"/>
                  </a:lnTo>
                  <a:cubicBezTo>
                    <a:pt x="329088" y="1311317"/>
                    <a:pt x="340623" y="1322852"/>
                    <a:pt x="354080" y="1322852"/>
                  </a:cubicBezTo>
                  <a:cubicBezTo>
                    <a:pt x="402140" y="1322852"/>
                    <a:pt x="442510" y="1288249"/>
                    <a:pt x="450200" y="1242111"/>
                  </a:cubicBezTo>
                  <a:lnTo>
                    <a:pt x="459812" y="1184439"/>
                  </a:lnTo>
                  <a:cubicBezTo>
                    <a:pt x="469424" y="1128689"/>
                    <a:pt x="446355" y="1074862"/>
                    <a:pt x="398295" y="1046026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24FF48A-D640-46C0-83AE-C00FBA8C8A0A}"/>
                </a:ext>
              </a:extLst>
            </p:cNvPr>
            <p:cNvSpPr/>
            <p:nvPr/>
          </p:nvSpPr>
          <p:spPr>
            <a:xfrm rot="18712925">
              <a:off x="9675227" y="1020217"/>
              <a:ext cx="883249" cy="1690381"/>
            </a:xfrm>
            <a:custGeom>
              <a:avLst/>
              <a:gdLst>
                <a:gd name="connsiteX0" fmla="*/ 335181 w 883249"/>
                <a:gd name="connsiteY0" fmla="*/ 0 h 1563687"/>
                <a:gd name="connsiteX1" fmla="*/ 631293 w 883249"/>
                <a:gd name="connsiteY1" fmla="*/ 0 h 1563687"/>
                <a:gd name="connsiteX2" fmla="*/ 665062 w 883249"/>
                <a:gd name="connsiteY2" fmla="*/ 49352 h 1563687"/>
                <a:gd name="connsiteX3" fmla="*/ 717011 w 883249"/>
                <a:gd name="connsiteY3" fmla="*/ 49352 h 1563687"/>
                <a:gd name="connsiteX4" fmla="*/ 750778 w 883249"/>
                <a:gd name="connsiteY4" fmla="*/ 0 h 1563687"/>
                <a:gd name="connsiteX5" fmla="*/ 844287 w 883249"/>
                <a:gd name="connsiteY5" fmla="*/ 0 h 1563687"/>
                <a:gd name="connsiteX6" fmla="*/ 883249 w 883249"/>
                <a:gd name="connsiteY6" fmla="*/ 111692 h 1563687"/>
                <a:gd name="connsiteX7" fmla="*/ 844287 w 883249"/>
                <a:gd name="connsiteY7" fmla="*/ 223384 h 1563687"/>
                <a:gd name="connsiteX8" fmla="*/ 750778 w 883249"/>
                <a:gd name="connsiteY8" fmla="*/ 223384 h 1563687"/>
                <a:gd name="connsiteX9" fmla="*/ 750777 w 883249"/>
                <a:gd name="connsiteY9" fmla="*/ 223384 h 1563687"/>
                <a:gd name="connsiteX10" fmla="*/ 748180 w 883249"/>
                <a:gd name="connsiteY10" fmla="*/ 223384 h 1563687"/>
                <a:gd name="connsiteX11" fmla="*/ 714413 w 883249"/>
                <a:gd name="connsiteY11" fmla="*/ 174032 h 1563687"/>
                <a:gd name="connsiteX12" fmla="*/ 665062 w 883249"/>
                <a:gd name="connsiteY12" fmla="*/ 174032 h 1563687"/>
                <a:gd name="connsiteX13" fmla="*/ 659785 w 883249"/>
                <a:gd name="connsiteY13" fmla="*/ 200372 h 1563687"/>
                <a:gd name="connsiteX14" fmla="*/ 631293 w 883249"/>
                <a:gd name="connsiteY14" fmla="*/ 223384 h 1563687"/>
                <a:gd name="connsiteX15" fmla="*/ 532589 w 883249"/>
                <a:gd name="connsiteY15" fmla="*/ 223384 h 1563687"/>
                <a:gd name="connsiteX16" fmla="*/ 532589 w 883249"/>
                <a:gd name="connsiteY16" fmla="*/ 737686 h 1563687"/>
                <a:gd name="connsiteX17" fmla="*/ 529992 w 883249"/>
                <a:gd name="connsiteY17" fmla="*/ 737686 h 1563687"/>
                <a:gd name="connsiteX18" fmla="*/ 529992 w 883249"/>
                <a:gd name="connsiteY18" fmla="*/ 748076 h 1563687"/>
                <a:gd name="connsiteX19" fmla="*/ 558564 w 883249"/>
                <a:gd name="connsiteY19" fmla="*/ 781843 h 1563687"/>
                <a:gd name="connsiteX20" fmla="*/ 581942 w 883249"/>
                <a:gd name="connsiteY20" fmla="*/ 1355888 h 1563687"/>
                <a:gd name="connsiteX21" fmla="*/ 537784 w 883249"/>
                <a:gd name="connsiteY21" fmla="*/ 1501346 h 1563687"/>
                <a:gd name="connsiteX22" fmla="*/ 467652 w 883249"/>
                <a:gd name="connsiteY22" fmla="*/ 1563687 h 1563687"/>
                <a:gd name="connsiteX23" fmla="*/ 397520 w 883249"/>
                <a:gd name="connsiteY23" fmla="*/ 1501346 h 1563687"/>
                <a:gd name="connsiteX24" fmla="*/ 353363 w 883249"/>
                <a:gd name="connsiteY24" fmla="*/ 1355888 h 1563687"/>
                <a:gd name="connsiteX25" fmla="*/ 376740 w 883249"/>
                <a:gd name="connsiteY25" fmla="*/ 781843 h 1563687"/>
                <a:gd name="connsiteX26" fmla="*/ 405313 w 883249"/>
                <a:gd name="connsiteY26" fmla="*/ 748076 h 1563687"/>
                <a:gd name="connsiteX27" fmla="*/ 405313 w 883249"/>
                <a:gd name="connsiteY27" fmla="*/ 225982 h 1563687"/>
                <a:gd name="connsiteX28" fmla="*/ 332583 w 883249"/>
                <a:gd name="connsiteY28" fmla="*/ 225982 h 1563687"/>
                <a:gd name="connsiteX29" fmla="*/ 327389 w 883249"/>
                <a:gd name="connsiteY29" fmla="*/ 223384 h 1563687"/>
                <a:gd name="connsiteX30" fmla="*/ 114395 w 883249"/>
                <a:gd name="connsiteY30" fmla="*/ 238969 h 1563687"/>
                <a:gd name="connsiteX31" fmla="*/ 41665 w 883249"/>
                <a:gd name="connsiteY31" fmla="*/ 277932 h 1563687"/>
                <a:gd name="connsiteX32" fmla="*/ 28678 w 883249"/>
                <a:gd name="connsiteY32" fmla="*/ 280529 h 1563687"/>
                <a:gd name="connsiteX33" fmla="*/ 2703 w 883249"/>
                <a:gd name="connsiteY33" fmla="*/ 262346 h 1563687"/>
                <a:gd name="connsiteX34" fmla="*/ 430 w 883249"/>
                <a:gd name="connsiteY34" fmla="*/ 245788 h 1563687"/>
                <a:gd name="connsiteX35" fmla="*/ 711 w 883249"/>
                <a:gd name="connsiteY35" fmla="*/ 245238 h 1563687"/>
                <a:gd name="connsiteX36" fmla="*/ 430 w 883249"/>
                <a:gd name="connsiteY36" fmla="*/ 243190 h 1563687"/>
                <a:gd name="connsiteX37" fmla="*/ 7897 w 883249"/>
                <a:gd name="connsiteY37" fmla="*/ 228579 h 1563687"/>
                <a:gd name="connsiteX38" fmla="*/ 54653 w 883249"/>
                <a:gd name="connsiteY38" fmla="*/ 176630 h 1563687"/>
                <a:gd name="connsiteX39" fmla="*/ 335181 w 883249"/>
                <a:gd name="connsiteY39" fmla="*/ 0 h 156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83249" h="1563687">
                  <a:moveTo>
                    <a:pt x="335181" y="0"/>
                  </a:moveTo>
                  <a:lnTo>
                    <a:pt x="631293" y="0"/>
                  </a:lnTo>
                  <a:cubicBezTo>
                    <a:pt x="646879" y="0"/>
                    <a:pt x="659866" y="5195"/>
                    <a:pt x="665062" y="49352"/>
                  </a:cubicBezTo>
                  <a:lnTo>
                    <a:pt x="717011" y="49352"/>
                  </a:lnTo>
                  <a:cubicBezTo>
                    <a:pt x="722205" y="5195"/>
                    <a:pt x="735193" y="0"/>
                    <a:pt x="750778" y="0"/>
                  </a:cubicBezTo>
                  <a:lnTo>
                    <a:pt x="844287" y="0"/>
                  </a:lnTo>
                  <a:cubicBezTo>
                    <a:pt x="865067" y="0"/>
                    <a:pt x="883249" y="36365"/>
                    <a:pt x="883249" y="111692"/>
                  </a:cubicBezTo>
                  <a:cubicBezTo>
                    <a:pt x="883249" y="187019"/>
                    <a:pt x="865067" y="223384"/>
                    <a:pt x="844287" y="223384"/>
                  </a:cubicBezTo>
                  <a:lnTo>
                    <a:pt x="750778" y="223384"/>
                  </a:lnTo>
                  <a:lnTo>
                    <a:pt x="750777" y="223384"/>
                  </a:lnTo>
                  <a:lnTo>
                    <a:pt x="748180" y="223384"/>
                  </a:lnTo>
                  <a:cubicBezTo>
                    <a:pt x="732596" y="223384"/>
                    <a:pt x="719608" y="218190"/>
                    <a:pt x="714413" y="174032"/>
                  </a:cubicBezTo>
                  <a:lnTo>
                    <a:pt x="665062" y="174032"/>
                  </a:lnTo>
                  <a:lnTo>
                    <a:pt x="659785" y="200372"/>
                  </a:lnTo>
                  <a:cubicBezTo>
                    <a:pt x="653210" y="220462"/>
                    <a:pt x="642982" y="223384"/>
                    <a:pt x="631293" y="223384"/>
                  </a:cubicBezTo>
                  <a:lnTo>
                    <a:pt x="532589" y="223384"/>
                  </a:lnTo>
                  <a:lnTo>
                    <a:pt x="532589" y="737686"/>
                  </a:lnTo>
                  <a:lnTo>
                    <a:pt x="529992" y="737686"/>
                  </a:lnTo>
                  <a:lnTo>
                    <a:pt x="529992" y="748076"/>
                  </a:lnTo>
                  <a:cubicBezTo>
                    <a:pt x="545576" y="750674"/>
                    <a:pt x="555967" y="763662"/>
                    <a:pt x="558564" y="781843"/>
                  </a:cubicBezTo>
                  <a:lnTo>
                    <a:pt x="581942" y="1355888"/>
                  </a:lnTo>
                  <a:cubicBezTo>
                    <a:pt x="584539" y="1410434"/>
                    <a:pt x="568954" y="1462384"/>
                    <a:pt x="537784" y="1501346"/>
                  </a:cubicBezTo>
                  <a:cubicBezTo>
                    <a:pt x="506614" y="1540309"/>
                    <a:pt x="514406" y="1563687"/>
                    <a:pt x="467652" y="1563687"/>
                  </a:cubicBezTo>
                  <a:cubicBezTo>
                    <a:pt x="420898" y="1563687"/>
                    <a:pt x="428690" y="1540309"/>
                    <a:pt x="397520" y="1501346"/>
                  </a:cubicBezTo>
                  <a:cubicBezTo>
                    <a:pt x="363753" y="1462384"/>
                    <a:pt x="348168" y="1407837"/>
                    <a:pt x="353363" y="1355888"/>
                  </a:cubicBezTo>
                  <a:lnTo>
                    <a:pt x="376740" y="781843"/>
                  </a:lnTo>
                  <a:cubicBezTo>
                    <a:pt x="376740" y="763662"/>
                    <a:pt x="389727" y="750674"/>
                    <a:pt x="405313" y="748076"/>
                  </a:cubicBezTo>
                  <a:lnTo>
                    <a:pt x="405313" y="225982"/>
                  </a:lnTo>
                  <a:lnTo>
                    <a:pt x="332583" y="225982"/>
                  </a:lnTo>
                  <a:lnTo>
                    <a:pt x="327389" y="223384"/>
                  </a:lnTo>
                  <a:cubicBezTo>
                    <a:pt x="241671" y="189617"/>
                    <a:pt x="197514" y="197409"/>
                    <a:pt x="114395" y="238969"/>
                  </a:cubicBezTo>
                  <a:lnTo>
                    <a:pt x="41665" y="277932"/>
                  </a:lnTo>
                  <a:cubicBezTo>
                    <a:pt x="39067" y="280529"/>
                    <a:pt x="33872" y="280529"/>
                    <a:pt x="28678" y="280529"/>
                  </a:cubicBezTo>
                  <a:cubicBezTo>
                    <a:pt x="18288" y="280529"/>
                    <a:pt x="7897" y="272737"/>
                    <a:pt x="2703" y="262346"/>
                  </a:cubicBezTo>
                  <a:cubicBezTo>
                    <a:pt x="106" y="257151"/>
                    <a:pt x="-544" y="251307"/>
                    <a:pt x="430" y="245788"/>
                  </a:cubicBezTo>
                  <a:lnTo>
                    <a:pt x="711" y="245238"/>
                  </a:lnTo>
                  <a:lnTo>
                    <a:pt x="430" y="243190"/>
                  </a:lnTo>
                  <a:cubicBezTo>
                    <a:pt x="1404" y="237670"/>
                    <a:pt x="4001" y="232475"/>
                    <a:pt x="7897" y="228579"/>
                  </a:cubicBezTo>
                  <a:lnTo>
                    <a:pt x="54653" y="176630"/>
                  </a:lnTo>
                  <a:cubicBezTo>
                    <a:pt x="145565" y="75327"/>
                    <a:pt x="207904" y="49352"/>
                    <a:pt x="335181" y="0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4F252692-0F3D-4487-9267-D39AB58493C2}"/>
              </a:ext>
            </a:extLst>
          </p:cNvPr>
          <p:cNvSpPr/>
          <p:nvPr/>
        </p:nvSpPr>
        <p:spPr>
          <a:xfrm>
            <a:off x="1407334" y="407643"/>
            <a:ext cx="57531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PRAKTIKAN</a:t>
            </a:r>
          </a:p>
        </p:txBody>
      </p:sp>
      <p:sp>
        <p:nvSpPr>
          <p:cNvPr id="8" name="&quot;Not Allowed&quot; Symbol 7">
            <a:extLst>
              <a:ext uri="{FF2B5EF4-FFF2-40B4-BE49-F238E27FC236}">
                <a16:creationId xmlns:a16="http://schemas.microsoft.com/office/drawing/2014/main" id="{1676B471-C437-45F3-8FE1-80DF0A8BDF96}"/>
              </a:ext>
            </a:extLst>
          </p:cNvPr>
          <p:cNvSpPr/>
          <p:nvPr/>
        </p:nvSpPr>
        <p:spPr>
          <a:xfrm>
            <a:off x="5085968" y="31962"/>
            <a:ext cx="1800194" cy="1800194"/>
          </a:xfrm>
          <a:prstGeom prst="noSmoking">
            <a:avLst>
              <a:gd name="adj" fmla="val 689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B04272E-58F7-4105-BD71-69137E7F51DC}"/>
              </a:ext>
            </a:extLst>
          </p:cNvPr>
          <p:cNvGrpSpPr/>
          <p:nvPr/>
        </p:nvGrpSpPr>
        <p:grpSpPr>
          <a:xfrm rot="2344525">
            <a:off x="5118163" y="317629"/>
            <a:ext cx="1504796" cy="1437736"/>
            <a:chOff x="9233752" y="1035385"/>
            <a:chExt cx="2542649" cy="2429341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A54C716-A626-457C-90D0-0D527EB64801}"/>
                </a:ext>
              </a:extLst>
            </p:cNvPr>
            <p:cNvSpPr/>
            <p:nvPr/>
          </p:nvSpPr>
          <p:spPr>
            <a:xfrm>
              <a:off x="9233752" y="1035385"/>
              <a:ext cx="2542649" cy="2429341"/>
            </a:xfrm>
            <a:custGeom>
              <a:avLst/>
              <a:gdLst>
                <a:gd name="connsiteX0" fmla="*/ 975369 w 2542649"/>
                <a:gd name="connsiteY0" fmla="*/ 315128 h 2429341"/>
                <a:gd name="connsiteX1" fmla="*/ 937888 w 2542649"/>
                <a:gd name="connsiteY1" fmla="*/ 342518 h 2429341"/>
                <a:gd name="connsiteX2" fmla="*/ 883974 w 2542649"/>
                <a:gd name="connsiteY2" fmla="*/ 421516 h 2429341"/>
                <a:gd name="connsiteX3" fmla="*/ 891470 w 2542649"/>
                <a:gd name="connsiteY3" fmla="*/ 438815 h 2429341"/>
                <a:gd name="connsiteX4" fmla="*/ 920878 w 2542649"/>
                <a:gd name="connsiteY4" fmla="*/ 444293 h 2429341"/>
                <a:gd name="connsiteX5" fmla="*/ 1006796 w 2542649"/>
                <a:gd name="connsiteY5" fmla="*/ 435356 h 2429341"/>
                <a:gd name="connsiteX6" fmla="*/ 1012562 w 2542649"/>
                <a:gd name="connsiteY6" fmla="*/ 432184 h 2429341"/>
                <a:gd name="connsiteX7" fmla="*/ 1032744 w 2542649"/>
                <a:gd name="connsiteY7" fmla="*/ 394703 h 2429341"/>
                <a:gd name="connsiteX8" fmla="*/ 1047160 w 2542649"/>
                <a:gd name="connsiteY8" fmla="*/ 337040 h 2429341"/>
                <a:gd name="connsiteX9" fmla="*/ 985749 w 2542649"/>
                <a:gd name="connsiteY9" fmla="*/ 315705 h 2429341"/>
                <a:gd name="connsiteX10" fmla="*/ 975369 w 2542649"/>
                <a:gd name="connsiteY10" fmla="*/ 315128 h 2429341"/>
                <a:gd name="connsiteX11" fmla="*/ 1562667 w 2542649"/>
                <a:gd name="connsiteY11" fmla="*/ 314263 h 2429341"/>
                <a:gd name="connsiteX12" fmla="*/ 1500102 w 2542649"/>
                <a:gd name="connsiteY12" fmla="*/ 338482 h 2429341"/>
                <a:gd name="connsiteX13" fmla="*/ 1514230 w 2542649"/>
                <a:gd name="connsiteY13" fmla="*/ 378846 h 2429341"/>
                <a:gd name="connsiteX14" fmla="*/ 1539890 w 2542649"/>
                <a:gd name="connsiteY14" fmla="*/ 431031 h 2429341"/>
                <a:gd name="connsiteX15" fmla="*/ 1547386 w 2542649"/>
                <a:gd name="connsiteY15" fmla="*/ 435067 h 2429341"/>
                <a:gd name="connsiteX16" fmla="*/ 1628403 w 2542649"/>
                <a:gd name="connsiteY16" fmla="*/ 439968 h 2429341"/>
                <a:gd name="connsiteX17" fmla="*/ 1661847 w 2542649"/>
                <a:gd name="connsiteY17" fmla="*/ 433626 h 2429341"/>
                <a:gd name="connsiteX18" fmla="*/ 1668478 w 2542649"/>
                <a:gd name="connsiteY18" fmla="*/ 415462 h 2429341"/>
                <a:gd name="connsiteX19" fmla="*/ 1630421 w 2542649"/>
                <a:gd name="connsiteY19" fmla="*/ 358375 h 2429341"/>
                <a:gd name="connsiteX20" fmla="*/ 1574200 w 2542649"/>
                <a:gd name="connsiteY20" fmla="*/ 314263 h 2429341"/>
                <a:gd name="connsiteX21" fmla="*/ 1562667 w 2542649"/>
                <a:gd name="connsiteY21" fmla="*/ 314263 h 2429341"/>
                <a:gd name="connsiteX22" fmla="*/ 1171712 w 2542649"/>
                <a:gd name="connsiteY22" fmla="*/ 172124 h 2429341"/>
                <a:gd name="connsiteX23" fmla="*/ 1123275 w 2542649"/>
                <a:gd name="connsiteY23" fmla="*/ 194901 h 2429341"/>
                <a:gd name="connsiteX24" fmla="*/ 1150088 w 2542649"/>
                <a:gd name="connsiteY24" fmla="*/ 251699 h 2429341"/>
                <a:gd name="connsiteX25" fmla="*/ 1210634 w 2542649"/>
                <a:gd name="connsiteY25" fmla="*/ 212488 h 2429341"/>
                <a:gd name="connsiteX26" fmla="*/ 1190741 w 2542649"/>
                <a:gd name="connsiteY26" fmla="*/ 174719 h 2429341"/>
                <a:gd name="connsiteX27" fmla="*/ 1171712 w 2542649"/>
                <a:gd name="connsiteY27" fmla="*/ 172124 h 2429341"/>
                <a:gd name="connsiteX28" fmla="*/ 1380740 w 2542649"/>
                <a:gd name="connsiteY28" fmla="*/ 171259 h 2429341"/>
                <a:gd name="connsiteX29" fmla="*/ 1352774 w 2542649"/>
                <a:gd name="connsiteY29" fmla="*/ 177890 h 2429341"/>
                <a:gd name="connsiteX30" fmla="*/ 1339223 w 2542649"/>
                <a:gd name="connsiteY30" fmla="*/ 221137 h 2429341"/>
                <a:gd name="connsiteX31" fmla="*/ 1403517 w 2542649"/>
                <a:gd name="connsiteY31" fmla="*/ 247086 h 2429341"/>
                <a:gd name="connsiteX32" fmla="*/ 1422258 w 2542649"/>
                <a:gd name="connsiteY32" fmla="*/ 233535 h 2429341"/>
                <a:gd name="connsiteX33" fmla="*/ 1380740 w 2542649"/>
                <a:gd name="connsiteY33" fmla="*/ 171259 h 2429341"/>
                <a:gd name="connsiteX34" fmla="*/ 1727583 w 2542649"/>
                <a:gd name="connsiteY34" fmla="*/ 0 h 2429341"/>
                <a:gd name="connsiteX35" fmla="*/ 1732484 w 2542649"/>
                <a:gd name="connsiteY35" fmla="*/ 14992 h 2429341"/>
                <a:gd name="connsiteX36" fmla="*/ 1723258 w 2542649"/>
                <a:gd name="connsiteY36" fmla="*/ 43824 h 2429341"/>
                <a:gd name="connsiteX37" fmla="*/ 1659540 w 2542649"/>
                <a:gd name="connsiteY37" fmla="*/ 148771 h 2429341"/>
                <a:gd name="connsiteX38" fmla="*/ 1564397 w 2542649"/>
                <a:gd name="connsiteY38" fmla="*/ 237572 h 2429341"/>
                <a:gd name="connsiteX39" fmla="*/ 1558054 w 2542649"/>
                <a:gd name="connsiteY39" fmla="*/ 241608 h 2429341"/>
                <a:gd name="connsiteX40" fmla="*/ 1565838 w 2542649"/>
                <a:gd name="connsiteY40" fmla="*/ 297829 h 2429341"/>
                <a:gd name="connsiteX41" fmla="*/ 1624943 w 2542649"/>
                <a:gd name="connsiteY41" fmla="*/ 344536 h 2429341"/>
                <a:gd name="connsiteX42" fmla="*/ 1701058 w 2542649"/>
                <a:gd name="connsiteY42" fmla="*/ 487541 h 2429341"/>
                <a:gd name="connsiteX43" fmla="*/ 1696157 w 2542649"/>
                <a:gd name="connsiteY43" fmla="*/ 545780 h 2429341"/>
                <a:gd name="connsiteX44" fmla="*/ 1768524 w 2542649"/>
                <a:gd name="connsiteY44" fmla="*/ 621895 h 2429341"/>
                <a:gd name="connsiteX45" fmla="*/ 1945549 w 2542649"/>
                <a:gd name="connsiteY45" fmla="*/ 326372 h 2429341"/>
                <a:gd name="connsiteX46" fmla="*/ 2001482 w 2542649"/>
                <a:gd name="connsiteY46" fmla="*/ 347708 h 2429341"/>
                <a:gd name="connsiteX47" fmla="*/ 2223773 w 2542649"/>
                <a:gd name="connsiteY47" fmla="*/ 378846 h 2429341"/>
                <a:gd name="connsiteX48" fmla="*/ 2356686 w 2542649"/>
                <a:gd name="connsiteY48" fmla="*/ 372503 h 2429341"/>
                <a:gd name="connsiteX49" fmla="*/ 2366489 w 2542649"/>
                <a:gd name="connsiteY49" fmla="*/ 368178 h 2429341"/>
                <a:gd name="connsiteX50" fmla="*/ 2413772 w 2542649"/>
                <a:gd name="connsiteY50" fmla="*/ 303596 h 2429341"/>
                <a:gd name="connsiteX51" fmla="*/ 2420692 w 2542649"/>
                <a:gd name="connsiteY51" fmla="*/ 294081 h 2429341"/>
                <a:gd name="connsiteX52" fmla="*/ 2408294 w 2542649"/>
                <a:gd name="connsiteY52" fmla="*/ 337328 h 2429341"/>
                <a:gd name="connsiteX53" fmla="*/ 2365624 w 2542649"/>
                <a:gd name="connsiteY53" fmla="*/ 380287 h 2429341"/>
                <a:gd name="connsiteX54" fmla="*/ 2358128 w 2542649"/>
                <a:gd name="connsiteY54" fmla="*/ 383170 h 2429341"/>
                <a:gd name="connsiteX55" fmla="*/ 2148522 w 2542649"/>
                <a:gd name="connsiteY55" fmla="*/ 403641 h 2429341"/>
                <a:gd name="connsiteX56" fmla="*/ 1958811 w 2542649"/>
                <a:gd name="connsiteY56" fmla="*/ 348861 h 2429341"/>
                <a:gd name="connsiteX57" fmla="*/ 1955352 w 2542649"/>
                <a:gd name="connsiteY57" fmla="*/ 347419 h 2429341"/>
                <a:gd name="connsiteX58" fmla="*/ 1792742 w 2542649"/>
                <a:gd name="connsiteY58" fmla="*/ 652745 h 2429341"/>
                <a:gd name="connsiteX59" fmla="*/ 1842621 w 2542649"/>
                <a:gd name="connsiteY59" fmla="*/ 748465 h 2429341"/>
                <a:gd name="connsiteX60" fmla="*/ 1903167 w 2542649"/>
                <a:gd name="connsiteY60" fmla="*/ 964702 h 2429341"/>
                <a:gd name="connsiteX61" fmla="*/ 1917294 w 2542649"/>
                <a:gd name="connsiteY61" fmla="*/ 1158161 h 2429341"/>
                <a:gd name="connsiteX62" fmla="*/ 1917583 w 2542649"/>
                <a:gd name="connsiteY62" fmla="*/ 1165657 h 2429341"/>
                <a:gd name="connsiteX63" fmla="*/ 2173894 w 2542649"/>
                <a:gd name="connsiteY63" fmla="*/ 1080893 h 2429341"/>
                <a:gd name="connsiteX64" fmla="*/ 2198113 w 2542649"/>
                <a:gd name="connsiteY64" fmla="*/ 1132213 h 2429341"/>
                <a:gd name="connsiteX65" fmla="*/ 2341982 w 2542649"/>
                <a:gd name="connsiteY65" fmla="*/ 1312409 h 2429341"/>
                <a:gd name="connsiteX66" fmla="*/ 2439144 w 2542649"/>
                <a:gd name="connsiteY66" fmla="*/ 1395733 h 2429341"/>
                <a:gd name="connsiteX67" fmla="*/ 2452695 w 2542649"/>
                <a:gd name="connsiteY67" fmla="*/ 1400634 h 2429341"/>
                <a:gd name="connsiteX68" fmla="*/ 2529675 w 2542649"/>
                <a:gd name="connsiteY68" fmla="*/ 1386218 h 2429341"/>
                <a:gd name="connsiteX69" fmla="*/ 2542649 w 2542649"/>
                <a:gd name="connsiteY69" fmla="*/ 1383623 h 2429341"/>
                <a:gd name="connsiteX70" fmla="*/ 2504592 w 2542649"/>
                <a:gd name="connsiteY70" fmla="*/ 1406689 h 2429341"/>
                <a:gd name="connsiteX71" fmla="*/ 2442892 w 2542649"/>
                <a:gd name="connsiteY71" fmla="*/ 1408995 h 2429341"/>
                <a:gd name="connsiteX72" fmla="*/ 2435396 w 2542649"/>
                <a:gd name="connsiteY72" fmla="*/ 1406112 h 2429341"/>
                <a:gd name="connsiteX73" fmla="*/ 2263849 w 2542649"/>
                <a:gd name="connsiteY73" fmla="*/ 1271757 h 2429341"/>
                <a:gd name="connsiteX74" fmla="*/ 2168128 w 2542649"/>
                <a:gd name="connsiteY74" fmla="*/ 1107994 h 2429341"/>
                <a:gd name="connsiteX75" fmla="*/ 2166975 w 2542649"/>
                <a:gd name="connsiteY75" fmla="*/ 1104534 h 2429341"/>
                <a:gd name="connsiteX76" fmla="*/ 2086247 w 2542649"/>
                <a:gd name="connsiteY76" fmla="*/ 1149223 h 2429341"/>
                <a:gd name="connsiteX77" fmla="*/ 1925655 w 2542649"/>
                <a:gd name="connsiteY77" fmla="*/ 1201985 h 2429341"/>
                <a:gd name="connsiteX78" fmla="*/ 1915276 w 2542649"/>
                <a:gd name="connsiteY78" fmla="*/ 1214383 h 2429341"/>
                <a:gd name="connsiteX79" fmla="*/ 1827917 w 2542649"/>
                <a:gd name="connsiteY79" fmla="*/ 1575353 h 2429341"/>
                <a:gd name="connsiteX80" fmla="*/ 1704806 w 2542649"/>
                <a:gd name="connsiteY80" fmla="*/ 1767082 h 2429341"/>
                <a:gd name="connsiteX81" fmla="*/ 1699040 w 2542649"/>
                <a:gd name="connsiteY81" fmla="*/ 1773714 h 2429341"/>
                <a:gd name="connsiteX82" fmla="*/ 1988508 w 2542649"/>
                <a:gd name="connsiteY82" fmla="*/ 1808888 h 2429341"/>
                <a:gd name="connsiteX83" fmla="*/ 1988796 w 2542649"/>
                <a:gd name="connsiteY83" fmla="*/ 1816384 h 2429341"/>
                <a:gd name="connsiteX84" fmla="*/ 2025989 w 2542649"/>
                <a:gd name="connsiteY84" fmla="*/ 2038387 h 2429341"/>
                <a:gd name="connsiteX85" fmla="*/ 2099798 w 2542649"/>
                <a:gd name="connsiteY85" fmla="*/ 2206474 h 2429341"/>
                <a:gd name="connsiteX86" fmla="*/ 2109889 w 2542649"/>
                <a:gd name="connsiteY86" fmla="*/ 2215700 h 2429341"/>
                <a:gd name="connsiteX87" fmla="*/ 2186868 w 2542649"/>
                <a:gd name="connsiteY87" fmla="*/ 2234440 h 2429341"/>
                <a:gd name="connsiteX88" fmla="*/ 2196095 w 2542649"/>
                <a:gd name="connsiteY88" fmla="*/ 2235594 h 2429341"/>
                <a:gd name="connsiteX89" fmla="*/ 2137278 w 2542649"/>
                <a:gd name="connsiteY89" fmla="*/ 2237035 h 2429341"/>
                <a:gd name="connsiteX90" fmla="*/ 2098933 w 2542649"/>
                <a:gd name="connsiteY90" fmla="*/ 2218871 h 2429341"/>
                <a:gd name="connsiteX91" fmla="*/ 2091436 w 2542649"/>
                <a:gd name="connsiteY91" fmla="*/ 2212240 h 2429341"/>
                <a:gd name="connsiteX92" fmla="*/ 1990526 w 2542649"/>
                <a:gd name="connsiteY92" fmla="*/ 2017340 h 2429341"/>
                <a:gd name="connsiteX93" fmla="*/ 1971498 w 2542649"/>
                <a:gd name="connsiteY93" fmla="*/ 1834548 h 2429341"/>
                <a:gd name="connsiteX94" fmla="*/ 1972362 w 2542649"/>
                <a:gd name="connsiteY94" fmla="*/ 1825034 h 2429341"/>
                <a:gd name="connsiteX95" fmla="*/ 1952469 w 2542649"/>
                <a:gd name="connsiteY95" fmla="*/ 1828205 h 2429341"/>
                <a:gd name="connsiteX96" fmla="*/ 1708554 w 2542649"/>
                <a:gd name="connsiteY96" fmla="*/ 1814078 h 2429341"/>
                <a:gd name="connsiteX97" fmla="*/ 1675974 w 2542649"/>
                <a:gd name="connsiteY97" fmla="*/ 1806005 h 2429341"/>
                <a:gd name="connsiteX98" fmla="*/ 1663865 w 2542649"/>
                <a:gd name="connsiteY98" fmla="*/ 1809176 h 2429341"/>
                <a:gd name="connsiteX99" fmla="*/ 1439556 w 2542649"/>
                <a:gd name="connsiteY99" fmla="*/ 1948432 h 2429341"/>
                <a:gd name="connsiteX100" fmla="*/ 1226203 w 2542649"/>
                <a:gd name="connsiteY100" fmla="*/ 1972939 h 2429341"/>
                <a:gd name="connsiteX101" fmla="*/ 908480 w 2542649"/>
                <a:gd name="connsiteY101" fmla="*/ 1829646 h 2429341"/>
                <a:gd name="connsiteX102" fmla="*/ 897813 w 2542649"/>
                <a:gd name="connsiteY102" fmla="*/ 1820420 h 2429341"/>
                <a:gd name="connsiteX103" fmla="*/ 895506 w 2542649"/>
                <a:gd name="connsiteY103" fmla="*/ 1818979 h 2429341"/>
                <a:gd name="connsiteX104" fmla="*/ 633428 w 2542649"/>
                <a:gd name="connsiteY104" fmla="*/ 1962271 h 2429341"/>
                <a:gd name="connsiteX105" fmla="*/ 653898 w 2542649"/>
                <a:gd name="connsiteY105" fmla="*/ 1995428 h 2429341"/>
                <a:gd name="connsiteX106" fmla="*/ 698875 w 2542649"/>
                <a:gd name="connsiteY106" fmla="*/ 2146216 h 2429341"/>
                <a:gd name="connsiteX107" fmla="*/ 689072 w 2542649"/>
                <a:gd name="connsiteY107" fmla="*/ 2362741 h 2429341"/>
                <a:gd name="connsiteX108" fmla="*/ 688208 w 2542649"/>
                <a:gd name="connsiteY108" fmla="*/ 2367642 h 2429341"/>
                <a:gd name="connsiteX109" fmla="*/ 604020 w 2542649"/>
                <a:gd name="connsiteY109" fmla="*/ 2429341 h 2429341"/>
                <a:gd name="connsiteX110" fmla="*/ 614399 w 2542649"/>
                <a:gd name="connsiteY110" fmla="*/ 2422133 h 2429341"/>
                <a:gd name="connsiteX111" fmla="*/ 676675 w 2542649"/>
                <a:gd name="connsiteY111" fmla="*/ 2369660 h 2429341"/>
                <a:gd name="connsiteX112" fmla="*/ 678694 w 2542649"/>
                <a:gd name="connsiteY112" fmla="*/ 2363029 h 2429341"/>
                <a:gd name="connsiteX113" fmla="*/ 649862 w 2542649"/>
                <a:gd name="connsiteY113" fmla="*/ 2048189 h 2429341"/>
                <a:gd name="connsiteX114" fmla="*/ 613822 w 2542649"/>
                <a:gd name="connsiteY114" fmla="*/ 1953045 h 2429341"/>
                <a:gd name="connsiteX115" fmla="*/ 868981 w 2542649"/>
                <a:gd name="connsiteY115" fmla="*/ 1791877 h 2429341"/>
                <a:gd name="connsiteX116" fmla="*/ 854277 w 2542649"/>
                <a:gd name="connsiteY116" fmla="*/ 1775443 h 2429341"/>
                <a:gd name="connsiteX117" fmla="*/ 691091 w 2542649"/>
                <a:gd name="connsiteY117" fmla="*/ 1498085 h 2429341"/>
                <a:gd name="connsiteX118" fmla="*/ 639771 w 2542649"/>
                <a:gd name="connsiteY118" fmla="*/ 1272334 h 2429341"/>
                <a:gd name="connsiteX119" fmla="*/ 627373 w 2542649"/>
                <a:gd name="connsiteY119" fmla="*/ 1257918 h 2429341"/>
                <a:gd name="connsiteX120" fmla="*/ 397875 w 2542649"/>
                <a:gd name="connsiteY120" fmla="*/ 1171712 h 2429341"/>
                <a:gd name="connsiteX121" fmla="*/ 375963 w 2542649"/>
                <a:gd name="connsiteY121" fmla="*/ 1157008 h 2429341"/>
                <a:gd name="connsiteX122" fmla="*/ 373368 w 2542649"/>
                <a:gd name="connsiteY122" fmla="*/ 1165657 h 2429341"/>
                <a:gd name="connsiteX123" fmla="*/ 260925 w 2542649"/>
                <a:gd name="connsiteY123" fmla="*/ 1344701 h 2429341"/>
                <a:gd name="connsiteX124" fmla="*/ 107541 w 2542649"/>
                <a:gd name="connsiteY124" fmla="*/ 1459739 h 2429341"/>
                <a:gd name="connsiteX125" fmla="*/ 74097 w 2542649"/>
                <a:gd name="connsiteY125" fmla="*/ 1464928 h 2429341"/>
                <a:gd name="connsiteX126" fmla="*/ 11244 w 2542649"/>
                <a:gd name="connsiteY126" fmla="*/ 1449071 h 2429341"/>
                <a:gd name="connsiteX127" fmla="*/ 5190 w 2542649"/>
                <a:gd name="connsiteY127" fmla="*/ 1443881 h 2429341"/>
                <a:gd name="connsiteX128" fmla="*/ 0 w 2542649"/>
                <a:gd name="connsiteY128" fmla="*/ 1437827 h 2429341"/>
                <a:gd name="connsiteX129" fmla="*/ 14992 w 2542649"/>
                <a:gd name="connsiteY129" fmla="*/ 1441863 h 2429341"/>
                <a:gd name="connsiteX130" fmla="*/ 94279 w 2542649"/>
                <a:gd name="connsiteY130" fmla="*/ 1455125 h 2429341"/>
                <a:gd name="connsiteX131" fmla="*/ 102352 w 2542649"/>
                <a:gd name="connsiteY131" fmla="*/ 1451666 h 2429341"/>
                <a:gd name="connsiteX132" fmla="*/ 304172 w 2542649"/>
                <a:gd name="connsiteY132" fmla="*/ 1252152 h 2429341"/>
                <a:gd name="connsiteX133" fmla="*/ 364718 w 2542649"/>
                <a:gd name="connsiteY133" fmla="*/ 1144610 h 2429341"/>
                <a:gd name="connsiteX134" fmla="*/ 369043 w 2542649"/>
                <a:gd name="connsiteY134" fmla="*/ 1135384 h 2429341"/>
                <a:gd name="connsiteX135" fmla="*/ 634869 w 2542649"/>
                <a:gd name="connsiteY135" fmla="*/ 1222167 h 2429341"/>
                <a:gd name="connsiteX136" fmla="*/ 635158 w 2542649"/>
                <a:gd name="connsiteY136" fmla="*/ 1103381 h 2429341"/>
                <a:gd name="connsiteX137" fmla="*/ 685613 w 2542649"/>
                <a:gd name="connsiteY137" fmla="*/ 800362 h 2429341"/>
                <a:gd name="connsiteX138" fmla="*/ 728283 w 2542649"/>
                <a:gd name="connsiteY138" fmla="*/ 696280 h 2429341"/>
                <a:gd name="connsiteX139" fmla="*/ 547222 w 2542649"/>
                <a:gd name="connsiteY139" fmla="*/ 506858 h 2429341"/>
                <a:gd name="connsiteX140" fmla="*/ 544915 w 2542649"/>
                <a:gd name="connsiteY140" fmla="*/ 508011 h 2429341"/>
                <a:gd name="connsiteX141" fmla="*/ 369043 w 2542649"/>
                <a:gd name="connsiteY141" fmla="*/ 629103 h 2429341"/>
                <a:gd name="connsiteX142" fmla="*/ 180485 w 2542649"/>
                <a:gd name="connsiteY142" fmla="*/ 672927 h 2429341"/>
                <a:gd name="connsiteX143" fmla="*/ 164628 w 2542649"/>
                <a:gd name="connsiteY143" fmla="*/ 671197 h 2429341"/>
                <a:gd name="connsiteX144" fmla="*/ 101199 w 2542649"/>
                <a:gd name="connsiteY144" fmla="*/ 633140 h 2429341"/>
                <a:gd name="connsiteX145" fmla="*/ 88513 w 2542649"/>
                <a:gd name="connsiteY145" fmla="*/ 612093 h 2429341"/>
                <a:gd name="connsiteX146" fmla="*/ 90819 w 2542649"/>
                <a:gd name="connsiteY146" fmla="*/ 610363 h 2429341"/>
                <a:gd name="connsiteX147" fmla="*/ 99757 w 2542649"/>
                <a:gd name="connsiteY147" fmla="*/ 617571 h 2429341"/>
                <a:gd name="connsiteX148" fmla="*/ 167222 w 2542649"/>
                <a:gd name="connsiteY148" fmla="*/ 662836 h 2429341"/>
                <a:gd name="connsiteX149" fmla="*/ 175872 w 2542649"/>
                <a:gd name="connsiteY149" fmla="*/ 663124 h 2429341"/>
                <a:gd name="connsiteX150" fmla="*/ 416038 w 2542649"/>
                <a:gd name="connsiteY150" fmla="*/ 577495 h 2429341"/>
                <a:gd name="connsiteX151" fmla="*/ 542609 w 2542649"/>
                <a:gd name="connsiteY151" fmla="*/ 488405 h 2429341"/>
                <a:gd name="connsiteX152" fmla="*/ 548663 w 2542649"/>
                <a:gd name="connsiteY152" fmla="*/ 483216 h 2429341"/>
                <a:gd name="connsiteX153" fmla="*/ 747601 w 2542649"/>
                <a:gd name="connsiteY153" fmla="*/ 665431 h 2429341"/>
                <a:gd name="connsiteX154" fmla="*/ 796326 w 2542649"/>
                <a:gd name="connsiteY154" fmla="*/ 607479 h 2429341"/>
                <a:gd name="connsiteX155" fmla="*/ 850817 w 2542649"/>
                <a:gd name="connsiteY155" fmla="*/ 556736 h 2429341"/>
                <a:gd name="connsiteX156" fmla="*/ 850817 w 2542649"/>
                <a:gd name="connsiteY156" fmla="*/ 480621 h 2429341"/>
                <a:gd name="connsiteX157" fmla="*/ 977676 w 2542649"/>
                <a:gd name="connsiteY157" fmla="*/ 304749 h 2429341"/>
                <a:gd name="connsiteX158" fmla="*/ 983154 w 2542649"/>
                <a:gd name="connsiteY158" fmla="*/ 291775 h 2429341"/>
                <a:gd name="connsiteX159" fmla="*/ 989497 w 2542649"/>
                <a:gd name="connsiteY159" fmla="*/ 246509 h 2429341"/>
                <a:gd name="connsiteX160" fmla="*/ 998723 w 2542649"/>
                <a:gd name="connsiteY160" fmla="*/ 228634 h 2429341"/>
                <a:gd name="connsiteX161" fmla="*/ 991227 w 2542649"/>
                <a:gd name="connsiteY161" fmla="*/ 224309 h 2429341"/>
                <a:gd name="connsiteX162" fmla="*/ 857449 w 2542649"/>
                <a:gd name="connsiteY162" fmla="*/ 114749 h 2429341"/>
                <a:gd name="connsiteX163" fmla="*/ 812183 w 2542649"/>
                <a:gd name="connsiteY163" fmla="*/ 57375 h 2429341"/>
                <a:gd name="connsiteX164" fmla="*/ 801804 w 2542649"/>
                <a:gd name="connsiteY164" fmla="*/ 34598 h 2429341"/>
                <a:gd name="connsiteX165" fmla="*/ 805264 w 2542649"/>
                <a:gd name="connsiteY165" fmla="*/ 22200 h 2429341"/>
                <a:gd name="connsiteX166" fmla="*/ 817085 w 2542649"/>
                <a:gd name="connsiteY166" fmla="*/ 24219 h 2429341"/>
                <a:gd name="connsiteX167" fmla="*/ 843610 w 2542649"/>
                <a:gd name="connsiteY167" fmla="*/ 65159 h 2429341"/>
                <a:gd name="connsiteX168" fmla="*/ 871864 w 2542649"/>
                <a:gd name="connsiteY168" fmla="*/ 114173 h 2429341"/>
                <a:gd name="connsiteX169" fmla="*/ 1012562 w 2542649"/>
                <a:gd name="connsiteY169" fmla="*/ 209605 h 2429341"/>
                <a:gd name="connsiteX170" fmla="*/ 1060134 w 2542649"/>
                <a:gd name="connsiteY170" fmla="*/ 170394 h 2429341"/>
                <a:gd name="connsiteX171" fmla="*/ 1031014 w 2542649"/>
                <a:gd name="connsiteY171" fmla="*/ 141851 h 2429341"/>
                <a:gd name="connsiteX172" fmla="*/ 1004489 w 2542649"/>
                <a:gd name="connsiteY172" fmla="*/ 36904 h 2429341"/>
                <a:gd name="connsiteX173" fmla="*/ 1028996 w 2542649"/>
                <a:gd name="connsiteY173" fmla="*/ 11244 h 2429341"/>
                <a:gd name="connsiteX174" fmla="*/ 1053503 w 2542649"/>
                <a:gd name="connsiteY174" fmla="*/ 21912 h 2429341"/>
                <a:gd name="connsiteX175" fmla="*/ 1069648 w 2542649"/>
                <a:gd name="connsiteY175" fmla="*/ 79287 h 2429341"/>
                <a:gd name="connsiteX176" fmla="*/ 1078586 w 2542649"/>
                <a:gd name="connsiteY176" fmla="*/ 119939 h 2429341"/>
                <a:gd name="connsiteX177" fmla="*/ 1095020 w 2542649"/>
                <a:gd name="connsiteY177" fmla="*/ 150500 h 2429341"/>
                <a:gd name="connsiteX178" fmla="*/ 1449071 w 2542649"/>
                <a:gd name="connsiteY178" fmla="*/ 149059 h 2429341"/>
                <a:gd name="connsiteX179" fmla="*/ 1484245 w 2542649"/>
                <a:gd name="connsiteY179" fmla="*/ 95721 h 2429341"/>
                <a:gd name="connsiteX180" fmla="*/ 1502986 w 2542649"/>
                <a:gd name="connsiteY180" fmla="*/ 28543 h 2429341"/>
                <a:gd name="connsiteX181" fmla="*/ 1503851 w 2542649"/>
                <a:gd name="connsiteY181" fmla="*/ 26813 h 2429341"/>
                <a:gd name="connsiteX182" fmla="*/ 1520285 w 2542649"/>
                <a:gd name="connsiteY182" fmla="*/ 8073 h 2429341"/>
                <a:gd name="connsiteX183" fmla="*/ 1550846 w 2542649"/>
                <a:gd name="connsiteY183" fmla="*/ 22777 h 2429341"/>
                <a:gd name="connsiteX184" fmla="*/ 1556612 w 2542649"/>
                <a:gd name="connsiteY184" fmla="*/ 68042 h 2429341"/>
                <a:gd name="connsiteX185" fmla="*/ 1490300 w 2542649"/>
                <a:gd name="connsiteY185" fmla="*/ 166358 h 2429341"/>
                <a:gd name="connsiteX186" fmla="*/ 1523168 w 2542649"/>
                <a:gd name="connsiteY186" fmla="*/ 185963 h 2429341"/>
                <a:gd name="connsiteX187" fmla="*/ 1536430 w 2542649"/>
                <a:gd name="connsiteY187" fmla="*/ 211047 h 2429341"/>
                <a:gd name="connsiteX188" fmla="*/ 1541908 w 2542649"/>
                <a:gd name="connsiteY188" fmla="*/ 222867 h 2429341"/>
                <a:gd name="connsiteX189" fmla="*/ 1645990 w 2542649"/>
                <a:gd name="connsiteY189" fmla="*/ 141851 h 2429341"/>
                <a:gd name="connsiteX190" fmla="*/ 1690679 w 2542649"/>
                <a:gd name="connsiteY190" fmla="*/ 77845 h 2429341"/>
                <a:gd name="connsiteX191" fmla="*/ 1695292 w 2542649"/>
                <a:gd name="connsiteY191" fmla="*/ 57375 h 2429341"/>
                <a:gd name="connsiteX192" fmla="*/ 1705383 w 2542649"/>
                <a:gd name="connsiteY192" fmla="*/ 20470 h 2429341"/>
                <a:gd name="connsiteX193" fmla="*/ 1714032 w 2542649"/>
                <a:gd name="connsiteY193" fmla="*/ 6920 h 2429341"/>
                <a:gd name="connsiteX194" fmla="*/ 1727583 w 2542649"/>
                <a:gd name="connsiteY194" fmla="*/ 0 h 2429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2542649" h="2429341">
                  <a:moveTo>
                    <a:pt x="975369" y="315128"/>
                  </a:moveTo>
                  <a:cubicBezTo>
                    <a:pt x="962395" y="323778"/>
                    <a:pt x="949133" y="332139"/>
                    <a:pt x="937888" y="342518"/>
                  </a:cubicBezTo>
                  <a:cubicBezTo>
                    <a:pt x="913958" y="364718"/>
                    <a:pt x="895506" y="390667"/>
                    <a:pt x="883974" y="421516"/>
                  </a:cubicBezTo>
                  <a:cubicBezTo>
                    <a:pt x="880514" y="430743"/>
                    <a:pt x="883109" y="436509"/>
                    <a:pt x="891470" y="438815"/>
                  </a:cubicBezTo>
                  <a:cubicBezTo>
                    <a:pt x="900984" y="441699"/>
                    <a:pt x="911364" y="444870"/>
                    <a:pt x="920878" y="444293"/>
                  </a:cubicBezTo>
                  <a:cubicBezTo>
                    <a:pt x="949421" y="442275"/>
                    <a:pt x="977964" y="438527"/>
                    <a:pt x="1006796" y="435356"/>
                  </a:cubicBezTo>
                  <a:cubicBezTo>
                    <a:pt x="1008814" y="435067"/>
                    <a:pt x="1011697" y="433914"/>
                    <a:pt x="1012562" y="432184"/>
                  </a:cubicBezTo>
                  <a:cubicBezTo>
                    <a:pt x="1019482" y="419787"/>
                    <a:pt x="1028131" y="407966"/>
                    <a:pt x="1032744" y="394703"/>
                  </a:cubicBezTo>
                  <a:cubicBezTo>
                    <a:pt x="1038799" y="376251"/>
                    <a:pt x="1042258" y="356934"/>
                    <a:pt x="1047160" y="337040"/>
                  </a:cubicBezTo>
                  <a:cubicBezTo>
                    <a:pt x="1023806" y="340212"/>
                    <a:pt x="1003624" y="331562"/>
                    <a:pt x="985749" y="315705"/>
                  </a:cubicBezTo>
                  <a:cubicBezTo>
                    <a:pt x="983730" y="313687"/>
                    <a:pt x="977676" y="313398"/>
                    <a:pt x="975369" y="315128"/>
                  </a:cubicBezTo>
                  <a:close/>
                  <a:moveTo>
                    <a:pt x="1562667" y="314263"/>
                  </a:moveTo>
                  <a:cubicBezTo>
                    <a:pt x="1545080" y="330986"/>
                    <a:pt x="1525186" y="340788"/>
                    <a:pt x="1500102" y="338482"/>
                  </a:cubicBezTo>
                  <a:cubicBezTo>
                    <a:pt x="1505292" y="352897"/>
                    <a:pt x="1511923" y="365583"/>
                    <a:pt x="1514230" y="378846"/>
                  </a:cubicBezTo>
                  <a:cubicBezTo>
                    <a:pt x="1517690" y="399316"/>
                    <a:pt x="1527781" y="415462"/>
                    <a:pt x="1539890" y="431031"/>
                  </a:cubicBezTo>
                  <a:cubicBezTo>
                    <a:pt x="1541332" y="433049"/>
                    <a:pt x="1544791" y="434779"/>
                    <a:pt x="1547386" y="435067"/>
                  </a:cubicBezTo>
                  <a:cubicBezTo>
                    <a:pt x="1574488" y="437085"/>
                    <a:pt x="1601301" y="439392"/>
                    <a:pt x="1628403" y="439968"/>
                  </a:cubicBezTo>
                  <a:cubicBezTo>
                    <a:pt x="1639359" y="440257"/>
                    <a:pt x="1650891" y="436797"/>
                    <a:pt x="1661847" y="433626"/>
                  </a:cubicBezTo>
                  <a:cubicBezTo>
                    <a:pt x="1670785" y="431031"/>
                    <a:pt x="1673957" y="424111"/>
                    <a:pt x="1668478" y="415462"/>
                  </a:cubicBezTo>
                  <a:cubicBezTo>
                    <a:pt x="1656081" y="396145"/>
                    <a:pt x="1644837" y="376251"/>
                    <a:pt x="1630421" y="358375"/>
                  </a:cubicBezTo>
                  <a:cubicBezTo>
                    <a:pt x="1615428" y="339635"/>
                    <a:pt x="1596688" y="324066"/>
                    <a:pt x="1574200" y="314263"/>
                  </a:cubicBezTo>
                  <a:cubicBezTo>
                    <a:pt x="1571028" y="312822"/>
                    <a:pt x="1564685" y="312245"/>
                    <a:pt x="1562667" y="314263"/>
                  </a:cubicBezTo>
                  <a:close/>
                  <a:moveTo>
                    <a:pt x="1171712" y="172124"/>
                  </a:moveTo>
                  <a:cubicBezTo>
                    <a:pt x="1151818" y="172124"/>
                    <a:pt x="1134807" y="177314"/>
                    <a:pt x="1123275" y="194901"/>
                  </a:cubicBezTo>
                  <a:cubicBezTo>
                    <a:pt x="1109724" y="215659"/>
                    <a:pt x="1125870" y="250257"/>
                    <a:pt x="1150088" y="251699"/>
                  </a:cubicBezTo>
                  <a:cubicBezTo>
                    <a:pt x="1172577" y="253140"/>
                    <a:pt x="1202850" y="233535"/>
                    <a:pt x="1210634" y="212488"/>
                  </a:cubicBezTo>
                  <a:cubicBezTo>
                    <a:pt x="1217266" y="194324"/>
                    <a:pt x="1209481" y="179044"/>
                    <a:pt x="1190741" y="174719"/>
                  </a:cubicBezTo>
                  <a:cubicBezTo>
                    <a:pt x="1184398" y="173277"/>
                    <a:pt x="1178055" y="172989"/>
                    <a:pt x="1171712" y="172124"/>
                  </a:cubicBezTo>
                  <a:close/>
                  <a:moveTo>
                    <a:pt x="1380740" y="171259"/>
                  </a:moveTo>
                  <a:cubicBezTo>
                    <a:pt x="1375262" y="172412"/>
                    <a:pt x="1363729" y="173854"/>
                    <a:pt x="1352774" y="177890"/>
                  </a:cubicBezTo>
                  <a:cubicBezTo>
                    <a:pt x="1332592" y="185098"/>
                    <a:pt x="1327402" y="203262"/>
                    <a:pt x="1339223" y="221137"/>
                  </a:cubicBezTo>
                  <a:cubicBezTo>
                    <a:pt x="1351332" y="239301"/>
                    <a:pt x="1382758" y="252852"/>
                    <a:pt x="1403517" y="247086"/>
                  </a:cubicBezTo>
                  <a:cubicBezTo>
                    <a:pt x="1410725" y="245068"/>
                    <a:pt x="1418509" y="239590"/>
                    <a:pt x="1422258" y="233535"/>
                  </a:cubicBezTo>
                  <a:cubicBezTo>
                    <a:pt x="1440421" y="203839"/>
                    <a:pt x="1421104" y="171547"/>
                    <a:pt x="1380740" y="171259"/>
                  </a:cubicBezTo>
                  <a:close/>
                  <a:moveTo>
                    <a:pt x="1727583" y="0"/>
                  </a:moveTo>
                  <a:cubicBezTo>
                    <a:pt x="1729313" y="4901"/>
                    <a:pt x="1733349" y="10379"/>
                    <a:pt x="1732484" y="14992"/>
                  </a:cubicBezTo>
                  <a:cubicBezTo>
                    <a:pt x="1730755" y="24795"/>
                    <a:pt x="1728448" y="35175"/>
                    <a:pt x="1723258" y="43824"/>
                  </a:cubicBezTo>
                  <a:cubicBezTo>
                    <a:pt x="1702788" y="79287"/>
                    <a:pt x="1682318" y="114749"/>
                    <a:pt x="1659540" y="148771"/>
                  </a:cubicBezTo>
                  <a:cubicBezTo>
                    <a:pt x="1635034" y="185675"/>
                    <a:pt x="1601301" y="213642"/>
                    <a:pt x="1564397" y="237572"/>
                  </a:cubicBezTo>
                  <a:cubicBezTo>
                    <a:pt x="1561514" y="239301"/>
                    <a:pt x="1558919" y="241320"/>
                    <a:pt x="1558054" y="241608"/>
                  </a:cubicBezTo>
                  <a:cubicBezTo>
                    <a:pt x="1560649" y="261213"/>
                    <a:pt x="1563243" y="279089"/>
                    <a:pt x="1565838" y="297829"/>
                  </a:cubicBezTo>
                  <a:cubicBezTo>
                    <a:pt x="1584290" y="312245"/>
                    <a:pt x="1605914" y="326949"/>
                    <a:pt x="1624943" y="344536"/>
                  </a:cubicBezTo>
                  <a:cubicBezTo>
                    <a:pt x="1667037" y="382882"/>
                    <a:pt x="1693850" y="430166"/>
                    <a:pt x="1701058" y="487541"/>
                  </a:cubicBezTo>
                  <a:cubicBezTo>
                    <a:pt x="1704229" y="512047"/>
                    <a:pt x="1702211" y="531076"/>
                    <a:pt x="1696157" y="545780"/>
                  </a:cubicBezTo>
                  <a:cubicBezTo>
                    <a:pt x="1720952" y="571728"/>
                    <a:pt x="1744305" y="596523"/>
                    <a:pt x="1768524" y="621895"/>
                  </a:cubicBezTo>
                  <a:cubicBezTo>
                    <a:pt x="1848964" y="536842"/>
                    <a:pt x="1907203" y="437662"/>
                    <a:pt x="1945549" y="326372"/>
                  </a:cubicBezTo>
                  <a:cubicBezTo>
                    <a:pt x="1964578" y="333580"/>
                    <a:pt x="1982742" y="341365"/>
                    <a:pt x="2001482" y="347708"/>
                  </a:cubicBezTo>
                  <a:cubicBezTo>
                    <a:pt x="2073561" y="371638"/>
                    <a:pt x="2148234" y="379711"/>
                    <a:pt x="2223773" y="378846"/>
                  </a:cubicBezTo>
                  <a:cubicBezTo>
                    <a:pt x="2268174" y="378269"/>
                    <a:pt x="2312286" y="374809"/>
                    <a:pt x="2356686" y="372503"/>
                  </a:cubicBezTo>
                  <a:cubicBezTo>
                    <a:pt x="2360146" y="372214"/>
                    <a:pt x="2363894" y="370485"/>
                    <a:pt x="2366489" y="368178"/>
                  </a:cubicBezTo>
                  <a:cubicBezTo>
                    <a:pt x="2386671" y="349726"/>
                    <a:pt x="2405700" y="330697"/>
                    <a:pt x="2413772" y="303596"/>
                  </a:cubicBezTo>
                  <a:cubicBezTo>
                    <a:pt x="2414638" y="300713"/>
                    <a:pt x="2417521" y="298406"/>
                    <a:pt x="2420692" y="294081"/>
                  </a:cubicBezTo>
                  <a:cubicBezTo>
                    <a:pt x="2422999" y="312245"/>
                    <a:pt x="2417809" y="326372"/>
                    <a:pt x="2408294" y="337328"/>
                  </a:cubicBezTo>
                  <a:cubicBezTo>
                    <a:pt x="2395320" y="352609"/>
                    <a:pt x="2380040" y="366160"/>
                    <a:pt x="2365624" y="380287"/>
                  </a:cubicBezTo>
                  <a:cubicBezTo>
                    <a:pt x="2363894" y="382017"/>
                    <a:pt x="2360722" y="382594"/>
                    <a:pt x="2358128" y="383170"/>
                  </a:cubicBezTo>
                  <a:cubicBezTo>
                    <a:pt x="2288932" y="397298"/>
                    <a:pt x="2219448" y="406812"/>
                    <a:pt x="2148522" y="403641"/>
                  </a:cubicBezTo>
                  <a:cubicBezTo>
                    <a:pt x="2080768" y="400470"/>
                    <a:pt x="2016474" y="386054"/>
                    <a:pt x="1958811" y="348861"/>
                  </a:cubicBezTo>
                  <a:cubicBezTo>
                    <a:pt x="1957947" y="348284"/>
                    <a:pt x="1957082" y="347996"/>
                    <a:pt x="1955352" y="347419"/>
                  </a:cubicBezTo>
                  <a:cubicBezTo>
                    <a:pt x="1929403" y="465052"/>
                    <a:pt x="1872894" y="566250"/>
                    <a:pt x="1792742" y="652745"/>
                  </a:cubicBezTo>
                  <a:cubicBezTo>
                    <a:pt x="1809753" y="685036"/>
                    <a:pt x="1827628" y="716174"/>
                    <a:pt x="1842621" y="748465"/>
                  </a:cubicBezTo>
                  <a:cubicBezTo>
                    <a:pt x="1874335" y="817373"/>
                    <a:pt x="1891922" y="890317"/>
                    <a:pt x="1903167" y="964702"/>
                  </a:cubicBezTo>
                  <a:cubicBezTo>
                    <a:pt x="1912969" y="1028708"/>
                    <a:pt x="1917006" y="1093290"/>
                    <a:pt x="1917294" y="1158161"/>
                  </a:cubicBezTo>
                  <a:cubicBezTo>
                    <a:pt x="1917294" y="1160179"/>
                    <a:pt x="1917583" y="1162198"/>
                    <a:pt x="1917583" y="1165657"/>
                  </a:cubicBezTo>
                  <a:cubicBezTo>
                    <a:pt x="2008402" y="1152683"/>
                    <a:pt x="2092878" y="1123275"/>
                    <a:pt x="2173894" y="1080893"/>
                  </a:cubicBezTo>
                  <a:cubicBezTo>
                    <a:pt x="2181967" y="1098192"/>
                    <a:pt x="2189175" y="1115490"/>
                    <a:pt x="2198113" y="1132213"/>
                  </a:cubicBezTo>
                  <a:cubicBezTo>
                    <a:pt x="2234729" y="1201120"/>
                    <a:pt x="2285184" y="1259648"/>
                    <a:pt x="2341982" y="1312409"/>
                  </a:cubicBezTo>
                  <a:cubicBezTo>
                    <a:pt x="2373120" y="1341529"/>
                    <a:pt x="2406565" y="1368343"/>
                    <a:pt x="2439144" y="1395733"/>
                  </a:cubicBezTo>
                  <a:cubicBezTo>
                    <a:pt x="2442604" y="1398616"/>
                    <a:pt x="2448082" y="1400634"/>
                    <a:pt x="2452695" y="1400634"/>
                  </a:cubicBezTo>
                  <a:cubicBezTo>
                    <a:pt x="2479220" y="1400634"/>
                    <a:pt x="2505456" y="1400057"/>
                    <a:pt x="2529675" y="1386218"/>
                  </a:cubicBezTo>
                  <a:cubicBezTo>
                    <a:pt x="2532558" y="1384488"/>
                    <a:pt x="2536595" y="1384777"/>
                    <a:pt x="2542649" y="1383623"/>
                  </a:cubicBezTo>
                  <a:cubicBezTo>
                    <a:pt x="2531693" y="1397463"/>
                    <a:pt x="2519008" y="1404959"/>
                    <a:pt x="2504592" y="1406689"/>
                  </a:cubicBezTo>
                  <a:cubicBezTo>
                    <a:pt x="2484122" y="1408995"/>
                    <a:pt x="2463651" y="1408707"/>
                    <a:pt x="2442892" y="1408995"/>
                  </a:cubicBezTo>
                  <a:cubicBezTo>
                    <a:pt x="2440298" y="1408995"/>
                    <a:pt x="2437703" y="1407553"/>
                    <a:pt x="2435396" y="1406112"/>
                  </a:cubicBezTo>
                  <a:cubicBezTo>
                    <a:pt x="2373696" y="1367189"/>
                    <a:pt x="2314304" y="1325384"/>
                    <a:pt x="2263849" y="1271757"/>
                  </a:cubicBezTo>
                  <a:cubicBezTo>
                    <a:pt x="2219448" y="1224474"/>
                    <a:pt x="2184562" y="1171712"/>
                    <a:pt x="2168128" y="1107994"/>
                  </a:cubicBezTo>
                  <a:cubicBezTo>
                    <a:pt x="2167840" y="1106264"/>
                    <a:pt x="2166975" y="1104823"/>
                    <a:pt x="2166975" y="1104534"/>
                  </a:cubicBezTo>
                  <a:cubicBezTo>
                    <a:pt x="2140162" y="1119527"/>
                    <a:pt x="2113925" y="1135673"/>
                    <a:pt x="2086247" y="1149223"/>
                  </a:cubicBezTo>
                  <a:cubicBezTo>
                    <a:pt x="2035215" y="1174595"/>
                    <a:pt x="1981300" y="1190741"/>
                    <a:pt x="1925655" y="1201985"/>
                  </a:cubicBezTo>
                  <a:cubicBezTo>
                    <a:pt x="1917294" y="1203715"/>
                    <a:pt x="1915564" y="1206886"/>
                    <a:pt x="1915276" y="1214383"/>
                  </a:cubicBezTo>
                  <a:cubicBezTo>
                    <a:pt x="1908933" y="1340088"/>
                    <a:pt x="1880678" y="1460892"/>
                    <a:pt x="1827917" y="1575353"/>
                  </a:cubicBezTo>
                  <a:cubicBezTo>
                    <a:pt x="1795625" y="1644837"/>
                    <a:pt x="1754973" y="1708843"/>
                    <a:pt x="1704806" y="1767082"/>
                  </a:cubicBezTo>
                  <a:cubicBezTo>
                    <a:pt x="1703364" y="1768812"/>
                    <a:pt x="1701635" y="1770542"/>
                    <a:pt x="1699040" y="1773714"/>
                  </a:cubicBezTo>
                  <a:cubicBezTo>
                    <a:pt x="1793895" y="1803410"/>
                    <a:pt x="1889904" y="1814366"/>
                    <a:pt x="1988508" y="1808888"/>
                  </a:cubicBezTo>
                  <a:cubicBezTo>
                    <a:pt x="1988508" y="1811771"/>
                    <a:pt x="1988796" y="1814078"/>
                    <a:pt x="1988796" y="1816384"/>
                  </a:cubicBezTo>
                  <a:cubicBezTo>
                    <a:pt x="1984760" y="1893076"/>
                    <a:pt x="2001482" y="1966308"/>
                    <a:pt x="2025989" y="2038387"/>
                  </a:cubicBezTo>
                  <a:cubicBezTo>
                    <a:pt x="2045882" y="2096338"/>
                    <a:pt x="2071543" y="2151982"/>
                    <a:pt x="2099798" y="2206474"/>
                  </a:cubicBezTo>
                  <a:cubicBezTo>
                    <a:pt x="2101816" y="2210222"/>
                    <a:pt x="2105852" y="2213970"/>
                    <a:pt x="2109889" y="2215700"/>
                  </a:cubicBezTo>
                  <a:cubicBezTo>
                    <a:pt x="2134107" y="2226944"/>
                    <a:pt x="2158902" y="2237324"/>
                    <a:pt x="2186868" y="2234440"/>
                  </a:cubicBezTo>
                  <a:cubicBezTo>
                    <a:pt x="2189752" y="2232999"/>
                    <a:pt x="2192923" y="2234729"/>
                    <a:pt x="2196095" y="2235594"/>
                  </a:cubicBezTo>
                  <a:cubicBezTo>
                    <a:pt x="2176489" y="2246550"/>
                    <a:pt x="2156596" y="2244243"/>
                    <a:pt x="2137278" y="2237035"/>
                  </a:cubicBezTo>
                  <a:cubicBezTo>
                    <a:pt x="2124016" y="2232134"/>
                    <a:pt x="2111618" y="2225215"/>
                    <a:pt x="2098933" y="2218871"/>
                  </a:cubicBezTo>
                  <a:cubicBezTo>
                    <a:pt x="2096050" y="2217430"/>
                    <a:pt x="2093455" y="2214835"/>
                    <a:pt x="2091436" y="2212240"/>
                  </a:cubicBezTo>
                  <a:cubicBezTo>
                    <a:pt x="2050784" y="2150829"/>
                    <a:pt x="2014168" y="2087400"/>
                    <a:pt x="1990526" y="2017340"/>
                  </a:cubicBezTo>
                  <a:cubicBezTo>
                    <a:pt x="1970344" y="1957947"/>
                    <a:pt x="1961118" y="1897112"/>
                    <a:pt x="1971498" y="1834548"/>
                  </a:cubicBezTo>
                  <a:cubicBezTo>
                    <a:pt x="1972074" y="1831953"/>
                    <a:pt x="1972074" y="1829070"/>
                    <a:pt x="1972362" y="1825034"/>
                  </a:cubicBezTo>
                  <a:cubicBezTo>
                    <a:pt x="1965443" y="1826187"/>
                    <a:pt x="1959100" y="1827340"/>
                    <a:pt x="1952469" y="1828205"/>
                  </a:cubicBezTo>
                  <a:cubicBezTo>
                    <a:pt x="1870299" y="1840314"/>
                    <a:pt x="1788994" y="1833683"/>
                    <a:pt x="1708554" y="1814078"/>
                  </a:cubicBezTo>
                  <a:cubicBezTo>
                    <a:pt x="1697598" y="1811483"/>
                    <a:pt x="1686930" y="1808023"/>
                    <a:pt x="1675974" y="1806005"/>
                  </a:cubicBezTo>
                  <a:cubicBezTo>
                    <a:pt x="1672227" y="1805428"/>
                    <a:pt x="1666748" y="1806581"/>
                    <a:pt x="1663865" y="1809176"/>
                  </a:cubicBezTo>
                  <a:cubicBezTo>
                    <a:pt x="1598995" y="1871452"/>
                    <a:pt x="1525186" y="1919601"/>
                    <a:pt x="1439556" y="1948432"/>
                  </a:cubicBezTo>
                  <a:cubicBezTo>
                    <a:pt x="1370361" y="1971786"/>
                    <a:pt x="1299147" y="1980147"/>
                    <a:pt x="1226203" y="1972939"/>
                  </a:cubicBezTo>
                  <a:cubicBezTo>
                    <a:pt x="1104246" y="1960830"/>
                    <a:pt x="1000164" y="1908933"/>
                    <a:pt x="908480" y="1829646"/>
                  </a:cubicBezTo>
                  <a:cubicBezTo>
                    <a:pt x="905020" y="1826475"/>
                    <a:pt x="901272" y="1823304"/>
                    <a:pt x="897813" y="1820420"/>
                  </a:cubicBezTo>
                  <a:cubicBezTo>
                    <a:pt x="897236" y="1820132"/>
                    <a:pt x="896659" y="1819844"/>
                    <a:pt x="895506" y="1818979"/>
                  </a:cubicBezTo>
                  <a:cubicBezTo>
                    <a:pt x="819103" y="1885579"/>
                    <a:pt x="733185" y="1936323"/>
                    <a:pt x="633428" y="1962271"/>
                  </a:cubicBezTo>
                  <a:cubicBezTo>
                    <a:pt x="640347" y="1973516"/>
                    <a:pt x="647555" y="1984183"/>
                    <a:pt x="653898" y="1995428"/>
                  </a:cubicBezTo>
                  <a:cubicBezTo>
                    <a:pt x="680423" y="2042134"/>
                    <a:pt x="693109" y="2093166"/>
                    <a:pt x="698875" y="2146216"/>
                  </a:cubicBezTo>
                  <a:cubicBezTo>
                    <a:pt x="706372" y="2218871"/>
                    <a:pt x="700317" y="2290950"/>
                    <a:pt x="689072" y="2362741"/>
                  </a:cubicBezTo>
                  <a:cubicBezTo>
                    <a:pt x="688784" y="2364471"/>
                    <a:pt x="689072" y="2366489"/>
                    <a:pt x="688208" y="2367642"/>
                  </a:cubicBezTo>
                  <a:cubicBezTo>
                    <a:pt x="667449" y="2397915"/>
                    <a:pt x="646114" y="2427035"/>
                    <a:pt x="604020" y="2429341"/>
                  </a:cubicBezTo>
                  <a:cubicBezTo>
                    <a:pt x="607479" y="2426746"/>
                    <a:pt x="610651" y="2423575"/>
                    <a:pt x="614399" y="2422133"/>
                  </a:cubicBezTo>
                  <a:cubicBezTo>
                    <a:pt x="640924" y="2411754"/>
                    <a:pt x="659088" y="2391284"/>
                    <a:pt x="676675" y="2369660"/>
                  </a:cubicBezTo>
                  <a:cubicBezTo>
                    <a:pt x="678117" y="2367930"/>
                    <a:pt x="678405" y="2365335"/>
                    <a:pt x="678694" y="2363029"/>
                  </a:cubicBezTo>
                  <a:cubicBezTo>
                    <a:pt x="683594" y="2256641"/>
                    <a:pt x="680711" y="2151118"/>
                    <a:pt x="649862" y="2048189"/>
                  </a:cubicBezTo>
                  <a:cubicBezTo>
                    <a:pt x="640059" y="2016186"/>
                    <a:pt x="626220" y="1985337"/>
                    <a:pt x="613822" y="1953045"/>
                  </a:cubicBezTo>
                  <a:cubicBezTo>
                    <a:pt x="707236" y="1916141"/>
                    <a:pt x="792578" y="1862515"/>
                    <a:pt x="868981" y="1791877"/>
                  </a:cubicBezTo>
                  <a:cubicBezTo>
                    <a:pt x="863791" y="1786111"/>
                    <a:pt x="859178" y="1780633"/>
                    <a:pt x="854277" y="1775443"/>
                  </a:cubicBezTo>
                  <a:cubicBezTo>
                    <a:pt x="781045" y="1694138"/>
                    <a:pt x="728283" y="1600725"/>
                    <a:pt x="691091" y="1498085"/>
                  </a:cubicBezTo>
                  <a:cubicBezTo>
                    <a:pt x="664854" y="1424852"/>
                    <a:pt x="647555" y="1349602"/>
                    <a:pt x="639771" y="1272334"/>
                  </a:cubicBezTo>
                  <a:cubicBezTo>
                    <a:pt x="638906" y="1264549"/>
                    <a:pt x="637176" y="1259648"/>
                    <a:pt x="627373" y="1257918"/>
                  </a:cubicBezTo>
                  <a:cubicBezTo>
                    <a:pt x="545780" y="1243214"/>
                    <a:pt x="468800" y="1215536"/>
                    <a:pt x="397875" y="1171712"/>
                  </a:cubicBezTo>
                  <a:cubicBezTo>
                    <a:pt x="390667" y="1167387"/>
                    <a:pt x="383747" y="1162198"/>
                    <a:pt x="375963" y="1157008"/>
                  </a:cubicBezTo>
                  <a:cubicBezTo>
                    <a:pt x="375098" y="1160179"/>
                    <a:pt x="373945" y="1162774"/>
                    <a:pt x="373368" y="1165657"/>
                  </a:cubicBezTo>
                  <a:cubicBezTo>
                    <a:pt x="354627" y="1237159"/>
                    <a:pt x="312822" y="1294246"/>
                    <a:pt x="260925" y="1344701"/>
                  </a:cubicBezTo>
                  <a:cubicBezTo>
                    <a:pt x="214795" y="1389678"/>
                    <a:pt x="162610" y="1426582"/>
                    <a:pt x="107541" y="1459739"/>
                  </a:cubicBezTo>
                  <a:cubicBezTo>
                    <a:pt x="98604" y="1465217"/>
                    <a:pt x="85341" y="1464640"/>
                    <a:pt x="74097" y="1464928"/>
                  </a:cubicBezTo>
                  <a:cubicBezTo>
                    <a:pt x="51897" y="1465505"/>
                    <a:pt x="29985" y="1462910"/>
                    <a:pt x="11244" y="1449071"/>
                  </a:cubicBezTo>
                  <a:cubicBezTo>
                    <a:pt x="8938" y="1447629"/>
                    <a:pt x="6920" y="1445611"/>
                    <a:pt x="5190" y="1443881"/>
                  </a:cubicBezTo>
                  <a:cubicBezTo>
                    <a:pt x="4036" y="1442728"/>
                    <a:pt x="3172" y="1441575"/>
                    <a:pt x="0" y="1437827"/>
                  </a:cubicBezTo>
                  <a:cubicBezTo>
                    <a:pt x="6920" y="1439556"/>
                    <a:pt x="11244" y="1440133"/>
                    <a:pt x="14992" y="1441863"/>
                  </a:cubicBezTo>
                  <a:cubicBezTo>
                    <a:pt x="40076" y="1454837"/>
                    <a:pt x="66889" y="1455414"/>
                    <a:pt x="94279" y="1455125"/>
                  </a:cubicBezTo>
                  <a:cubicBezTo>
                    <a:pt x="96874" y="1455125"/>
                    <a:pt x="100045" y="1453395"/>
                    <a:pt x="102352" y="1451666"/>
                  </a:cubicBezTo>
                  <a:cubicBezTo>
                    <a:pt x="177314" y="1392849"/>
                    <a:pt x="247662" y="1329709"/>
                    <a:pt x="304172" y="1252152"/>
                  </a:cubicBezTo>
                  <a:cubicBezTo>
                    <a:pt x="328391" y="1218707"/>
                    <a:pt x="349438" y="1183244"/>
                    <a:pt x="364718" y="1144610"/>
                  </a:cubicBezTo>
                  <a:cubicBezTo>
                    <a:pt x="365872" y="1141727"/>
                    <a:pt x="367313" y="1139132"/>
                    <a:pt x="369043" y="1135384"/>
                  </a:cubicBezTo>
                  <a:cubicBezTo>
                    <a:pt x="452943" y="1179208"/>
                    <a:pt x="541167" y="1208328"/>
                    <a:pt x="634869" y="1222167"/>
                  </a:cubicBezTo>
                  <a:cubicBezTo>
                    <a:pt x="634869" y="1181803"/>
                    <a:pt x="633716" y="1142592"/>
                    <a:pt x="635158" y="1103381"/>
                  </a:cubicBezTo>
                  <a:cubicBezTo>
                    <a:pt x="638906" y="1000164"/>
                    <a:pt x="651592" y="898389"/>
                    <a:pt x="685613" y="800362"/>
                  </a:cubicBezTo>
                  <a:cubicBezTo>
                    <a:pt x="697722" y="765476"/>
                    <a:pt x="713580" y="731743"/>
                    <a:pt x="728283" y="696280"/>
                  </a:cubicBezTo>
                  <a:cubicBezTo>
                    <a:pt x="657070" y="645825"/>
                    <a:pt x="594217" y="584126"/>
                    <a:pt x="547222" y="506858"/>
                  </a:cubicBezTo>
                  <a:cubicBezTo>
                    <a:pt x="546357" y="507146"/>
                    <a:pt x="545492" y="507434"/>
                    <a:pt x="544915" y="508011"/>
                  </a:cubicBezTo>
                  <a:cubicBezTo>
                    <a:pt x="499361" y="567404"/>
                    <a:pt x="437662" y="603443"/>
                    <a:pt x="369043" y="629103"/>
                  </a:cubicBezTo>
                  <a:cubicBezTo>
                    <a:pt x="308209" y="651880"/>
                    <a:pt x="244779" y="663989"/>
                    <a:pt x="180485" y="672927"/>
                  </a:cubicBezTo>
                  <a:cubicBezTo>
                    <a:pt x="175295" y="673504"/>
                    <a:pt x="169529" y="672639"/>
                    <a:pt x="164628" y="671197"/>
                  </a:cubicBezTo>
                  <a:cubicBezTo>
                    <a:pt x="140698" y="663124"/>
                    <a:pt x="117632" y="653321"/>
                    <a:pt x="101199" y="633140"/>
                  </a:cubicBezTo>
                  <a:cubicBezTo>
                    <a:pt x="96009" y="626797"/>
                    <a:pt x="92549" y="619301"/>
                    <a:pt x="88513" y="612093"/>
                  </a:cubicBezTo>
                  <a:cubicBezTo>
                    <a:pt x="89378" y="611516"/>
                    <a:pt x="89954" y="610939"/>
                    <a:pt x="90819" y="610363"/>
                  </a:cubicBezTo>
                  <a:cubicBezTo>
                    <a:pt x="93991" y="612669"/>
                    <a:pt x="97739" y="614687"/>
                    <a:pt x="99757" y="617571"/>
                  </a:cubicBezTo>
                  <a:cubicBezTo>
                    <a:pt x="117056" y="640347"/>
                    <a:pt x="141851" y="651880"/>
                    <a:pt x="167222" y="662836"/>
                  </a:cubicBezTo>
                  <a:cubicBezTo>
                    <a:pt x="169817" y="663989"/>
                    <a:pt x="173277" y="663989"/>
                    <a:pt x="175872" y="663124"/>
                  </a:cubicBezTo>
                  <a:cubicBezTo>
                    <a:pt x="258618" y="642366"/>
                    <a:pt x="339923" y="616994"/>
                    <a:pt x="416038" y="577495"/>
                  </a:cubicBezTo>
                  <a:cubicBezTo>
                    <a:pt x="462169" y="553565"/>
                    <a:pt x="505128" y="525022"/>
                    <a:pt x="542609" y="488405"/>
                  </a:cubicBezTo>
                  <a:cubicBezTo>
                    <a:pt x="544339" y="486676"/>
                    <a:pt x="546068" y="485234"/>
                    <a:pt x="548663" y="483216"/>
                  </a:cubicBezTo>
                  <a:cubicBezTo>
                    <a:pt x="604885" y="555295"/>
                    <a:pt x="671485" y="615841"/>
                    <a:pt x="747601" y="665431"/>
                  </a:cubicBezTo>
                  <a:cubicBezTo>
                    <a:pt x="764034" y="645537"/>
                    <a:pt x="779027" y="625643"/>
                    <a:pt x="796326" y="607479"/>
                  </a:cubicBezTo>
                  <a:cubicBezTo>
                    <a:pt x="813336" y="589604"/>
                    <a:pt x="832365" y="573747"/>
                    <a:pt x="850817" y="556736"/>
                  </a:cubicBezTo>
                  <a:cubicBezTo>
                    <a:pt x="836978" y="531941"/>
                    <a:pt x="844186" y="505993"/>
                    <a:pt x="850817" y="480621"/>
                  </a:cubicBezTo>
                  <a:cubicBezTo>
                    <a:pt x="870134" y="405659"/>
                    <a:pt x="913093" y="347131"/>
                    <a:pt x="977676" y="304749"/>
                  </a:cubicBezTo>
                  <a:cubicBezTo>
                    <a:pt x="982865" y="301289"/>
                    <a:pt x="984596" y="298694"/>
                    <a:pt x="983154" y="291775"/>
                  </a:cubicBezTo>
                  <a:cubicBezTo>
                    <a:pt x="979406" y="276206"/>
                    <a:pt x="982865" y="260925"/>
                    <a:pt x="989497" y="246509"/>
                  </a:cubicBezTo>
                  <a:cubicBezTo>
                    <a:pt x="992380" y="240743"/>
                    <a:pt x="995263" y="234977"/>
                    <a:pt x="998723" y="228634"/>
                  </a:cubicBezTo>
                  <a:cubicBezTo>
                    <a:pt x="996416" y="227192"/>
                    <a:pt x="993821" y="225751"/>
                    <a:pt x="991227" y="224309"/>
                  </a:cubicBezTo>
                  <a:cubicBezTo>
                    <a:pt x="937312" y="199226"/>
                    <a:pt x="893488" y="161745"/>
                    <a:pt x="857449" y="114749"/>
                  </a:cubicBezTo>
                  <a:cubicBezTo>
                    <a:pt x="842744" y="95432"/>
                    <a:pt x="826599" y="76980"/>
                    <a:pt x="812183" y="57375"/>
                  </a:cubicBezTo>
                  <a:cubicBezTo>
                    <a:pt x="807282" y="50743"/>
                    <a:pt x="804110" y="42382"/>
                    <a:pt x="801804" y="34598"/>
                  </a:cubicBezTo>
                  <a:cubicBezTo>
                    <a:pt x="800651" y="30850"/>
                    <a:pt x="802380" y="24795"/>
                    <a:pt x="805264" y="22200"/>
                  </a:cubicBezTo>
                  <a:cubicBezTo>
                    <a:pt x="807282" y="20470"/>
                    <a:pt x="813913" y="21912"/>
                    <a:pt x="817085" y="24219"/>
                  </a:cubicBezTo>
                  <a:cubicBezTo>
                    <a:pt x="831500" y="34021"/>
                    <a:pt x="840150" y="48725"/>
                    <a:pt x="843610" y="65159"/>
                  </a:cubicBezTo>
                  <a:cubicBezTo>
                    <a:pt x="847934" y="85053"/>
                    <a:pt x="858890" y="99757"/>
                    <a:pt x="871864" y="114173"/>
                  </a:cubicBezTo>
                  <a:cubicBezTo>
                    <a:pt x="911075" y="157420"/>
                    <a:pt x="957206" y="189711"/>
                    <a:pt x="1012562" y="209605"/>
                  </a:cubicBezTo>
                  <a:cubicBezTo>
                    <a:pt x="1020346" y="185963"/>
                    <a:pt x="1039375" y="177025"/>
                    <a:pt x="1060134" y="170394"/>
                  </a:cubicBezTo>
                  <a:cubicBezTo>
                    <a:pt x="1050331" y="161168"/>
                    <a:pt x="1039087" y="152519"/>
                    <a:pt x="1031014" y="141851"/>
                  </a:cubicBezTo>
                  <a:cubicBezTo>
                    <a:pt x="1007372" y="111001"/>
                    <a:pt x="997570" y="75827"/>
                    <a:pt x="1004489" y="36904"/>
                  </a:cubicBezTo>
                  <a:cubicBezTo>
                    <a:pt x="1006796" y="23642"/>
                    <a:pt x="1015733" y="14992"/>
                    <a:pt x="1028996" y="11244"/>
                  </a:cubicBezTo>
                  <a:cubicBezTo>
                    <a:pt x="1041970" y="7496"/>
                    <a:pt x="1049178" y="9514"/>
                    <a:pt x="1053503" y="21912"/>
                  </a:cubicBezTo>
                  <a:cubicBezTo>
                    <a:pt x="1060134" y="40653"/>
                    <a:pt x="1064747" y="59970"/>
                    <a:pt x="1069648" y="79287"/>
                  </a:cubicBezTo>
                  <a:cubicBezTo>
                    <a:pt x="1073108" y="92837"/>
                    <a:pt x="1073973" y="106965"/>
                    <a:pt x="1078586" y="119939"/>
                  </a:cubicBezTo>
                  <a:cubicBezTo>
                    <a:pt x="1082334" y="131183"/>
                    <a:pt x="1089830" y="140986"/>
                    <a:pt x="1095020" y="150500"/>
                  </a:cubicBezTo>
                  <a:cubicBezTo>
                    <a:pt x="1214094" y="77845"/>
                    <a:pt x="1329997" y="76692"/>
                    <a:pt x="1449071" y="149059"/>
                  </a:cubicBezTo>
                  <a:cubicBezTo>
                    <a:pt x="1469541" y="139256"/>
                    <a:pt x="1478190" y="118497"/>
                    <a:pt x="1484245" y="95721"/>
                  </a:cubicBezTo>
                  <a:cubicBezTo>
                    <a:pt x="1490012" y="73232"/>
                    <a:pt x="1496643" y="50743"/>
                    <a:pt x="1502986" y="28543"/>
                  </a:cubicBezTo>
                  <a:cubicBezTo>
                    <a:pt x="1503274" y="27967"/>
                    <a:pt x="1503562" y="27390"/>
                    <a:pt x="1503851" y="26813"/>
                  </a:cubicBezTo>
                  <a:cubicBezTo>
                    <a:pt x="1507887" y="19029"/>
                    <a:pt x="1510194" y="8938"/>
                    <a:pt x="1520285" y="8073"/>
                  </a:cubicBezTo>
                  <a:cubicBezTo>
                    <a:pt x="1532682" y="7208"/>
                    <a:pt x="1543638" y="12109"/>
                    <a:pt x="1550846" y="22777"/>
                  </a:cubicBezTo>
                  <a:cubicBezTo>
                    <a:pt x="1560072" y="36904"/>
                    <a:pt x="1559495" y="52473"/>
                    <a:pt x="1556612" y="68042"/>
                  </a:cubicBezTo>
                  <a:cubicBezTo>
                    <a:pt x="1549116" y="111290"/>
                    <a:pt x="1529222" y="146464"/>
                    <a:pt x="1490300" y="166358"/>
                  </a:cubicBezTo>
                  <a:cubicBezTo>
                    <a:pt x="1501256" y="172701"/>
                    <a:pt x="1512500" y="178755"/>
                    <a:pt x="1523168" y="185963"/>
                  </a:cubicBezTo>
                  <a:cubicBezTo>
                    <a:pt x="1531529" y="191730"/>
                    <a:pt x="1536430" y="200091"/>
                    <a:pt x="1536430" y="211047"/>
                  </a:cubicBezTo>
                  <a:cubicBezTo>
                    <a:pt x="1536430" y="214795"/>
                    <a:pt x="1539890" y="218543"/>
                    <a:pt x="1541908" y="222867"/>
                  </a:cubicBezTo>
                  <a:cubicBezTo>
                    <a:pt x="1583137" y="202974"/>
                    <a:pt x="1618023" y="176161"/>
                    <a:pt x="1645990" y="141851"/>
                  </a:cubicBezTo>
                  <a:cubicBezTo>
                    <a:pt x="1662424" y="121669"/>
                    <a:pt x="1676551" y="99757"/>
                    <a:pt x="1690679" y="77845"/>
                  </a:cubicBezTo>
                  <a:cubicBezTo>
                    <a:pt x="1694138" y="72367"/>
                    <a:pt x="1693562" y="64294"/>
                    <a:pt x="1695292" y="57375"/>
                  </a:cubicBezTo>
                  <a:cubicBezTo>
                    <a:pt x="1698463" y="44977"/>
                    <a:pt x="1701346" y="32580"/>
                    <a:pt x="1705383" y="20470"/>
                  </a:cubicBezTo>
                  <a:cubicBezTo>
                    <a:pt x="1707113" y="15569"/>
                    <a:pt x="1710284" y="10379"/>
                    <a:pt x="1714032" y="6920"/>
                  </a:cubicBezTo>
                  <a:cubicBezTo>
                    <a:pt x="1717780" y="3460"/>
                    <a:pt x="1722970" y="2307"/>
                    <a:pt x="1727583" y="0"/>
                  </a:cubicBezTo>
                  <a:close/>
                </a:path>
              </a:pathLst>
            </a:custGeom>
            <a:solidFill>
              <a:srgbClr val="000000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464A9B2-6718-47A0-BDE5-D63361829AE9}"/>
                </a:ext>
              </a:extLst>
            </p:cNvPr>
            <p:cNvSpPr/>
            <p:nvPr/>
          </p:nvSpPr>
          <p:spPr>
            <a:xfrm>
              <a:off x="9850169" y="1593781"/>
              <a:ext cx="617398" cy="1420139"/>
            </a:xfrm>
            <a:custGeom>
              <a:avLst/>
              <a:gdLst>
                <a:gd name="connsiteX0" fmla="*/ 392988 w 617398"/>
                <a:gd name="connsiteY0" fmla="*/ 908059 h 1420139"/>
                <a:gd name="connsiteX1" fmla="*/ 282152 w 617398"/>
                <a:gd name="connsiteY1" fmla="*/ 1018895 h 1420139"/>
                <a:gd name="connsiteX2" fmla="*/ 392988 w 617398"/>
                <a:gd name="connsiteY2" fmla="*/ 1129731 h 1420139"/>
                <a:gd name="connsiteX3" fmla="*/ 503824 w 617398"/>
                <a:gd name="connsiteY3" fmla="*/ 1018895 h 1420139"/>
                <a:gd name="connsiteX4" fmla="*/ 392988 w 617398"/>
                <a:gd name="connsiteY4" fmla="*/ 908059 h 1420139"/>
                <a:gd name="connsiteX5" fmla="*/ 255863 w 617398"/>
                <a:gd name="connsiteY5" fmla="*/ 531904 h 1420139"/>
                <a:gd name="connsiteX6" fmla="*/ 145027 w 617398"/>
                <a:gd name="connsiteY6" fmla="*/ 642740 h 1420139"/>
                <a:gd name="connsiteX7" fmla="*/ 255863 w 617398"/>
                <a:gd name="connsiteY7" fmla="*/ 753576 h 1420139"/>
                <a:gd name="connsiteX8" fmla="*/ 366699 w 617398"/>
                <a:gd name="connsiteY8" fmla="*/ 642740 h 1420139"/>
                <a:gd name="connsiteX9" fmla="*/ 255863 w 617398"/>
                <a:gd name="connsiteY9" fmla="*/ 531904 h 1420139"/>
                <a:gd name="connsiteX10" fmla="*/ 392988 w 617398"/>
                <a:gd name="connsiteY10" fmla="*/ 155748 h 1420139"/>
                <a:gd name="connsiteX11" fmla="*/ 282152 w 617398"/>
                <a:gd name="connsiteY11" fmla="*/ 266584 h 1420139"/>
                <a:gd name="connsiteX12" fmla="*/ 392988 w 617398"/>
                <a:gd name="connsiteY12" fmla="*/ 377420 h 1420139"/>
                <a:gd name="connsiteX13" fmla="*/ 503824 w 617398"/>
                <a:gd name="connsiteY13" fmla="*/ 266584 h 1420139"/>
                <a:gd name="connsiteX14" fmla="*/ 392988 w 617398"/>
                <a:gd name="connsiteY14" fmla="*/ 155748 h 1420139"/>
                <a:gd name="connsiteX15" fmla="*/ 194691 w 617398"/>
                <a:gd name="connsiteY15" fmla="*/ 0 h 1420139"/>
                <a:gd name="connsiteX16" fmla="*/ 234615 w 617398"/>
                <a:gd name="connsiteY16" fmla="*/ 17890 h 1420139"/>
                <a:gd name="connsiteX17" fmla="*/ 533063 w 617398"/>
                <a:gd name="connsiteY17" fmla="*/ 77380 h 1420139"/>
                <a:gd name="connsiteX18" fmla="*/ 617398 w 617398"/>
                <a:gd name="connsiteY18" fmla="*/ 80523 h 1420139"/>
                <a:gd name="connsiteX19" fmla="*/ 617398 w 617398"/>
                <a:gd name="connsiteY19" fmla="*/ 1420139 h 1420139"/>
                <a:gd name="connsiteX20" fmla="*/ 520627 w 617398"/>
                <a:gd name="connsiteY20" fmla="*/ 1407687 h 1420139"/>
                <a:gd name="connsiteX21" fmla="*/ 0 w 617398"/>
                <a:gd name="connsiteY21" fmla="*/ 592378 h 1420139"/>
                <a:gd name="connsiteX22" fmla="*/ 190977 w 617398"/>
                <a:gd name="connsiteY22" fmla="*/ 3912 h 142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17398" h="1420139">
                  <a:moveTo>
                    <a:pt x="392988" y="908059"/>
                  </a:moveTo>
                  <a:cubicBezTo>
                    <a:pt x="331775" y="908059"/>
                    <a:pt x="282152" y="957682"/>
                    <a:pt x="282152" y="1018895"/>
                  </a:cubicBezTo>
                  <a:cubicBezTo>
                    <a:pt x="282152" y="1080108"/>
                    <a:pt x="331775" y="1129731"/>
                    <a:pt x="392988" y="1129731"/>
                  </a:cubicBezTo>
                  <a:cubicBezTo>
                    <a:pt x="454201" y="1129731"/>
                    <a:pt x="503824" y="1080108"/>
                    <a:pt x="503824" y="1018895"/>
                  </a:cubicBezTo>
                  <a:cubicBezTo>
                    <a:pt x="503824" y="957682"/>
                    <a:pt x="454201" y="908059"/>
                    <a:pt x="392988" y="908059"/>
                  </a:cubicBezTo>
                  <a:close/>
                  <a:moveTo>
                    <a:pt x="255863" y="531904"/>
                  </a:moveTo>
                  <a:cubicBezTo>
                    <a:pt x="194650" y="531904"/>
                    <a:pt x="145027" y="581527"/>
                    <a:pt x="145027" y="642740"/>
                  </a:cubicBezTo>
                  <a:cubicBezTo>
                    <a:pt x="145027" y="703953"/>
                    <a:pt x="194650" y="753576"/>
                    <a:pt x="255863" y="753576"/>
                  </a:cubicBezTo>
                  <a:cubicBezTo>
                    <a:pt x="317076" y="753576"/>
                    <a:pt x="366699" y="703953"/>
                    <a:pt x="366699" y="642740"/>
                  </a:cubicBezTo>
                  <a:cubicBezTo>
                    <a:pt x="366699" y="581527"/>
                    <a:pt x="317076" y="531904"/>
                    <a:pt x="255863" y="531904"/>
                  </a:cubicBezTo>
                  <a:close/>
                  <a:moveTo>
                    <a:pt x="392988" y="155748"/>
                  </a:moveTo>
                  <a:cubicBezTo>
                    <a:pt x="331775" y="155748"/>
                    <a:pt x="282152" y="205371"/>
                    <a:pt x="282152" y="266584"/>
                  </a:cubicBezTo>
                  <a:cubicBezTo>
                    <a:pt x="282152" y="327797"/>
                    <a:pt x="331775" y="377420"/>
                    <a:pt x="392988" y="377420"/>
                  </a:cubicBezTo>
                  <a:cubicBezTo>
                    <a:pt x="454201" y="377420"/>
                    <a:pt x="503824" y="327797"/>
                    <a:pt x="503824" y="266584"/>
                  </a:cubicBezTo>
                  <a:cubicBezTo>
                    <a:pt x="503824" y="205371"/>
                    <a:pt x="454201" y="155748"/>
                    <a:pt x="392988" y="155748"/>
                  </a:cubicBezTo>
                  <a:close/>
                  <a:moveTo>
                    <a:pt x="194691" y="0"/>
                  </a:moveTo>
                  <a:lnTo>
                    <a:pt x="234615" y="17890"/>
                  </a:lnTo>
                  <a:cubicBezTo>
                    <a:pt x="314735" y="47512"/>
                    <a:pt x="417779" y="68658"/>
                    <a:pt x="533063" y="77380"/>
                  </a:cubicBezTo>
                  <a:lnTo>
                    <a:pt x="617398" y="80523"/>
                  </a:lnTo>
                  <a:lnTo>
                    <a:pt x="617398" y="1420139"/>
                  </a:lnTo>
                  <a:lnTo>
                    <a:pt x="520627" y="1407687"/>
                  </a:lnTo>
                  <a:cubicBezTo>
                    <a:pt x="223506" y="1330086"/>
                    <a:pt x="0" y="994547"/>
                    <a:pt x="0" y="592378"/>
                  </a:cubicBezTo>
                  <a:cubicBezTo>
                    <a:pt x="0" y="362568"/>
                    <a:pt x="72982" y="154513"/>
                    <a:pt x="190977" y="39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C6D98A9-C50C-46BD-A834-E69925651FFD}"/>
                </a:ext>
              </a:extLst>
            </p:cNvPr>
            <p:cNvSpPr/>
            <p:nvPr/>
          </p:nvSpPr>
          <p:spPr>
            <a:xfrm flipH="1">
              <a:off x="10554826" y="1593781"/>
              <a:ext cx="617398" cy="1420139"/>
            </a:xfrm>
            <a:custGeom>
              <a:avLst/>
              <a:gdLst>
                <a:gd name="connsiteX0" fmla="*/ 392988 w 617398"/>
                <a:gd name="connsiteY0" fmla="*/ 908059 h 1420139"/>
                <a:gd name="connsiteX1" fmla="*/ 282152 w 617398"/>
                <a:gd name="connsiteY1" fmla="*/ 1018895 h 1420139"/>
                <a:gd name="connsiteX2" fmla="*/ 392988 w 617398"/>
                <a:gd name="connsiteY2" fmla="*/ 1129731 h 1420139"/>
                <a:gd name="connsiteX3" fmla="*/ 503824 w 617398"/>
                <a:gd name="connsiteY3" fmla="*/ 1018895 h 1420139"/>
                <a:gd name="connsiteX4" fmla="*/ 392988 w 617398"/>
                <a:gd name="connsiteY4" fmla="*/ 908059 h 1420139"/>
                <a:gd name="connsiteX5" fmla="*/ 255863 w 617398"/>
                <a:gd name="connsiteY5" fmla="*/ 531904 h 1420139"/>
                <a:gd name="connsiteX6" fmla="*/ 145027 w 617398"/>
                <a:gd name="connsiteY6" fmla="*/ 642740 h 1420139"/>
                <a:gd name="connsiteX7" fmla="*/ 255863 w 617398"/>
                <a:gd name="connsiteY7" fmla="*/ 753576 h 1420139"/>
                <a:gd name="connsiteX8" fmla="*/ 366699 w 617398"/>
                <a:gd name="connsiteY8" fmla="*/ 642740 h 1420139"/>
                <a:gd name="connsiteX9" fmla="*/ 255863 w 617398"/>
                <a:gd name="connsiteY9" fmla="*/ 531904 h 1420139"/>
                <a:gd name="connsiteX10" fmla="*/ 392988 w 617398"/>
                <a:gd name="connsiteY10" fmla="*/ 155748 h 1420139"/>
                <a:gd name="connsiteX11" fmla="*/ 282152 w 617398"/>
                <a:gd name="connsiteY11" fmla="*/ 266584 h 1420139"/>
                <a:gd name="connsiteX12" fmla="*/ 392988 w 617398"/>
                <a:gd name="connsiteY12" fmla="*/ 377420 h 1420139"/>
                <a:gd name="connsiteX13" fmla="*/ 503824 w 617398"/>
                <a:gd name="connsiteY13" fmla="*/ 266584 h 1420139"/>
                <a:gd name="connsiteX14" fmla="*/ 392988 w 617398"/>
                <a:gd name="connsiteY14" fmla="*/ 155748 h 1420139"/>
                <a:gd name="connsiteX15" fmla="*/ 194691 w 617398"/>
                <a:gd name="connsiteY15" fmla="*/ 0 h 1420139"/>
                <a:gd name="connsiteX16" fmla="*/ 234615 w 617398"/>
                <a:gd name="connsiteY16" fmla="*/ 17890 h 1420139"/>
                <a:gd name="connsiteX17" fmla="*/ 533063 w 617398"/>
                <a:gd name="connsiteY17" fmla="*/ 77380 h 1420139"/>
                <a:gd name="connsiteX18" fmla="*/ 617398 w 617398"/>
                <a:gd name="connsiteY18" fmla="*/ 80523 h 1420139"/>
                <a:gd name="connsiteX19" fmla="*/ 617398 w 617398"/>
                <a:gd name="connsiteY19" fmla="*/ 1420139 h 1420139"/>
                <a:gd name="connsiteX20" fmla="*/ 520627 w 617398"/>
                <a:gd name="connsiteY20" fmla="*/ 1407687 h 1420139"/>
                <a:gd name="connsiteX21" fmla="*/ 0 w 617398"/>
                <a:gd name="connsiteY21" fmla="*/ 592378 h 1420139"/>
                <a:gd name="connsiteX22" fmla="*/ 190977 w 617398"/>
                <a:gd name="connsiteY22" fmla="*/ 3912 h 142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17398" h="1420139">
                  <a:moveTo>
                    <a:pt x="392988" y="908059"/>
                  </a:moveTo>
                  <a:cubicBezTo>
                    <a:pt x="331775" y="908059"/>
                    <a:pt x="282152" y="957682"/>
                    <a:pt x="282152" y="1018895"/>
                  </a:cubicBezTo>
                  <a:cubicBezTo>
                    <a:pt x="282152" y="1080108"/>
                    <a:pt x="331775" y="1129731"/>
                    <a:pt x="392988" y="1129731"/>
                  </a:cubicBezTo>
                  <a:cubicBezTo>
                    <a:pt x="454201" y="1129731"/>
                    <a:pt x="503824" y="1080108"/>
                    <a:pt x="503824" y="1018895"/>
                  </a:cubicBezTo>
                  <a:cubicBezTo>
                    <a:pt x="503824" y="957682"/>
                    <a:pt x="454201" y="908059"/>
                    <a:pt x="392988" y="908059"/>
                  </a:cubicBezTo>
                  <a:close/>
                  <a:moveTo>
                    <a:pt x="255863" y="531904"/>
                  </a:moveTo>
                  <a:cubicBezTo>
                    <a:pt x="194650" y="531904"/>
                    <a:pt x="145027" y="581527"/>
                    <a:pt x="145027" y="642740"/>
                  </a:cubicBezTo>
                  <a:cubicBezTo>
                    <a:pt x="145027" y="703953"/>
                    <a:pt x="194650" y="753576"/>
                    <a:pt x="255863" y="753576"/>
                  </a:cubicBezTo>
                  <a:cubicBezTo>
                    <a:pt x="317076" y="753576"/>
                    <a:pt x="366699" y="703953"/>
                    <a:pt x="366699" y="642740"/>
                  </a:cubicBezTo>
                  <a:cubicBezTo>
                    <a:pt x="366699" y="581527"/>
                    <a:pt x="317076" y="531904"/>
                    <a:pt x="255863" y="531904"/>
                  </a:cubicBezTo>
                  <a:close/>
                  <a:moveTo>
                    <a:pt x="392988" y="155748"/>
                  </a:moveTo>
                  <a:cubicBezTo>
                    <a:pt x="331775" y="155748"/>
                    <a:pt x="282152" y="205371"/>
                    <a:pt x="282152" y="266584"/>
                  </a:cubicBezTo>
                  <a:cubicBezTo>
                    <a:pt x="282152" y="327797"/>
                    <a:pt x="331775" y="377420"/>
                    <a:pt x="392988" y="377420"/>
                  </a:cubicBezTo>
                  <a:cubicBezTo>
                    <a:pt x="454201" y="377420"/>
                    <a:pt x="503824" y="327797"/>
                    <a:pt x="503824" y="266584"/>
                  </a:cubicBezTo>
                  <a:cubicBezTo>
                    <a:pt x="503824" y="205371"/>
                    <a:pt x="454201" y="155748"/>
                    <a:pt x="392988" y="155748"/>
                  </a:cubicBezTo>
                  <a:close/>
                  <a:moveTo>
                    <a:pt x="194691" y="0"/>
                  </a:moveTo>
                  <a:lnTo>
                    <a:pt x="234615" y="17890"/>
                  </a:lnTo>
                  <a:cubicBezTo>
                    <a:pt x="314735" y="47512"/>
                    <a:pt x="417779" y="68658"/>
                    <a:pt x="533063" y="77380"/>
                  </a:cubicBezTo>
                  <a:lnTo>
                    <a:pt x="617398" y="80523"/>
                  </a:lnTo>
                  <a:lnTo>
                    <a:pt x="617398" y="1420139"/>
                  </a:lnTo>
                  <a:lnTo>
                    <a:pt x="520627" y="1407687"/>
                  </a:lnTo>
                  <a:cubicBezTo>
                    <a:pt x="223506" y="1330086"/>
                    <a:pt x="0" y="994547"/>
                    <a:pt x="0" y="592378"/>
                  </a:cubicBezTo>
                  <a:cubicBezTo>
                    <a:pt x="0" y="362568"/>
                    <a:pt x="72982" y="154513"/>
                    <a:pt x="190977" y="39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D0C98EBE-E249-403C-A482-EACAB8E23752}"/>
              </a:ext>
            </a:extLst>
          </p:cNvPr>
          <p:cNvSpPr/>
          <p:nvPr/>
        </p:nvSpPr>
        <p:spPr>
          <a:xfrm>
            <a:off x="507260" y="2214407"/>
            <a:ext cx="778598" cy="7047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3" name="Chevron 2">
            <a:extLst>
              <a:ext uri="{FF2B5EF4-FFF2-40B4-BE49-F238E27FC236}">
                <a16:creationId xmlns:a16="http://schemas.microsoft.com/office/drawing/2014/main" id="{0C5F9D2C-7BE2-46A8-A37C-FC8C4B92414E}"/>
              </a:ext>
            </a:extLst>
          </p:cNvPr>
          <p:cNvSpPr/>
          <p:nvPr/>
        </p:nvSpPr>
        <p:spPr>
          <a:xfrm rot="5400000">
            <a:off x="651913" y="2325212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F22AE7F-EEA4-498B-91BF-83E0A477EFAC}"/>
              </a:ext>
            </a:extLst>
          </p:cNvPr>
          <p:cNvSpPr/>
          <p:nvPr/>
        </p:nvSpPr>
        <p:spPr>
          <a:xfrm>
            <a:off x="507260" y="5653250"/>
            <a:ext cx="778598" cy="7047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5" name="Chevron 2">
            <a:extLst>
              <a:ext uri="{FF2B5EF4-FFF2-40B4-BE49-F238E27FC236}">
                <a16:creationId xmlns:a16="http://schemas.microsoft.com/office/drawing/2014/main" id="{572F21C9-4F73-4B17-BC67-5467F7E101C5}"/>
              </a:ext>
            </a:extLst>
          </p:cNvPr>
          <p:cNvSpPr/>
          <p:nvPr/>
        </p:nvSpPr>
        <p:spPr>
          <a:xfrm rot="5400000">
            <a:off x="651913" y="5764055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D8AB6E3-C21A-4CE5-A613-59CB52230C0D}"/>
              </a:ext>
            </a:extLst>
          </p:cNvPr>
          <p:cNvSpPr/>
          <p:nvPr/>
        </p:nvSpPr>
        <p:spPr>
          <a:xfrm>
            <a:off x="507260" y="1374442"/>
            <a:ext cx="778598" cy="7047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7" name="Chevron 2">
            <a:extLst>
              <a:ext uri="{FF2B5EF4-FFF2-40B4-BE49-F238E27FC236}">
                <a16:creationId xmlns:a16="http://schemas.microsoft.com/office/drawing/2014/main" id="{3B055383-A922-4EA6-A0E0-BD3A74FD31F0}"/>
              </a:ext>
            </a:extLst>
          </p:cNvPr>
          <p:cNvSpPr/>
          <p:nvPr/>
        </p:nvSpPr>
        <p:spPr>
          <a:xfrm rot="5400000">
            <a:off x="651913" y="1485247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F87B3A7-C37F-41BD-8687-337B4D00377A}"/>
              </a:ext>
            </a:extLst>
          </p:cNvPr>
          <p:cNvSpPr txBox="1"/>
          <p:nvPr/>
        </p:nvSpPr>
        <p:spPr>
          <a:xfrm>
            <a:off x="1231372" y="3198324"/>
            <a:ext cx="5493278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 pitchFamily="34" charset="0"/>
              </a:rPr>
              <a:t>Mengunggah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 pitchFamily="34" charset="0"/>
              </a:rPr>
              <a:t> Folder </a:t>
            </a:r>
            <a:r>
              <a:rPr kumimoji="0" lang="en-US" altLang="ko-K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 pitchFamily="34" charset="0"/>
              </a:rPr>
              <a:t>ke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 pitchFamily="34" charset="0"/>
              </a:rPr>
              <a:t> drive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BB64CBF-D512-43CE-8E0E-ED414EF69BF1}"/>
              </a:ext>
            </a:extLst>
          </p:cNvPr>
          <p:cNvSpPr txBox="1"/>
          <p:nvPr/>
        </p:nvSpPr>
        <p:spPr>
          <a:xfrm>
            <a:off x="1295183" y="4851032"/>
            <a:ext cx="6353391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 pitchFamily="34" charset="0"/>
              </a:rPr>
              <a:t>Melihat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altLang="ko-K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 pitchFamily="34" charset="0"/>
              </a:rPr>
              <a:t>tanggapan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altLang="ko-K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 pitchFamily="34" charset="0"/>
              </a:rPr>
              <a:t>dari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 pitchFamily="34" charset="0"/>
              </a:rPr>
              <a:t> google form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1EFF50B-538E-4E20-A6FD-14F3F931593B}"/>
              </a:ext>
            </a:extLst>
          </p:cNvPr>
          <p:cNvSpPr txBox="1"/>
          <p:nvPr/>
        </p:nvSpPr>
        <p:spPr>
          <a:xfrm>
            <a:off x="1252296" y="5714660"/>
            <a:ext cx="5908138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 pitchFamily="34" charset="0"/>
              </a:rPr>
              <a:t>Melihat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altLang="ko-K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 pitchFamily="34" charset="0"/>
              </a:rPr>
              <a:t>isi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altLang="ko-K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 pitchFamily="34" charset="0"/>
              </a:rPr>
              <a:t>dari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 pitchFamily="34" charset="0"/>
              </a:rPr>
              <a:t> google class room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288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7CD103B-8324-44C2-A3AA-044DDD2CE630}"/>
              </a:ext>
            </a:extLst>
          </p:cNvPr>
          <p:cNvSpPr txBox="1"/>
          <p:nvPr/>
        </p:nvSpPr>
        <p:spPr>
          <a:xfrm>
            <a:off x="6002275" y="5136319"/>
            <a:ext cx="5603456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itchFamily="34" charset="0"/>
              </a:rPr>
              <a:t>9. </a:t>
            </a:r>
            <a:r>
              <a:rPr lang="en-ID" sz="1600" b="0" i="0" dirty="0" err="1">
                <a:effectLst/>
              </a:rPr>
              <a:t>Guna</a:t>
            </a:r>
            <a:r>
              <a:rPr lang="en-ID" sz="1600" b="0" i="0" dirty="0">
                <a:effectLst/>
              </a:rPr>
              <a:t> </a:t>
            </a:r>
            <a:r>
              <a:rPr lang="en-ID" sz="1600" b="0" i="0" dirty="0" err="1">
                <a:effectLst/>
              </a:rPr>
              <a:t>menganalisis</a:t>
            </a:r>
            <a:r>
              <a:rPr lang="en-ID" sz="1600" b="0" i="0" dirty="0">
                <a:effectLst/>
              </a:rPr>
              <a:t> </a:t>
            </a:r>
            <a:r>
              <a:rPr lang="en-ID" sz="1600" b="0" i="0" dirty="0" err="1">
                <a:effectLst/>
              </a:rPr>
              <a:t>jawaban</a:t>
            </a:r>
            <a:r>
              <a:rPr lang="en-ID" sz="1600" b="0" i="0" dirty="0">
                <a:effectLst/>
              </a:rPr>
              <a:t> yang </a:t>
            </a:r>
            <a:r>
              <a:rPr lang="en-ID" sz="1600" b="0" i="0" dirty="0" err="1">
                <a:effectLst/>
              </a:rPr>
              <a:t>masuk</a:t>
            </a:r>
            <a:r>
              <a:rPr lang="en-ID" sz="1600" b="0" i="0" dirty="0">
                <a:effectLst/>
              </a:rPr>
              <a:t>, </a:t>
            </a:r>
            <a:r>
              <a:rPr lang="en-ID" sz="1600" b="0" i="0" dirty="0" err="1">
                <a:effectLst/>
              </a:rPr>
              <a:t>dapat</a:t>
            </a:r>
            <a:r>
              <a:rPr lang="en-ID" sz="1600" b="0" i="0" dirty="0">
                <a:effectLst/>
              </a:rPr>
              <a:t> </a:t>
            </a:r>
            <a:r>
              <a:rPr lang="en-ID" sz="1600" b="0" i="0" dirty="0" err="1">
                <a:effectLst/>
              </a:rPr>
              <a:t>menghubungkan</a:t>
            </a:r>
            <a:r>
              <a:rPr lang="en-ID" sz="1600" b="0" i="0" dirty="0">
                <a:effectLst/>
              </a:rPr>
              <a:t> </a:t>
            </a:r>
            <a:r>
              <a:rPr lang="en-ID" sz="1600" b="0" i="1" dirty="0">
                <a:effectLst/>
              </a:rPr>
              <a:t>form</a:t>
            </a:r>
            <a:r>
              <a:rPr lang="en-ID" sz="1600" b="0" i="0" dirty="0">
                <a:effectLst/>
              </a:rPr>
              <a:t>  pada </a:t>
            </a:r>
            <a:r>
              <a:rPr lang="en-ID" sz="1600" b="0" i="1" dirty="0">
                <a:effectLst/>
              </a:rPr>
              <a:t>spreadsheet</a:t>
            </a:r>
            <a:r>
              <a:rPr lang="en-ID" sz="1600" b="0" i="0" dirty="0">
                <a:effectLst/>
              </a:rPr>
              <a:t> Google Sheets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itchFamily="34" charset="0"/>
              </a:rPr>
              <a:t> 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9E7A46-E5D8-434C-94B6-825CB58FBB7B}"/>
              </a:ext>
            </a:extLst>
          </p:cNvPr>
          <p:cNvSpPr txBox="1"/>
          <p:nvPr/>
        </p:nvSpPr>
        <p:spPr>
          <a:xfrm>
            <a:off x="6002275" y="840220"/>
            <a:ext cx="5603456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itchFamily="34" charset="0"/>
              </a:rPr>
              <a:t>2. </a:t>
            </a:r>
            <a:r>
              <a:rPr lang="en-ID" sz="1600" b="0" i="0" dirty="0" err="1">
                <a:effectLst/>
              </a:rPr>
              <a:t>kolom</a:t>
            </a:r>
            <a:r>
              <a:rPr lang="en-ID" sz="1600" b="0" i="0" dirty="0">
                <a:effectLst/>
              </a:rPr>
              <a:t> Untitled Form </a:t>
            </a:r>
            <a:r>
              <a:rPr lang="en-ID" sz="1600" b="0" i="0" dirty="0" err="1">
                <a:effectLst/>
              </a:rPr>
              <a:t>diberi</a:t>
            </a:r>
            <a:r>
              <a:rPr lang="en-ID" sz="1600" b="0" i="0" dirty="0">
                <a:effectLst/>
              </a:rPr>
              <a:t> </a:t>
            </a:r>
            <a:r>
              <a:rPr lang="en-ID" sz="1600" b="0" i="0" dirty="0" err="1">
                <a:effectLst/>
              </a:rPr>
              <a:t>judul</a:t>
            </a:r>
            <a:r>
              <a:rPr lang="en-ID" sz="1600" b="0" i="0" dirty="0">
                <a:effectLst/>
              </a:rPr>
              <a:t> form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A4C76F-B68C-43CE-8CD6-35E33FB34D6C}"/>
              </a:ext>
            </a:extLst>
          </p:cNvPr>
          <p:cNvSpPr txBox="1"/>
          <p:nvPr/>
        </p:nvSpPr>
        <p:spPr>
          <a:xfrm>
            <a:off x="6002275" y="3799580"/>
            <a:ext cx="5603456" cy="584775"/>
          </a:xfrm>
          <a:prstGeom prst="rect">
            <a:avLst/>
          </a:prstGeom>
          <a:solidFill>
            <a:srgbClr val="996633"/>
          </a:solidFill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itchFamily="34" charset="0"/>
              </a:rPr>
              <a:t>7. </a:t>
            </a:r>
            <a:r>
              <a:rPr lang="nl-NL" sz="1600" b="0" i="0" dirty="0">
                <a:effectLst/>
              </a:rPr>
              <a:t>Perpendek URL dan langsung Copy link utk mem</a:t>
            </a:r>
            <a:r>
              <a:rPr lang="en-ID" sz="1600" b="0" i="0" dirty="0" err="1">
                <a:effectLst/>
              </a:rPr>
              <a:t>bagikan</a:t>
            </a:r>
            <a:r>
              <a:rPr lang="en-ID" sz="1600" b="0" i="0" dirty="0">
                <a:effectLst/>
              </a:rPr>
              <a:t> link Google Form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Arial" pitchFamily="34" charset="0"/>
            </a:endParaRPr>
          </a:p>
        </p:txBody>
      </p:sp>
      <p:grpSp>
        <p:nvGrpSpPr>
          <p:cNvPr id="18" name="Graphic 14">
            <a:extLst>
              <a:ext uri="{FF2B5EF4-FFF2-40B4-BE49-F238E27FC236}">
                <a16:creationId xmlns:a16="http://schemas.microsoft.com/office/drawing/2014/main" id="{3F9E571B-4C86-4995-A4FE-074925DAD9F6}"/>
              </a:ext>
            </a:extLst>
          </p:cNvPr>
          <p:cNvGrpSpPr/>
          <p:nvPr/>
        </p:nvGrpSpPr>
        <p:grpSpPr>
          <a:xfrm>
            <a:off x="471398" y="2748944"/>
            <a:ext cx="4308831" cy="3252733"/>
            <a:chOff x="2444748" y="555045"/>
            <a:chExt cx="7282048" cy="5727454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6AB0BFA-CF4D-48DE-9A94-E805B272484E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136B56F-0D27-4742-B8DC-9A895D906D36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BD55A4A-BFCB-44FC-97DE-365CC79F1DEA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57AF3F3-CF7C-469A-A93E-EE4ABB6110ED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16055F0-57A9-4166-84A6-C5CCED45E629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1F1F70E-F3FC-4A6D-BB8F-FAF67EECDE8F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B7E1DFE-E448-43F0-8996-2B97798B3DBA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47461A2-0179-4197-A864-E63102561DAD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9DD3EE9-4669-4EAA-946E-F34356EE7A30}"/>
              </a:ext>
            </a:extLst>
          </p:cNvPr>
          <p:cNvGrpSpPr/>
          <p:nvPr/>
        </p:nvGrpSpPr>
        <p:grpSpPr>
          <a:xfrm>
            <a:off x="1476209" y="-332249"/>
            <a:ext cx="2104113" cy="3088163"/>
            <a:chOff x="8914819" y="435632"/>
            <a:chExt cx="3989594" cy="6100695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5EDE736-7BE2-4000-97B5-8087354A8CE9}"/>
                </a:ext>
              </a:extLst>
            </p:cNvPr>
            <p:cNvSpPr/>
            <p:nvPr/>
          </p:nvSpPr>
          <p:spPr>
            <a:xfrm>
              <a:off x="9780778" y="1418602"/>
              <a:ext cx="2273181" cy="2632106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C8249F4-9E0D-4C2E-9D1B-254C6B020925}"/>
                </a:ext>
              </a:extLst>
            </p:cNvPr>
            <p:cNvGrpSpPr/>
            <p:nvPr/>
          </p:nvGrpSpPr>
          <p:grpSpPr>
            <a:xfrm>
              <a:off x="9516004" y="435632"/>
              <a:ext cx="3090610" cy="3338513"/>
              <a:chOff x="9516004" y="435632"/>
              <a:chExt cx="3090610" cy="3338513"/>
            </a:xfrm>
          </p:grpSpPr>
          <p:sp>
            <p:nvSpPr>
              <p:cNvPr id="39" name="Block Arc 38">
                <a:extLst>
                  <a:ext uri="{FF2B5EF4-FFF2-40B4-BE49-F238E27FC236}">
                    <a16:creationId xmlns:a16="http://schemas.microsoft.com/office/drawing/2014/main" id="{5FCCD2FB-AEE4-4204-880C-9502E719F89B}"/>
                  </a:ext>
                </a:extLst>
              </p:cNvPr>
              <p:cNvSpPr/>
              <p:nvPr/>
            </p:nvSpPr>
            <p:spPr>
              <a:xfrm>
                <a:off x="9642314" y="1224036"/>
                <a:ext cx="2550109" cy="2550109"/>
              </a:xfrm>
              <a:prstGeom prst="blockArc">
                <a:avLst>
                  <a:gd name="adj1" fmla="val 10800000"/>
                  <a:gd name="adj2" fmla="val 1"/>
                  <a:gd name="adj3" fmla="val 2882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0" name="Rectangle: Top Corners Rounded 39">
                <a:extLst>
                  <a:ext uri="{FF2B5EF4-FFF2-40B4-BE49-F238E27FC236}">
                    <a16:creationId xmlns:a16="http://schemas.microsoft.com/office/drawing/2014/main" id="{C90D9910-1BCB-4149-88B2-5B73071901A0}"/>
                  </a:ext>
                </a:extLst>
              </p:cNvPr>
              <p:cNvSpPr/>
              <p:nvPr/>
            </p:nvSpPr>
            <p:spPr>
              <a:xfrm rot="5400000">
                <a:off x="11860961" y="2637566"/>
                <a:ext cx="693350" cy="176715"/>
              </a:xfrm>
              <a:prstGeom prst="round2SameRect">
                <a:avLst>
                  <a:gd name="adj1" fmla="val 40396"/>
                  <a:gd name="adj2" fmla="val 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1" name="Rectangle: Top Corners Rounded 40">
                <a:extLst>
                  <a:ext uri="{FF2B5EF4-FFF2-40B4-BE49-F238E27FC236}">
                    <a16:creationId xmlns:a16="http://schemas.microsoft.com/office/drawing/2014/main" id="{18BCCFE4-B7B4-44E6-A915-90C1C7C0EC17}"/>
                  </a:ext>
                </a:extLst>
              </p:cNvPr>
              <p:cNvSpPr/>
              <p:nvPr/>
            </p:nvSpPr>
            <p:spPr>
              <a:xfrm rot="16200000" flipH="1">
                <a:off x="9271656" y="2637566"/>
                <a:ext cx="693350" cy="176715"/>
              </a:xfrm>
              <a:prstGeom prst="round2SameRect">
                <a:avLst>
                  <a:gd name="adj1" fmla="val 40396"/>
                  <a:gd name="adj2" fmla="val 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2" name="Block Arc 41">
                <a:extLst>
                  <a:ext uri="{FF2B5EF4-FFF2-40B4-BE49-F238E27FC236}">
                    <a16:creationId xmlns:a16="http://schemas.microsoft.com/office/drawing/2014/main" id="{C64D1B03-374A-4620-84D1-968B4DE6E8FD}"/>
                  </a:ext>
                </a:extLst>
              </p:cNvPr>
              <p:cNvSpPr/>
              <p:nvPr/>
            </p:nvSpPr>
            <p:spPr>
              <a:xfrm>
                <a:off x="9516004" y="435632"/>
                <a:ext cx="3090610" cy="3090610"/>
              </a:xfrm>
              <a:prstGeom prst="blockArc">
                <a:avLst>
                  <a:gd name="adj1" fmla="val 2577978"/>
                  <a:gd name="adj2" fmla="val 5330971"/>
                  <a:gd name="adj3" fmla="val 1468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1409D964-2924-4C72-A9FC-0BCB68DF3CD6}"/>
                  </a:ext>
                </a:extLst>
              </p:cNvPr>
              <p:cNvSpPr/>
              <p:nvPr/>
            </p:nvSpPr>
            <p:spPr>
              <a:xfrm>
                <a:off x="10761829" y="3402636"/>
                <a:ext cx="541924" cy="191435"/>
              </a:xfrm>
              <a:prstGeom prst="roundRect">
                <a:avLst>
                  <a:gd name="adj" fmla="val 3816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30" name="Graphic 222">
              <a:extLst>
                <a:ext uri="{FF2B5EF4-FFF2-40B4-BE49-F238E27FC236}">
                  <a16:creationId xmlns:a16="http://schemas.microsoft.com/office/drawing/2014/main" id="{026F171B-FD78-4986-BA4B-C803EA1BEAE1}"/>
                </a:ext>
              </a:extLst>
            </p:cNvPr>
            <p:cNvSpPr/>
            <p:nvPr/>
          </p:nvSpPr>
          <p:spPr>
            <a:xfrm rot="10800000">
              <a:off x="9183555" y="5926727"/>
              <a:ext cx="3447127" cy="609600"/>
            </a:xfrm>
            <a:custGeom>
              <a:avLst/>
              <a:gdLst>
                <a:gd name="connsiteX0" fmla="*/ 3438624 w 3543300"/>
                <a:gd name="connsiteY0" fmla="*/ 609600 h 609600"/>
                <a:gd name="connsiteX1" fmla="*/ 112494 w 3543300"/>
                <a:gd name="connsiteY1" fmla="*/ 609600 h 609600"/>
                <a:gd name="connsiteX2" fmla="*/ 7719 w 3543300"/>
                <a:gd name="connsiteY2" fmla="*/ 456248 h 609600"/>
                <a:gd name="connsiteX3" fmla="*/ 158214 w 3543300"/>
                <a:gd name="connsiteY3" fmla="*/ 71438 h 609600"/>
                <a:gd name="connsiteX4" fmla="*/ 262989 w 3543300"/>
                <a:gd name="connsiteY4" fmla="*/ 0 h 609600"/>
                <a:gd name="connsiteX5" fmla="*/ 3282414 w 3543300"/>
                <a:gd name="connsiteY5" fmla="*/ 0 h 609600"/>
                <a:gd name="connsiteX6" fmla="*/ 3386236 w 3543300"/>
                <a:gd name="connsiteY6" fmla="*/ 69533 h 609600"/>
                <a:gd name="connsiteX7" fmla="*/ 3542446 w 3543300"/>
                <a:gd name="connsiteY7" fmla="*/ 454343 h 609600"/>
                <a:gd name="connsiteX8" fmla="*/ 3438624 w 3543300"/>
                <a:gd name="connsiteY8" fmla="*/ 60960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43300" h="609600">
                  <a:moveTo>
                    <a:pt x="3438624" y="609600"/>
                  </a:moveTo>
                  <a:lnTo>
                    <a:pt x="112494" y="609600"/>
                  </a:lnTo>
                  <a:cubicBezTo>
                    <a:pt x="33436" y="609600"/>
                    <a:pt x="-20856" y="530543"/>
                    <a:pt x="7719" y="456248"/>
                  </a:cubicBezTo>
                  <a:lnTo>
                    <a:pt x="158214" y="71438"/>
                  </a:lnTo>
                  <a:cubicBezTo>
                    <a:pt x="175359" y="28575"/>
                    <a:pt x="216316" y="0"/>
                    <a:pt x="262989" y="0"/>
                  </a:cubicBezTo>
                  <a:lnTo>
                    <a:pt x="3282414" y="0"/>
                  </a:lnTo>
                  <a:cubicBezTo>
                    <a:pt x="3328134" y="0"/>
                    <a:pt x="3369091" y="27623"/>
                    <a:pt x="3386236" y="69533"/>
                  </a:cubicBezTo>
                  <a:lnTo>
                    <a:pt x="3542446" y="454343"/>
                  </a:lnTo>
                  <a:cubicBezTo>
                    <a:pt x="3572926" y="528638"/>
                    <a:pt x="3518634" y="609600"/>
                    <a:pt x="3438624" y="6096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BBE90F9E-22CE-4A79-AE4D-392EB5419174}"/>
                </a:ext>
              </a:extLst>
            </p:cNvPr>
            <p:cNvSpPr/>
            <p:nvPr/>
          </p:nvSpPr>
          <p:spPr>
            <a:xfrm>
              <a:off x="9623474" y="4270896"/>
              <a:ext cx="2572284" cy="51553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D008B85-7A9B-4C00-9420-596B163AA22E}"/>
                </a:ext>
              </a:extLst>
            </p:cNvPr>
            <p:cNvSpPr/>
            <p:nvPr/>
          </p:nvSpPr>
          <p:spPr>
            <a:xfrm>
              <a:off x="8914819" y="4353374"/>
              <a:ext cx="3989594" cy="1585955"/>
            </a:xfrm>
            <a:custGeom>
              <a:avLst/>
              <a:gdLst>
                <a:gd name="connsiteX0" fmla="*/ 792978 w 3989594"/>
                <a:gd name="connsiteY0" fmla="*/ 0 h 1585955"/>
                <a:gd name="connsiteX1" fmla="*/ 1049921 w 3989594"/>
                <a:gd name="connsiteY1" fmla="*/ 0 h 1585955"/>
                <a:gd name="connsiteX2" fmla="*/ 1085760 w 3989594"/>
                <a:gd name="connsiteY2" fmla="*/ 33651 h 1585955"/>
                <a:gd name="connsiteX3" fmla="*/ 1994796 w 3989594"/>
                <a:gd name="connsiteY3" fmla="*/ 279982 h 1585955"/>
                <a:gd name="connsiteX4" fmla="*/ 2903832 w 3989594"/>
                <a:gd name="connsiteY4" fmla="*/ 33651 h 1585955"/>
                <a:gd name="connsiteX5" fmla="*/ 2939671 w 3989594"/>
                <a:gd name="connsiteY5" fmla="*/ 0 h 1585955"/>
                <a:gd name="connsiteX6" fmla="*/ 3196616 w 3989594"/>
                <a:gd name="connsiteY6" fmla="*/ 0 h 1585955"/>
                <a:gd name="connsiteX7" fmla="*/ 3989594 w 3989594"/>
                <a:gd name="connsiteY7" fmla="*/ 792978 h 1585955"/>
                <a:gd name="connsiteX8" fmla="*/ 3989593 w 3989594"/>
                <a:gd name="connsiteY8" fmla="*/ 1585955 h 1585955"/>
                <a:gd name="connsiteX9" fmla="*/ 0 w 3989594"/>
                <a:gd name="connsiteY9" fmla="*/ 1585955 h 1585955"/>
                <a:gd name="connsiteX10" fmla="*/ 0 w 3989594"/>
                <a:gd name="connsiteY10" fmla="*/ 792978 h 1585955"/>
                <a:gd name="connsiteX11" fmla="*/ 792978 w 3989594"/>
                <a:gd name="connsiteY11" fmla="*/ 0 h 1585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89594" h="1585955">
                  <a:moveTo>
                    <a:pt x="792978" y="0"/>
                  </a:moveTo>
                  <a:lnTo>
                    <a:pt x="1049921" y="0"/>
                  </a:lnTo>
                  <a:lnTo>
                    <a:pt x="1085760" y="33651"/>
                  </a:lnTo>
                  <a:cubicBezTo>
                    <a:pt x="1282766" y="182270"/>
                    <a:pt x="1616391" y="279982"/>
                    <a:pt x="1994796" y="279982"/>
                  </a:cubicBezTo>
                  <a:cubicBezTo>
                    <a:pt x="2373201" y="279982"/>
                    <a:pt x="2706826" y="182270"/>
                    <a:pt x="2903832" y="33651"/>
                  </a:cubicBezTo>
                  <a:lnTo>
                    <a:pt x="2939671" y="0"/>
                  </a:lnTo>
                  <a:lnTo>
                    <a:pt x="3196616" y="0"/>
                  </a:lnTo>
                  <a:cubicBezTo>
                    <a:pt x="3634566" y="0"/>
                    <a:pt x="3989594" y="355028"/>
                    <a:pt x="3989594" y="792978"/>
                  </a:cubicBezTo>
                  <a:cubicBezTo>
                    <a:pt x="3989594" y="1057304"/>
                    <a:pt x="3989593" y="1321629"/>
                    <a:pt x="3989593" y="1585955"/>
                  </a:cubicBezTo>
                  <a:lnTo>
                    <a:pt x="0" y="1585955"/>
                  </a:lnTo>
                  <a:lnTo>
                    <a:pt x="0" y="792978"/>
                  </a:lnTo>
                  <a:cubicBezTo>
                    <a:pt x="0" y="355028"/>
                    <a:pt x="355028" y="0"/>
                    <a:pt x="7929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0BE801A-8189-46A1-B0F0-E05A99602E4D}"/>
                </a:ext>
              </a:extLst>
            </p:cNvPr>
            <p:cNvSpPr/>
            <p:nvPr/>
          </p:nvSpPr>
          <p:spPr>
            <a:xfrm>
              <a:off x="10507964" y="3760150"/>
              <a:ext cx="803305" cy="649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B76DC97-8EE4-4B95-8A7E-C6E233DBECFA}"/>
                </a:ext>
              </a:extLst>
            </p:cNvPr>
            <p:cNvSpPr/>
            <p:nvPr/>
          </p:nvSpPr>
          <p:spPr>
            <a:xfrm>
              <a:off x="10417200" y="2590157"/>
              <a:ext cx="216493" cy="3076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DD71536-7EA5-4C8F-B3CE-8B2CFC6CCECD}"/>
                </a:ext>
              </a:extLst>
            </p:cNvPr>
            <p:cNvSpPr/>
            <p:nvPr/>
          </p:nvSpPr>
          <p:spPr>
            <a:xfrm>
              <a:off x="11311269" y="2590157"/>
              <a:ext cx="216493" cy="3076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E36C42D-02AB-47C4-A83C-78F6C358E4F9}"/>
                </a:ext>
              </a:extLst>
            </p:cNvPr>
            <p:cNvSpPr/>
            <p:nvPr/>
          </p:nvSpPr>
          <p:spPr>
            <a:xfrm>
              <a:off x="9763702" y="1401428"/>
              <a:ext cx="2225425" cy="1080137"/>
            </a:xfrm>
            <a:custGeom>
              <a:avLst/>
              <a:gdLst>
                <a:gd name="connsiteX0" fmla="*/ 0 w 2214820"/>
                <a:gd name="connsiteY0" fmla="*/ 1079766 h 1072067"/>
                <a:gd name="connsiteX1" fmla="*/ 333401 w 2214820"/>
                <a:gd name="connsiteY1" fmla="*/ 367018 h 1072067"/>
                <a:gd name="connsiteX2" fmla="*/ 2021613 w 2214820"/>
                <a:gd name="connsiteY2" fmla="*/ 453019 h 1072067"/>
                <a:gd name="connsiteX3" fmla="*/ 2225424 w 2214820"/>
                <a:gd name="connsiteY3" fmla="*/ 858284 h 1072067"/>
                <a:gd name="connsiteX4" fmla="*/ 2139423 w 2214820"/>
                <a:gd name="connsiteY4" fmla="*/ 864174 h 1072067"/>
                <a:gd name="connsiteX5" fmla="*/ 2036928 w 2214820"/>
                <a:gd name="connsiteY5" fmla="*/ 858284 h 1072067"/>
                <a:gd name="connsiteX6" fmla="*/ 1986270 w 2214820"/>
                <a:gd name="connsiteY6" fmla="*/ 848859 h 1072067"/>
                <a:gd name="connsiteX7" fmla="*/ 2006298 w 2214820"/>
                <a:gd name="connsiteY7" fmla="*/ 841791 h 1072067"/>
                <a:gd name="connsiteX8" fmla="*/ 2019257 w 2214820"/>
                <a:gd name="connsiteY8" fmla="*/ 847681 h 1072067"/>
                <a:gd name="connsiteX9" fmla="*/ 1955640 w 2214820"/>
                <a:gd name="connsiteY9" fmla="*/ 845325 h 1072067"/>
                <a:gd name="connsiteX10" fmla="*/ 1446702 w 2214820"/>
                <a:gd name="connsiteY10" fmla="*/ 747543 h 1072067"/>
                <a:gd name="connsiteX11" fmla="*/ 1412537 w 2214820"/>
                <a:gd name="connsiteY11" fmla="*/ 742831 h 1072067"/>
                <a:gd name="connsiteX12" fmla="*/ 1291193 w 2214820"/>
                <a:gd name="connsiteY12" fmla="*/ 727515 h 1072067"/>
                <a:gd name="connsiteX13" fmla="*/ 1286481 w 2214820"/>
                <a:gd name="connsiteY13" fmla="*/ 731050 h 1072067"/>
                <a:gd name="connsiteX14" fmla="*/ 1291193 w 2214820"/>
                <a:gd name="connsiteY14" fmla="*/ 727515 h 1072067"/>
                <a:gd name="connsiteX15" fmla="*/ 1328893 w 2214820"/>
                <a:gd name="connsiteY15" fmla="*/ 756968 h 1072067"/>
                <a:gd name="connsiteX16" fmla="*/ 1425497 w 2214820"/>
                <a:gd name="connsiteY16" fmla="*/ 834722 h 1072067"/>
                <a:gd name="connsiteX17" fmla="*/ 1343030 w 2214820"/>
                <a:gd name="connsiteY17" fmla="*/ 845325 h 1072067"/>
                <a:gd name="connsiteX18" fmla="*/ 658556 w 2214820"/>
                <a:gd name="connsiteY18" fmla="*/ 494252 h 1072067"/>
                <a:gd name="connsiteX19" fmla="*/ 633816 w 2214820"/>
                <a:gd name="connsiteY19" fmla="*/ 477759 h 1072067"/>
                <a:gd name="connsiteX20" fmla="*/ 625569 w 2214820"/>
                <a:gd name="connsiteY20" fmla="*/ 484827 h 1072067"/>
                <a:gd name="connsiteX21" fmla="*/ 620857 w 2214820"/>
                <a:gd name="connsiteY21" fmla="*/ 460087 h 1072067"/>
                <a:gd name="connsiteX22" fmla="*/ 622035 w 2214820"/>
                <a:gd name="connsiteY22" fmla="*/ 516636 h 1072067"/>
                <a:gd name="connsiteX23" fmla="*/ 0 w 2214820"/>
                <a:gd name="connsiteY23" fmla="*/ 1079766 h 1072067"/>
                <a:gd name="connsiteX0" fmla="*/ 0 w 2225455"/>
                <a:gd name="connsiteY0" fmla="*/ 1079766 h 1080136"/>
                <a:gd name="connsiteX1" fmla="*/ 333401 w 2225455"/>
                <a:gd name="connsiteY1" fmla="*/ 367018 h 1080136"/>
                <a:gd name="connsiteX2" fmla="*/ 2021613 w 2225455"/>
                <a:gd name="connsiteY2" fmla="*/ 453019 h 1080136"/>
                <a:gd name="connsiteX3" fmla="*/ 2225424 w 2225455"/>
                <a:gd name="connsiteY3" fmla="*/ 858284 h 1080136"/>
                <a:gd name="connsiteX4" fmla="*/ 2036928 w 2225455"/>
                <a:gd name="connsiteY4" fmla="*/ 858284 h 1080136"/>
                <a:gd name="connsiteX5" fmla="*/ 1986270 w 2225455"/>
                <a:gd name="connsiteY5" fmla="*/ 848859 h 1080136"/>
                <a:gd name="connsiteX6" fmla="*/ 2006298 w 2225455"/>
                <a:gd name="connsiteY6" fmla="*/ 841791 h 1080136"/>
                <a:gd name="connsiteX7" fmla="*/ 2019257 w 2225455"/>
                <a:gd name="connsiteY7" fmla="*/ 847681 h 1080136"/>
                <a:gd name="connsiteX8" fmla="*/ 1955640 w 2225455"/>
                <a:gd name="connsiteY8" fmla="*/ 845325 h 1080136"/>
                <a:gd name="connsiteX9" fmla="*/ 1446702 w 2225455"/>
                <a:gd name="connsiteY9" fmla="*/ 747543 h 1080136"/>
                <a:gd name="connsiteX10" fmla="*/ 1412537 w 2225455"/>
                <a:gd name="connsiteY10" fmla="*/ 742831 h 1080136"/>
                <a:gd name="connsiteX11" fmla="*/ 1291193 w 2225455"/>
                <a:gd name="connsiteY11" fmla="*/ 727515 h 1080136"/>
                <a:gd name="connsiteX12" fmla="*/ 1286481 w 2225455"/>
                <a:gd name="connsiteY12" fmla="*/ 731050 h 1080136"/>
                <a:gd name="connsiteX13" fmla="*/ 1291193 w 2225455"/>
                <a:gd name="connsiteY13" fmla="*/ 727515 h 1080136"/>
                <a:gd name="connsiteX14" fmla="*/ 1328893 w 2225455"/>
                <a:gd name="connsiteY14" fmla="*/ 756968 h 1080136"/>
                <a:gd name="connsiteX15" fmla="*/ 1425497 w 2225455"/>
                <a:gd name="connsiteY15" fmla="*/ 834722 h 1080136"/>
                <a:gd name="connsiteX16" fmla="*/ 1343030 w 2225455"/>
                <a:gd name="connsiteY16" fmla="*/ 845325 h 1080136"/>
                <a:gd name="connsiteX17" fmla="*/ 658556 w 2225455"/>
                <a:gd name="connsiteY17" fmla="*/ 494252 h 1080136"/>
                <a:gd name="connsiteX18" fmla="*/ 633816 w 2225455"/>
                <a:gd name="connsiteY18" fmla="*/ 477759 h 1080136"/>
                <a:gd name="connsiteX19" fmla="*/ 625569 w 2225455"/>
                <a:gd name="connsiteY19" fmla="*/ 484827 h 1080136"/>
                <a:gd name="connsiteX20" fmla="*/ 620857 w 2225455"/>
                <a:gd name="connsiteY20" fmla="*/ 460087 h 1080136"/>
                <a:gd name="connsiteX21" fmla="*/ 622035 w 2225455"/>
                <a:gd name="connsiteY21" fmla="*/ 516636 h 1080136"/>
                <a:gd name="connsiteX22" fmla="*/ 0 w 2225455"/>
                <a:gd name="connsiteY22" fmla="*/ 1079766 h 1080136"/>
                <a:gd name="connsiteX0" fmla="*/ 0 w 2225455"/>
                <a:gd name="connsiteY0" fmla="*/ 1079766 h 1080136"/>
                <a:gd name="connsiteX1" fmla="*/ 333401 w 2225455"/>
                <a:gd name="connsiteY1" fmla="*/ 367018 h 1080136"/>
                <a:gd name="connsiteX2" fmla="*/ 2021613 w 2225455"/>
                <a:gd name="connsiteY2" fmla="*/ 453019 h 1080136"/>
                <a:gd name="connsiteX3" fmla="*/ 2225424 w 2225455"/>
                <a:gd name="connsiteY3" fmla="*/ 858284 h 1080136"/>
                <a:gd name="connsiteX4" fmla="*/ 2036928 w 2225455"/>
                <a:gd name="connsiteY4" fmla="*/ 858284 h 1080136"/>
                <a:gd name="connsiteX5" fmla="*/ 1986270 w 2225455"/>
                <a:gd name="connsiteY5" fmla="*/ 848859 h 1080136"/>
                <a:gd name="connsiteX6" fmla="*/ 2006298 w 2225455"/>
                <a:gd name="connsiteY6" fmla="*/ 841791 h 1080136"/>
                <a:gd name="connsiteX7" fmla="*/ 2019257 w 2225455"/>
                <a:gd name="connsiteY7" fmla="*/ 847681 h 1080136"/>
                <a:gd name="connsiteX8" fmla="*/ 1446702 w 2225455"/>
                <a:gd name="connsiteY8" fmla="*/ 747543 h 1080136"/>
                <a:gd name="connsiteX9" fmla="*/ 1412537 w 2225455"/>
                <a:gd name="connsiteY9" fmla="*/ 742831 h 1080136"/>
                <a:gd name="connsiteX10" fmla="*/ 1291193 w 2225455"/>
                <a:gd name="connsiteY10" fmla="*/ 727515 h 1080136"/>
                <a:gd name="connsiteX11" fmla="*/ 1286481 w 2225455"/>
                <a:gd name="connsiteY11" fmla="*/ 731050 h 1080136"/>
                <a:gd name="connsiteX12" fmla="*/ 1291193 w 2225455"/>
                <a:gd name="connsiteY12" fmla="*/ 727515 h 1080136"/>
                <a:gd name="connsiteX13" fmla="*/ 1328893 w 2225455"/>
                <a:gd name="connsiteY13" fmla="*/ 756968 h 1080136"/>
                <a:gd name="connsiteX14" fmla="*/ 1425497 w 2225455"/>
                <a:gd name="connsiteY14" fmla="*/ 834722 h 1080136"/>
                <a:gd name="connsiteX15" fmla="*/ 1343030 w 2225455"/>
                <a:gd name="connsiteY15" fmla="*/ 845325 h 1080136"/>
                <a:gd name="connsiteX16" fmla="*/ 658556 w 2225455"/>
                <a:gd name="connsiteY16" fmla="*/ 494252 h 1080136"/>
                <a:gd name="connsiteX17" fmla="*/ 633816 w 2225455"/>
                <a:gd name="connsiteY17" fmla="*/ 477759 h 1080136"/>
                <a:gd name="connsiteX18" fmla="*/ 625569 w 2225455"/>
                <a:gd name="connsiteY18" fmla="*/ 484827 h 1080136"/>
                <a:gd name="connsiteX19" fmla="*/ 620857 w 2225455"/>
                <a:gd name="connsiteY19" fmla="*/ 460087 h 1080136"/>
                <a:gd name="connsiteX20" fmla="*/ 622035 w 2225455"/>
                <a:gd name="connsiteY20" fmla="*/ 516636 h 1080136"/>
                <a:gd name="connsiteX21" fmla="*/ 0 w 2225455"/>
                <a:gd name="connsiteY21" fmla="*/ 1079766 h 1080136"/>
                <a:gd name="connsiteX0" fmla="*/ 0 w 2225455"/>
                <a:gd name="connsiteY0" fmla="*/ 1079766 h 1080136"/>
                <a:gd name="connsiteX1" fmla="*/ 333401 w 2225455"/>
                <a:gd name="connsiteY1" fmla="*/ 367018 h 1080136"/>
                <a:gd name="connsiteX2" fmla="*/ 2021613 w 2225455"/>
                <a:gd name="connsiteY2" fmla="*/ 453019 h 1080136"/>
                <a:gd name="connsiteX3" fmla="*/ 2225424 w 2225455"/>
                <a:gd name="connsiteY3" fmla="*/ 858284 h 1080136"/>
                <a:gd name="connsiteX4" fmla="*/ 2036928 w 2225455"/>
                <a:gd name="connsiteY4" fmla="*/ 858284 h 1080136"/>
                <a:gd name="connsiteX5" fmla="*/ 1986270 w 2225455"/>
                <a:gd name="connsiteY5" fmla="*/ 848859 h 1080136"/>
                <a:gd name="connsiteX6" fmla="*/ 2006298 w 2225455"/>
                <a:gd name="connsiteY6" fmla="*/ 841791 h 1080136"/>
                <a:gd name="connsiteX7" fmla="*/ 1446702 w 2225455"/>
                <a:gd name="connsiteY7" fmla="*/ 747543 h 1080136"/>
                <a:gd name="connsiteX8" fmla="*/ 1412537 w 2225455"/>
                <a:gd name="connsiteY8" fmla="*/ 742831 h 1080136"/>
                <a:gd name="connsiteX9" fmla="*/ 1291193 w 2225455"/>
                <a:gd name="connsiteY9" fmla="*/ 727515 h 1080136"/>
                <a:gd name="connsiteX10" fmla="*/ 1286481 w 2225455"/>
                <a:gd name="connsiteY10" fmla="*/ 731050 h 1080136"/>
                <a:gd name="connsiteX11" fmla="*/ 1291193 w 2225455"/>
                <a:gd name="connsiteY11" fmla="*/ 727515 h 1080136"/>
                <a:gd name="connsiteX12" fmla="*/ 1328893 w 2225455"/>
                <a:gd name="connsiteY12" fmla="*/ 756968 h 1080136"/>
                <a:gd name="connsiteX13" fmla="*/ 1425497 w 2225455"/>
                <a:gd name="connsiteY13" fmla="*/ 834722 h 1080136"/>
                <a:gd name="connsiteX14" fmla="*/ 1343030 w 2225455"/>
                <a:gd name="connsiteY14" fmla="*/ 845325 h 1080136"/>
                <a:gd name="connsiteX15" fmla="*/ 658556 w 2225455"/>
                <a:gd name="connsiteY15" fmla="*/ 494252 h 1080136"/>
                <a:gd name="connsiteX16" fmla="*/ 633816 w 2225455"/>
                <a:gd name="connsiteY16" fmla="*/ 477759 h 1080136"/>
                <a:gd name="connsiteX17" fmla="*/ 625569 w 2225455"/>
                <a:gd name="connsiteY17" fmla="*/ 484827 h 1080136"/>
                <a:gd name="connsiteX18" fmla="*/ 620857 w 2225455"/>
                <a:gd name="connsiteY18" fmla="*/ 460087 h 1080136"/>
                <a:gd name="connsiteX19" fmla="*/ 622035 w 2225455"/>
                <a:gd name="connsiteY19" fmla="*/ 516636 h 1080136"/>
                <a:gd name="connsiteX20" fmla="*/ 0 w 2225455"/>
                <a:gd name="connsiteY20" fmla="*/ 1079766 h 1080136"/>
                <a:gd name="connsiteX0" fmla="*/ 0 w 2225455"/>
                <a:gd name="connsiteY0" fmla="*/ 1079766 h 1080136"/>
                <a:gd name="connsiteX1" fmla="*/ 333401 w 2225455"/>
                <a:gd name="connsiteY1" fmla="*/ 367018 h 1080136"/>
                <a:gd name="connsiteX2" fmla="*/ 2021613 w 2225455"/>
                <a:gd name="connsiteY2" fmla="*/ 453019 h 1080136"/>
                <a:gd name="connsiteX3" fmla="*/ 2225424 w 2225455"/>
                <a:gd name="connsiteY3" fmla="*/ 858284 h 1080136"/>
                <a:gd name="connsiteX4" fmla="*/ 2036928 w 2225455"/>
                <a:gd name="connsiteY4" fmla="*/ 858284 h 1080136"/>
                <a:gd name="connsiteX5" fmla="*/ 1986270 w 2225455"/>
                <a:gd name="connsiteY5" fmla="*/ 848859 h 1080136"/>
                <a:gd name="connsiteX6" fmla="*/ 1446702 w 2225455"/>
                <a:gd name="connsiteY6" fmla="*/ 747543 h 1080136"/>
                <a:gd name="connsiteX7" fmla="*/ 1412537 w 2225455"/>
                <a:gd name="connsiteY7" fmla="*/ 742831 h 1080136"/>
                <a:gd name="connsiteX8" fmla="*/ 1291193 w 2225455"/>
                <a:gd name="connsiteY8" fmla="*/ 727515 h 1080136"/>
                <a:gd name="connsiteX9" fmla="*/ 1286481 w 2225455"/>
                <a:gd name="connsiteY9" fmla="*/ 731050 h 1080136"/>
                <a:gd name="connsiteX10" fmla="*/ 1291193 w 2225455"/>
                <a:gd name="connsiteY10" fmla="*/ 727515 h 1080136"/>
                <a:gd name="connsiteX11" fmla="*/ 1328893 w 2225455"/>
                <a:gd name="connsiteY11" fmla="*/ 756968 h 1080136"/>
                <a:gd name="connsiteX12" fmla="*/ 1425497 w 2225455"/>
                <a:gd name="connsiteY12" fmla="*/ 834722 h 1080136"/>
                <a:gd name="connsiteX13" fmla="*/ 1343030 w 2225455"/>
                <a:gd name="connsiteY13" fmla="*/ 845325 h 1080136"/>
                <a:gd name="connsiteX14" fmla="*/ 658556 w 2225455"/>
                <a:gd name="connsiteY14" fmla="*/ 494252 h 1080136"/>
                <a:gd name="connsiteX15" fmla="*/ 633816 w 2225455"/>
                <a:gd name="connsiteY15" fmla="*/ 477759 h 1080136"/>
                <a:gd name="connsiteX16" fmla="*/ 625569 w 2225455"/>
                <a:gd name="connsiteY16" fmla="*/ 484827 h 1080136"/>
                <a:gd name="connsiteX17" fmla="*/ 620857 w 2225455"/>
                <a:gd name="connsiteY17" fmla="*/ 460087 h 1080136"/>
                <a:gd name="connsiteX18" fmla="*/ 622035 w 2225455"/>
                <a:gd name="connsiteY18" fmla="*/ 516636 h 1080136"/>
                <a:gd name="connsiteX19" fmla="*/ 0 w 2225455"/>
                <a:gd name="connsiteY19" fmla="*/ 1079766 h 1080136"/>
                <a:gd name="connsiteX0" fmla="*/ 0 w 2225455"/>
                <a:gd name="connsiteY0" fmla="*/ 1079766 h 1080136"/>
                <a:gd name="connsiteX1" fmla="*/ 333401 w 2225455"/>
                <a:gd name="connsiteY1" fmla="*/ 367018 h 1080136"/>
                <a:gd name="connsiteX2" fmla="*/ 2021613 w 2225455"/>
                <a:gd name="connsiteY2" fmla="*/ 453019 h 1080136"/>
                <a:gd name="connsiteX3" fmla="*/ 2225424 w 2225455"/>
                <a:gd name="connsiteY3" fmla="*/ 858284 h 1080136"/>
                <a:gd name="connsiteX4" fmla="*/ 2036928 w 2225455"/>
                <a:gd name="connsiteY4" fmla="*/ 858284 h 1080136"/>
                <a:gd name="connsiteX5" fmla="*/ 1446702 w 2225455"/>
                <a:gd name="connsiteY5" fmla="*/ 747543 h 1080136"/>
                <a:gd name="connsiteX6" fmla="*/ 1412537 w 2225455"/>
                <a:gd name="connsiteY6" fmla="*/ 742831 h 1080136"/>
                <a:gd name="connsiteX7" fmla="*/ 1291193 w 2225455"/>
                <a:gd name="connsiteY7" fmla="*/ 727515 h 1080136"/>
                <a:gd name="connsiteX8" fmla="*/ 1286481 w 2225455"/>
                <a:gd name="connsiteY8" fmla="*/ 731050 h 1080136"/>
                <a:gd name="connsiteX9" fmla="*/ 1291193 w 2225455"/>
                <a:gd name="connsiteY9" fmla="*/ 727515 h 1080136"/>
                <a:gd name="connsiteX10" fmla="*/ 1328893 w 2225455"/>
                <a:gd name="connsiteY10" fmla="*/ 756968 h 1080136"/>
                <a:gd name="connsiteX11" fmla="*/ 1425497 w 2225455"/>
                <a:gd name="connsiteY11" fmla="*/ 834722 h 1080136"/>
                <a:gd name="connsiteX12" fmla="*/ 1343030 w 2225455"/>
                <a:gd name="connsiteY12" fmla="*/ 845325 h 1080136"/>
                <a:gd name="connsiteX13" fmla="*/ 658556 w 2225455"/>
                <a:gd name="connsiteY13" fmla="*/ 494252 h 1080136"/>
                <a:gd name="connsiteX14" fmla="*/ 633816 w 2225455"/>
                <a:gd name="connsiteY14" fmla="*/ 477759 h 1080136"/>
                <a:gd name="connsiteX15" fmla="*/ 625569 w 2225455"/>
                <a:gd name="connsiteY15" fmla="*/ 484827 h 1080136"/>
                <a:gd name="connsiteX16" fmla="*/ 620857 w 2225455"/>
                <a:gd name="connsiteY16" fmla="*/ 460087 h 1080136"/>
                <a:gd name="connsiteX17" fmla="*/ 622035 w 2225455"/>
                <a:gd name="connsiteY17" fmla="*/ 516636 h 1080136"/>
                <a:gd name="connsiteX18" fmla="*/ 0 w 2225455"/>
                <a:gd name="connsiteY18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446702 w 2225424"/>
                <a:gd name="connsiteY4" fmla="*/ 747543 h 1080136"/>
                <a:gd name="connsiteX5" fmla="*/ 1412537 w 2225424"/>
                <a:gd name="connsiteY5" fmla="*/ 742831 h 1080136"/>
                <a:gd name="connsiteX6" fmla="*/ 1291193 w 2225424"/>
                <a:gd name="connsiteY6" fmla="*/ 727515 h 1080136"/>
                <a:gd name="connsiteX7" fmla="*/ 1286481 w 2225424"/>
                <a:gd name="connsiteY7" fmla="*/ 731050 h 1080136"/>
                <a:gd name="connsiteX8" fmla="*/ 1291193 w 2225424"/>
                <a:gd name="connsiteY8" fmla="*/ 727515 h 1080136"/>
                <a:gd name="connsiteX9" fmla="*/ 1328893 w 2225424"/>
                <a:gd name="connsiteY9" fmla="*/ 756968 h 1080136"/>
                <a:gd name="connsiteX10" fmla="*/ 1425497 w 2225424"/>
                <a:gd name="connsiteY10" fmla="*/ 834722 h 1080136"/>
                <a:gd name="connsiteX11" fmla="*/ 1343030 w 2225424"/>
                <a:gd name="connsiteY11" fmla="*/ 845325 h 1080136"/>
                <a:gd name="connsiteX12" fmla="*/ 658556 w 2225424"/>
                <a:gd name="connsiteY12" fmla="*/ 494252 h 1080136"/>
                <a:gd name="connsiteX13" fmla="*/ 633816 w 2225424"/>
                <a:gd name="connsiteY13" fmla="*/ 477759 h 1080136"/>
                <a:gd name="connsiteX14" fmla="*/ 625569 w 2225424"/>
                <a:gd name="connsiteY14" fmla="*/ 484827 h 1080136"/>
                <a:gd name="connsiteX15" fmla="*/ 620857 w 2225424"/>
                <a:gd name="connsiteY15" fmla="*/ 460087 h 1080136"/>
                <a:gd name="connsiteX16" fmla="*/ 622035 w 2225424"/>
                <a:gd name="connsiteY16" fmla="*/ 516636 h 1080136"/>
                <a:gd name="connsiteX17" fmla="*/ 0 w 2225424"/>
                <a:gd name="connsiteY17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412537 w 2225424"/>
                <a:gd name="connsiteY4" fmla="*/ 742831 h 1080136"/>
                <a:gd name="connsiteX5" fmla="*/ 1291193 w 2225424"/>
                <a:gd name="connsiteY5" fmla="*/ 727515 h 1080136"/>
                <a:gd name="connsiteX6" fmla="*/ 1286481 w 2225424"/>
                <a:gd name="connsiteY6" fmla="*/ 731050 h 1080136"/>
                <a:gd name="connsiteX7" fmla="*/ 1291193 w 2225424"/>
                <a:gd name="connsiteY7" fmla="*/ 727515 h 1080136"/>
                <a:gd name="connsiteX8" fmla="*/ 1328893 w 2225424"/>
                <a:gd name="connsiteY8" fmla="*/ 756968 h 1080136"/>
                <a:gd name="connsiteX9" fmla="*/ 1425497 w 2225424"/>
                <a:gd name="connsiteY9" fmla="*/ 834722 h 1080136"/>
                <a:gd name="connsiteX10" fmla="*/ 1343030 w 2225424"/>
                <a:gd name="connsiteY10" fmla="*/ 845325 h 1080136"/>
                <a:gd name="connsiteX11" fmla="*/ 658556 w 2225424"/>
                <a:gd name="connsiteY11" fmla="*/ 494252 h 1080136"/>
                <a:gd name="connsiteX12" fmla="*/ 633816 w 2225424"/>
                <a:gd name="connsiteY12" fmla="*/ 477759 h 1080136"/>
                <a:gd name="connsiteX13" fmla="*/ 625569 w 2225424"/>
                <a:gd name="connsiteY13" fmla="*/ 484827 h 1080136"/>
                <a:gd name="connsiteX14" fmla="*/ 620857 w 2225424"/>
                <a:gd name="connsiteY14" fmla="*/ 460087 h 1080136"/>
                <a:gd name="connsiteX15" fmla="*/ 622035 w 2225424"/>
                <a:gd name="connsiteY15" fmla="*/ 516636 h 1080136"/>
                <a:gd name="connsiteX16" fmla="*/ 0 w 2225424"/>
                <a:gd name="connsiteY16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286481 w 2225424"/>
                <a:gd name="connsiteY5" fmla="*/ 731050 h 1080136"/>
                <a:gd name="connsiteX6" fmla="*/ 1291193 w 2225424"/>
                <a:gd name="connsiteY6" fmla="*/ 727515 h 1080136"/>
                <a:gd name="connsiteX7" fmla="*/ 1328893 w 2225424"/>
                <a:gd name="connsiteY7" fmla="*/ 756968 h 1080136"/>
                <a:gd name="connsiteX8" fmla="*/ 1425497 w 2225424"/>
                <a:gd name="connsiteY8" fmla="*/ 834722 h 1080136"/>
                <a:gd name="connsiteX9" fmla="*/ 1343030 w 2225424"/>
                <a:gd name="connsiteY9" fmla="*/ 845325 h 1080136"/>
                <a:gd name="connsiteX10" fmla="*/ 658556 w 2225424"/>
                <a:gd name="connsiteY10" fmla="*/ 494252 h 1080136"/>
                <a:gd name="connsiteX11" fmla="*/ 633816 w 2225424"/>
                <a:gd name="connsiteY11" fmla="*/ 477759 h 1080136"/>
                <a:gd name="connsiteX12" fmla="*/ 625569 w 2225424"/>
                <a:gd name="connsiteY12" fmla="*/ 484827 h 1080136"/>
                <a:gd name="connsiteX13" fmla="*/ 620857 w 2225424"/>
                <a:gd name="connsiteY13" fmla="*/ 460087 h 1080136"/>
                <a:gd name="connsiteX14" fmla="*/ 622035 w 2225424"/>
                <a:gd name="connsiteY14" fmla="*/ 516636 h 1080136"/>
                <a:gd name="connsiteX15" fmla="*/ 0 w 2225424"/>
                <a:gd name="connsiteY15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286481 w 2225424"/>
                <a:gd name="connsiteY5" fmla="*/ 731050 h 1080136"/>
                <a:gd name="connsiteX6" fmla="*/ 1328893 w 2225424"/>
                <a:gd name="connsiteY6" fmla="*/ 756968 h 1080136"/>
                <a:gd name="connsiteX7" fmla="*/ 1425497 w 2225424"/>
                <a:gd name="connsiteY7" fmla="*/ 834722 h 1080136"/>
                <a:gd name="connsiteX8" fmla="*/ 1343030 w 2225424"/>
                <a:gd name="connsiteY8" fmla="*/ 845325 h 1080136"/>
                <a:gd name="connsiteX9" fmla="*/ 658556 w 2225424"/>
                <a:gd name="connsiteY9" fmla="*/ 494252 h 1080136"/>
                <a:gd name="connsiteX10" fmla="*/ 633816 w 2225424"/>
                <a:gd name="connsiteY10" fmla="*/ 477759 h 1080136"/>
                <a:gd name="connsiteX11" fmla="*/ 625569 w 2225424"/>
                <a:gd name="connsiteY11" fmla="*/ 484827 h 1080136"/>
                <a:gd name="connsiteX12" fmla="*/ 620857 w 2225424"/>
                <a:gd name="connsiteY12" fmla="*/ 460087 h 1080136"/>
                <a:gd name="connsiteX13" fmla="*/ 622035 w 2225424"/>
                <a:gd name="connsiteY13" fmla="*/ 516636 h 1080136"/>
                <a:gd name="connsiteX14" fmla="*/ 0 w 2225424"/>
                <a:gd name="connsiteY14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286481 w 2225424"/>
                <a:gd name="connsiteY5" fmla="*/ 731050 h 1080136"/>
                <a:gd name="connsiteX6" fmla="*/ 1425497 w 2225424"/>
                <a:gd name="connsiteY6" fmla="*/ 834722 h 1080136"/>
                <a:gd name="connsiteX7" fmla="*/ 1343030 w 2225424"/>
                <a:gd name="connsiteY7" fmla="*/ 845325 h 1080136"/>
                <a:gd name="connsiteX8" fmla="*/ 658556 w 2225424"/>
                <a:gd name="connsiteY8" fmla="*/ 494252 h 1080136"/>
                <a:gd name="connsiteX9" fmla="*/ 633816 w 2225424"/>
                <a:gd name="connsiteY9" fmla="*/ 477759 h 1080136"/>
                <a:gd name="connsiteX10" fmla="*/ 625569 w 2225424"/>
                <a:gd name="connsiteY10" fmla="*/ 484827 h 1080136"/>
                <a:gd name="connsiteX11" fmla="*/ 620857 w 2225424"/>
                <a:gd name="connsiteY11" fmla="*/ 460087 h 1080136"/>
                <a:gd name="connsiteX12" fmla="*/ 622035 w 2225424"/>
                <a:gd name="connsiteY12" fmla="*/ 516636 h 1080136"/>
                <a:gd name="connsiteX13" fmla="*/ 0 w 2225424"/>
                <a:gd name="connsiteY13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425497 w 2225424"/>
                <a:gd name="connsiteY5" fmla="*/ 834722 h 1080136"/>
                <a:gd name="connsiteX6" fmla="*/ 1343030 w 2225424"/>
                <a:gd name="connsiteY6" fmla="*/ 845325 h 1080136"/>
                <a:gd name="connsiteX7" fmla="*/ 658556 w 2225424"/>
                <a:gd name="connsiteY7" fmla="*/ 494252 h 1080136"/>
                <a:gd name="connsiteX8" fmla="*/ 633816 w 2225424"/>
                <a:gd name="connsiteY8" fmla="*/ 477759 h 1080136"/>
                <a:gd name="connsiteX9" fmla="*/ 625569 w 2225424"/>
                <a:gd name="connsiteY9" fmla="*/ 484827 h 1080136"/>
                <a:gd name="connsiteX10" fmla="*/ 620857 w 2225424"/>
                <a:gd name="connsiteY10" fmla="*/ 460087 h 1080136"/>
                <a:gd name="connsiteX11" fmla="*/ 622035 w 2225424"/>
                <a:gd name="connsiteY11" fmla="*/ 516636 h 1080136"/>
                <a:gd name="connsiteX12" fmla="*/ 0 w 2225424"/>
                <a:gd name="connsiteY12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425497 w 2225424"/>
                <a:gd name="connsiteY5" fmla="*/ 834722 h 1080136"/>
                <a:gd name="connsiteX6" fmla="*/ 1291755 w 2225424"/>
                <a:gd name="connsiteY6" fmla="*/ 845325 h 1080136"/>
                <a:gd name="connsiteX7" fmla="*/ 658556 w 2225424"/>
                <a:gd name="connsiteY7" fmla="*/ 494252 h 1080136"/>
                <a:gd name="connsiteX8" fmla="*/ 633816 w 2225424"/>
                <a:gd name="connsiteY8" fmla="*/ 477759 h 1080136"/>
                <a:gd name="connsiteX9" fmla="*/ 625569 w 2225424"/>
                <a:gd name="connsiteY9" fmla="*/ 484827 h 1080136"/>
                <a:gd name="connsiteX10" fmla="*/ 620857 w 2225424"/>
                <a:gd name="connsiteY10" fmla="*/ 460087 h 1080136"/>
                <a:gd name="connsiteX11" fmla="*/ 622035 w 2225424"/>
                <a:gd name="connsiteY11" fmla="*/ 516636 h 1080136"/>
                <a:gd name="connsiteX12" fmla="*/ 0 w 2225424"/>
                <a:gd name="connsiteY12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459680 w 2225424"/>
                <a:gd name="connsiteY5" fmla="*/ 885996 h 1080136"/>
                <a:gd name="connsiteX6" fmla="*/ 1291755 w 2225424"/>
                <a:gd name="connsiteY6" fmla="*/ 845325 h 1080136"/>
                <a:gd name="connsiteX7" fmla="*/ 658556 w 2225424"/>
                <a:gd name="connsiteY7" fmla="*/ 494252 h 1080136"/>
                <a:gd name="connsiteX8" fmla="*/ 633816 w 2225424"/>
                <a:gd name="connsiteY8" fmla="*/ 477759 h 1080136"/>
                <a:gd name="connsiteX9" fmla="*/ 625569 w 2225424"/>
                <a:gd name="connsiteY9" fmla="*/ 484827 h 1080136"/>
                <a:gd name="connsiteX10" fmla="*/ 620857 w 2225424"/>
                <a:gd name="connsiteY10" fmla="*/ 460087 h 1080136"/>
                <a:gd name="connsiteX11" fmla="*/ 622035 w 2225424"/>
                <a:gd name="connsiteY11" fmla="*/ 516636 h 1080136"/>
                <a:gd name="connsiteX12" fmla="*/ 0 w 2225424"/>
                <a:gd name="connsiteY12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459680 w 2225424"/>
                <a:gd name="connsiteY5" fmla="*/ 885996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459680 w 2225424"/>
                <a:gd name="connsiteY5" fmla="*/ 885996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93742 w 2225424"/>
                <a:gd name="connsiteY4" fmla="*/ 727515 h 1080136"/>
                <a:gd name="connsiteX5" fmla="*/ 1459680 w 2225424"/>
                <a:gd name="connsiteY5" fmla="*/ 885996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9680 w 2225424"/>
                <a:gd name="connsiteY5" fmla="*/ 885996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34042 w 2225424"/>
                <a:gd name="connsiteY5" fmla="*/ 843267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33816 w 2225424"/>
                <a:gd name="connsiteY6" fmla="*/ 477759 h 1080136"/>
                <a:gd name="connsiteX7" fmla="*/ 625569 w 2225424"/>
                <a:gd name="connsiteY7" fmla="*/ 484827 h 1080136"/>
                <a:gd name="connsiteX8" fmla="*/ 620857 w 2225424"/>
                <a:gd name="connsiteY8" fmla="*/ 460087 h 1080136"/>
                <a:gd name="connsiteX9" fmla="*/ 622035 w 2225424"/>
                <a:gd name="connsiteY9" fmla="*/ 516636 h 1080136"/>
                <a:gd name="connsiteX10" fmla="*/ 0 w 2225424"/>
                <a:gd name="connsiteY10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33816 w 2225424"/>
                <a:gd name="connsiteY6" fmla="*/ 477759 h 1080136"/>
                <a:gd name="connsiteX7" fmla="*/ 625569 w 2225424"/>
                <a:gd name="connsiteY7" fmla="*/ 484827 h 1080136"/>
                <a:gd name="connsiteX8" fmla="*/ 622035 w 2225424"/>
                <a:gd name="connsiteY8" fmla="*/ 516636 h 1080136"/>
                <a:gd name="connsiteX9" fmla="*/ 0 w 2225424"/>
                <a:gd name="connsiteY9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33816 w 2225424"/>
                <a:gd name="connsiteY6" fmla="*/ 477759 h 1080136"/>
                <a:gd name="connsiteX7" fmla="*/ 622035 w 2225424"/>
                <a:gd name="connsiteY7" fmla="*/ 516636 h 1080136"/>
                <a:gd name="connsiteX8" fmla="*/ 0 w 2225424"/>
                <a:gd name="connsiteY8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22035 w 2225424"/>
                <a:gd name="connsiteY6" fmla="*/ 516636 h 1080136"/>
                <a:gd name="connsiteX7" fmla="*/ 0 w 2225424"/>
                <a:gd name="connsiteY7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22035 w 2225424"/>
                <a:gd name="connsiteY6" fmla="*/ 516636 h 1080136"/>
                <a:gd name="connsiteX7" fmla="*/ 0 w 2225424"/>
                <a:gd name="connsiteY7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25496 w 2225424"/>
                <a:gd name="connsiteY5" fmla="*/ 911633 h 1080136"/>
                <a:gd name="connsiteX6" fmla="*/ 622035 w 2225424"/>
                <a:gd name="connsiteY6" fmla="*/ 516636 h 1080136"/>
                <a:gd name="connsiteX7" fmla="*/ 0 w 2225424"/>
                <a:gd name="connsiteY7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25496 w 2225424"/>
                <a:gd name="connsiteY5" fmla="*/ 911633 h 1080136"/>
                <a:gd name="connsiteX6" fmla="*/ 622035 w 2225424"/>
                <a:gd name="connsiteY6" fmla="*/ 516636 h 1080136"/>
                <a:gd name="connsiteX7" fmla="*/ 0 w 2225424"/>
                <a:gd name="connsiteY7" fmla="*/ 1079766 h 1080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5424" h="1080136">
                  <a:moveTo>
                    <a:pt x="0" y="1079766"/>
                  </a:moveTo>
                  <a:cubicBezTo>
                    <a:pt x="41233" y="809982"/>
                    <a:pt x="146084" y="568472"/>
                    <a:pt x="333401" y="367018"/>
                  </a:cubicBezTo>
                  <a:cubicBezTo>
                    <a:pt x="816421" y="-154879"/>
                    <a:pt x="1592786" y="-114824"/>
                    <a:pt x="2021613" y="453019"/>
                  </a:cubicBezTo>
                  <a:cubicBezTo>
                    <a:pt x="2114683" y="574363"/>
                    <a:pt x="2190081" y="706310"/>
                    <a:pt x="2225424" y="858284"/>
                  </a:cubicBezTo>
                  <a:cubicBezTo>
                    <a:pt x="2103687" y="904033"/>
                    <a:pt x="1464776" y="723083"/>
                    <a:pt x="1308285" y="701877"/>
                  </a:cubicBezTo>
                  <a:cubicBezTo>
                    <a:pt x="1174964" y="697950"/>
                    <a:pt x="1365582" y="797995"/>
                    <a:pt x="1425496" y="911633"/>
                  </a:cubicBezTo>
                  <a:cubicBezTo>
                    <a:pt x="1311121" y="880760"/>
                    <a:pt x="940803" y="796262"/>
                    <a:pt x="622035" y="516636"/>
                  </a:cubicBezTo>
                  <a:cubicBezTo>
                    <a:pt x="587870" y="820585"/>
                    <a:pt x="288634" y="1091547"/>
                    <a:pt x="0" y="1079766"/>
                  </a:cubicBezTo>
                  <a:close/>
                </a:path>
              </a:pathLst>
            </a:custGeom>
            <a:solidFill>
              <a:srgbClr val="94643F"/>
            </a:solidFill>
            <a:ln w="117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575DF1FB-0EE6-4EC5-963D-ADE23EE021E6}"/>
                </a:ext>
              </a:extLst>
            </p:cNvPr>
            <p:cNvSpPr/>
            <p:nvPr/>
          </p:nvSpPr>
          <p:spPr>
            <a:xfrm>
              <a:off x="9282053" y="4494044"/>
              <a:ext cx="3246833" cy="2040236"/>
            </a:xfrm>
            <a:prstGeom prst="roundRect">
              <a:avLst>
                <a:gd name="adj" fmla="val 947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2CCF994-EDBE-43E5-A711-C042C8A237A3}"/>
                </a:ext>
              </a:extLst>
            </p:cNvPr>
            <p:cNvSpPr/>
            <p:nvPr/>
          </p:nvSpPr>
          <p:spPr>
            <a:xfrm>
              <a:off x="10755306" y="5266934"/>
              <a:ext cx="300327" cy="30032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7F116F9-BC48-4D03-BF2A-608A489B4AAC}"/>
              </a:ext>
            </a:extLst>
          </p:cNvPr>
          <p:cNvGrpSpPr/>
          <p:nvPr/>
        </p:nvGrpSpPr>
        <p:grpSpPr>
          <a:xfrm>
            <a:off x="151588" y="35806"/>
            <a:ext cx="1371536" cy="1778124"/>
            <a:chOff x="3941816" y="1814078"/>
            <a:chExt cx="1781788" cy="2593958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F4218635-0BA6-4729-BCE1-3DF7BE4E3C65}"/>
                </a:ext>
              </a:extLst>
            </p:cNvPr>
            <p:cNvGrpSpPr/>
            <p:nvPr/>
          </p:nvGrpSpPr>
          <p:grpSpPr>
            <a:xfrm>
              <a:off x="3941816" y="1814078"/>
              <a:ext cx="1781788" cy="2593958"/>
              <a:chOff x="2371069" y="2877253"/>
              <a:chExt cx="416267" cy="606009"/>
            </a:xfrm>
          </p:grpSpPr>
          <p:sp>
            <p:nvSpPr>
              <p:cNvPr id="49" name="Freeform 21">
                <a:extLst>
                  <a:ext uri="{FF2B5EF4-FFF2-40B4-BE49-F238E27FC236}">
                    <a16:creationId xmlns:a16="http://schemas.microsoft.com/office/drawing/2014/main" id="{71546C32-B58B-444D-A13B-B271B20EE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069" y="2912822"/>
                <a:ext cx="416267" cy="570440"/>
              </a:xfrm>
              <a:custGeom>
                <a:avLst/>
                <a:gdLst>
                  <a:gd name="T0" fmla="*/ 353 w 353"/>
                  <a:gd name="T1" fmla="*/ 461 h 485"/>
                  <a:gd name="T2" fmla="*/ 329 w 353"/>
                  <a:gd name="T3" fmla="*/ 485 h 485"/>
                  <a:gd name="T4" fmla="*/ 24 w 353"/>
                  <a:gd name="T5" fmla="*/ 485 h 485"/>
                  <a:gd name="T6" fmla="*/ 0 w 353"/>
                  <a:gd name="T7" fmla="*/ 461 h 485"/>
                  <a:gd name="T8" fmla="*/ 0 w 353"/>
                  <a:gd name="T9" fmla="*/ 24 h 485"/>
                  <a:gd name="T10" fmla="*/ 24 w 353"/>
                  <a:gd name="T11" fmla="*/ 0 h 485"/>
                  <a:gd name="T12" fmla="*/ 329 w 353"/>
                  <a:gd name="T13" fmla="*/ 0 h 485"/>
                  <a:gd name="T14" fmla="*/ 353 w 353"/>
                  <a:gd name="T15" fmla="*/ 24 h 485"/>
                  <a:gd name="T16" fmla="*/ 353 w 353"/>
                  <a:gd name="T17" fmla="*/ 461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3" h="485">
                    <a:moveTo>
                      <a:pt x="353" y="461"/>
                    </a:moveTo>
                    <a:cubicBezTo>
                      <a:pt x="353" y="475"/>
                      <a:pt x="343" y="485"/>
                      <a:pt x="329" y="485"/>
                    </a:cubicBezTo>
                    <a:cubicBezTo>
                      <a:pt x="24" y="485"/>
                      <a:pt x="24" y="485"/>
                      <a:pt x="24" y="485"/>
                    </a:cubicBezTo>
                    <a:cubicBezTo>
                      <a:pt x="11" y="485"/>
                      <a:pt x="0" y="475"/>
                      <a:pt x="0" y="461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1"/>
                      <a:pt x="11" y="0"/>
                      <a:pt x="24" y="0"/>
                    </a:cubicBezTo>
                    <a:cubicBezTo>
                      <a:pt x="329" y="0"/>
                      <a:pt x="329" y="0"/>
                      <a:pt x="329" y="0"/>
                    </a:cubicBezTo>
                    <a:cubicBezTo>
                      <a:pt x="343" y="0"/>
                      <a:pt x="353" y="11"/>
                      <a:pt x="353" y="24"/>
                    </a:cubicBezTo>
                    <a:lnTo>
                      <a:pt x="353" y="46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B62C7CE-3914-4E24-AC08-54CDCF6027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8866" y="2956587"/>
                <a:ext cx="340673" cy="47147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1" name="Freeform 23">
                <a:extLst>
                  <a:ext uri="{FF2B5EF4-FFF2-40B4-BE49-F238E27FC236}">
                    <a16:creationId xmlns:a16="http://schemas.microsoft.com/office/drawing/2014/main" id="{A59A545E-964B-4A77-ABA1-F8E5FC4B92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6877" y="2954100"/>
                <a:ext cx="345148" cy="476444"/>
              </a:xfrm>
              <a:custGeom>
                <a:avLst/>
                <a:gdLst>
                  <a:gd name="T0" fmla="*/ 689 w 694"/>
                  <a:gd name="T1" fmla="*/ 953 h 958"/>
                  <a:gd name="T2" fmla="*/ 689 w 694"/>
                  <a:gd name="T3" fmla="*/ 948 h 958"/>
                  <a:gd name="T4" fmla="*/ 9 w 694"/>
                  <a:gd name="T5" fmla="*/ 948 h 958"/>
                  <a:gd name="T6" fmla="*/ 9 w 694"/>
                  <a:gd name="T7" fmla="*/ 9 h 958"/>
                  <a:gd name="T8" fmla="*/ 684 w 694"/>
                  <a:gd name="T9" fmla="*/ 9 h 958"/>
                  <a:gd name="T10" fmla="*/ 684 w 694"/>
                  <a:gd name="T11" fmla="*/ 953 h 958"/>
                  <a:gd name="T12" fmla="*/ 689 w 694"/>
                  <a:gd name="T13" fmla="*/ 953 h 958"/>
                  <a:gd name="T14" fmla="*/ 689 w 694"/>
                  <a:gd name="T15" fmla="*/ 948 h 958"/>
                  <a:gd name="T16" fmla="*/ 689 w 694"/>
                  <a:gd name="T17" fmla="*/ 953 h 958"/>
                  <a:gd name="T18" fmla="*/ 694 w 694"/>
                  <a:gd name="T19" fmla="*/ 953 h 958"/>
                  <a:gd name="T20" fmla="*/ 694 w 694"/>
                  <a:gd name="T21" fmla="*/ 0 h 958"/>
                  <a:gd name="T22" fmla="*/ 0 w 694"/>
                  <a:gd name="T23" fmla="*/ 0 h 958"/>
                  <a:gd name="T24" fmla="*/ 0 w 694"/>
                  <a:gd name="T25" fmla="*/ 958 h 958"/>
                  <a:gd name="T26" fmla="*/ 694 w 694"/>
                  <a:gd name="T27" fmla="*/ 958 h 958"/>
                  <a:gd name="T28" fmla="*/ 694 w 694"/>
                  <a:gd name="T29" fmla="*/ 953 h 958"/>
                  <a:gd name="T30" fmla="*/ 689 w 694"/>
                  <a:gd name="T31" fmla="*/ 953 h 9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94" h="958">
                    <a:moveTo>
                      <a:pt x="689" y="953"/>
                    </a:moveTo>
                    <a:lnTo>
                      <a:pt x="689" y="948"/>
                    </a:lnTo>
                    <a:lnTo>
                      <a:pt x="9" y="948"/>
                    </a:lnTo>
                    <a:lnTo>
                      <a:pt x="9" y="9"/>
                    </a:lnTo>
                    <a:lnTo>
                      <a:pt x="684" y="9"/>
                    </a:lnTo>
                    <a:lnTo>
                      <a:pt x="684" y="953"/>
                    </a:lnTo>
                    <a:lnTo>
                      <a:pt x="689" y="953"/>
                    </a:lnTo>
                    <a:lnTo>
                      <a:pt x="689" y="948"/>
                    </a:lnTo>
                    <a:lnTo>
                      <a:pt x="689" y="953"/>
                    </a:lnTo>
                    <a:lnTo>
                      <a:pt x="694" y="953"/>
                    </a:lnTo>
                    <a:lnTo>
                      <a:pt x="694" y="0"/>
                    </a:lnTo>
                    <a:lnTo>
                      <a:pt x="0" y="0"/>
                    </a:lnTo>
                    <a:lnTo>
                      <a:pt x="0" y="958"/>
                    </a:lnTo>
                    <a:lnTo>
                      <a:pt x="694" y="958"/>
                    </a:lnTo>
                    <a:lnTo>
                      <a:pt x="694" y="953"/>
                    </a:lnTo>
                    <a:lnTo>
                      <a:pt x="689" y="9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EC744634-1786-4384-9371-58ADDCCD8D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6261" y="3056183"/>
                <a:ext cx="220670" cy="301384"/>
              </a:xfrm>
              <a:custGeom>
                <a:avLst/>
                <a:gdLst>
                  <a:gd name="connsiteX0" fmla="*/ 27458 w 277014"/>
                  <a:gd name="connsiteY0" fmla="*/ 286961 h 301384"/>
                  <a:gd name="connsiteX1" fmla="*/ 250055 w 277014"/>
                  <a:gd name="connsiteY1" fmla="*/ 286961 h 301384"/>
                  <a:gd name="connsiteX2" fmla="*/ 257121 w 277014"/>
                  <a:gd name="connsiteY2" fmla="*/ 294173 h 301384"/>
                  <a:gd name="connsiteX3" fmla="*/ 250055 w 277014"/>
                  <a:gd name="connsiteY3" fmla="*/ 301384 h 301384"/>
                  <a:gd name="connsiteX4" fmla="*/ 27458 w 277014"/>
                  <a:gd name="connsiteY4" fmla="*/ 301384 h 301384"/>
                  <a:gd name="connsiteX5" fmla="*/ 20391 w 277014"/>
                  <a:gd name="connsiteY5" fmla="*/ 294173 h 301384"/>
                  <a:gd name="connsiteX6" fmla="*/ 27458 w 277014"/>
                  <a:gd name="connsiteY6" fmla="*/ 286961 h 301384"/>
                  <a:gd name="connsiteX7" fmla="*/ 7073 w 277014"/>
                  <a:gd name="connsiteY7" fmla="*/ 238720 h 301384"/>
                  <a:gd name="connsiteX8" fmla="*/ 269941 w 277014"/>
                  <a:gd name="connsiteY8" fmla="*/ 238720 h 301384"/>
                  <a:gd name="connsiteX9" fmla="*/ 277014 w 277014"/>
                  <a:gd name="connsiteY9" fmla="*/ 245932 h 301384"/>
                  <a:gd name="connsiteX10" fmla="*/ 269941 w 277014"/>
                  <a:gd name="connsiteY10" fmla="*/ 253143 h 301384"/>
                  <a:gd name="connsiteX11" fmla="*/ 7073 w 277014"/>
                  <a:gd name="connsiteY11" fmla="*/ 253143 h 301384"/>
                  <a:gd name="connsiteX12" fmla="*/ 0 w 277014"/>
                  <a:gd name="connsiteY12" fmla="*/ 245932 h 301384"/>
                  <a:gd name="connsiteX13" fmla="*/ 7073 w 277014"/>
                  <a:gd name="connsiteY13" fmla="*/ 238720 h 301384"/>
                  <a:gd name="connsiteX14" fmla="*/ 27458 w 277014"/>
                  <a:gd name="connsiteY14" fmla="*/ 191971 h 301384"/>
                  <a:gd name="connsiteX15" fmla="*/ 250055 w 277014"/>
                  <a:gd name="connsiteY15" fmla="*/ 191971 h 301384"/>
                  <a:gd name="connsiteX16" fmla="*/ 257121 w 277014"/>
                  <a:gd name="connsiteY16" fmla="*/ 198933 h 301384"/>
                  <a:gd name="connsiteX17" fmla="*/ 250055 w 277014"/>
                  <a:gd name="connsiteY17" fmla="*/ 205896 h 301384"/>
                  <a:gd name="connsiteX18" fmla="*/ 27458 w 277014"/>
                  <a:gd name="connsiteY18" fmla="*/ 205896 h 301384"/>
                  <a:gd name="connsiteX19" fmla="*/ 20391 w 277014"/>
                  <a:gd name="connsiteY19" fmla="*/ 198933 h 301384"/>
                  <a:gd name="connsiteX20" fmla="*/ 27458 w 277014"/>
                  <a:gd name="connsiteY20" fmla="*/ 191971 h 301384"/>
                  <a:gd name="connsiteX21" fmla="*/ 7073 w 277014"/>
                  <a:gd name="connsiteY21" fmla="*/ 143729 h 301384"/>
                  <a:gd name="connsiteX22" fmla="*/ 269941 w 277014"/>
                  <a:gd name="connsiteY22" fmla="*/ 143729 h 301384"/>
                  <a:gd name="connsiteX23" fmla="*/ 277014 w 277014"/>
                  <a:gd name="connsiteY23" fmla="*/ 150691 h 301384"/>
                  <a:gd name="connsiteX24" fmla="*/ 269941 w 277014"/>
                  <a:gd name="connsiteY24" fmla="*/ 157654 h 301384"/>
                  <a:gd name="connsiteX25" fmla="*/ 7073 w 277014"/>
                  <a:gd name="connsiteY25" fmla="*/ 157654 h 301384"/>
                  <a:gd name="connsiteX26" fmla="*/ 0 w 277014"/>
                  <a:gd name="connsiteY26" fmla="*/ 150691 h 301384"/>
                  <a:gd name="connsiteX27" fmla="*/ 7073 w 277014"/>
                  <a:gd name="connsiteY27" fmla="*/ 143729 h 301384"/>
                  <a:gd name="connsiteX28" fmla="*/ 27458 w 277014"/>
                  <a:gd name="connsiteY28" fmla="*/ 95488 h 301384"/>
                  <a:gd name="connsiteX29" fmla="*/ 250055 w 277014"/>
                  <a:gd name="connsiteY29" fmla="*/ 95488 h 301384"/>
                  <a:gd name="connsiteX30" fmla="*/ 257121 w 277014"/>
                  <a:gd name="connsiteY30" fmla="*/ 102450 h 301384"/>
                  <a:gd name="connsiteX31" fmla="*/ 250055 w 277014"/>
                  <a:gd name="connsiteY31" fmla="*/ 109413 h 301384"/>
                  <a:gd name="connsiteX32" fmla="*/ 27458 w 277014"/>
                  <a:gd name="connsiteY32" fmla="*/ 109413 h 301384"/>
                  <a:gd name="connsiteX33" fmla="*/ 20391 w 277014"/>
                  <a:gd name="connsiteY33" fmla="*/ 102450 h 301384"/>
                  <a:gd name="connsiteX34" fmla="*/ 27458 w 277014"/>
                  <a:gd name="connsiteY34" fmla="*/ 95488 h 301384"/>
                  <a:gd name="connsiteX35" fmla="*/ 7073 w 277014"/>
                  <a:gd name="connsiteY35" fmla="*/ 47247 h 301384"/>
                  <a:gd name="connsiteX36" fmla="*/ 269941 w 277014"/>
                  <a:gd name="connsiteY36" fmla="*/ 47247 h 301384"/>
                  <a:gd name="connsiteX37" fmla="*/ 277014 w 277014"/>
                  <a:gd name="connsiteY37" fmla="*/ 54209 h 301384"/>
                  <a:gd name="connsiteX38" fmla="*/ 269941 w 277014"/>
                  <a:gd name="connsiteY38" fmla="*/ 61172 h 301384"/>
                  <a:gd name="connsiteX39" fmla="*/ 7073 w 277014"/>
                  <a:gd name="connsiteY39" fmla="*/ 61172 h 301384"/>
                  <a:gd name="connsiteX40" fmla="*/ 0 w 277014"/>
                  <a:gd name="connsiteY40" fmla="*/ 54209 h 301384"/>
                  <a:gd name="connsiteX41" fmla="*/ 7073 w 277014"/>
                  <a:gd name="connsiteY41" fmla="*/ 47247 h 301384"/>
                  <a:gd name="connsiteX42" fmla="*/ 27458 w 277014"/>
                  <a:gd name="connsiteY42" fmla="*/ 0 h 301384"/>
                  <a:gd name="connsiteX43" fmla="*/ 250055 w 277014"/>
                  <a:gd name="connsiteY43" fmla="*/ 0 h 301384"/>
                  <a:gd name="connsiteX44" fmla="*/ 257121 w 277014"/>
                  <a:gd name="connsiteY44" fmla="*/ 7211 h 301384"/>
                  <a:gd name="connsiteX45" fmla="*/ 250055 w 277014"/>
                  <a:gd name="connsiteY45" fmla="*/ 14423 h 301384"/>
                  <a:gd name="connsiteX46" fmla="*/ 27458 w 277014"/>
                  <a:gd name="connsiteY46" fmla="*/ 14423 h 301384"/>
                  <a:gd name="connsiteX47" fmla="*/ 20391 w 277014"/>
                  <a:gd name="connsiteY47" fmla="*/ 7211 h 301384"/>
                  <a:gd name="connsiteX48" fmla="*/ 27458 w 277014"/>
                  <a:gd name="connsiteY48" fmla="*/ 0 h 30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277014" h="301384">
                    <a:moveTo>
                      <a:pt x="27458" y="286961"/>
                    </a:moveTo>
                    <a:cubicBezTo>
                      <a:pt x="27458" y="286961"/>
                      <a:pt x="27458" y="286961"/>
                      <a:pt x="250055" y="286961"/>
                    </a:cubicBezTo>
                    <a:cubicBezTo>
                      <a:pt x="254766" y="286961"/>
                      <a:pt x="257121" y="290567"/>
                      <a:pt x="257121" y="294173"/>
                    </a:cubicBezTo>
                    <a:cubicBezTo>
                      <a:pt x="257121" y="297778"/>
                      <a:pt x="254766" y="301384"/>
                      <a:pt x="250055" y="301384"/>
                    </a:cubicBezTo>
                    <a:cubicBezTo>
                      <a:pt x="250055" y="301384"/>
                      <a:pt x="250055" y="301384"/>
                      <a:pt x="27458" y="301384"/>
                    </a:cubicBezTo>
                    <a:cubicBezTo>
                      <a:pt x="23924" y="301384"/>
                      <a:pt x="20391" y="297778"/>
                      <a:pt x="20391" y="294173"/>
                    </a:cubicBezTo>
                    <a:cubicBezTo>
                      <a:pt x="20391" y="290567"/>
                      <a:pt x="23924" y="286961"/>
                      <a:pt x="27458" y="286961"/>
                    </a:cubicBezTo>
                    <a:close/>
                    <a:moveTo>
                      <a:pt x="7073" y="238720"/>
                    </a:moveTo>
                    <a:cubicBezTo>
                      <a:pt x="7073" y="238720"/>
                      <a:pt x="7073" y="238720"/>
                      <a:pt x="269941" y="238720"/>
                    </a:cubicBezTo>
                    <a:cubicBezTo>
                      <a:pt x="273478" y="238720"/>
                      <a:pt x="277014" y="242326"/>
                      <a:pt x="277014" y="245932"/>
                    </a:cubicBezTo>
                    <a:cubicBezTo>
                      <a:pt x="277014" y="250739"/>
                      <a:pt x="273478" y="253143"/>
                      <a:pt x="269941" y="253143"/>
                    </a:cubicBezTo>
                    <a:cubicBezTo>
                      <a:pt x="269941" y="253143"/>
                      <a:pt x="269941" y="253143"/>
                      <a:pt x="7073" y="253143"/>
                    </a:cubicBezTo>
                    <a:cubicBezTo>
                      <a:pt x="3536" y="253143"/>
                      <a:pt x="0" y="250739"/>
                      <a:pt x="0" y="245932"/>
                    </a:cubicBezTo>
                    <a:cubicBezTo>
                      <a:pt x="0" y="242326"/>
                      <a:pt x="3536" y="238720"/>
                      <a:pt x="7073" y="238720"/>
                    </a:cubicBezTo>
                    <a:close/>
                    <a:moveTo>
                      <a:pt x="27458" y="191971"/>
                    </a:moveTo>
                    <a:cubicBezTo>
                      <a:pt x="27458" y="191971"/>
                      <a:pt x="27458" y="191971"/>
                      <a:pt x="250055" y="191971"/>
                    </a:cubicBezTo>
                    <a:cubicBezTo>
                      <a:pt x="254766" y="191971"/>
                      <a:pt x="257121" y="194292"/>
                      <a:pt x="257121" y="198933"/>
                    </a:cubicBezTo>
                    <a:cubicBezTo>
                      <a:pt x="257121" y="202415"/>
                      <a:pt x="254766" y="205896"/>
                      <a:pt x="250055" y="205896"/>
                    </a:cubicBezTo>
                    <a:cubicBezTo>
                      <a:pt x="250055" y="205896"/>
                      <a:pt x="250055" y="205896"/>
                      <a:pt x="27458" y="205896"/>
                    </a:cubicBezTo>
                    <a:cubicBezTo>
                      <a:pt x="23924" y="205896"/>
                      <a:pt x="20391" y="202415"/>
                      <a:pt x="20391" y="198933"/>
                    </a:cubicBezTo>
                    <a:cubicBezTo>
                      <a:pt x="20391" y="194292"/>
                      <a:pt x="23924" y="191971"/>
                      <a:pt x="27458" y="191971"/>
                    </a:cubicBezTo>
                    <a:close/>
                    <a:moveTo>
                      <a:pt x="7073" y="143729"/>
                    </a:moveTo>
                    <a:cubicBezTo>
                      <a:pt x="7073" y="143729"/>
                      <a:pt x="7073" y="143729"/>
                      <a:pt x="269941" y="143729"/>
                    </a:cubicBezTo>
                    <a:cubicBezTo>
                      <a:pt x="273478" y="143729"/>
                      <a:pt x="277014" y="147210"/>
                      <a:pt x="277014" y="150691"/>
                    </a:cubicBezTo>
                    <a:cubicBezTo>
                      <a:pt x="277014" y="154173"/>
                      <a:pt x="273478" y="157654"/>
                      <a:pt x="269941" y="157654"/>
                    </a:cubicBezTo>
                    <a:cubicBezTo>
                      <a:pt x="269941" y="157654"/>
                      <a:pt x="269941" y="157654"/>
                      <a:pt x="7073" y="157654"/>
                    </a:cubicBezTo>
                    <a:cubicBezTo>
                      <a:pt x="3536" y="157654"/>
                      <a:pt x="0" y="154173"/>
                      <a:pt x="0" y="150691"/>
                    </a:cubicBezTo>
                    <a:cubicBezTo>
                      <a:pt x="0" y="147210"/>
                      <a:pt x="3536" y="143729"/>
                      <a:pt x="7073" y="143729"/>
                    </a:cubicBezTo>
                    <a:close/>
                    <a:moveTo>
                      <a:pt x="27458" y="95488"/>
                    </a:moveTo>
                    <a:cubicBezTo>
                      <a:pt x="27458" y="95488"/>
                      <a:pt x="27458" y="95488"/>
                      <a:pt x="250055" y="95488"/>
                    </a:cubicBezTo>
                    <a:cubicBezTo>
                      <a:pt x="254766" y="95488"/>
                      <a:pt x="257121" y="98969"/>
                      <a:pt x="257121" y="102450"/>
                    </a:cubicBezTo>
                    <a:cubicBezTo>
                      <a:pt x="257121" y="107092"/>
                      <a:pt x="254766" y="109413"/>
                      <a:pt x="250055" y="109413"/>
                    </a:cubicBezTo>
                    <a:cubicBezTo>
                      <a:pt x="250055" y="109413"/>
                      <a:pt x="250055" y="109413"/>
                      <a:pt x="27458" y="109413"/>
                    </a:cubicBezTo>
                    <a:cubicBezTo>
                      <a:pt x="23924" y="109413"/>
                      <a:pt x="20391" y="107092"/>
                      <a:pt x="20391" y="102450"/>
                    </a:cubicBezTo>
                    <a:cubicBezTo>
                      <a:pt x="20391" y="98969"/>
                      <a:pt x="23924" y="95488"/>
                      <a:pt x="27458" y="95488"/>
                    </a:cubicBezTo>
                    <a:close/>
                    <a:moveTo>
                      <a:pt x="7073" y="47247"/>
                    </a:moveTo>
                    <a:cubicBezTo>
                      <a:pt x="7073" y="47247"/>
                      <a:pt x="7073" y="47247"/>
                      <a:pt x="269941" y="47247"/>
                    </a:cubicBezTo>
                    <a:cubicBezTo>
                      <a:pt x="273478" y="47247"/>
                      <a:pt x="277014" y="50728"/>
                      <a:pt x="277014" y="54209"/>
                    </a:cubicBezTo>
                    <a:cubicBezTo>
                      <a:pt x="277014" y="58851"/>
                      <a:pt x="273478" y="61172"/>
                      <a:pt x="269941" y="61172"/>
                    </a:cubicBezTo>
                    <a:cubicBezTo>
                      <a:pt x="269941" y="61172"/>
                      <a:pt x="269941" y="61172"/>
                      <a:pt x="7073" y="61172"/>
                    </a:cubicBezTo>
                    <a:cubicBezTo>
                      <a:pt x="3536" y="61172"/>
                      <a:pt x="0" y="58851"/>
                      <a:pt x="0" y="54209"/>
                    </a:cubicBezTo>
                    <a:cubicBezTo>
                      <a:pt x="0" y="50728"/>
                      <a:pt x="3536" y="47247"/>
                      <a:pt x="7073" y="47247"/>
                    </a:cubicBezTo>
                    <a:close/>
                    <a:moveTo>
                      <a:pt x="27458" y="0"/>
                    </a:moveTo>
                    <a:cubicBezTo>
                      <a:pt x="27458" y="0"/>
                      <a:pt x="27458" y="0"/>
                      <a:pt x="250055" y="0"/>
                    </a:cubicBezTo>
                    <a:cubicBezTo>
                      <a:pt x="254766" y="0"/>
                      <a:pt x="257121" y="2404"/>
                      <a:pt x="257121" y="7211"/>
                    </a:cubicBezTo>
                    <a:cubicBezTo>
                      <a:pt x="257121" y="10817"/>
                      <a:pt x="254766" y="14423"/>
                      <a:pt x="250055" y="14423"/>
                    </a:cubicBezTo>
                    <a:cubicBezTo>
                      <a:pt x="250055" y="14423"/>
                      <a:pt x="250055" y="14423"/>
                      <a:pt x="27458" y="14423"/>
                    </a:cubicBezTo>
                    <a:cubicBezTo>
                      <a:pt x="23924" y="14423"/>
                      <a:pt x="20391" y="10817"/>
                      <a:pt x="20391" y="7211"/>
                    </a:cubicBezTo>
                    <a:cubicBezTo>
                      <a:pt x="20391" y="2404"/>
                      <a:pt x="23924" y="0"/>
                      <a:pt x="27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AC0990AC-357E-4496-AA87-9AD34C806EC8}"/>
                  </a:ext>
                </a:extLst>
              </p:cNvPr>
              <p:cNvSpPr/>
              <p:nvPr/>
            </p:nvSpPr>
            <p:spPr>
              <a:xfrm>
                <a:off x="2484461" y="2877253"/>
                <a:ext cx="189484" cy="105196"/>
              </a:xfrm>
              <a:custGeom>
                <a:avLst/>
                <a:gdLst>
                  <a:gd name="connsiteX0" fmla="*/ 94742 w 189484"/>
                  <a:gd name="connsiteY0" fmla="*/ 19975 h 105196"/>
                  <a:gd name="connsiteX1" fmla="*/ 68758 w 189484"/>
                  <a:gd name="connsiteY1" fmla="*/ 30738 h 105196"/>
                  <a:gd name="connsiteX2" fmla="*/ 61813 w 189484"/>
                  <a:gd name="connsiteY2" fmla="*/ 47505 h 105196"/>
                  <a:gd name="connsiteX3" fmla="*/ 87055 w 189484"/>
                  <a:gd name="connsiteY3" fmla="*/ 47505 h 105196"/>
                  <a:gd name="connsiteX4" fmla="*/ 127671 w 189484"/>
                  <a:gd name="connsiteY4" fmla="*/ 47505 h 105196"/>
                  <a:gd name="connsiteX5" fmla="*/ 120726 w 189484"/>
                  <a:gd name="connsiteY5" fmla="*/ 30738 h 105196"/>
                  <a:gd name="connsiteX6" fmla="*/ 94742 w 189484"/>
                  <a:gd name="connsiteY6" fmla="*/ 19975 h 105196"/>
                  <a:gd name="connsiteX7" fmla="*/ 94742 w 189484"/>
                  <a:gd name="connsiteY7" fmla="*/ 0 h 105196"/>
                  <a:gd name="connsiteX8" fmla="*/ 134851 w 189484"/>
                  <a:gd name="connsiteY8" fmla="*/ 16614 h 105196"/>
                  <a:gd name="connsiteX9" fmla="*/ 147646 w 189484"/>
                  <a:gd name="connsiteY9" fmla="*/ 47505 h 105196"/>
                  <a:gd name="connsiteX10" fmla="*/ 148292 w 189484"/>
                  <a:gd name="connsiteY10" fmla="*/ 47505 h 105196"/>
                  <a:gd name="connsiteX11" fmla="*/ 189484 w 189484"/>
                  <a:gd name="connsiteY11" fmla="*/ 89890 h 105196"/>
                  <a:gd name="connsiteX12" fmla="*/ 174184 w 189484"/>
                  <a:gd name="connsiteY12" fmla="*/ 105196 h 105196"/>
                  <a:gd name="connsiteX13" fmla="*/ 15300 w 189484"/>
                  <a:gd name="connsiteY13" fmla="*/ 105196 h 105196"/>
                  <a:gd name="connsiteX14" fmla="*/ 0 w 189484"/>
                  <a:gd name="connsiteY14" fmla="*/ 89890 h 105196"/>
                  <a:gd name="connsiteX15" fmla="*/ 12358 w 189484"/>
                  <a:gd name="connsiteY15" fmla="*/ 59868 h 105196"/>
                  <a:gd name="connsiteX16" fmla="*/ 41729 w 189484"/>
                  <a:gd name="connsiteY16" fmla="*/ 47769 h 105196"/>
                  <a:gd name="connsiteX17" fmla="*/ 54634 w 189484"/>
                  <a:gd name="connsiteY17" fmla="*/ 16614 h 105196"/>
                  <a:gd name="connsiteX18" fmla="*/ 94742 w 189484"/>
                  <a:gd name="connsiteY18" fmla="*/ 0 h 105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9484" h="105196">
                    <a:moveTo>
                      <a:pt x="94742" y="19975"/>
                    </a:moveTo>
                    <a:cubicBezTo>
                      <a:pt x="84595" y="19975"/>
                      <a:pt x="75408" y="24088"/>
                      <a:pt x="68758" y="30738"/>
                    </a:cubicBezTo>
                    <a:lnTo>
                      <a:pt x="61813" y="47505"/>
                    </a:lnTo>
                    <a:lnTo>
                      <a:pt x="87055" y="47505"/>
                    </a:lnTo>
                    <a:lnTo>
                      <a:pt x="127671" y="47505"/>
                    </a:lnTo>
                    <a:lnTo>
                      <a:pt x="120726" y="30738"/>
                    </a:lnTo>
                    <a:cubicBezTo>
                      <a:pt x="114076" y="24088"/>
                      <a:pt x="104890" y="19975"/>
                      <a:pt x="94742" y="19975"/>
                    </a:cubicBezTo>
                    <a:close/>
                    <a:moveTo>
                      <a:pt x="94742" y="0"/>
                    </a:moveTo>
                    <a:cubicBezTo>
                      <a:pt x="110406" y="0"/>
                      <a:pt x="124586" y="6349"/>
                      <a:pt x="134851" y="16614"/>
                    </a:cubicBezTo>
                    <a:lnTo>
                      <a:pt x="147646" y="47505"/>
                    </a:lnTo>
                    <a:lnTo>
                      <a:pt x="148292" y="47505"/>
                    </a:lnTo>
                    <a:cubicBezTo>
                      <a:pt x="171830" y="47505"/>
                      <a:pt x="189484" y="66343"/>
                      <a:pt x="189484" y="89890"/>
                    </a:cubicBezTo>
                    <a:cubicBezTo>
                      <a:pt x="189484" y="98132"/>
                      <a:pt x="182423" y="105196"/>
                      <a:pt x="174184" y="105196"/>
                    </a:cubicBezTo>
                    <a:cubicBezTo>
                      <a:pt x="174184" y="105196"/>
                      <a:pt x="174184" y="105196"/>
                      <a:pt x="15300" y="105196"/>
                    </a:cubicBezTo>
                    <a:cubicBezTo>
                      <a:pt x="7061" y="105196"/>
                      <a:pt x="0" y="98132"/>
                      <a:pt x="0" y="89890"/>
                    </a:cubicBezTo>
                    <a:cubicBezTo>
                      <a:pt x="0" y="78117"/>
                      <a:pt x="4708" y="67520"/>
                      <a:pt x="12358" y="59868"/>
                    </a:cubicBezTo>
                    <a:lnTo>
                      <a:pt x="41729" y="47769"/>
                    </a:lnTo>
                    <a:lnTo>
                      <a:pt x="54634" y="16614"/>
                    </a:lnTo>
                    <a:cubicBezTo>
                      <a:pt x="64898" y="6349"/>
                      <a:pt x="79079" y="0"/>
                      <a:pt x="94742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4" name="Chevron 2">
              <a:extLst>
                <a:ext uri="{FF2B5EF4-FFF2-40B4-BE49-F238E27FC236}">
                  <a16:creationId xmlns:a16="http://schemas.microsoft.com/office/drawing/2014/main" id="{6163BE77-3603-4193-990C-E711E50E8099}"/>
                </a:ext>
              </a:extLst>
            </p:cNvPr>
            <p:cNvSpPr/>
            <p:nvPr/>
          </p:nvSpPr>
          <p:spPr>
            <a:xfrm rot="5400000">
              <a:off x="4198486" y="2547223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5" name="Chevron 2">
              <a:extLst>
                <a:ext uri="{FF2B5EF4-FFF2-40B4-BE49-F238E27FC236}">
                  <a16:creationId xmlns:a16="http://schemas.microsoft.com/office/drawing/2014/main" id="{1CF06D20-A658-48BC-9F15-F78A332E6492}"/>
                </a:ext>
              </a:extLst>
            </p:cNvPr>
            <p:cNvSpPr/>
            <p:nvPr/>
          </p:nvSpPr>
          <p:spPr>
            <a:xfrm rot="5400000">
              <a:off x="4201989" y="2898837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6" name="Chevron 2">
              <a:extLst>
                <a:ext uri="{FF2B5EF4-FFF2-40B4-BE49-F238E27FC236}">
                  <a16:creationId xmlns:a16="http://schemas.microsoft.com/office/drawing/2014/main" id="{2D4438B7-D8DB-4D79-83BC-5C2AC1281323}"/>
                </a:ext>
              </a:extLst>
            </p:cNvPr>
            <p:cNvSpPr/>
            <p:nvPr/>
          </p:nvSpPr>
          <p:spPr>
            <a:xfrm rot="5400000">
              <a:off x="4205492" y="3250451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7" name="Chevron 2">
              <a:extLst>
                <a:ext uri="{FF2B5EF4-FFF2-40B4-BE49-F238E27FC236}">
                  <a16:creationId xmlns:a16="http://schemas.microsoft.com/office/drawing/2014/main" id="{64F8E7C7-369E-4922-874A-1DBFC8DCC521}"/>
                </a:ext>
              </a:extLst>
            </p:cNvPr>
            <p:cNvSpPr/>
            <p:nvPr/>
          </p:nvSpPr>
          <p:spPr>
            <a:xfrm rot="5400000">
              <a:off x="4208995" y="3602065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pic>
        <p:nvPicPr>
          <p:cNvPr id="60" name="Picture 59">
            <a:extLst>
              <a:ext uri="{FF2B5EF4-FFF2-40B4-BE49-F238E27FC236}">
                <a16:creationId xmlns:a16="http://schemas.microsoft.com/office/drawing/2014/main" id="{34A0047E-69CC-4AA5-89B0-3623392CD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" y="1944038"/>
            <a:ext cx="5143812" cy="2893394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56650FE5-2997-4CED-85E8-8B44AEFDFEB3}"/>
              </a:ext>
            </a:extLst>
          </p:cNvPr>
          <p:cNvSpPr txBox="1"/>
          <p:nvPr/>
        </p:nvSpPr>
        <p:spPr>
          <a:xfrm>
            <a:off x="6282411" y="5907051"/>
            <a:ext cx="532332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Rounded MT Bold" panose="020F0704030504030204" pitchFamily="34" charset="0"/>
                <a:cs typeface="Arial" pitchFamily="34" charset="0"/>
              </a:rPr>
              <a:t>Praktik</a:t>
            </a: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srgbClr val="79BA27"/>
                </a:solidFill>
                <a:effectLst/>
                <a:uLnTx/>
                <a:uFillTx/>
                <a:latin typeface="Arial Rounded MT Bold" panose="020F0704030504030204" pitchFamily="34" charset="0"/>
                <a:cs typeface="Arial" pitchFamily="34" charset="0"/>
              </a:rPr>
              <a:t> </a:t>
            </a:r>
            <a:r>
              <a:rPr kumimoji="0" lang="en-US" altLang="ko-KR" sz="4000" b="1" i="0" u="none" strike="noStrike" kern="1200" cap="none" spc="0" normalizeH="0" baseline="0" noProof="0" dirty="0">
                <a:ln w="22225">
                  <a:solidFill>
                    <a:srgbClr val="F3932D"/>
                  </a:solidFill>
                  <a:prstDash val="solid"/>
                </a:ln>
                <a:solidFill>
                  <a:srgbClr val="F3932D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 Rounded MT Bold" panose="020F0704030504030204" pitchFamily="34" charset="0"/>
                <a:cs typeface="Arial" pitchFamily="34" charset="0"/>
              </a:rPr>
              <a:t>Google</a:t>
            </a: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srgbClr val="79BA27"/>
                </a:solidFill>
                <a:effectLst/>
                <a:uLnTx/>
                <a:uFillTx/>
                <a:latin typeface="Arial Rounded MT Bold" panose="020F0704030504030204" pitchFamily="34" charset="0"/>
                <a:cs typeface="Arial" pitchFamily="34" charset="0"/>
              </a:rPr>
              <a:t> Form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79BA27"/>
              </a:solidFill>
              <a:effectLst/>
              <a:uLnTx/>
              <a:uFillTx/>
              <a:latin typeface="Arial Rounded MT Bold" panose="020F0704030504030204" pitchFamily="34" charset="0"/>
              <a:cs typeface="Arial" pitchFamily="34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5018AA1-E942-40C3-8E80-040D189EDC19}"/>
              </a:ext>
            </a:extLst>
          </p:cNvPr>
          <p:cNvGrpSpPr/>
          <p:nvPr/>
        </p:nvGrpSpPr>
        <p:grpSpPr>
          <a:xfrm>
            <a:off x="5235357" y="5093679"/>
            <a:ext cx="560666" cy="560666"/>
            <a:chOff x="6768479" y="3861351"/>
            <a:chExt cx="560666" cy="560666"/>
          </a:xfrm>
        </p:grpSpPr>
        <p:sp>
          <p:nvSpPr>
            <p:cNvPr id="62" name="AutoShape 92">
              <a:extLst>
                <a:ext uri="{FF2B5EF4-FFF2-40B4-BE49-F238E27FC236}">
                  <a16:creationId xmlns:a16="http://schemas.microsoft.com/office/drawing/2014/main" id="{51388325-9A6C-4C67-9B74-2CDDC494736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768479" y="3861351"/>
              <a:ext cx="560666" cy="560666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3932D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3" name="Rounded Rectangle 12">
              <a:extLst>
                <a:ext uri="{FF2B5EF4-FFF2-40B4-BE49-F238E27FC236}">
                  <a16:creationId xmlns:a16="http://schemas.microsoft.com/office/drawing/2014/main" id="{2F2CBBBD-A1FD-44E0-BAB6-9B07145261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93527" y="3936108"/>
              <a:ext cx="310571" cy="370101"/>
            </a:xfrm>
            <a:custGeom>
              <a:avLst/>
              <a:gdLst/>
              <a:ahLst/>
              <a:cxnLst/>
              <a:rect l="l" t="t" r="r" b="b"/>
              <a:pathLst>
                <a:path w="3312367" h="3947283">
                  <a:moveTo>
                    <a:pt x="2537615" y="3705909"/>
                  </a:moveTo>
                  <a:cubicBezTo>
                    <a:pt x="2512344" y="3705909"/>
                    <a:pt x="2491857" y="3726396"/>
                    <a:pt x="2491857" y="3751667"/>
                  </a:cubicBezTo>
                  <a:cubicBezTo>
                    <a:pt x="2491857" y="3776938"/>
                    <a:pt x="2512344" y="3797425"/>
                    <a:pt x="2537615" y="3797425"/>
                  </a:cubicBezTo>
                  <a:lnTo>
                    <a:pt x="2762175" y="3797425"/>
                  </a:lnTo>
                  <a:cubicBezTo>
                    <a:pt x="2787446" y="3797425"/>
                    <a:pt x="2807933" y="3776938"/>
                    <a:pt x="2807933" y="3751667"/>
                  </a:cubicBezTo>
                  <a:cubicBezTo>
                    <a:pt x="2807933" y="3726396"/>
                    <a:pt x="2787446" y="3705909"/>
                    <a:pt x="2762175" y="3705909"/>
                  </a:cubicBezTo>
                  <a:close/>
                  <a:moveTo>
                    <a:pt x="1141114" y="3408594"/>
                  </a:moveTo>
                  <a:cubicBezTo>
                    <a:pt x="1097903" y="3408594"/>
                    <a:pt x="1062874" y="3443623"/>
                    <a:pt x="1062874" y="3486834"/>
                  </a:cubicBezTo>
                  <a:cubicBezTo>
                    <a:pt x="1062874" y="3530045"/>
                    <a:pt x="1097903" y="3565073"/>
                    <a:pt x="1141114" y="3565073"/>
                  </a:cubicBezTo>
                  <a:lnTo>
                    <a:pt x="1525078" y="3565074"/>
                  </a:lnTo>
                  <a:cubicBezTo>
                    <a:pt x="1568289" y="3565074"/>
                    <a:pt x="1603318" y="3530045"/>
                    <a:pt x="1603318" y="3486834"/>
                  </a:cubicBezTo>
                  <a:lnTo>
                    <a:pt x="1603319" y="3486834"/>
                  </a:lnTo>
                  <a:cubicBezTo>
                    <a:pt x="1603319" y="3443623"/>
                    <a:pt x="1568290" y="3408594"/>
                    <a:pt x="1525079" y="3408594"/>
                  </a:cubicBezTo>
                  <a:close/>
                  <a:moveTo>
                    <a:pt x="2129393" y="1705414"/>
                  </a:moveTo>
                  <a:lnTo>
                    <a:pt x="2129393" y="3580170"/>
                  </a:lnTo>
                  <a:lnTo>
                    <a:pt x="3126216" y="3580170"/>
                  </a:lnTo>
                  <a:lnTo>
                    <a:pt x="3126216" y="1705414"/>
                  </a:lnTo>
                  <a:close/>
                  <a:moveTo>
                    <a:pt x="2481193" y="1533789"/>
                  </a:moveTo>
                  <a:cubicBezTo>
                    <a:pt x="2462682" y="1533789"/>
                    <a:pt x="2447676" y="1548795"/>
                    <a:pt x="2447676" y="1567306"/>
                  </a:cubicBezTo>
                  <a:lnTo>
                    <a:pt x="2447676" y="1572258"/>
                  </a:lnTo>
                  <a:cubicBezTo>
                    <a:pt x="2447676" y="1590769"/>
                    <a:pt x="2462682" y="1605775"/>
                    <a:pt x="2481193" y="1605775"/>
                  </a:cubicBezTo>
                  <a:lnTo>
                    <a:pt x="2774415" y="1605775"/>
                  </a:lnTo>
                  <a:cubicBezTo>
                    <a:pt x="2792926" y="1605775"/>
                    <a:pt x="2807932" y="1590769"/>
                    <a:pt x="2807932" y="1572258"/>
                  </a:cubicBezTo>
                  <a:lnTo>
                    <a:pt x="2807932" y="1567306"/>
                  </a:lnTo>
                  <a:cubicBezTo>
                    <a:pt x="2807932" y="1548795"/>
                    <a:pt x="2792926" y="1533789"/>
                    <a:pt x="2774415" y="1533789"/>
                  </a:cubicBezTo>
                  <a:close/>
                  <a:moveTo>
                    <a:pt x="2113478" y="1418392"/>
                  </a:moveTo>
                  <a:lnTo>
                    <a:pt x="3142130" y="1418392"/>
                  </a:lnTo>
                  <a:cubicBezTo>
                    <a:pt x="3236149" y="1418392"/>
                    <a:pt x="3312367" y="1494610"/>
                    <a:pt x="3312367" y="1588629"/>
                  </a:cubicBezTo>
                  <a:lnTo>
                    <a:pt x="3312367" y="3777046"/>
                  </a:lnTo>
                  <a:cubicBezTo>
                    <a:pt x="3312367" y="3871065"/>
                    <a:pt x="3236149" y="3947283"/>
                    <a:pt x="3142130" y="3947283"/>
                  </a:cubicBezTo>
                  <a:lnTo>
                    <a:pt x="2113478" y="3947283"/>
                  </a:lnTo>
                  <a:cubicBezTo>
                    <a:pt x="2019459" y="3947283"/>
                    <a:pt x="1943241" y="3871065"/>
                    <a:pt x="1943241" y="3777046"/>
                  </a:cubicBezTo>
                  <a:lnTo>
                    <a:pt x="1943241" y="1588629"/>
                  </a:lnTo>
                  <a:cubicBezTo>
                    <a:pt x="1943241" y="1494610"/>
                    <a:pt x="2019459" y="1418392"/>
                    <a:pt x="2113478" y="1418392"/>
                  </a:cubicBezTo>
                  <a:close/>
                  <a:moveTo>
                    <a:pt x="1006317" y="157391"/>
                  </a:moveTo>
                  <a:cubicBezTo>
                    <a:pt x="987806" y="157391"/>
                    <a:pt x="972800" y="172397"/>
                    <a:pt x="972800" y="190908"/>
                  </a:cubicBezTo>
                  <a:lnTo>
                    <a:pt x="972800" y="195860"/>
                  </a:lnTo>
                  <a:cubicBezTo>
                    <a:pt x="972800" y="214371"/>
                    <a:pt x="987806" y="229377"/>
                    <a:pt x="1006317" y="229377"/>
                  </a:cubicBezTo>
                  <a:lnTo>
                    <a:pt x="1659876" y="229377"/>
                  </a:lnTo>
                  <a:cubicBezTo>
                    <a:pt x="1678387" y="229377"/>
                    <a:pt x="1693393" y="214371"/>
                    <a:pt x="1693393" y="195860"/>
                  </a:cubicBezTo>
                  <a:lnTo>
                    <a:pt x="1693393" y="190908"/>
                  </a:lnTo>
                  <a:cubicBezTo>
                    <a:pt x="1693393" y="172397"/>
                    <a:pt x="1678387" y="157391"/>
                    <a:pt x="1659876" y="157391"/>
                  </a:cubicBezTo>
                  <a:close/>
                  <a:moveTo>
                    <a:pt x="264780" y="0"/>
                  </a:moveTo>
                  <a:lnTo>
                    <a:pt x="2401413" y="0"/>
                  </a:lnTo>
                  <a:cubicBezTo>
                    <a:pt x="2547647" y="0"/>
                    <a:pt x="2666193" y="118546"/>
                    <a:pt x="2666193" y="264780"/>
                  </a:cubicBezTo>
                  <a:lnTo>
                    <a:pt x="2666193" y="1345374"/>
                  </a:lnTo>
                  <a:lnTo>
                    <a:pt x="2369517" y="1345374"/>
                  </a:lnTo>
                  <a:lnTo>
                    <a:pt x="2369517" y="366783"/>
                  </a:lnTo>
                  <a:lnTo>
                    <a:pt x="296676" y="366783"/>
                  </a:lnTo>
                  <a:lnTo>
                    <a:pt x="296676" y="3219873"/>
                  </a:lnTo>
                  <a:lnTo>
                    <a:pt x="1867527" y="3219873"/>
                  </a:lnTo>
                  <a:lnTo>
                    <a:pt x="1867527" y="3778374"/>
                  </a:lnTo>
                  <a:lnTo>
                    <a:pt x="264780" y="3778374"/>
                  </a:lnTo>
                  <a:cubicBezTo>
                    <a:pt x="118546" y="3778374"/>
                    <a:pt x="0" y="3659828"/>
                    <a:pt x="0" y="3513594"/>
                  </a:cubicBezTo>
                  <a:lnTo>
                    <a:pt x="0" y="264780"/>
                  </a:lnTo>
                  <a:cubicBezTo>
                    <a:pt x="0" y="118546"/>
                    <a:pt x="118546" y="0"/>
                    <a:pt x="2647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166E9B5-65F8-4199-8F38-2A8ED53D7021}"/>
              </a:ext>
            </a:extLst>
          </p:cNvPr>
          <p:cNvGrpSpPr/>
          <p:nvPr/>
        </p:nvGrpSpPr>
        <p:grpSpPr>
          <a:xfrm>
            <a:off x="5235357" y="3759554"/>
            <a:ext cx="560666" cy="560728"/>
            <a:chOff x="8274420" y="3861289"/>
            <a:chExt cx="560666" cy="560728"/>
          </a:xfrm>
        </p:grpSpPr>
        <p:sp>
          <p:nvSpPr>
            <p:cNvPr id="65" name="AutoShape 92">
              <a:extLst>
                <a:ext uri="{FF2B5EF4-FFF2-40B4-BE49-F238E27FC236}">
                  <a16:creationId xmlns:a16="http://schemas.microsoft.com/office/drawing/2014/main" id="{52E902BE-6077-4CD7-BBB9-289BD0E4A52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8274420" y="3861289"/>
              <a:ext cx="560666" cy="560728"/>
            </a:xfrm>
            <a:prstGeom prst="rect">
              <a:avLst/>
            </a:prstGeom>
            <a:noFill/>
            <a:ln w="38100">
              <a:solidFill>
                <a:srgbClr val="002060"/>
              </a:solidFill>
              <a:prstDash val="solid"/>
              <a:headEnd/>
              <a:tailEnd/>
            </a:ln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3932D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6" name="Trapezoid 10">
              <a:extLst>
                <a:ext uri="{FF2B5EF4-FFF2-40B4-BE49-F238E27FC236}">
                  <a16:creationId xmlns:a16="http://schemas.microsoft.com/office/drawing/2014/main" id="{3AA76D9D-9E86-4453-88BA-B36277A99178}"/>
                </a:ext>
              </a:extLst>
            </p:cNvPr>
            <p:cNvSpPr/>
            <p:nvPr/>
          </p:nvSpPr>
          <p:spPr>
            <a:xfrm>
              <a:off x="8374849" y="3955770"/>
              <a:ext cx="368250" cy="367819"/>
            </a:xfrm>
            <a:custGeom>
              <a:avLst/>
              <a:gdLst/>
              <a:ahLst/>
              <a:cxnLst/>
              <a:rect l="l" t="t" r="r" b="b"/>
              <a:pathLst>
                <a:path w="3910377" h="3905794">
                  <a:moveTo>
                    <a:pt x="1" y="3797782"/>
                  </a:moveTo>
                  <a:lnTo>
                    <a:pt x="3910377" y="3797782"/>
                  </a:lnTo>
                  <a:lnTo>
                    <a:pt x="3910377" y="3905794"/>
                  </a:lnTo>
                  <a:lnTo>
                    <a:pt x="1" y="3905794"/>
                  </a:lnTo>
                  <a:close/>
                  <a:moveTo>
                    <a:pt x="1757257" y="3353296"/>
                  </a:moveTo>
                  <a:cubicBezTo>
                    <a:pt x="1690135" y="3353296"/>
                    <a:pt x="1635721" y="3407710"/>
                    <a:pt x="1635721" y="3474832"/>
                  </a:cubicBezTo>
                  <a:cubicBezTo>
                    <a:pt x="1635721" y="3541954"/>
                    <a:pt x="1690135" y="3596368"/>
                    <a:pt x="1757257" y="3596368"/>
                  </a:cubicBezTo>
                  <a:lnTo>
                    <a:pt x="2187409" y="3596368"/>
                  </a:lnTo>
                  <a:cubicBezTo>
                    <a:pt x="2254531" y="3596368"/>
                    <a:pt x="2308945" y="3541954"/>
                    <a:pt x="2308945" y="3474832"/>
                  </a:cubicBezTo>
                  <a:cubicBezTo>
                    <a:pt x="2308945" y="3407710"/>
                    <a:pt x="2254531" y="3353296"/>
                    <a:pt x="2187409" y="3353296"/>
                  </a:cubicBezTo>
                  <a:close/>
                  <a:moveTo>
                    <a:pt x="492288" y="2449553"/>
                  </a:moveTo>
                  <a:lnTo>
                    <a:pt x="472244" y="2517369"/>
                  </a:lnTo>
                  <a:lnTo>
                    <a:pt x="3438134" y="2517369"/>
                  </a:lnTo>
                  <a:lnTo>
                    <a:pt x="3418090" y="2449553"/>
                  </a:lnTo>
                  <a:close/>
                  <a:moveTo>
                    <a:pt x="432162" y="2249610"/>
                  </a:moveTo>
                  <a:lnTo>
                    <a:pt x="3478215" y="2249610"/>
                  </a:lnTo>
                  <a:lnTo>
                    <a:pt x="3910377" y="3711740"/>
                  </a:lnTo>
                  <a:lnTo>
                    <a:pt x="0" y="3711740"/>
                  </a:lnTo>
                  <a:close/>
                  <a:moveTo>
                    <a:pt x="1637280" y="544956"/>
                  </a:moveTo>
                  <a:cubicBezTo>
                    <a:pt x="1626413" y="544956"/>
                    <a:pt x="1615547" y="549102"/>
                    <a:pt x="1607256" y="557393"/>
                  </a:cubicBezTo>
                  <a:lnTo>
                    <a:pt x="796281" y="1368368"/>
                  </a:lnTo>
                  <a:cubicBezTo>
                    <a:pt x="779699" y="1384950"/>
                    <a:pt x="779699" y="1411834"/>
                    <a:pt x="796281" y="1428415"/>
                  </a:cubicBezTo>
                  <a:lnTo>
                    <a:pt x="825565" y="1457699"/>
                  </a:lnTo>
                  <a:cubicBezTo>
                    <a:pt x="842147" y="1474281"/>
                    <a:pt x="869031" y="1474281"/>
                    <a:pt x="885612" y="1457699"/>
                  </a:cubicBezTo>
                  <a:lnTo>
                    <a:pt x="1696588" y="646724"/>
                  </a:lnTo>
                  <a:cubicBezTo>
                    <a:pt x="1713169" y="630143"/>
                    <a:pt x="1713169" y="603258"/>
                    <a:pt x="1696588" y="586677"/>
                  </a:cubicBezTo>
                  <a:lnTo>
                    <a:pt x="1667304" y="557393"/>
                  </a:lnTo>
                  <a:cubicBezTo>
                    <a:pt x="1659013" y="549102"/>
                    <a:pt x="1648146" y="544956"/>
                    <a:pt x="1637280" y="544956"/>
                  </a:cubicBezTo>
                  <a:close/>
                  <a:moveTo>
                    <a:pt x="1372791" y="439020"/>
                  </a:moveTo>
                  <a:cubicBezTo>
                    <a:pt x="1361925" y="439020"/>
                    <a:pt x="1351058" y="443165"/>
                    <a:pt x="1342767" y="451456"/>
                  </a:cubicBezTo>
                  <a:lnTo>
                    <a:pt x="851745" y="942478"/>
                  </a:lnTo>
                  <a:cubicBezTo>
                    <a:pt x="835164" y="959060"/>
                    <a:pt x="835164" y="985944"/>
                    <a:pt x="851745" y="1002526"/>
                  </a:cubicBezTo>
                  <a:lnTo>
                    <a:pt x="881029" y="1031810"/>
                  </a:lnTo>
                  <a:cubicBezTo>
                    <a:pt x="897611" y="1048392"/>
                    <a:pt x="924495" y="1048392"/>
                    <a:pt x="941077" y="1031810"/>
                  </a:cubicBezTo>
                  <a:lnTo>
                    <a:pt x="1432099" y="540788"/>
                  </a:lnTo>
                  <a:cubicBezTo>
                    <a:pt x="1448681" y="524206"/>
                    <a:pt x="1448681" y="497322"/>
                    <a:pt x="1432099" y="480740"/>
                  </a:cubicBezTo>
                  <a:lnTo>
                    <a:pt x="1402815" y="451456"/>
                  </a:lnTo>
                  <a:cubicBezTo>
                    <a:pt x="1394524" y="443165"/>
                    <a:pt x="1383658" y="439020"/>
                    <a:pt x="1372791" y="439020"/>
                  </a:cubicBezTo>
                  <a:close/>
                  <a:moveTo>
                    <a:pt x="864042" y="270000"/>
                  </a:moveTo>
                  <a:lnTo>
                    <a:pt x="2945402" y="270000"/>
                  </a:lnTo>
                  <a:cubicBezTo>
                    <a:pt x="3094522" y="270000"/>
                    <a:pt x="3215407" y="390885"/>
                    <a:pt x="3215407" y="540005"/>
                  </a:cubicBezTo>
                  <a:lnTo>
                    <a:pt x="3215407" y="1619995"/>
                  </a:lnTo>
                  <a:cubicBezTo>
                    <a:pt x="3215407" y="1769115"/>
                    <a:pt x="3094522" y="1890000"/>
                    <a:pt x="2945402" y="1890000"/>
                  </a:cubicBezTo>
                  <a:lnTo>
                    <a:pt x="864042" y="1890000"/>
                  </a:lnTo>
                  <a:cubicBezTo>
                    <a:pt x="714922" y="1890000"/>
                    <a:pt x="594037" y="1769115"/>
                    <a:pt x="594037" y="1619995"/>
                  </a:cubicBezTo>
                  <a:lnTo>
                    <a:pt x="594037" y="540005"/>
                  </a:lnTo>
                  <a:cubicBezTo>
                    <a:pt x="594037" y="390885"/>
                    <a:pt x="714922" y="270000"/>
                    <a:pt x="864042" y="270000"/>
                  </a:cubicBezTo>
                  <a:close/>
                  <a:moveTo>
                    <a:pt x="804042" y="180000"/>
                  </a:moveTo>
                  <a:cubicBezTo>
                    <a:pt x="638353" y="180000"/>
                    <a:pt x="504036" y="314317"/>
                    <a:pt x="504036" y="480006"/>
                  </a:cubicBezTo>
                  <a:lnTo>
                    <a:pt x="504036" y="1679994"/>
                  </a:lnTo>
                  <a:cubicBezTo>
                    <a:pt x="504036" y="1845683"/>
                    <a:pt x="638353" y="1980000"/>
                    <a:pt x="804042" y="1980000"/>
                  </a:cubicBezTo>
                  <a:lnTo>
                    <a:pt x="3027043" y="1980000"/>
                  </a:lnTo>
                  <a:cubicBezTo>
                    <a:pt x="3192732" y="1980000"/>
                    <a:pt x="3327049" y="1845683"/>
                    <a:pt x="3327049" y="1679994"/>
                  </a:cubicBezTo>
                  <a:lnTo>
                    <a:pt x="3327049" y="480006"/>
                  </a:lnTo>
                  <a:cubicBezTo>
                    <a:pt x="3327049" y="314317"/>
                    <a:pt x="3192732" y="180000"/>
                    <a:pt x="3027043" y="180000"/>
                  </a:cubicBezTo>
                  <a:close/>
                  <a:moveTo>
                    <a:pt x="684043" y="0"/>
                  </a:moveTo>
                  <a:lnTo>
                    <a:pt x="3190330" y="0"/>
                  </a:lnTo>
                  <a:cubicBezTo>
                    <a:pt x="3389156" y="0"/>
                    <a:pt x="3550337" y="161181"/>
                    <a:pt x="3550337" y="360007"/>
                  </a:cubicBezTo>
                  <a:lnTo>
                    <a:pt x="3550337" y="1799993"/>
                  </a:lnTo>
                  <a:cubicBezTo>
                    <a:pt x="3550337" y="1998819"/>
                    <a:pt x="3389156" y="2160000"/>
                    <a:pt x="3190330" y="2160000"/>
                  </a:cubicBezTo>
                  <a:lnTo>
                    <a:pt x="684043" y="2160000"/>
                  </a:lnTo>
                  <a:cubicBezTo>
                    <a:pt x="485217" y="2160000"/>
                    <a:pt x="324036" y="1998819"/>
                    <a:pt x="324036" y="1799993"/>
                  </a:cubicBezTo>
                  <a:lnTo>
                    <a:pt x="324036" y="360007"/>
                  </a:lnTo>
                  <a:cubicBezTo>
                    <a:pt x="324036" y="161181"/>
                    <a:pt x="485217" y="0"/>
                    <a:pt x="6840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B4EDC369-CA65-49CD-86D9-02519CA98F05}"/>
              </a:ext>
            </a:extLst>
          </p:cNvPr>
          <p:cNvGrpSpPr/>
          <p:nvPr/>
        </p:nvGrpSpPr>
        <p:grpSpPr>
          <a:xfrm>
            <a:off x="5235357" y="750808"/>
            <a:ext cx="560666" cy="560728"/>
            <a:chOff x="11286301" y="3861289"/>
            <a:chExt cx="560666" cy="560728"/>
          </a:xfrm>
        </p:grpSpPr>
        <p:sp>
          <p:nvSpPr>
            <p:cNvPr id="68" name="AutoShape 92">
              <a:extLst>
                <a:ext uri="{FF2B5EF4-FFF2-40B4-BE49-F238E27FC236}">
                  <a16:creationId xmlns:a16="http://schemas.microsoft.com/office/drawing/2014/main" id="{091FFE8E-7485-423E-A122-2EB0E753B00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1286301" y="3861289"/>
              <a:ext cx="560666" cy="560728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prstDash val="solid"/>
              <a:headEnd/>
              <a:tailEnd/>
            </a:ln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3932D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9" name="Oval 7">
              <a:extLst>
                <a:ext uri="{FF2B5EF4-FFF2-40B4-BE49-F238E27FC236}">
                  <a16:creationId xmlns:a16="http://schemas.microsoft.com/office/drawing/2014/main" id="{E987EC7E-5BBD-4E6E-8781-B75DCEC7BAE5}"/>
                </a:ext>
              </a:extLst>
            </p:cNvPr>
            <p:cNvSpPr/>
            <p:nvPr/>
          </p:nvSpPr>
          <p:spPr>
            <a:xfrm>
              <a:off x="11421085" y="3918334"/>
              <a:ext cx="308516" cy="405255"/>
            </a:xfrm>
            <a:custGeom>
              <a:avLst/>
              <a:gdLst/>
              <a:ahLst/>
              <a:cxnLst/>
              <a:rect l="l" t="t" r="r" b="b"/>
              <a:pathLst>
                <a:path w="3025265" h="3973870">
                  <a:moveTo>
                    <a:pt x="1048235" y="955278"/>
                  </a:moveTo>
                  <a:cubicBezTo>
                    <a:pt x="1143886" y="955278"/>
                    <a:pt x="1221426" y="1089843"/>
                    <a:pt x="1221426" y="1255837"/>
                  </a:cubicBezTo>
                  <a:cubicBezTo>
                    <a:pt x="1221426" y="1421831"/>
                    <a:pt x="1143886" y="1556396"/>
                    <a:pt x="1048235" y="1556396"/>
                  </a:cubicBezTo>
                  <a:cubicBezTo>
                    <a:pt x="952584" y="1556396"/>
                    <a:pt x="875044" y="1421831"/>
                    <a:pt x="875044" y="1255837"/>
                  </a:cubicBezTo>
                  <a:cubicBezTo>
                    <a:pt x="875044" y="1089843"/>
                    <a:pt x="952584" y="955278"/>
                    <a:pt x="1048235" y="955278"/>
                  </a:cubicBezTo>
                  <a:close/>
                  <a:moveTo>
                    <a:pt x="805954" y="648071"/>
                  </a:moveTo>
                  <a:lnTo>
                    <a:pt x="805954" y="1853034"/>
                  </a:lnTo>
                  <a:cubicBezTo>
                    <a:pt x="805954" y="1947724"/>
                    <a:pt x="869395" y="2027597"/>
                    <a:pt x="956357" y="2051540"/>
                  </a:cubicBezTo>
                  <a:lnTo>
                    <a:pt x="956356" y="2473030"/>
                  </a:lnTo>
                  <a:cubicBezTo>
                    <a:pt x="956356" y="2523517"/>
                    <a:pt x="997284" y="2564445"/>
                    <a:pt x="1047771" y="2564445"/>
                  </a:cubicBezTo>
                  <a:cubicBezTo>
                    <a:pt x="1098258" y="2564445"/>
                    <a:pt x="1139186" y="2523517"/>
                    <a:pt x="1139186" y="2473030"/>
                  </a:cubicBezTo>
                  <a:lnTo>
                    <a:pt x="1139186" y="2051828"/>
                  </a:lnTo>
                  <a:cubicBezTo>
                    <a:pt x="1226618" y="2028173"/>
                    <a:pt x="1290517" y="1948066"/>
                    <a:pt x="1290517" y="1853034"/>
                  </a:cubicBezTo>
                  <a:lnTo>
                    <a:pt x="1290517" y="649328"/>
                  </a:lnTo>
                  <a:cubicBezTo>
                    <a:pt x="1740927" y="708507"/>
                    <a:pt x="2088232" y="1094132"/>
                    <a:pt x="2088232" y="1560875"/>
                  </a:cubicBezTo>
                  <a:lnTo>
                    <a:pt x="2088232" y="2137870"/>
                  </a:lnTo>
                  <a:lnTo>
                    <a:pt x="2088233" y="2137870"/>
                  </a:lnTo>
                  <a:lnTo>
                    <a:pt x="2088233" y="3055870"/>
                  </a:lnTo>
                  <a:cubicBezTo>
                    <a:pt x="2088233" y="3562867"/>
                    <a:pt x="1677230" y="3973870"/>
                    <a:pt x="1170233" y="3973870"/>
                  </a:cubicBezTo>
                  <a:lnTo>
                    <a:pt x="918001" y="3973870"/>
                  </a:lnTo>
                  <a:cubicBezTo>
                    <a:pt x="411004" y="3973870"/>
                    <a:pt x="1" y="3562867"/>
                    <a:pt x="1" y="3055870"/>
                  </a:cubicBezTo>
                  <a:lnTo>
                    <a:pt x="1" y="2152339"/>
                  </a:lnTo>
                  <a:lnTo>
                    <a:pt x="0" y="2152339"/>
                  </a:lnTo>
                  <a:lnTo>
                    <a:pt x="0" y="1560875"/>
                  </a:lnTo>
                  <a:cubicBezTo>
                    <a:pt x="0" y="1091278"/>
                    <a:pt x="351565" y="703794"/>
                    <a:pt x="805954" y="648071"/>
                  </a:cubicBezTo>
                  <a:close/>
                  <a:moveTo>
                    <a:pt x="1619797" y="91"/>
                  </a:moveTo>
                  <a:cubicBezTo>
                    <a:pt x="1732841" y="1988"/>
                    <a:pt x="1845389" y="33430"/>
                    <a:pt x="1945434" y="94215"/>
                  </a:cubicBezTo>
                  <a:cubicBezTo>
                    <a:pt x="2133478" y="208468"/>
                    <a:pt x="2249869" y="409692"/>
                    <a:pt x="2255221" y="627780"/>
                  </a:cubicBezTo>
                  <a:lnTo>
                    <a:pt x="2257891" y="627572"/>
                  </a:lnTo>
                  <a:cubicBezTo>
                    <a:pt x="2272309" y="812739"/>
                    <a:pt x="2385479" y="975734"/>
                    <a:pt x="2553934" y="1053951"/>
                  </a:cubicBezTo>
                  <a:cubicBezTo>
                    <a:pt x="2706200" y="1124651"/>
                    <a:pt x="2882234" y="1116149"/>
                    <a:pt x="3025265" y="1032491"/>
                  </a:cubicBezTo>
                  <a:lnTo>
                    <a:pt x="3025265" y="1181594"/>
                  </a:lnTo>
                  <a:cubicBezTo>
                    <a:pt x="2858744" y="1255002"/>
                    <a:pt x="2666516" y="1253932"/>
                    <a:pt x="2497514" y="1175460"/>
                  </a:cubicBezTo>
                  <a:cubicBezTo>
                    <a:pt x="2293602" y="1080779"/>
                    <a:pt x="2153951" y="887555"/>
                    <a:pt x="2128339" y="665512"/>
                  </a:cubicBezTo>
                  <a:lnTo>
                    <a:pt x="2122734" y="665324"/>
                  </a:lnTo>
                  <a:cubicBezTo>
                    <a:pt x="2128967" y="479701"/>
                    <a:pt x="2034597" y="305147"/>
                    <a:pt x="1875870" y="208708"/>
                  </a:cubicBezTo>
                  <a:cubicBezTo>
                    <a:pt x="1717143" y="112268"/>
                    <a:pt x="1518741" y="108938"/>
                    <a:pt x="1356867" y="199997"/>
                  </a:cubicBezTo>
                  <a:cubicBezTo>
                    <a:pt x="1194993" y="291056"/>
                    <a:pt x="1094818" y="462344"/>
                    <a:pt x="1094818" y="648071"/>
                  </a:cubicBezTo>
                  <a:lnTo>
                    <a:pt x="960849" y="648071"/>
                  </a:lnTo>
                  <a:cubicBezTo>
                    <a:pt x="960849" y="413945"/>
                    <a:pt x="1087128" y="198021"/>
                    <a:pt x="1291185" y="83234"/>
                  </a:cubicBezTo>
                  <a:cubicBezTo>
                    <a:pt x="1393213" y="25840"/>
                    <a:pt x="1506753" y="-1807"/>
                    <a:pt x="1619797" y="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DA2D1498-5D8F-4776-8B9C-5E143F84AA5D}"/>
              </a:ext>
            </a:extLst>
          </p:cNvPr>
          <p:cNvGrpSpPr/>
          <p:nvPr/>
        </p:nvGrpSpPr>
        <p:grpSpPr>
          <a:xfrm>
            <a:off x="5235357" y="2261200"/>
            <a:ext cx="560666" cy="560666"/>
            <a:chOff x="9780361" y="3861351"/>
            <a:chExt cx="560666" cy="560666"/>
          </a:xfrm>
        </p:grpSpPr>
        <p:sp>
          <p:nvSpPr>
            <p:cNvPr id="71" name="AutoShape 92">
              <a:extLst>
                <a:ext uri="{FF2B5EF4-FFF2-40B4-BE49-F238E27FC236}">
                  <a16:creationId xmlns:a16="http://schemas.microsoft.com/office/drawing/2014/main" id="{F4E984D6-E50A-44A4-B4F5-A42D2B1AC5B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9780361" y="3861351"/>
              <a:ext cx="560666" cy="560666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0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2" name="Rounded Rectangle 1">
              <a:extLst>
                <a:ext uri="{FF2B5EF4-FFF2-40B4-BE49-F238E27FC236}">
                  <a16:creationId xmlns:a16="http://schemas.microsoft.com/office/drawing/2014/main" id="{8E8DD2DC-8238-42F9-B0F1-EA7C77065752}"/>
                </a:ext>
              </a:extLst>
            </p:cNvPr>
            <p:cNvSpPr>
              <a:spLocks/>
            </p:cNvSpPr>
            <p:nvPr/>
          </p:nvSpPr>
          <p:spPr>
            <a:xfrm>
              <a:off x="9896432" y="3977765"/>
              <a:ext cx="327776" cy="327776"/>
            </a:xfrm>
            <a:custGeom>
              <a:avLst/>
              <a:gdLst/>
              <a:ahLst/>
              <a:cxnLst/>
              <a:rect l="l" t="t" r="r" b="b"/>
              <a:pathLst>
                <a:path w="3888432" h="3902714">
                  <a:moveTo>
                    <a:pt x="1113894" y="3227140"/>
                  </a:moveTo>
                  <a:lnTo>
                    <a:pt x="2774538" y="3227140"/>
                  </a:lnTo>
                  <a:cubicBezTo>
                    <a:pt x="2813020" y="3227140"/>
                    <a:pt x="2844216" y="3258336"/>
                    <a:pt x="2844216" y="3296818"/>
                  </a:cubicBezTo>
                  <a:lnTo>
                    <a:pt x="2844216" y="3337462"/>
                  </a:lnTo>
                  <a:cubicBezTo>
                    <a:pt x="2844216" y="3375944"/>
                    <a:pt x="2813020" y="3407140"/>
                    <a:pt x="2774538" y="3407140"/>
                  </a:cubicBezTo>
                  <a:lnTo>
                    <a:pt x="1113894" y="3407140"/>
                  </a:lnTo>
                  <a:cubicBezTo>
                    <a:pt x="1075412" y="3407140"/>
                    <a:pt x="1044216" y="3375944"/>
                    <a:pt x="1044216" y="3337462"/>
                  </a:cubicBezTo>
                  <a:lnTo>
                    <a:pt x="1044216" y="3296818"/>
                  </a:lnTo>
                  <a:cubicBezTo>
                    <a:pt x="1044216" y="3258336"/>
                    <a:pt x="1075412" y="3227140"/>
                    <a:pt x="1113894" y="3227140"/>
                  </a:cubicBezTo>
                  <a:close/>
                  <a:moveTo>
                    <a:pt x="1111898" y="2923315"/>
                  </a:moveTo>
                  <a:lnTo>
                    <a:pt x="2772542" y="2923315"/>
                  </a:lnTo>
                  <a:cubicBezTo>
                    <a:pt x="2811024" y="2923315"/>
                    <a:pt x="2842220" y="2954511"/>
                    <a:pt x="2842220" y="2992993"/>
                  </a:cubicBezTo>
                  <a:lnTo>
                    <a:pt x="2842220" y="3033637"/>
                  </a:lnTo>
                  <a:cubicBezTo>
                    <a:pt x="2842220" y="3072119"/>
                    <a:pt x="2811024" y="3103315"/>
                    <a:pt x="2772542" y="3103315"/>
                  </a:cubicBezTo>
                  <a:lnTo>
                    <a:pt x="1111898" y="3103315"/>
                  </a:lnTo>
                  <a:cubicBezTo>
                    <a:pt x="1073416" y="3103315"/>
                    <a:pt x="1042220" y="3072119"/>
                    <a:pt x="1042220" y="3033637"/>
                  </a:cubicBezTo>
                  <a:lnTo>
                    <a:pt x="1042220" y="2992993"/>
                  </a:lnTo>
                  <a:cubicBezTo>
                    <a:pt x="1042220" y="2954511"/>
                    <a:pt x="1073416" y="2923315"/>
                    <a:pt x="1111898" y="2923315"/>
                  </a:cubicBezTo>
                  <a:close/>
                  <a:moveTo>
                    <a:pt x="495275" y="2664296"/>
                  </a:moveTo>
                  <a:lnTo>
                    <a:pt x="853982" y="2664296"/>
                  </a:lnTo>
                  <a:lnTo>
                    <a:pt x="853982" y="3560524"/>
                  </a:lnTo>
                  <a:lnTo>
                    <a:pt x="3006222" y="3560524"/>
                  </a:lnTo>
                  <a:lnTo>
                    <a:pt x="3006222" y="2664296"/>
                  </a:lnTo>
                  <a:lnTo>
                    <a:pt x="3364929" y="2664296"/>
                  </a:lnTo>
                  <a:lnTo>
                    <a:pt x="3364929" y="3902714"/>
                  </a:lnTo>
                  <a:lnTo>
                    <a:pt x="495275" y="3902714"/>
                  </a:lnTo>
                  <a:close/>
                  <a:moveTo>
                    <a:pt x="1113894" y="2619490"/>
                  </a:moveTo>
                  <a:lnTo>
                    <a:pt x="2774538" y="2619490"/>
                  </a:lnTo>
                  <a:cubicBezTo>
                    <a:pt x="2813020" y="2619490"/>
                    <a:pt x="2844216" y="2650686"/>
                    <a:pt x="2844216" y="2689168"/>
                  </a:cubicBezTo>
                  <a:lnTo>
                    <a:pt x="2844216" y="2729812"/>
                  </a:lnTo>
                  <a:cubicBezTo>
                    <a:pt x="2844216" y="2768294"/>
                    <a:pt x="2813020" y="2799490"/>
                    <a:pt x="2774538" y="2799490"/>
                  </a:cubicBezTo>
                  <a:lnTo>
                    <a:pt x="1113894" y="2799490"/>
                  </a:lnTo>
                  <a:cubicBezTo>
                    <a:pt x="1075412" y="2799490"/>
                    <a:pt x="1044216" y="2768294"/>
                    <a:pt x="1044216" y="2729812"/>
                  </a:cubicBezTo>
                  <a:lnTo>
                    <a:pt x="1044216" y="2689168"/>
                  </a:lnTo>
                  <a:cubicBezTo>
                    <a:pt x="1044216" y="2650686"/>
                    <a:pt x="1075412" y="2619490"/>
                    <a:pt x="1113894" y="2619490"/>
                  </a:cubicBezTo>
                  <a:close/>
                  <a:moveTo>
                    <a:pt x="3183220" y="1512740"/>
                  </a:moveTo>
                  <a:cubicBezTo>
                    <a:pt x="3130821" y="1512740"/>
                    <a:pt x="3088344" y="1555217"/>
                    <a:pt x="3088344" y="1607616"/>
                  </a:cubicBezTo>
                  <a:lnTo>
                    <a:pt x="3088344" y="1777903"/>
                  </a:lnTo>
                  <a:cubicBezTo>
                    <a:pt x="3088344" y="1830302"/>
                    <a:pt x="3130821" y="1872779"/>
                    <a:pt x="3183220" y="1872779"/>
                  </a:cubicBezTo>
                  <a:lnTo>
                    <a:pt x="3334111" y="1872779"/>
                  </a:lnTo>
                  <a:cubicBezTo>
                    <a:pt x="3386510" y="1872779"/>
                    <a:pt x="3428987" y="1830302"/>
                    <a:pt x="3428987" y="1777903"/>
                  </a:cubicBezTo>
                  <a:lnTo>
                    <a:pt x="3428987" y="1607616"/>
                  </a:lnTo>
                  <a:cubicBezTo>
                    <a:pt x="3428987" y="1555217"/>
                    <a:pt x="3386510" y="1512740"/>
                    <a:pt x="3334111" y="1512740"/>
                  </a:cubicBezTo>
                  <a:close/>
                  <a:moveTo>
                    <a:pt x="317370" y="1192161"/>
                  </a:moveTo>
                  <a:lnTo>
                    <a:pt x="3571062" y="1192161"/>
                  </a:lnTo>
                  <a:cubicBezTo>
                    <a:pt x="3746341" y="1192161"/>
                    <a:pt x="3888432" y="1369515"/>
                    <a:pt x="3888432" y="1588294"/>
                  </a:cubicBezTo>
                  <a:lnTo>
                    <a:pt x="3888432" y="3172779"/>
                  </a:lnTo>
                  <a:cubicBezTo>
                    <a:pt x="3888432" y="3391558"/>
                    <a:pt x="3746341" y="3568912"/>
                    <a:pt x="3571062" y="3568912"/>
                  </a:cubicBezTo>
                  <a:lnTo>
                    <a:pt x="3484959" y="3568912"/>
                  </a:lnTo>
                  <a:lnTo>
                    <a:pt x="3484959" y="2490370"/>
                  </a:lnTo>
                  <a:lnTo>
                    <a:pt x="388615" y="2490370"/>
                  </a:lnTo>
                  <a:lnTo>
                    <a:pt x="388615" y="3568912"/>
                  </a:lnTo>
                  <a:lnTo>
                    <a:pt x="317370" y="3568912"/>
                  </a:lnTo>
                  <a:cubicBezTo>
                    <a:pt x="142091" y="3568912"/>
                    <a:pt x="0" y="3391558"/>
                    <a:pt x="0" y="3172779"/>
                  </a:cubicBezTo>
                  <a:lnTo>
                    <a:pt x="0" y="1588294"/>
                  </a:lnTo>
                  <a:cubicBezTo>
                    <a:pt x="0" y="1369515"/>
                    <a:pt x="142091" y="1192161"/>
                    <a:pt x="317370" y="1192161"/>
                  </a:cubicBezTo>
                  <a:close/>
                  <a:moveTo>
                    <a:pt x="3010811" y="792088"/>
                  </a:moveTo>
                  <a:lnTo>
                    <a:pt x="3369518" y="792088"/>
                  </a:lnTo>
                  <a:lnTo>
                    <a:pt x="3369518" y="1080119"/>
                  </a:lnTo>
                  <a:lnTo>
                    <a:pt x="3010811" y="1080119"/>
                  </a:lnTo>
                  <a:close/>
                  <a:moveTo>
                    <a:pt x="2700857" y="0"/>
                  </a:moveTo>
                  <a:lnTo>
                    <a:pt x="3329483" y="698376"/>
                  </a:lnTo>
                  <a:lnTo>
                    <a:pt x="2700857" y="698376"/>
                  </a:lnTo>
                  <a:close/>
                  <a:moveTo>
                    <a:pt x="499864" y="0"/>
                  </a:moveTo>
                  <a:lnTo>
                    <a:pt x="2592288" y="0"/>
                  </a:lnTo>
                  <a:lnTo>
                    <a:pt x="2592288" y="298450"/>
                  </a:lnTo>
                  <a:lnTo>
                    <a:pt x="858571" y="298450"/>
                  </a:lnTo>
                  <a:lnTo>
                    <a:pt x="858571" y="1080119"/>
                  </a:lnTo>
                  <a:lnTo>
                    <a:pt x="499864" y="108011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F8F1BAFD-BABF-41CC-B184-DAD392CD5E66}"/>
              </a:ext>
            </a:extLst>
          </p:cNvPr>
          <p:cNvSpPr txBox="1"/>
          <p:nvPr/>
        </p:nvSpPr>
        <p:spPr>
          <a:xfrm>
            <a:off x="6002275" y="83293"/>
            <a:ext cx="5603456" cy="338554"/>
          </a:xfrm>
          <a:prstGeom prst="rect">
            <a:avLst/>
          </a:prstGeom>
          <a:solidFill>
            <a:srgbClr val="990099"/>
          </a:solidFill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itchFamily="34" charset="0"/>
              </a:rPr>
              <a:t>1. </a:t>
            </a:r>
            <a:r>
              <a:rPr lang="en-ID" sz="1600" b="0" i="0" dirty="0" err="1">
                <a:effectLst/>
              </a:rPr>
              <a:t>membuat</a:t>
            </a:r>
            <a:r>
              <a:rPr lang="en-ID" sz="1600" b="0" i="0" dirty="0">
                <a:effectLst/>
              </a:rPr>
              <a:t> template </a:t>
            </a:r>
            <a:r>
              <a:rPr lang="en-ID" sz="1600" b="0" i="0" dirty="0" err="1">
                <a:effectLst/>
              </a:rPr>
              <a:t>kosong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Arial" pitchFamily="34" charset="0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1508C94-1E63-4172-A632-3F8655149C4E}"/>
              </a:ext>
            </a:extLst>
          </p:cNvPr>
          <p:cNvGrpSpPr/>
          <p:nvPr/>
        </p:nvGrpSpPr>
        <p:grpSpPr>
          <a:xfrm>
            <a:off x="5235357" y="4373630"/>
            <a:ext cx="566192" cy="566192"/>
            <a:chOff x="2541067" y="4335925"/>
            <a:chExt cx="566192" cy="566192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AE5971C1-76F9-4CFD-8AEA-15437A5C8D8E}"/>
                </a:ext>
              </a:extLst>
            </p:cNvPr>
            <p:cNvSpPr/>
            <p:nvPr/>
          </p:nvSpPr>
          <p:spPr>
            <a:xfrm>
              <a:off x="2541067" y="4335925"/>
              <a:ext cx="566192" cy="56619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6" name="Rectangle 7">
              <a:extLst>
                <a:ext uri="{FF2B5EF4-FFF2-40B4-BE49-F238E27FC236}">
                  <a16:creationId xmlns:a16="http://schemas.microsoft.com/office/drawing/2014/main" id="{878703D3-4488-4EAC-9875-0E7DC7C98D4E}"/>
                </a:ext>
              </a:extLst>
            </p:cNvPr>
            <p:cNvSpPr/>
            <p:nvPr/>
          </p:nvSpPr>
          <p:spPr>
            <a:xfrm>
              <a:off x="2694755" y="4475779"/>
              <a:ext cx="258816" cy="258816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401869" y="2055482"/>
                  </a:moveTo>
                  <a:lnTo>
                    <a:pt x="869869" y="2055482"/>
                  </a:lnTo>
                  <a:lnTo>
                    <a:pt x="869869" y="2919482"/>
                  </a:lnTo>
                  <a:lnTo>
                    <a:pt x="401869" y="2919482"/>
                  </a:lnTo>
                  <a:close/>
                  <a:moveTo>
                    <a:pt x="1121949" y="1695482"/>
                  </a:moveTo>
                  <a:lnTo>
                    <a:pt x="1589949" y="1695482"/>
                  </a:lnTo>
                  <a:lnTo>
                    <a:pt x="1589949" y="2919482"/>
                  </a:lnTo>
                  <a:lnTo>
                    <a:pt x="1121949" y="2919482"/>
                  </a:lnTo>
                  <a:close/>
                  <a:moveTo>
                    <a:pt x="1842029" y="1335482"/>
                  </a:moveTo>
                  <a:lnTo>
                    <a:pt x="2310029" y="1335482"/>
                  </a:lnTo>
                  <a:lnTo>
                    <a:pt x="2310029" y="2919482"/>
                  </a:lnTo>
                  <a:lnTo>
                    <a:pt x="1842029" y="2919482"/>
                  </a:lnTo>
                  <a:close/>
                  <a:moveTo>
                    <a:pt x="2562109" y="975482"/>
                  </a:moveTo>
                  <a:lnTo>
                    <a:pt x="3030109" y="975482"/>
                  </a:lnTo>
                  <a:lnTo>
                    <a:pt x="3030109" y="2919482"/>
                  </a:lnTo>
                  <a:lnTo>
                    <a:pt x="2562109" y="2919482"/>
                  </a:lnTo>
                  <a:close/>
                  <a:moveTo>
                    <a:pt x="2321888" y="224805"/>
                  </a:moveTo>
                  <a:lnTo>
                    <a:pt x="2880631" y="247420"/>
                  </a:lnTo>
                  <a:lnTo>
                    <a:pt x="2620844" y="742612"/>
                  </a:lnTo>
                  <a:lnTo>
                    <a:pt x="2546105" y="613161"/>
                  </a:lnTo>
                  <a:lnTo>
                    <a:pt x="541555" y="1770488"/>
                  </a:lnTo>
                  <a:lnTo>
                    <a:pt x="392077" y="1511585"/>
                  </a:lnTo>
                  <a:lnTo>
                    <a:pt x="2396627" y="354257"/>
                  </a:lnTo>
                  <a:close/>
                  <a:moveTo>
                    <a:pt x="0" y="0"/>
                  </a:moveTo>
                  <a:lnTo>
                    <a:pt x="180000" y="0"/>
                  </a:lnTo>
                  <a:lnTo>
                    <a:pt x="180000" y="3059999"/>
                  </a:lnTo>
                  <a:lnTo>
                    <a:pt x="3240000" y="3059999"/>
                  </a:lnTo>
                  <a:lnTo>
                    <a:pt x="3240000" y="3239999"/>
                  </a:lnTo>
                  <a:lnTo>
                    <a:pt x="180000" y="3239999"/>
                  </a:lnTo>
                  <a:lnTo>
                    <a:pt x="180000" y="3240000"/>
                  </a:lnTo>
                  <a:lnTo>
                    <a:pt x="0" y="3240000"/>
                  </a:lnTo>
                  <a:lnTo>
                    <a:pt x="0" y="3239999"/>
                  </a:lnTo>
                  <a:lnTo>
                    <a:pt x="0" y="30599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2646AF5-6E68-4FF0-B33D-F77DB0B71CF5}"/>
              </a:ext>
            </a:extLst>
          </p:cNvPr>
          <p:cNvGrpSpPr/>
          <p:nvPr/>
        </p:nvGrpSpPr>
        <p:grpSpPr>
          <a:xfrm>
            <a:off x="5235357" y="71590"/>
            <a:ext cx="566192" cy="566192"/>
            <a:chOff x="4113679" y="4335925"/>
            <a:chExt cx="566192" cy="566192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344338B6-2298-40A6-935F-EC4A8FA06D64}"/>
                </a:ext>
              </a:extLst>
            </p:cNvPr>
            <p:cNvSpPr/>
            <p:nvPr/>
          </p:nvSpPr>
          <p:spPr>
            <a:xfrm>
              <a:off x="4113679" y="4335925"/>
              <a:ext cx="566192" cy="56619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9" name="Rounded Rectangle 10">
              <a:extLst>
                <a:ext uri="{FF2B5EF4-FFF2-40B4-BE49-F238E27FC236}">
                  <a16:creationId xmlns:a16="http://schemas.microsoft.com/office/drawing/2014/main" id="{7F1DE786-FB1B-4B40-A54A-60FC3A96A6ED}"/>
                </a:ext>
              </a:extLst>
            </p:cNvPr>
            <p:cNvSpPr/>
            <p:nvPr/>
          </p:nvSpPr>
          <p:spPr>
            <a:xfrm>
              <a:off x="4291150" y="4464690"/>
              <a:ext cx="204262" cy="270318"/>
            </a:xfrm>
            <a:custGeom>
              <a:avLst/>
              <a:gdLst/>
              <a:ahLst/>
              <a:cxnLst/>
              <a:rect l="l" t="t" r="r" b="b"/>
              <a:pathLst>
                <a:path w="2448272" h="3240000">
                  <a:moveTo>
                    <a:pt x="1358676" y="2676152"/>
                  </a:moveTo>
                  <a:cubicBezTo>
                    <a:pt x="1327753" y="2676152"/>
                    <a:pt x="1302685" y="2701220"/>
                    <a:pt x="1302685" y="2732143"/>
                  </a:cubicBezTo>
                  <a:lnTo>
                    <a:pt x="1302685" y="2956101"/>
                  </a:lnTo>
                  <a:cubicBezTo>
                    <a:pt x="1302685" y="2987024"/>
                    <a:pt x="1327753" y="3012092"/>
                    <a:pt x="1358676" y="3012092"/>
                  </a:cubicBezTo>
                  <a:lnTo>
                    <a:pt x="1582634" y="3012092"/>
                  </a:lnTo>
                  <a:cubicBezTo>
                    <a:pt x="1613557" y="3012092"/>
                    <a:pt x="1638625" y="2987024"/>
                    <a:pt x="1638625" y="2956101"/>
                  </a:cubicBezTo>
                  <a:lnTo>
                    <a:pt x="1638625" y="2732143"/>
                  </a:lnTo>
                  <a:cubicBezTo>
                    <a:pt x="1638625" y="2701220"/>
                    <a:pt x="1613557" y="2676152"/>
                    <a:pt x="1582634" y="2676152"/>
                  </a:cubicBezTo>
                  <a:close/>
                  <a:moveTo>
                    <a:pt x="837062" y="2676152"/>
                  </a:moveTo>
                  <a:cubicBezTo>
                    <a:pt x="806139" y="2676152"/>
                    <a:pt x="781071" y="2701220"/>
                    <a:pt x="781071" y="2732143"/>
                  </a:cubicBezTo>
                  <a:lnTo>
                    <a:pt x="781071" y="2956101"/>
                  </a:lnTo>
                  <a:cubicBezTo>
                    <a:pt x="781071" y="2987024"/>
                    <a:pt x="806139" y="3012092"/>
                    <a:pt x="837062" y="3012092"/>
                  </a:cubicBezTo>
                  <a:lnTo>
                    <a:pt x="1061020" y="3012092"/>
                  </a:lnTo>
                  <a:cubicBezTo>
                    <a:pt x="1091943" y="3012092"/>
                    <a:pt x="1117011" y="2987024"/>
                    <a:pt x="1117011" y="2956101"/>
                  </a:cubicBezTo>
                  <a:lnTo>
                    <a:pt x="1117011" y="2732143"/>
                  </a:lnTo>
                  <a:cubicBezTo>
                    <a:pt x="1117011" y="2701220"/>
                    <a:pt x="1091943" y="2676152"/>
                    <a:pt x="1061020" y="2676152"/>
                  </a:cubicBezTo>
                  <a:close/>
                  <a:moveTo>
                    <a:pt x="315448" y="2676152"/>
                  </a:moveTo>
                  <a:cubicBezTo>
                    <a:pt x="284525" y="2676152"/>
                    <a:pt x="259457" y="2701220"/>
                    <a:pt x="259457" y="2732143"/>
                  </a:cubicBezTo>
                  <a:lnTo>
                    <a:pt x="259457" y="2956101"/>
                  </a:lnTo>
                  <a:cubicBezTo>
                    <a:pt x="259457" y="2987024"/>
                    <a:pt x="284525" y="3012092"/>
                    <a:pt x="315448" y="3012092"/>
                  </a:cubicBezTo>
                  <a:lnTo>
                    <a:pt x="539406" y="3012092"/>
                  </a:lnTo>
                  <a:cubicBezTo>
                    <a:pt x="570329" y="3012092"/>
                    <a:pt x="595397" y="2987024"/>
                    <a:pt x="595397" y="2956101"/>
                  </a:cubicBezTo>
                  <a:lnTo>
                    <a:pt x="595397" y="2732143"/>
                  </a:lnTo>
                  <a:cubicBezTo>
                    <a:pt x="595397" y="2701220"/>
                    <a:pt x="570329" y="2676152"/>
                    <a:pt x="539406" y="2676152"/>
                  </a:cubicBezTo>
                  <a:close/>
                  <a:moveTo>
                    <a:pt x="1880291" y="2179832"/>
                  </a:moveTo>
                  <a:cubicBezTo>
                    <a:pt x="1849368" y="2179832"/>
                    <a:pt x="1824300" y="2204900"/>
                    <a:pt x="1824300" y="2235823"/>
                  </a:cubicBezTo>
                  <a:lnTo>
                    <a:pt x="1824300" y="2956101"/>
                  </a:lnTo>
                  <a:cubicBezTo>
                    <a:pt x="1824300" y="2987024"/>
                    <a:pt x="1849368" y="3012092"/>
                    <a:pt x="1880291" y="3012092"/>
                  </a:cubicBezTo>
                  <a:lnTo>
                    <a:pt x="2104249" y="3012092"/>
                  </a:lnTo>
                  <a:cubicBezTo>
                    <a:pt x="2135172" y="3012092"/>
                    <a:pt x="2160240" y="2987024"/>
                    <a:pt x="2160240" y="2956101"/>
                  </a:cubicBezTo>
                  <a:lnTo>
                    <a:pt x="2160240" y="2235823"/>
                  </a:lnTo>
                  <a:cubicBezTo>
                    <a:pt x="2160240" y="2204900"/>
                    <a:pt x="2135172" y="2179832"/>
                    <a:pt x="2104249" y="2179832"/>
                  </a:cubicBezTo>
                  <a:close/>
                  <a:moveTo>
                    <a:pt x="1358676" y="2179832"/>
                  </a:moveTo>
                  <a:cubicBezTo>
                    <a:pt x="1327753" y="2179832"/>
                    <a:pt x="1302685" y="2204900"/>
                    <a:pt x="1302685" y="2235823"/>
                  </a:cubicBezTo>
                  <a:lnTo>
                    <a:pt x="1302685" y="2459781"/>
                  </a:lnTo>
                  <a:cubicBezTo>
                    <a:pt x="1302685" y="2490704"/>
                    <a:pt x="1327753" y="2515772"/>
                    <a:pt x="1358676" y="2515772"/>
                  </a:cubicBezTo>
                  <a:lnTo>
                    <a:pt x="1582634" y="2515772"/>
                  </a:lnTo>
                  <a:cubicBezTo>
                    <a:pt x="1613557" y="2515772"/>
                    <a:pt x="1638625" y="2490704"/>
                    <a:pt x="1638625" y="2459781"/>
                  </a:cubicBezTo>
                  <a:lnTo>
                    <a:pt x="1638625" y="2235823"/>
                  </a:lnTo>
                  <a:cubicBezTo>
                    <a:pt x="1638625" y="2204900"/>
                    <a:pt x="1613557" y="2179832"/>
                    <a:pt x="1582634" y="2179832"/>
                  </a:cubicBezTo>
                  <a:close/>
                  <a:moveTo>
                    <a:pt x="837062" y="2179832"/>
                  </a:moveTo>
                  <a:cubicBezTo>
                    <a:pt x="806139" y="2179832"/>
                    <a:pt x="781071" y="2204900"/>
                    <a:pt x="781071" y="2235823"/>
                  </a:cubicBezTo>
                  <a:lnTo>
                    <a:pt x="781071" y="2459781"/>
                  </a:lnTo>
                  <a:cubicBezTo>
                    <a:pt x="781071" y="2490704"/>
                    <a:pt x="806139" y="2515772"/>
                    <a:pt x="837062" y="2515772"/>
                  </a:cubicBezTo>
                  <a:lnTo>
                    <a:pt x="1061020" y="2515772"/>
                  </a:lnTo>
                  <a:cubicBezTo>
                    <a:pt x="1091943" y="2515772"/>
                    <a:pt x="1117011" y="2490704"/>
                    <a:pt x="1117011" y="2459781"/>
                  </a:cubicBezTo>
                  <a:lnTo>
                    <a:pt x="1117011" y="2235823"/>
                  </a:lnTo>
                  <a:cubicBezTo>
                    <a:pt x="1117011" y="2204900"/>
                    <a:pt x="1091943" y="2179832"/>
                    <a:pt x="1061020" y="2179832"/>
                  </a:cubicBezTo>
                  <a:close/>
                  <a:moveTo>
                    <a:pt x="315448" y="2179832"/>
                  </a:moveTo>
                  <a:cubicBezTo>
                    <a:pt x="284525" y="2179832"/>
                    <a:pt x="259457" y="2204900"/>
                    <a:pt x="259457" y="2235823"/>
                  </a:cubicBezTo>
                  <a:lnTo>
                    <a:pt x="259457" y="2459781"/>
                  </a:lnTo>
                  <a:cubicBezTo>
                    <a:pt x="259457" y="2490704"/>
                    <a:pt x="284525" y="2515772"/>
                    <a:pt x="315448" y="2515772"/>
                  </a:cubicBezTo>
                  <a:lnTo>
                    <a:pt x="539406" y="2515772"/>
                  </a:lnTo>
                  <a:cubicBezTo>
                    <a:pt x="570329" y="2515772"/>
                    <a:pt x="595397" y="2490704"/>
                    <a:pt x="595397" y="2459781"/>
                  </a:cubicBezTo>
                  <a:lnTo>
                    <a:pt x="595397" y="2235823"/>
                  </a:lnTo>
                  <a:cubicBezTo>
                    <a:pt x="595397" y="2204900"/>
                    <a:pt x="570329" y="2179832"/>
                    <a:pt x="539406" y="2179832"/>
                  </a:cubicBezTo>
                  <a:close/>
                  <a:moveTo>
                    <a:pt x="1880291" y="1683512"/>
                  </a:moveTo>
                  <a:cubicBezTo>
                    <a:pt x="1849368" y="1683512"/>
                    <a:pt x="1824300" y="1708580"/>
                    <a:pt x="1824300" y="1739503"/>
                  </a:cubicBezTo>
                  <a:lnTo>
                    <a:pt x="1824300" y="1963461"/>
                  </a:lnTo>
                  <a:cubicBezTo>
                    <a:pt x="1824300" y="1994384"/>
                    <a:pt x="1849368" y="2019452"/>
                    <a:pt x="1880291" y="2019452"/>
                  </a:cubicBezTo>
                  <a:lnTo>
                    <a:pt x="2104249" y="2019452"/>
                  </a:lnTo>
                  <a:cubicBezTo>
                    <a:pt x="2135172" y="2019452"/>
                    <a:pt x="2160240" y="1994384"/>
                    <a:pt x="2160240" y="1963461"/>
                  </a:cubicBezTo>
                  <a:lnTo>
                    <a:pt x="2160240" y="1739503"/>
                  </a:lnTo>
                  <a:cubicBezTo>
                    <a:pt x="2160240" y="1708580"/>
                    <a:pt x="2135172" y="1683512"/>
                    <a:pt x="2104249" y="1683512"/>
                  </a:cubicBezTo>
                  <a:close/>
                  <a:moveTo>
                    <a:pt x="1358676" y="1683512"/>
                  </a:moveTo>
                  <a:cubicBezTo>
                    <a:pt x="1327753" y="1683512"/>
                    <a:pt x="1302685" y="1708580"/>
                    <a:pt x="1302685" y="1739503"/>
                  </a:cubicBezTo>
                  <a:lnTo>
                    <a:pt x="1302685" y="1963461"/>
                  </a:lnTo>
                  <a:cubicBezTo>
                    <a:pt x="1302685" y="1994384"/>
                    <a:pt x="1327753" y="2019452"/>
                    <a:pt x="1358676" y="2019452"/>
                  </a:cubicBezTo>
                  <a:lnTo>
                    <a:pt x="1582634" y="2019452"/>
                  </a:lnTo>
                  <a:cubicBezTo>
                    <a:pt x="1613557" y="2019452"/>
                    <a:pt x="1638625" y="1994384"/>
                    <a:pt x="1638625" y="1963461"/>
                  </a:cubicBezTo>
                  <a:lnTo>
                    <a:pt x="1638625" y="1739503"/>
                  </a:lnTo>
                  <a:cubicBezTo>
                    <a:pt x="1638625" y="1708580"/>
                    <a:pt x="1613557" y="1683512"/>
                    <a:pt x="1582634" y="1683512"/>
                  </a:cubicBezTo>
                  <a:close/>
                  <a:moveTo>
                    <a:pt x="837062" y="1683512"/>
                  </a:moveTo>
                  <a:cubicBezTo>
                    <a:pt x="806139" y="1683512"/>
                    <a:pt x="781071" y="1708580"/>
                    <a:pt x="781071" y="1739503"/>
                  </a:cubicBezTo>
                  <a:lnTo>
                    <a:pt x="781071" y="1963461"/>
                  </a:lnTo>
                  <a:cubicBezTo>
                    <a:pt x="781071" y="1994384"/>
                    <a:pt x="806139" y="2019452"/>
                    <a:pt x="837062" y="2019452"/>
                  </a:cubicBezTo>
                  <a:lnTo>
                    <a:pt x="1061020" y="2019452"/>
                  </a:lnTo>
                  <a:cubicBezTo>
                    <a:pt x="1091943" y="2019452"/>
                    <a:pt x="1117011" y="1994384"/>
                    <a:pt x="1117011" y="1963461"/>
                  </a:cubicBezTo>
                  <a:lnTo>
                    <a:pt x="1117011" y="1739503"/>
                  </a:lnTo>
                  <a:cubicBezTo>
                    <a:pt x="1117011" y="1708580"/>
                    <a:pt x="1091943" y="1683512"/>
                    <a:pt x="1061020" y="1683512"/>
                  </a:cubicBezTo>
                  <a:close/>
                  <a:moveTo>
                    <a:pt x="315448" y="1683512"/>
                  </a:moveTo>
                  <a:cubicBezTo>
                    <a:pt x="284525" y="1683512"/>
                    <a:pt x="259457" y="1708580"/>
                    <a:pt x="259457" y="1739503"/>
                  </a:cubicBezTo>
                  <a:lnTo>
                    <a:pt x="259457" y="1963461"/>
                  </a:lnTo>
                  <a:cubicBezTo>
                    <a:pt x="259457" y="1994384"/>
                    <a:pt x="284525" y="2019452"/>
                    <a:pt x="315448" y="2019452"/>
                  </a:cubicBezTo>
                  <a:lnTo>
                    <a:pt x="539406" y="2019452"/>
                  </a:lnTo>
                  <a:cubicBezTo>
                    <a:pt x="570329" y="2019452"/>
                    <a:pt x="595397" y="1994384"/>
                    <a:pt x="595397" y="1963461"/>
                  </a:cubicBezTo>
                  <a:lnTo>
                    <a:pt x="595397" y="1739503"/>
                  </a:lnTo>
                  <a:cubicBezTo>
                    <a:pt x="595397" y="1708580"/>
                    <a:pt x="570329" y="1683512"/>
                    <a:pt x="539406" y="1683512"/>
                  </a:cubicBezTo>
                  <a:close/>
                  <a:moveTo>
                    <a:pt x="1880291" y="1187192"/>
                  </a:moveTo>
                  <a:cubicBezTo>
                    <a:pt x="1849368" y="1187192"/>
                    <a:pt x="1824300" y="1212260"/>
                    <a:pt x="1824300" y="1243183"/>
                  </a:cubicBezTo>
                  <a:lnTo>
                    <a:pt x="1824300" y="1467141"/>
                  </a:lnTo>
                  <a:cubicBezTo>
                    <a:pt x="1824300" y="1498064"/>
                    <a:pt x="1849368" y="1523132"/>
                    <a:pt x="1880291" y="1523132"/>
                  </a:cubicBezTo>
                  <a:lnTo>
                    <a:pt x="2104249" y="1523132"/>
                  </a:lnTo>
                  <a:cubicBezTo>
                    <a:pt x="2135172" y="1523132"/>
                    <a:pt x="2160240" y="1498064"/>
                    <a:pt x="2160240" y="1467141"/>
                  </a:cubicBezTo>
                  <a:lnTo>
                    <a:pt x="2160240" y="1243183"/>
                  </a:lnTo>
                  <a:cubicBezTo>
                    <a:pt x="2160240" y="1212260"/>
                    <a:pt x="2135172" y="1187192"/>
                    <a:pt x="2104249" y="1187192"/>
                  </a:cubicBezTo>
                  <a:close/>
                  <a:moveTo>
                    <a:pt x="1358676" y="1187192"/>
                  </a:moveTo>
                  <a:cubicBezTo>
                    <a:pt x="1327753" y="1187192"/>
                    <a:pt x="1302685" y="1212260"/>
                    <a:pt x="1302685" y="1243183"/>
                  </a:cubicBezTo>
                  <a:lnTo>
                    <a:pt x="1302685" y="1467141"/>
                  </a:lnTo>
                  <a:cubicBezTo>
                    <a:pt x="1302685" y="1498064"/>
                    <a:pt x="1327753" y="1523132"/>
                    <a:pt x="1358676" y="1523132"/>
                  </a:cubicBezTo>
                  <a:lnTo>
                    <a:pt x="1582634" y="1523132"/>
                  </a:lnTo>
                  <a:cubicBezTo>
                    <a:pt x="1613557" y="1523132"/>
                    <a:pt x="1638625" y="1498064"/>
                    <a:pt x="1638625" y="1467141"/>
                  </a:cubicBezTo>
                  <a:lnTo>
                    <a:pt x="1638625" y="1243183"/>
                  </a:lnTo>
                  <a:cubicBezTo>
                    <a:pt x="1638625" y="1212260"/>
                    <a:pt x="1613557" y="1187192"/>
                    <a:pt x="1582634" y="1187192"/>
                  </a:cubicBezTo>
                  <a:close/>
                  <a:moveTo>
                    <a:pt x="837062" y="1187192"/>
                  </a:moveTo>
                  <a:cubicBezTo>
                    <a:pt x="806139" y="1187192"/>
                    <a:pt x="781071" y="1212260"/>
                    <a:pt x="781071" y="1243183"/>
                  </a:cubicBezTo>
                  <a:lnTo>
                    <a:pt x="781071" y="1467141"/>
                  </a:lnTo>
                  <a:cubicBezTo>
                    <a:pt x="781071" y="1498064"/>
                    <a:pt x="806139" y="1523132"/>
                    <a:pt x="837062" y="1523132"/>
                  </a:cubicBezTo>
                  <a:lnTo>
                    <a:pt x="1061020" y="1523132"/>
                  </a:lnTo>
                  <a:cubicBezTo>
                    <a:pt x="1091943" y="1523132"/>
                    <a:pt x="1117011" y="1498064"/>
                    <a:pt x="1117011" y="1467141"/>
                  </a:cubicBezTo>
                  <a:lnTo>
                    <a:pt x="1117011" y="1243183"/>
                  </a:lnTo>
                  <a:cubicBezTo>
                    <a:pt x="1117011" y="1212260"/>
                    <a:pt x="1091943" y="1187192"/>
                    <a:pt x="1061020" y="1187192"/>
                  </a:cubicBezTo>
                  <a:close/>
                  <a:moveTo>
                    <a:pt x="315448" y="1187192"/>
                  </a:moveTo>
                  <a:cubicBezTo>
                    <a:pt x="284525" y="1187192"/>
                    <a:pt x="259457" y="1212260"/>
                    <a:pt x="259457" y="1243183"/>
                  </a:cubicBezTo>
                  <a:lnTo>
                    <a:pt x="259457" y="1467141"/>
                  </a:lnTo>
                  <a:cubicBezTo>
                    <a:pt x="259457" y="1498064"/>
                    <a:pt x="284525" y="1523132"/>
                    <a:pt x="315448" y="1523132"/>
                  </a:cubicBezTo>
                  <a:lnTo>
                    <a:pt x="539406" y="1523132"/>
                  </a:lnTo>
                  <a:cubicBezTo>
                    <a:pt x="570329" y="1523132"/>
                    <a:pt x="595397" y="1498064"/>
                    <a:pt x="595397" y="1467141"/>
                  </a:cubicBezTo>
                  <a:lnTo>
                    <a:pt x="595397" y="1243183"/>
                  </a:lnTo>
                  <a:cubicBezTo>
                    <a:pt x="595397" y="1212260"/>
                    <a:pt x="570329" y="1187192"/>
                    <a:pt x="539406" y="1187192"/>
                  </a:cubicBezTo>
                  <a:close/>
                  <a:moveTo>
                    <a:pt x="348041" y="163575"/>
                  </a:moveTo>
                  <a:cubicBezTo>
                    <a:pt x="275130" y="163575"/>
                    <a:pt x="216024" y="222681"/>
                    <a:pt x="216024" y="295592"/>
                  </a:cubicBezTo>
                  <a:lnTo>
                    <a:pt x="216024" y="823646"/>
                  </a:lnTo>
                  <a:cubicBezTo>
                    <a:pt x="216024" y="896557"/>
                    <a:pt x="275130" y="955663"/>
                    <a:pt x="348041" y="955663"/>
                  </a:cubicBezTo>
                  <a:lnTo>
                    <a:pt x="2100231" y="955663"/>
                  </a:lnTo>
                  <a:cubicBezTo>
                    <a:pt x="2173142" y="955663"/>
                    <a:pt x="2232248" y="896557"/>
                    <a:pt x="2232248" y="823646"/>
                  </a:cubicBezTo>
                  <a:lnTo>
                    <a:pt x="2232248" y="295592"/>
                  </a:lnTo>
                  <a:cubicBezTo>
                    <a:pt x="2232248" y="222681"/>
                    <a:pt x="2173142" y="163575"/>
                    <a:pt x="2100231" y="163575"/>
                  </a:cubicBezTo>
                  <a:close/>
                  <a:moveTo>
                    <a:pt x="265172" y="0"/>
                  </a:moveTo>
                  <a:lnTo>
                    <a:pt x="2183100" y="0"/>
                  </a:lnTo>
                  <a:cubicBezTo>
                    <a:pt x="2329550" y="0"/>
                    <a:pt x="2448272" y="118722"/>
                    <a:pt x="2448272" y="265172"/>
                  </a:cubicBezTo>
                  <a:lnTo>
                    <a:pt x="2448272" y="2974828"/>
                  </a:lnTo>
                  <a:cubicBezTo>
                    <a:pt x="2448272" y="3121278"/>
                    <a:pt x="2329550" y="3240000"/>
                    <a:pt x="2183100" y="3240000"/>
                  </a:cubicBezTo>
                  <a:lnTo>
                    <a:pt x="265172" y="3240000"/>
                  </a:lnTo>
                  <a:cubicBezTo>
                    <a:pt x="118722" y="3240000"/>
                    <a:pt x="0" y="3121278"/>
                    <a:pt x="0" y="2974828"/>
                  </a:cubicBezTo>
                  <a:lnTo>
                    <a:pt x="0" y="265172"/>
                  </a:lnTo>
                  <a:cubicBezTo>
                    <a:pt x="0" y="118722"/>
                    <a:pt x="118722" y="0"/>
                    <a:pt x="26517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C4997688-E302-4102-A5A9-D4D02E15C8C4}"/>
              </a:ext>
            </a:extLst>
          </p:cNvPr>
          <p:cNvGrpSpPr/>
          <p:nvPr/>
        </p:nvGrpSpPr>
        <p:grpSpPr>
          <a:xfrm>
            <a:off x="5235357" y="3023281"/>
            <a:ext cx="566192" cy="566192"/>
            <a:chOff x="5686291" y="4335925"/>
            <a:chExt cx="566192" cy="566192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243FAAEE-D4DE-46B3-8234-9DD917032BFD}"/>
                </a:ext>
              </a:extLst>
            </p:cNvPr>
            <p:cNvSpPr/>
            <p:nvPr/>
          </p:nvSpPr>
          <p:spPr>
            <a:xfrm>
              <a:off x="5686291" y="4335925"/>
              <a:ext cx="566192" cy="566192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2" name="Rounded Rectangle 5">
              <a:extLst>
                <a:ext uri="{FF2B5EF4-FFF2-40B4-BE49-F238E27FC236}">
                  <a16:creationId xmlns:a16="http://schemas.microsoft.com/office/drawing/2014/main" id="{A0B0066E-34CB-44D8-B348-2676A2A2D761}"/>
                </a:ext>
              </a:extLst>
            </p:cNvPr>
            <p:cNvSpPr/>
            <p:nvPr/>
          </p:nvSpPr>
          <p:spPr>
            <a:xfrm flipH="1">
              <a:off x="5811995" y="4494238"/>
              <a:ext cx="314785" cy="259679"/>
            </a:xfrm>
            <a:custGeom>
              <a:avLst/>
              <a:gdLst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17557" h="2654282">
                  <a:moveTo>
                    <a:pt x="1384251" y="661544"/>
                  </a:moveTo>
                  <a:cubicBezTo>
                    <a:pt x="1489083" y="661544"/>
                    <a:pt x="1574067" y="746528"/>
                    <a:pt x="1574067" y="851360"/>
                  </a:cubicBezTo>
                  <a:cubicBezTo>
                    <a:pt x="1574067" y="956192"/>
                    <a:pt x="1489083" y="1041176"/>
                    <a:pt x="1384251" y="1041176"/>
                  </a:cubicBezTo>
                  <a:cubicBezTo>
                    <a:pt x="1279419" y="1041176"/>
                    <a:pt x="1194435" y="956192"/>
                    <a:pt x="1194435" y="851360"/>
                  </a:cubicBezTo>
                  <a:cubicBezTo>
                    <a:pt x="1194435" y="746528"/>
                    <a:pt x="1279419" y="661544"/>
                    <a:pt x="1384251" y="661544"/>
                  </a:cubicBezTo>
                  <a:close/>
                  <a:moveTo>
                    <a:pt x="1993421" y="661544"/>
                  </a:moveTo>
                  <a:cubicBezTo>
                    <a:pt x="2098253" y="661544"/>
                    <a:pt x="2183237" y="746528"/>
                    <a:pt x="2183237" y="851360"/>
                  </a:cubicBezTo>
                  <a:cubicBezTo>
                    <a:pt x="2183237" y="956192"/>
                    <a:pt x="2098253" y="1041176"/>
                    <a:pt x="1993421" y="1041176"/>
                  </a:cubicBezTo>
                  <a:cubicBezTo>
                    <a:pt x="1888589" y="1041176"/>
                    <a:pt x="1803605" y="956192"/>
                    <a:pt x="1803605" y="851360"/>
                  </a:cubicBezTo>
                  <a:cubicBezTo>
                    <a:pt x="1803605" y="746528"/>
                    <a:pt x="1888589" y="661544"/>
                    <a:pt x="1993421" y="661544"/>
                  </a:cubicBezTo>
                  <a:close/>
                  <a:moveTo>
                    <a:pt x="2602591" y="661544"/>
                  </a:moveTo>
                  <a:cubicBezTo>
                    <a:pt x="2707423" y="661544"/>
                    <a:pt x="2792407" y="746528"/>
                    <a:pt x="2792407" y="851360"/>
                  </a:cubicBezTo>
                  <a:cubicBezTo>
                    <a:pt x="2792407" y="956192"/>
                    <a:pt x="2707423" y="1041176"/>
                    <a:pt x="2602591" y="1041176"/>
                  </a:cubicBezTo>
                  <a:cubicBezTo>
                    <a:pt x="2497759" y="1041176"/>
                    <a:pt x="2412775" y="956192"/>
                    <a:pt x="2412775" y="851360"/>
                  </a:cubicBezTo>
                  <a:cubicBezTo>
                    <a:pt x="2412775" y="746528"/>
                    <a:pt x="2497759" y="661544"/>
                    <a:pt x="2602591" y="661544"/>
                  </a:cubicBezTo>
                  <a:close/>
                  <a:moveTo>
                    <a:pt x="677114" y="569491"/>
                  </a:moveTo>
                  <a:lnTo>
                    <a:pt x="330916" y="569491"/>
                  </a:lnTo>
                  <a:cubicBezTo>
                    <a:pt x="148156" y="569491"/>
                    <a:pt x="0" y="717647"/>
                    <a:pt x="0" y="900407"/>
                  </a:cubicBezTo>
                  <a:lnTo>
                    <a:pt x="0" y="1952009"/>
                  </a:lnTo>
                  <a:cubicBezTo>
                    <a:pt x="0" y="2134769"/>
                    <a:pt x="148156" y="2282925"/>
                    <a:pt x="330916" y="2282925"/>
                  </a:cubicBezTo>
                  <a:lnTo>
                    <a:pt x="711670" y="2282925"/>
                  </a:lnTo>
                  <a:cubicBezTo>
                    <a:pt x="639726" y="2394386"/>
                    <a:pt x="647101" y="2475544"/>
                    <a:pt x="275077" y="2654282"/>
                  </a:cubicBezTo>
                  <a:cubicBezTo>
                    <a:pt x="900998" y="2583693"/>
                    <a:pt x="998412" y="2552618"/>
                    <a:pt x="1294529" y="2282925"/>
                  </a:cubicBezTo>
                  <a:lnTo>
                    <a:pt x="2117356" y="2282925"/>
                  </a:lnTo>
                  <a:cubicBezTo>
                    <a:pt x="2251554" y="2282925"/>
                    <a:pt x="2367095" y="2203043"/>
                    <a:pt x="2418395" y="2087951"/>
                  </a:cubicBezTo>
                  <a:cubicBezTo>
                    <a:pt x="2205538" y="2022975"/>
                    <a:pt x="2032941" y="1932583"/>
                    <a:pt x="1830857" y="1799347"/>
                  </a:cubicBezTo>
                  <a:lnTo>
                    <a:pt x="1008030" y="1799347"/>
                  </a:lnTo>
                  <a:cubicBezTo>
                    <a:pt x="825270" y="1799347"/>
                    <a:pt x="677114" y="1651191"/>
                    <a:pt x="677114" y="1468431"/>
                  </a:cubicBezTo>
                  <a:lnTo>
                    <a:pt x="677114" y="569491"/>
                  </a:lnTo>
                  <a:close/>
                  <a:moveTo>
                    <a:pt x="2886641" y="0"/>
                  </a:moveTo>
                  <a:lnTo>
                    <a:pt x="1100201" y="0"/>
                  </a:lnTo>
                  <a:cubicBezTo>
                    <a:pt x="917441" y="0"/>
                    <a:pt x="769285" y="148156"/>
                    <a:pt x="769285" y="330916"/>
                  </a:cubicBezTo>
                  <a:lnTo>
                    <a:pt x="769285" y="1382518"/>
                  </a:lnTo>
                  <a:cubicBezTo>
                    <a:pt x="769285" y="1565278"/>
                    <a:pt x="917441" y="1713434"/>
                    <a:pt x="1100201" y="1713434"/>
                  </a:cubicBezTo>
                  <a:lnTo>
                    <a:pt x="1923028" y="1713434"/>
                  </a:lnTo>
                  <a:cubicBezTo>
                    <a:pt x="2301032" y="1962656"/>
                    <a:pt x="2453037" y="2007378"/>
                    <a:pt x="3078958" y="2077967"/>
                  </a:cubicBezTo>
                  <a:cubicBezTo>
                    <a:pt x="2713759" y="1878758"/>
                    <a:pt x="2673367" y="1899957"/>
                    <a:pt x="2505887" y="1713434"/>
                  </a:cubicBezTo>
                  <a:lnTo>
                    <a:pt x="2886641" y="1713434"/>
                  </a:lnTo>
                  <a:cubicBezTo>
                    <a:pt x="3069401" y="1713434"/>
                    <a:pt x="3217557" y="1565278"/>
                    <a:pt x="3217557" y="1382518"/>
                  </a:cubicBezTo>
                  <a:lnTo>
                    <a:pt x="3217557" y="330916"/>
                  </a:lnTo>
                  <a:cubicBezTo>
                    <a:pt x="3217557" y="148156"/>
                    <a:pt x="3069401" y="0"/>
                    <a:pt x="288664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1A506F97-B91C-45D9-A93F-A347C7AFFE11}"/>
              </a:ext>
            </a:extLst>
          </p:cNvPr>
          <p:cNvGrpSpPr/>
          <p:nvPr/>
        </p:nvGrpSpPr>
        <p:grpSpPr>
          <a:xfrm>
            <a:off x="5235357" y="1434421"/>
            <a:ext cx="566192" cy="566192"/>
            <a:chOff x="7258903" y="4335925"/>
            <a:chExt cx="566192" cy="566192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587C43ED-3552-4982-8A9C-D33F3B9EE5D9}"/>
                </a:ext>
              </a:extLst>
            </p:cNvPr>
            <p:cNvSpPr/>
            <p:nvPr/>
          </p:nvSpPr>
          <p:spPr>
            <a:xfrm>
              <a:off x="7258903" y="4335925"/>
              <a:ext cx="566192" cy="56619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solidFill>
                    <a:srgbClr val="7030A0"/>
                  </a:solidFill>
                </a:ln>
                <a:solidFill>
                  <a:srgbClr val="990099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5" name="Round Same Side Corner Rectangle 11">
              <a:extLst>
                <a:ext uri="{FF2B5EF4-FFF2-40B4-BE49-F238E27FC236}">
                  <a16:creationId xmlns:a16="http://schemas.microsoft.com/office/drawing/2014/main" id="{254E7D45-2FDC-4682-A093-7A3D63B5F130}"/>
                </a:ext>
              </a:extLst>
            </p:cNvPr>
            <p:cNvSpPr>
              <a:spLocks noChangeAspect="1"/>
            </p:cNvSpPr>
            <p:nvPr/>
          </p:nvSpPr>
          <p:spPr>
            <a:xfrm rot="9900000">
              <a:off x="7408568" y="4501879"/>
              <a:ext cx="318256" cy="270297"/>
            </a:xfrm>
            <a:custGeom>
              <a:avLst/>
              <a:gdLst/>
              <a:ahLst/>
              <a:cxnLst/>
              <a:rect l="l" t="t" r="r" b="b"/>
              <a:pathLst>
                <a:path w="2911009" h="2472345">
                  <a:moveTo>
                    <a:pt x="2219598" y="1335309"/>
                  </a:moveTo>
                  <a:lnTo>
                    <a:pt x="2219598" y="1222573"/>
                  </a:lnTo>
                  <a:cubicBezTo>
                    <a:pt x="2219598" y="1176944"/>
                    <a:pt x="2241926" y="1136530"/>
                    <a:pt x="2277694" y="1113650"/>
                  </a:cubicBezTo>
                  <a:lnTo>
                    <a:pt x="2277694" y="137786"/>
                  </a:lnTo>
                  <a:cubicBezTo>
                    <a:pt x="2277694" y="61689"/>
                    <a:pt x="2339383" y="0"/>
                    <a:pt x="2415480" y="0"/>
                  </a:cubicBezTo>
                  <a:lnTo>
                    <a:pt x="2545196" y="0"/>
                  </a:lnTo>
                  <a:cubicBezTo>
                    <a:pt x="2621293" y="0"/>
                    <a:pt x="2682982" y="61689"/>
                    <a:pt x="2682982" y="137786"/>
                  </a:cubicBezTo>
                  <a:lnTo>
                    <a:pt x="2682982" y="1099067"/>
                  </a:lnTo>
                  <a:cubicBezTo>
                    <a:pt x="2730197" y="1120049"/>
                    <a:pt x="2762708" y="1167515"/>
                    <a:pt x="2762708" y="1222573"/>
                  </a:cubicBezTo>
                  <a:lnTo>
                    <a:pt x="2762708" y="1480834"/>
                  </a:lnTo>
                  <a:close/>
                  <a:moveTo>
                    <a:pt x="241900" y="1676361"/>
                  </a:moveTo>
                  <a:cubicBezTo>
                    <a:pt x="69371" y="1631107"/>
                    <a:pt x="-34146" y="1454930"/>
                    <a:pt x="10296" y="1282189"/>
                  </a:cubicBezTo>
                  <a:cubicBezTo>
                    <a:pt x="54739" y="1109449"/>
                    <a:pt x="230428" y="1005105"/>
                    <a:pt x="403375" y="1048736"/>
                  </a:cubicBezTo>
                  <a:cubicBezTo>
                    <a:pt x="349550" y="1257945"/>
                    <a:pt x="295726" y="1467153"/>
                    <a:pt x="241900" y="1676361"/>
                  </a:cubicBezTo>
                  <a:close/>
                  <a:moveTo>
                    <a:pt x="2578947" y="2467929"/>
                  </a:moveTo>
                  <a:lnTo>
                    <a:pt x="1957545" y="2301425"/>
                  </a:lnTo>
                  <a:lnTo>
                    <a:pt x="2194209" y="1418183"/>
                  </a:lnTo>
                  <a:lnTo>
                    <a:pt x="2815611" y="1584687"/>
                  </a:lnTo>
                  <a:cubicBezTo>
                    <a:pt x="2884250" y="1603079"/>
                    <a:pt x="2924985" y="1673632"/>
                    <a:pt x="2906593" y="1742272"/>
                  </a:cubicBezTo>
                  <a:lnTo>
                    <a:pt x="2736532" y="2376947"/>
                  </a:lnTo>
                  <a:cubicBezTo>
                    <a:pt x="2718140" y="2445587"/>
                    <a:pt x="2647586" y="2486321"/>
                    <a:pt x="2578947" y="2467929"/>
                  </a:cubicBezTo>
                  <a:close/>
                  <a:moveTo>
                    <a:pt x="610249" y="2287120"/>
                  </a:moveTo>
                  <a:lnTo>
                    <a:pt x="1020264" y="756923"/>
                  </a:lnTo>
                  <a:lnTo>
                    <a:pt x="2107356" y="1398691"/>
                  </a:lnTo>
                  <a:lnTo>
                    <a:pt x="1872582" y="2274879"/>
                  </a:lnTo>
                  <a:close/>
                  <a:moveTo>
                    <a:pt x="426016" y="2349577"/>
                  </a:moveTo>
                  <a:lnTo>
                    <a:pt x="243978" y="2300800"/>
                  </a:lnTo>
                  <a:cubicBezTo>
                    <a:pt x="205115" y="2290387"/>
                    <a:pt x="182051" y="2250439"/>
                    <a:pt x="192464" y="2211576"/>
                  </a:cubicBezTo>
                  <a:lnTo>
                    <a:pt x="620679" y="613455"/>
                  </a:lnTo>
                  <a:cubicBezTo>
                    <a:pt x="631093" y="574592"/>
                    <a:pt x="671040" y="551528"/>
                    <a:pt x="709903" y="561941"/>
                  </a:cubicBezTo>
                  <a:lnTo>
                    <a:pt x="891942" y="610718"/>
                  </a:lnTo>
                  <a:cubicBezTo>
                    <a:pt x="930805" y="621132"/>
                    <a:pt x="953869" y="661079"/>
                    <a:pt x="943455" y="699942"/>
                  </a:cubicBezTo>
                  <a:lnTo>
                    <a:pt x="515240" y="2298064"/>
                  </a:lnTo>
                  <a:cubicBezTo>
                    <a:pt x="504827" y="2336927"/>
                    <a:pt x="464879" y="2359990"/>
                    <a:pt x="426016" y="2349577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990099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86BAEAD6-3968-4D03-9D28-A4B79036E276}"/>
              </a:ext>
            </a:extLst>
          </p:cNvPr>
          <p:cNvSpPr txBox="1"/>
          <p:nvPr/>
        </p:nvSpPr>
        <p:spPr>
          <a:xfrm>
            <a:off x="6002275" y="4406545"/>
            <a:ext cx="5603456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itchFamily="34" charset="0"/>
              </a:rPr>
              <a:t>8. </a:t>
            </a:r>
            <a:r>
              <a:rPr lang="en-ID" sz="1600" b="0" i="0" dirty="0" err="1">
                <a:effectLst/>
              </a:rPr>
              <a:t>Tanggapan</a:t>
            </a:r>
            <a:r>
              <a:rPr lang="en-ID" sz="1600" b="0" i="0" dirty="0">
                <a:effectLst/>
              </a:rPr>
              <a:t> di </a:t>
            </a:r>
            <a:r>
              <a:rPr lang="en-ID" sz="1600" b="0" i="0" dirty="0" err="1">
                <a:effectLst/>
              </a:rPr>
              <a:t>sebelah</a:t>
            </a:r>
            <a:r>
              <a:rPr lang="en-ID" sz="1600" b="0" i="0" dirty="0">
                <a:effectLst/>
              </a:rPr>
              <a:t> </a:t>
            </a:r>
            <a:r>
              <a:rPr lang="en-ID" sz="1600" b="0" i="0" dirty="0" err="1">
                <a:effectLst/>
              </a:rPr>
              <a:t>kanan</a:t>
            </a:r>
            <a:r>
              <a:rPr lang="en-ID" sz="1600" b="0" i="0" dirty="0">
                <a:effectLst/>
              </a:rPr>
              <a:t> </a:t>
            </a:r>
            <a:r>
              <a:rPr lang="en-ID" sz="1600" b="0" i="0" dirty="0" err="1">
                <a:effectLst/>
              </a:rPr>
              <a:t>bagian</a:t>
            </a:r>
            <a:r>
              <a:rPr lang="en-ID" sz="1600" b="0" i="0" dirty="0">
                <a:effectLst/>
              </a:rPr>
              <a:t> </a:t>
            </a:r>
            <a:r>
              <a:rPr lang="en-ID" sz="1600" b="0" i="0" dirty="0" err="1">
                <a:effectLst/>
              </a:rPr>
              <a:t>Pertanyaan</a:t>
            </a:r>
            <a:r>
              <a:rPr lang="en-ID" sz="1600" b="0" i="0" dirty="0">
                <a:effectLst/>
              </a:rPr>
              <a:t> </a:t>
            </a:r>
            <a:r>
              <a:rPr lang="en-ID" sz="1600" b="0" i="0" dirty="0" err="1">
                <a:effectLst/>
              </a:rPr>
              <a:t>untuk</a:t>
            </a:r>
            <a:r>
              <a:rPr lang="en-ID" sz="1600" b="0" i="0" dirty="0">
                <a:effectLst/>
              </a:rPr>
              <a:t> </a:t>
            </a:r>
            <a:r>
              <a:rPr lang="en-ID" sz="1600" b="0" i="0" dirty="0" err="1">
                <a:effectLst/>
              </a:rPr>
              <a:t>melihat</a:t>
            </a:r>
            <a:r>
              <a:rPr lang="en-ID" sz="1600" b="0" i="0" dirty="0">
                <a:effectLst/>
              </a:rPr>
              <a:t> </a:t>
            </a:r>
            <a:r>
              <a:rPr lang="en-ID" sz="1600" b="0" i="0" dirty="0" err="1">
                <a:effectLst/>
              </a:rPr>
              <a:t>responden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DFB5A016-A8F7-4FCD-B47E-6C2D60AD0BDB}"/>
              </a:ext>
            </a:extLst>
          </p:cNvPr>
          <p:cNvSpPr txBox="1"/>
          <p:nvPr/>
        </p:nvSpPr>
        <p:spPr>
          <a:xfrm>
            <a:off x="6002275" y="3156592"/>
            <a:ext cx="5603456" cy="584775"/>
          </a:xfrm>
          <a:prstGeom prst="rect">
            <a:avLst/>
          </a:prstGeom>
          <a:solidFill>
            <a:srgbClr val="0099FF"/>
          </a:solidFill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itchFamily="34" charset="0"/>
              </a:rPr>
              <a:t>5. </a:t>
            </a:r>
            <a:r>
              <a:rPr lang="en-ID" sz="1600" b="0" i="0" dirty="0" err="1">
                <a:effectLst/>
              </a:rPr>
              <a:t>Untuk</a:t>
            </a:r>
            <a:r>
              <a:rPr lang="en-ID" sz="1600" b="0" i="0" dirty="0">
                <a:effectLst/>
              </a:rPr>
              <a:t> </a:t>
            </a:r>
            <a:r>
              <a:rPr lang="en-ID" sz="1600" b="0" i="0" dirty="0" err="1">
                <a:effectLst/>
              </a:rPr>
              <a:t>menambah</a:t>
            </a:r>
            <a:r>
              <a:rPr lang="en-ID" sz="1600" b="0" i="0" dirty="0">
                <a:effectLst/>
              </a:rPr>
              <a:t> </a:t>
            </a:r>
            <a:r>
              <a:rPr lang="en-ID" sz="1600" b="0" i="0" dirty="0" err="1">
                <a:effectLst/>
              </a:rPr>
              <a:t>pertanyaan</a:t>
            </a:r>
            <a:r>
              <a:rPr lang="en-ID" sz="1600" b="0" i="0" dirty="0">
                <a:effectLst/>
              </a:rPr>
              <a:t>, </a:t>
            </a:r>
            <a:r>
              <a:rPr lang="en-ID" sz="1600" b="0" i="0" dirty="0" err="1">
                <a:effectLst/>
              </a:rPr>
              <a:t>bisa</a:t>
            </a:r>
            <a:r>
              <a:rPr lang="en-ID" sz="1600" b="0" i="0" dirty="0">
                <a:effectLst/>
              </a:rPr>
              <a:t> </a:t>
            </a:r>
            <a:r>
              <a:rPr lang="en-ID" sz="1600" b="0" i="0" dirty="0" err="1">
                <a:effectLst/>
              </a:rPr>
              <a:t>klik</a:t>
            </a:r>
            <a:r>
              <a:rPr lang="en-ID" sz="1600" b="0" i="0" dirty="0">
                <a:effectLst/>
              </a:rPr>
              <a:t> </a:t>
            </a:r>
            <a:r>
              <a:rPr lang="en-ID" sz="1600" b="0" i="0" dirty="0" err="1">
                <a:effectLst/>
              </a:rPr>
              <a:t>tanda</a:t>
            </a:r>
            <a:r>
              <a:rPr lang="en-ID" sz="1600" b="0" i="0" dirty="0">
                <a:effectLst/>
              </a:rPr>
              <a:t> "+" di </a:t>
            </a:r>
            <a:r>
              <a:rPr lang="en-ID" sz="1600" b="0" i="0" dirty="0" err="1">
                <a:effectLst/>
              </a:rPr>
              <a:t>sisi</a:t>
            </a:r>
            <a:r>
              <a:rPr lang="en-ID" sz="1600" b="0" i="0" dirty="0">
                <a:effectLst/>
              </a:rPr>
              <a:t> </a:t>
            </a:r>
            <a:r>
              <a:rPr lang="en-ID" sz="1600" b="0" i="0" dirty="0" err="1">
                <a:effectLst/>
              </a:rPr>
              <a:t>bagian</a:t>
            </a:r>
            <a:r>
              <a:rPr lang="en-ID" sz="1600" b="0" i="0" dirty="0">
                <a:effectLst/>
              </a:rPr>
              <a:t> </a:t>
            </a:r>
            <a:r>
              <a:rPr lang="en-ID" sz="1600" b="0" i="0" dirty="0" err="1">
                <a:effectLst/>
              </a:rPr>
              <a:t>kanan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9DD93CE-0F1C-479C-914C-CB77DB2736A5}"/>
              </a:ext>
            </a:extLst>
          </p:cNvPr>
          <p:cNvSpPr txBox="1"/>
          <p:nvPr/>
        </p:nvSpPr>
        <p:spPr>
          <a:xfrm>
            <a:off x="6002275" y="1971280"/>
            <a:ext cx="5603456" cy="1077218"/>
          </a:xfrm>
          <a:prstGeom prst="rect">
            <a:avLst/>
          </a:prstGeom>
          <a:solidFill>
            <a:srgbClr val="FF66FF"/>
          </a:solidFill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itchFamily="34" charset="0"/>
              </a:rPr>
              <a:t>4. P</a:t>
            </a:r>
            <a:r>
              <a:rPr lang="en-ID" sz="1600" b="0" i="0" dirty="0" err="1">
                <a:effectLst/>
              </a:rPr>
              <a:t>ilih</a:t>
            </a:r>
            <a:r>
              <a:rPr lang="en-ID" sz="1600" b="0" i="0" dirty="0">
                <a:effectLst/>
              </a:rPr>
              <a:t> </a:t>
            </a:r>
            <a:r>
              <a:rPr lang="en-ID" sz="1600" b="0" i="0" dirty="0" err="1">
                <a:effectLst/>
              </a:rPr>
              <a:t>jenis</a:t>
            </a:r>
            <a:r>
              <a:rPr lang="en-ID" sz="1600" b="0" i="0" dirty="0">
                <a:effectLst/>
              </a:rPr>
              <a:t> </a:t>
            </a:r>
            <a:r>
              <a:rPr lang="en-ID" sz="1600" b="0" i="0" dirty="0" err="1">
                <a:effectLst/>
              </a:rPr>
              <a:t>pertanyaannya</a:t>
            </a:r>
            <a:r>
              <a:rPr lang="en-ID" sz="1600" b="0" i="0" dirty="0">
                <a:effectLst/>
              </a:rPr>
              <a:t>. </a:t>
            </a:r>
            <a:r>
              <a:rPr lang="en-ID" sz="1600" b="0" i="0" dirty="0" err="1">
                <a:effectLst/>
              </a:rPr>
              <a:t>Pilihan</a:t>
            </a:r>
            <a:r>
              <a:rPr lang="en-ID" sz="1600" b="0" i="0" dirty="0">
                <a:effectLst/>
              </a:rPr>
              <a:t> Ganda (Multiple Choice) </a:t>
            </a:r>
            <a:r>
              <a:rPr lang="en-ID" sz="1600" b="0" i="0" dirty="0" err="1">
                <a:effectLst/>
              </a:rPr>
              <a:t>untuk</a:t>
            </a:r>
            <a:r>
              <a:rPr lang="en-ID" sz="1600" b="0" i="0" dirty="0">
                <a:effectLst/>
              </a:rPr>
              <a:t> </a:t>
            </a:r>
            <a:r>
              <a:rPr lang="en-ID" sz="1600" b="0" i="0" dirty="0" err="1">
                <a:effectLst/>
              </a:rPr>
              <a:t>jawaban</a:t>
            </a:r>
            <a:r>
              <a:rPr lang="en-ID" sz="1600" b="0" i="0" dirty="0">
                <a:effectLst/>
              </a:rPr>
              <a:t> </a:t>
            </a:r>
            <a:r>
              <a:rPr lang="en-ID" sz="1600" b="0" i="0" dirty="0" err="1">
                <a:effectLst/>
              </a:rPr>
              <a:t>Ya</a:t>
            </a:r>
            <a:r>
              <a:rPr lang="en-ID" sz="1600" b="0" i="0" dirty="0">
                <a:effectLst/>
              </a:rPr>
              <a:t>, </a:t>
            </a:r>
            <a:r>
              <a:rPr lang="en-ID" sz="1600" b="0" i="0" dirty="0" err="1">
                <a:effectLst/>
              </a:rPr>
              <a:t>Tidak</a:t>
            </a:r>
            <a:r>
              <a:rPr lang="en-ID" sz="1600" b="0" i="0" dirty="0">
                <a:effectLst/>
              </a:rPr>
              <a:t>, </a:t>
            </a:r>
            <a:r>
              <a:rPr lang="en-ID" sz="1600" b="0" i="0" dirty="0" err="1">
                <a:effectLst/>
              </a:rPr>
              <a:t>Jawaban</a:t>
            </a:r>
            <a:r>
              <a:rPr lang="en-ID" sz="1600" b="0" i="0" dirty="0">
                <a:effectLst/>
              </a:rPr>
              <a:t> </a:t>
            </a:r>
            <a:r>
              <a:rPr lang="en-ID" sz="1600" b="0" i="0" dirty="0" err="1">
                <a:effectLst/>
              </a:rPr>
              <a:t>Singkat</a:t>
            </a:r>
            <a:r>
              <a:rPr lang="en-ID" sz="1600" b="0" i="0" dirty="0">
                <a:effectLst/>
              </a:rPr>
              <a:t> </a:t>
            </a:r>
            <a:r>
              <a:rPr lang="en-ID" sz="1600" b="0" i="0" dirty="0" err="1">
                <a:effectLst/>
              </a:rPr>
              <a:t>atau</a:t>
            </a:r>
            <a:r>
              <a:rPr lang="en-ID" sz="1600" b="0" i="0" dirty="0">
                <a:effectLst/>
              </a:rPr>
              <a:t> </a:t>
            </a:r>
            <a:r>
              <a:rPr lang="en-ID" sz="1600" b="0" i="0" dirty="0" err="1">
                <a:effectLst/>
              </a:rPr>
              <a:t>Paragraf</a:t>
            </a:r>
            <a:r>
              <a:rPr lang="en-ID" sz="1600" b="0" i="0" dirty="0">
                <a:effectLst/>
              </a:rPr>
              <a:t> </a:t>
            </a:r>
            <a:r>
              <a:rPr lang="en-ID" sz="1600" b="0" i="0" dirty="0" err="1">
                <a:effectLst/>
              </a:rPr>
              <a:t>untuk</a:t>
            </a:r>
            <a:r>
              <a:rPr lang="en-ID" sz="1600" b="0" i="0" dirty="0">
                <a:effectLst/>
              </a:rPr>
              <a:t> </a:t>
            </a:r>
            <a:r>
              <a:rPr lang="en-ID" sz="1600" b="0" i="0" dirty="0" err="1">
                <a:effectLst/>
              </a:rPr>
              <a:t>jawaban</a:t>
            </a:r>
            <a:r>
              <a:rPr lang="en-ID" sz="1600" b="0" i="0" dirty="0">
                <a:effectLst/>
              </a:rPr>
              <a:t> yang </a:t>
            </a:r>
            <a:r>
              <a:rPr lang="en-ID" sz="1600" b="0" i="0" dirty="0" err="1">
                <a:effectLst/>
              </a:rPr>
              <a:t>membutuhkan</a:t>
            </a:r>
            <a:r>
              <a:rPr lang="en-ID" sz="1600" b="0" i="0" dirty="0">
                <a:effectLst/>
              </a:rPr>
              <a:t> </a:t>
            </a:r>
            <a:r>
              <a:rPr lang="en-ID" sz="1600" b="0" i="0" dirty="0" err="1">
                <a:effectLst/>
              </a:rPr>
              <a:t>deskripsi</a:t>
            </a:r>
            <a:r>
              <a:rPr lang="en-ID" sz="1600" b="0" i="0" dirty="0">
                <a:effectLst/>
              </a:rPr>
              <a:t>. Ada juga </a:t>
            </a:r>
            <a:r>
              <a:rPr lang="en-ID" sz="1600" b="0" i="0" dirty="0" err="1">
                <a:effectLst/>
              </a:rPr>
              <a:t>pilihan</a:t>
            </a:r>
            <a:r>
              <a:rPr lang="en-ID" sz="1600" b="0" i="0" dirty="0">
                <a:effectLst/>
              </a:rPr>
              <a:t> Kotak </a:t>
            </a:r>
            <a:r>
              <a:rPr lang="en-ID" sz="1600" b="0" i="0" dirty="0" err="1">
                <a:effectLst/>
              </a:rPr>
              <a:t>Centang</a:t>
            </a:r>
            <a:r>
              <a:rPr lang="en-ID" sz="1600" b="0" i="0" dirty="0">
                <a:effectLst/>
              </a:rPr>
              <a:t> (Checkboxes)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5750A2F-32F7-4949-A26B-7D3C40F06772}"/>
              </a:ext>
            </a:extLst>
          </p:cNvPr>
          <p:cNvSpPr txBox="1"/>
          <p:nvPr/>
        </p:nvSpPr>
        <p:spPr>
          <a:xfrm>
            <a:off x="6002275" y="1495605"/>
            <a:ext cx="5603456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itchFamily="34" charset="0"/>
              </a:rPr>
              <a:t>3. </a:t>
            </a:r>
            <a:r>
              <a:rPr lang="en-ID" sz="1600" b="0" i="0" dirty="0" err="1">
                <a:effectLst/>
              </a:rPr>
              <a:t>kolom</a:t>
            </a:r>
            <a:r>
              <a:rPr lang="en-ID" sz="1600" b="0" i="0" dirty="0">
                <a:effectLst/>
              </a:rPr>
              <a:t> Form Description, buat </a:t>
            </a:r>
            <a:r>
              <a:rPr lang="en-ID" sz="1600" b="0" i="0" dirty="0" err="1">
                <a:effectLst/>
              </a:rPr>
              <a:t>deskripsi</a:t>
            </a:r>
            <a:r>
              <a:rPr lang="en-ID" sz="1600" b="0" i="0" dirty="0">
                <a:effectLst/>
              </a:rPr>
              <a:t> yang </a:t>
            </a:r>
            <a:r>
              <a:rPr lang="en-ID" sz="1600" b="0" i="0" dirty="0" err="1">
                <a:effectLst/>
              </a:rPr>
              <a:t>jelas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98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theme/theme1.xml><?xml version="1.0" encoding="utf-8"?>
<a:theme xmlns:a="http://schemas.openxmlformats.org/drawingml/2006/main" name="Contents Slide Master">
  <a:themeElements>
    <a:clrScheme name="ALLPPT-BUSIN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7C89"/>
      </a:accent1>
      <a:accent2>
        <a:srgbClr val="8CBABE"/>
      </a:accent2>
      <a:accent3>
        <a:srgbClr val="9CCCD2"/>
      </a:accent3>
      <a:accent4>
        <a:srgbClr val="507C89"/>
      </a:accent4>
      <a:accent5>
        <a:srgbClr val="8CBABE"/>
      </a:accent5>
      <a:accent6>
        <a:srgbClr val="9CCCD2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ntents Slide Master">
  <a:themeElements>
    <a:clrScheme name="2018-Edu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EB7D8"/>
      </a:accent1>
      <a:accent2>
        <a:srgbClr val="262626"/>
      </a:accent2>
      <a:accent3>
        <a:srgbClr val="FEB7D8"/>
      </a:accent3>
      <a:accent4>
        <a:srgbClr val="262626"/>
      </a:accent4>
      <a:accent5>
        <a:srgbClr val="FEB7D8"/>
      </a:accent5>
      <a:accent6>
        <a:srgbClr val="262626"/>
      </a:accent6>
      <a:hlink>
        <a:srgbClr val="3F3F3F"/>
      </a:hlink>
      <a:folHlink>
        <a:srgbClr val="3F3F3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ontents Slide Master">
  <a:themeElements>
    <a:clrScheme name="ALLPPT-COLOR-A0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3E97C"/>
      </a:accent1>
      <a:accent2>
        <a:srgbClr val="2FC5FA"/>
      </a:accent2>
      <a:accent3>
        <a:srgbClr val="F2AC30"/>
      </a:accent3>
      <a:accent4>
        <a:srgbClr val="FE3FE4"/>
      </a:accent4>
      <a:accent5>
        <a:srgbClr val="FE4D3B"/>
      </a:accent5>
      <a:accent6>
        <a:srgbClr val="CBCBC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ontents Slide Master">
  <a:themeElements>
    <a:clrScheme name="ALLPPT- FLASHFOO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BA27"/>
      </a:accent1>
      <a:accent2>
        <a:srgbClr val="F3932D"/>
      </a:accent2>
      <a:accent3>
        <a:srgbClr val="79BA27"/>
      </a:accent3>
      <a:accent4>
        <a:srgbClr val="F2B662"/>
      </a:accent4>
      <a:accent5>
        <a:srgbClr val="F3932D"/>
      </a:accent5>
      <a:accent6>
        <a:srgbClr val="F2B662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1946</TotalTime>
  <Words>194</Words>
  <Application>Microsoft Office PowerPoint</Application>
  <PresentationFormat>Widescreen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Rounded MT Bold</vt:lpstr>
      <vt:lpstr>Contents Slide Master</vt:lpstr>
      <vt:lpstr>1_Contents Slide Master</vt:lpstr>
      <vt:lpstr>2_Contents Slide Master</vt:lpstr>
      <vt:lpstr>3_Contents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Anwar Febrianto</dc:creator>
  <cp:lastModifiedBy>Anwar Febrianto</cp:lastModifiedBy>
  <cp:revision>18</cp:revision>
  <dcterms:created xsi:type="dcterms:W3CDTF">2020-06-29T14:23:04Z</dcterms:created>
  <dcterms:modified xsi:type="dcterms:W3CDTF">2020-07-04T04:20:31Z</dcterms:modified>
</cp:coreProperties>
</file>